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9B_49AFF2BF.xml" ContentType="application/vnd.ms-powerpoint.comments+xml"/>
  <Override PartName="/ppt/notesSlides/notesSlide8.xml" ContentType="application/vnd.openxmlformats-officedocument.presentationml.notesSlide+xml"/>
  <Override PartName="/ppt/comments/modernComment_326_1053F212.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 id="2147483706" r:id="rId5"/>
    <p:sldMasterId id="2147483725" r:id="rId6"/>
  </p:sldMasterIdLst>
  <p:notesMasterIdLst>
    <p:notesMasterId r:id="rId23"/>
  </p:notesMasterIdLst>
  <p:handoutMasterIdLst>
    <p:handoutMasterId r:id="rId24"/>
  </p:handoutMasterIdLst>
  <p:sldIdLst>
    <p:sldId id="283" r:id="rId7"/>
    <p:sldId id="404" r:id="rId8"/>
    <p:sldId id="416" r:id="rId9"/>
    <p:sldId id="418" r:id="rId10"/>
    <p:sldId id="256" r:id="rId11"/>
    <p:sldId id="417" r:id="rId12"/>
    <p:sldId id="411" r:id="rId13"/>
    <p:sldId id="806" r:id="rId14"/>
    <p:sldId id="808" r:id="rId15"/>
    <p:sldId id="809" r:id="rId16"/>
    <p:sldId id="257" r:id="rId17"/>
    <p:sldId id="258" r:id="rId18"/>
    <p:sldId id="269" r:id="rId19"/>
    <p:sldId id="262" r:id="rId20"/>
    <p:sldId id="2147478868" r:id="rId21"/>
    <p:sldId id="214747886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ousekeeping" id="{27F45483-C476-A24F-92FC-2D1A6C8BE331}">
          <p14:sldIdLst>
            <p14:sldId id="283"/>
            <p14:sldId id="404"/>
            <p14:sldId id="416"/>
            <p14:sldId id="418"/>
            <p14:sldId id="256"/>
            <p14:sldId id="417"/>
            <p14:sldId id="411"/>
            <p14:sldId id="806"/>
            <p14:sldId id="808"/>
            <p14:sldId id="809"/>
            <p14:sldId id="257"/>
            <p14:sldId id="258"/>
            <p14:sldId id="269"/>
            <p14:sldId id="262"/>
            <p14:sldId id="2147478868"/>
            <p14:sldId id="2147478866"/>
          </p14:sldIdLst>
        </p14:section>
        <p14:section name="Title Slides" id="{D48365BE-1779-EB47-98EC-8E627C8B44F9}">
          <p14:sldIdLst/>
        </p14:section>
      </p14:sectionLst>
    </p:ext>
    <p:ext uri="{EFAFB233-063F-42B5-8137-9DF3F51BA10A}">
      <p15:sldGuideLst xmlns:p15="http://schemas.microsoft.com/office/powerpoint/2012/main">
        <p15:guide id="2" pos="3840" userDrawn="1">
          <p15:clr>
            <a:srgbClr val="A4A3A4"/>
          </p15:clr>
        </p15:guide>
        <p15:guide id="3" pos="7320" userDrawn="1">
          <p15:clr>
            <a:srgbClr val="A4A3A4"/>
          </p15:clr>
        </p15:guide>
        <p15:guide id="4" orient="horz" pos="21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411C26-2200-21A4-25CB-341B9D46B665}" name="Quittman, Louisa M" initials="QLM" userId="S::Louisa.Quittman@occ.treas.gov::85bfa5a8-8a1e-4186-9fee-c3d83c24953c" providerId="AD"/>
  <p188:author id="{AC06C92C-CC14-637B-D07D-85B56C748A77}" name="Ohri, Chandni G" initials="OG" userId="S::chandni.ohri@occ.treas.gov::f80221fd-783b-497e-b6fe-33cf25a56d92" providerId="AD"/>
  <p188:author id="{A22AAF49-141F-1D65-3169-62C00702D9F8}" name="Reid, Suzelle T (Robin)" initials="RST(" userId="Reid, Suzelle T (Robin)" providerId="None"/>
  <p188:author id="{9052779B-7A9A-B8D5-B91B-EC61847B5EE3}" name="Quittman, Louisa M" initials="QM" userId="S::louisa.quittman@occ.treas.gov::85bfa5a8-8a1e-4186-9fee-c3d83c24953c" providerId="AD"/>
  <p188:author id="{4DEDEFB2-1784-1173-F22B-4DA1DCDED955}" name="Reid, Suzelle T (Robin)" initials="RST(" userId="S::Suzelle.Reid@occ.treas.gov::871d5298-eec2-47eb-af4b-6d2112ed60b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eid, Suzelle T (Robi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ACA"/>
    <a:srgbClr val="000000"/>
    <a:srgbClr val="0071CE"/>
    <a:srgbClr val="002855"/>
    <a:srgbClr val="DD864E"/>
    <a:srgbClr val="4D7C99"/>
    <a:srgbClr val="294F42"/>
    <a:srgbClr val="A1608D"/>
    <a:srgbClr val="458080"/>
    <a:srgbClr val="6784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49502" autoAdjust="0"/>
  </p:normalViewPr>
  <p:slideViewPr>
    <p:cSldViewPr snapToGrid="0">
      <p:cViewPr varScale="1">
        <p:scale>
          <a:sx n="36" d="100"/>
          <a:sy n="36" d="100"/>
        </p:scale>
        <p:origin x="1806" y="54"/>
      </p:cViewPr>
      <p:guideLst>
        <p:guide pos="3840"/>
        <p:guide pos="7320"/>
        <p:guide orient="horz" pos="2160"/>
      </p:guideLst>
    </p:cSldViewPr>
  </p:slideViewPr>
  <p:notesTextViewPr>
    <p:cViewPr>
      <p:scale>
        <a:sx n="1" d="1"/>
        <a:sy n="1" d="1"/>
      </p:scale>
      <p:origin x="0" y="0"/>
    </p:cViewPr>
  </p:notesTextViewPr>
  <p:sorterViewPr>
    <p:cViewPr>
      <p:scale>
        <a:sx n="100" d="100"/>
        <a:sy n="100" d="100"/>
      </p:scale>
      <p:origin x="0" y="-4176"/>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8/10/relationships/authors" Target="authors.xml"/></Relationships>
</file>

<file path=ppt/comments/modernComment_19B_49AFF2BF.xml><?xml version="1.0" encoding="utf-8"?>
<p188:cmLst xmlns:a="http://schemas.openxmlformats.org/drawingml/2006/main" xmlns:r="http://schemas.openxmlformats.org/officeDocument/2006/relationships" xmlns:p188="http://schemas.microsoft.com/office/powerpoint/2018/8/main">
  <p188:cm id="{07E2DD27-3CDD-4DF9-AEBA-50DAD970BCC6}" authorId="{77411C26-2200-21A4-25CB-341B9D46B665}" created="2025-04-15T18:24:03.343">
    <pc:sldMkLst xmlns:pc="http://schemas.microsoft.com/office/powerpoint/2013/main/command">
      <pc:docMk/>
      <pc:sldMk cId="1236267711" sldId="411"/>
    </pc:sldMkLst>
    <p188:txBody>
      <a:bodyPr/>
      <a:lstStyle/>
      <a:p>
        <a:r>
          <a:rPr lang="en-US"/>
          <a:t>Norma - Let's discuss if you want to use this or let the panelists provide their examples.</a:t>
        </a:r>
      </a:p>
    </p188:txBody>
  </p188:cm>
</p188:cmLst>
</file>

<file path=ppt/comments/modernComment_326_1053F212.xml><?xml version="1.0" encoding="utf-8"?>
<p188:cmLst xmlns:a="http://schemas.openxmlformats.org/drawingml/2006/main" xmlns:r="http://schemas.openxmlformats.org/officeDocument/2006/relationships" xmlns:p188="http://schemas.microsoft.com/office/powerpoint/2018/8/main">
  <p188:cm id="{18AF917B-F874-4DE9-8C94-059640066B30}" authorId="{77411C26-2200-21A4-25CB-341B9D46B665}" created="2025-04-15T18:37:24.468">
    <pc:sldMkLst xmlns:pc="http://schemas.microsoft.com/office/powerpoint/2013/main/command">
      <pc:docMk/>
      <pc:sldMk cId="273936914" sldId="806"/>
    </pc:sldMkLst>
    <p188:txBody>
      <a:bodyPr/>
      <a:lstStyle/>
      <a:p>
        <a:r>
          <a:rPr lang="en-US"/>
          <a:t>You can decide when to show this.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91C591-B031-052E-CBFD-42A3FB4A2A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EB0EAB4-98D6-7BF9-4D38-F8475102DF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D4805B-BCED-CA4C-897E-D10069388670}" type="datetimeFigureOut">
              <a:rPr lang="en-US" smtClean="0"/>
              <a:t>6/17/2025</a:t>
            </a:fld>
            <a:endParaRPr lang="en-US" dirty="0"/>
          </a:p>
        </p:txBody>
      </p:sp>
      <p:sp>
        <p:nvSpPr>
          <p:cNvPr id="4" name="Footer Placeholder 3">
            <a:extLst>
              <a:ext uri="{FF2B5EF4-FFF2-40B4-BE49-F238E27FC236}">
                <a16:creationId xmlns:a16="http://schemas.microsoft.com/office/drawing/2014/main" id="{460A484A-7CD6-DDC3-2B22-79B8A9756A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57A02EB-95EF-92CA-C767-C53CE0A65C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C7264F3-2F23-8247-B63E-C6D00E82DFAC}" type="slidenum">
              <a:rPr lang="en-US" smtClean="0"/>
              <a:t>‹#›</a:t>
            </a:fld>
            <a:endParaRPr lang="en-US" dirty="0"/>
          </a:p>
        </p:txBody>
      </p:sp>
    </p:spTree>
    <p:extLst>
      <p:ext uri="{BB962C8B-B14F-4D97-AF65-F5344CB8AC3E}">
        <p14:creationId xmlns:p14="http://schemas.microsoft.com/office/powerpoint/2010/main" val="119671657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8A6E07-FF70-7A42-86AE-19FFC7F55AD5}" type="datetimeFigureOut">
              <a:rPr lang="en-US" smtClean="0"/>
              <a:t>6/17/2025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9BD53-BD9D-2541-823B-F7B20D969303}" type="slidenum">
              <a:rPr lang="en-US" smtClean="0"/>
              <a:t>‹#›</a:t>
            </a:fld>
            <a:endParaRPr lang="en-US" dirty="0"/>
          </a:p>
        </p:txBody>
      </p:sp>
    </p:spTree>
    <p:extLst>
      <p:ext uri="{BB962C8B-B14F-4D97-AF65-F5344CB8AC3E}">
        <p14:creationId xmlns:p14="http://schemas.microsoft.com/office/powerpoint/2010/main" val="877928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briefly walk you through the origins of our work on financial health, and how we got to the financial health vital signs, to make sure we are all on the same page for the rest of our discussion today.</a:t>
            </a:r>
          </a:p>
          <a:p>
            <a:endParaRPr lang="en-US" dirty="0"/>
          </a:p>
        </p:txBody>
      </p:sp>
      <p:sp>
        <p:nvSpPr>
          <p:cNvPr id="4" name="Slide Number Placeholder 3"/>
          <p:cNvSpPr>
            <a:spLocks noGrp="1"/>
          </p:cNvSpPr>
          <p:nvPr>
            <p:ph type="sldNum" sz="quarter" idx="5"/>
          </p:nvPr>
        </p:nvSpPr>
        <p:spPr/>
        <p:txBody>
          <a:bodyPr/>
          <a:lstStyle/>
          <a:p>
            <a:fld id="{29B9BD53-BD9D-2541-823B-F7B20D969303}" type="slidenum">
              <a:rPr lang="en-US" smtClean="0"/>
              <a:t>1</a:t>
            </a:fld>
            <a:endParaRPr lang="en-US" dirty="0"/>
          </a:p>
        </p:txBody>
      </p:sp>
    </p:spTree>
    <p:extLst>
      <p:ext uri="{BB962C8B-B14F-4D97-AF65-F5344CB8AC3E}">
        <p14:creationId xmlns:p14="http://schemas.microsoft.com/office/powerpoint/2010/main" val="104782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e66a56dbdc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e66a56dbdc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e66a56dbdc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e66a56dbdc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Notes</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sz="1950" dirty="0"/>
          </a:p>
        </p:txBody>
      </p:sp>
      <p:sp>
        <p:nvSpPr>
          <p:cNvPr id="4" name="Slide Number Placeholder 3"/>
          <p:cNvSpPr>
            <a:spLocks noGrp="1"/>
          </p:cNvSpPr>
          <p:nvPr>
            <p:ph type="sldNum" sz="quarter" idx="5"/>
          </p:nvPr>
        </p:nvSpPr>
        <p:spPr/>
        <p:txBody>
          <a:bodyPr/>
          <a:lstStyle/>
          <a:p>
            <a:fld id="{F84F5236-64AE-9847-BBC1-2693A920E745}" type="slidenum">
              <a:rPr lang="en-US" smtClean="0"/>
              <a:t>13</a:t>
            </a:fld>
            <a:endParaRPr lang="en-US"/>
          </a:p>
        </p:txBody>
      </p:sp>
    </p:spTree>
    <p:extLst>
      <p:ext uri="{BB962C8B-B14F-4D97-AF65-F5344CB8AC3E}">
        <p14:creationId xmlns:p14="http://schemas.microsoft.com/office/powerpoint/2010/main" val="3742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sz="1950" dirty="0">
              <a:latin typeface="Franklin Gothic Book"/>
            </a:endParaRPr>
          </a:p>
          <a:p>
            <a:endParaRPr lang="en-US" sz="1950" dirty="0"/>
          </a:p>
          <a:p>
            <a:endParaRPr lang="en-US" sz="1950" dirty="0"/>
          </a:p>
        </p:txBody>
      </p:sp>
      <p:sp>
        <p:nvSpPr>
          <p:cNvPr id="4" name="Slide Number Placeholder 3"/>
          <p:cNvSpPr>
            <a:spLocks noGrp="1"/>
          </p:cNvSpPr>
          <p:nvPr>
            <p:ph type="sldNum" sz="quarter" idx="5"/>
          </p:nvPr>
        </p:nvSpPr>
        <p:spPr/>
        <p:txBody>
          <a:bodyPr/>
          <a:lstStyle/>
          <a:p>
            <a:fld id="{F84F5236-64AE-9847-BBC1-2693A920E745}" type="slidenum">
              <a:rPr lang="en-US" smtClean="0"/>
              <a:t>14</a:t>
            </a:fld>
            <a:endParaRPr lang="en-US"/>
          </a:p>
        </p:txBody>
      </p:sp>
    </p:spTree>
    <p:extLst>
      <p:ext uri="{BB962C8B-B14F-4D97-AF65-F5344CB8AC3E}">
        <p14:creationId xmlns:p14="http://schemas.microsoft.com/office/powerpoint/2010/main" val="1222653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9BD53-BD9D-2541-823B-F7B20D969303}" type="slidenum">
              <a:rPr lang="en-US" smtClean="0"/>
              <a:t>15</a:t>
            </a:fld>
            <a:endParaRPr lang="en-US" dirty="0"/>
          </a:p>
        </p:txBody>
      </p:sp>
    </p:spTree>
    <p:extLst>
      <p:ext uri="{BB962C8B-B14F-4D97-AF65-F5344CB8AC3E}">
        <p14:creationId xmlns:p14="http://schemas.microsoft.com/office/powerpoint/2010/main" val="3238340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BEB9D-92B2-63B5-D587-8958E0CD7A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FE220F-306E-F15B-F83D-809293C215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9AA726-AFF9-7AC2-8168-25076C8DDA4D}"/>
              </a:ext>
            </a:extLst>
          </p:cNvPr>
          <p:cNvSpPr>
            <a:spLocks noGrp="1"/>
          </p:cNvSpPr>
          <p:nvPr>
            <p:ph type="body" idx="1"/>
          </p:nvPr>
        </p:nvSpPr>
        <p:spPr/>
        <p:txBody>
          <a:bodyPr/>
          <a:lstStyle/>
          <a:p>
            <a:endParaRPr lang="en-US">
              <a:highlight>
                <a:srgbClr val="FFFF00"/>
              </a:highlight>
            </a:endParaRPr>
          </a:p>
        </p:txBody>
      </p:sp>
    </p:spTree>
    <p:extLst>
      <p:ext uri="{BB962C8B-B14F-4D97-AF65-F5344CB8AC3E}">
        <p14:creationId xmlns:p14="http://schemas.microsoft.com/office/powerpoint/2010/main" val="3610929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69C44CE5-781C-458B-A632-122DE9D20A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3A414BC2-35C7-451B-B807-F7864B074967}"/>
              </a:ext>
            </a:extLst>
          </p:cNvPr>
          <p:cNvSpPr>
            <a:spLocks noGrp="1" noChangeArrowheads="1"/>
          </p:cNvSpPr>
          <p:nvPr>
            <p:ph type="body" idx="1"/>
          </p:nvPr>
        </p:nvSpPr>
        <p:spPr bwMode="auto">
          <a:xfrm>
            <a:off x="901298" y="4654550"/>
            <a:ext cx="5618480" cy="36654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marR="0" lvl="0" indent="-285750">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Briefly, I’ll note that financial health is embedded in OCC’s mission and strategic plan. </a:t>
            </a:r>
          </a:p>
          <a:p>
            <a:pPr marL="285750" marR="0" lvl="0" indent="-285750">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a:t>
            </a:r>
            <a:r>
              <a:rPr lang="en-US" sz="1800" b="0" i="0" dirty="0">
                <a:solidFill>
                  <a:srgbClr val="1B1B1B"/>
                </a:solidFill>
                <a:effectLst/>
              </a:rPr>
              <a:t>The OCC ensures that national banks and federal savings associations operate in a safe and sound manner, provide fair access to financial services, </a:t>
            </a:r>
            <a:r>
              <a:rPr lang="en-US" sz="1800" b="0" i="1" dirty="0">
                <a:solidFill>
                  <a:srgbClr val="0070C0"/>
                </a:solidFill>
                <a:effectLst/>
              </a:rPr>
              <a:t>treat customers fairly</a:t>
            </a:r>
            <a:r>
              <a:rPr lang="en-US" sz="1800" b="0" i="0" dirty="0">
                <a:solidFill>
                  <a:srgbClr val="1B1B1B"/>
                </a:solidFill>
                <a:effectLst/>
              </a:rPr>
              <a:t>, and comply with applicable laws and regulations.”)</a:t>
            </a:r>
          </a:p>
          <a:p>
            <a:pPr marL="285750" indent="-285750">
              <a:buFont typeface="Arial" panose="020B0604020202020204" pitchFamily="34" charset="0"/>
              <a:buChar char="•"/>
            </a:pPr>
            <a:r>
              <a:rPr lang="en-US" sz="1800" b="0" i="0" dirty="0">
                <a:solidFill>
                  <a:srgbClr val="1B1B1B"/>
                </a:solidFill>
                <a:effectLst/>
              </a:rPr>
              <a:t>Our current strategic plan describes the agency’s f</a:t>
            </a:r>
            <a:r>
              <a:rPr lang="en-US" sz="1800" b="0" i="0" dirty="0"/>
              <a:t>ocus it notes that </a:t>
            </a:r>
            <a:r>
              <a:rPr lang="en-US" sz="1800" i="1" dirty="0">
                <a:solidFill>
                  <a:srgbClr val="0070C0"/>
                </a:solidFill>
              </a:rPr>
              <a:t>stakeholders’ health, resilience, and trust are the ultimate measures of our success</a:t>
            </a:r>
            <a:r>
              <a:rPr lang="en-US" sz="1800" i="1" dirty="0"/>
              <a:t>.” </a:t>
            </a:r>
          </a:p>
          <a:p>
            <a:pPr marL="285750" indent="-285750">
              <a:buFont typeface="Arial" panose="020B0604020202020204" pitchFamily="34" charset="0"/>
              <a:buChar char="•"/>
            </a:pPr>
            <a:r>
              <a:rPr lang="en-US" sz="1800" i="1" dirty="0">
                <a:highlight>
                  <a:srgbClr val="FFFF00"/>
                </a:highlight>
              </a:rPr>
              <a:t>Financial health is a key element of elevating fairness in our supervision of an evolving banking system. </a:t>
            </a:r>
          </a:p>
        </p:txBody>
      </p:sp>
      <p:sp>
        <p:nvSpPr>
          <p:cNvPr id="6148" name="Slide Number Placeholder 3">
            <a:extLst>
              <a:ext uri="{FF2B5EF4-FFF2-40B4-BE49-F238E27FC236}">
                <a16:creationId xmlns:a16="http://schemas.microsoft.com/office/drawing/2014/main" id="{2A6A7C32-28CB-4AF7-87CC-0E70C8E549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E12DD23-DEDD-444A-B206-EED4A3F96F09}" type="slidenum">
              <a:rPr lang="en-US" altLang="en-US" smtClean="0"/>
              <a:pPr fontAlgn="base">
                <a:spcBef>
                  <a:spcPct val="0"/>
                </a:spcBef>
                <a:spcAft>
                  <a:spcPct val="0"/>
                </a:spcAft>
              </a:pPr>
              <a:t>2</a:t>
            </a:fld>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June we issued a paper on How Banks Can Measure and Support Customer Financial Health Outcomes.</a:t>
            </a:r>
          </a:p>
          <a:p>
            <a:r>
              <a:rPr lang="en-US" dirty="0"/>
              <a:t>The focus of these is on how banks can use data that they have to better understand customers’ financial health and work to improve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B1B1B"/>
                </a:solidFill>
                <a:effectLst/>
                <a:latin typeface="Open Sans" panose="020B0606030504020204" pitchFamily="34" charset="0"/>
              </a:rPr>
              <a:t>The report is intended to contribute to broader efforts to measure financial health as a means of supporting improved financial health outcomes.</a:t>
            </a:r>
          </a:p>
          <a:p>
            <a:endParaRPr lang="en-US" dirty="0"/>
          </a:p>
        </p:txBody>
      </p:sp>
      <p:sp>
        <p:nvSpPr>
          <p:cNvPr id="4" name="Slide Number Placeholder 3"/>
          <p:cNvSpPr>
            <a:spLocks noGrp="1"/>
          </p:cNvSpPr>
          <p:nvPr>
            <p:ph type="sldNum" sz="quarter" idx="5"/>
          </p:nvPr>
        </p:nvSpPr>
        <p:spPr/>
        <p:txBody>
          <a:bodyPr/>
          <a:lstStyle/>
          <a:p>
            <a:fld id="{29B9BD53-BD9D-2541-823B-F7B20D969303}" type="slidenum">
              <a:rPr lang="en-US" smtClean="0"/>
              <a:t>3</a:t>
            </a:fld>
            <a:endParaRPr lang="en-US" dirty="0"/>
          </a:p>
        </p:txBody>
      </p:sp>
    </p:spTree>
    <p:extLst>
      <p:ext uri="{BB962C8B-B14F-4D97-AF65-F5344CB8AC3E}">
        <p14:creationId xmlns:p14="http://schemas.microsoft.com/office/powerpoint/2010/main" val="1811864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Given the importance of understanding customers’ financial health to consumers and knowing it can be a win-win for banks, we did a lot of work to understand what to measure. We heard a lot of interest in improving financial health, but also challenges in understanding financial health through the data banks have.</a:t>
            </a:r>
          </a:p>
          <a:p>
            <a:endParaRPr lang="en-US" dirty="0"/>
          </a:p>
          <a:p>
            <a:r>
              <a:rPr lang="en-US" dirty="0"/>
              <a:t>We researched financial health and related measures and consulted with many stakeholders, including organizations here today. We did not find existing metrics that used real-time bank data to understand financial health consistently. </a:t>
            </a:r>
          </a:p>
          <a:p>
            <a:endParaRPr lang="en-US" dirty="0"/>
          </a:p>
          <a:p>
            <a:r>
              <a:rPr lang="en-US" dirty="0"/>
              <a:t>We also heard that there was </a:t>
            </a:r>
            <a:r>
              <a:rPr lang="en-US" dirty="0">
                <a:cs typeface="Calibri"/>
              </a:rPr>
              <a:t>interest in continuing conversations with OCC on advancing financial health measurement and interest in learning from others in the industry, understanding that this work is in a development stage.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9B9BD53-BD9D-2541-823B-F7B20D969303}" type="slidenum">
              <a:rPr lang="en-US" smtClean="0"/>
              <a:t>4</a:t>
            </a:fld>
            <a:endParaRPr lang="en-US" dirty="0"/>
          </a:p>
        </p:txBody>
      </p:sp>
    </p:spTree>
    <p:extLst>
      <p:ext uri="{BB962C8B-B14F-4D97-AF65-F5344CB8AC3E}">
        <p14:creationId xmlns:p14="http://schemas.microsoft.com/office/powerpoint/2010/main" val="2693129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0195" indent="-283845"/>
            <a:r>
              <a:rPr lang="en-US" sz="2400" dirty="0">
                <a:cs typeface="Arial"/>
              </a:rPr>
              <a:t>After several conversations, there seemed to be general agreement and alignment across sources on the key elements of financial health: </a:t>
            </a:r>
          </a:p>
          <a:p>
            <a:pPr marL="290195" indent="-283845"/>
            <a:endParaRPr lang="en-US" sz="2400" dirty="0">
              <a:cs typeface="Arial"/>
            </a:endParaRPr>
          </a:p>
          <a:p>
            <a:pPr marL="290195" indent="-283845"/>
            <a:r>
              <a:rPr lang="en-US" sz="2400" dirty="0">
                <a:cs typeface="Arial"/>
              </a:rPr>
              <a:t>Stability – the ability to manage regular obligations</a:t>
            </a:r>
          </a:p>
          <a:p>
            <a:pPr marL="290195" indent="-283845"/>
            <a:r>
              <a:rPr lang="en-US" sz="2400" dirty="0">
                <a:cs typeface="Arial"/>
              </a:rPr>
              <a:t>Resilience – the ability to withstand shocks, and</a:t>
            </a:r>
          </a:p>
          <a:p>
            <a:pPr marL="290195" indent="-283845"/>
            <a:r>
              <a:rPr lang="en-US" sz="2400" dirty="0">
                <a:cs typeface="Arial"/>
              </a:rPr>
              <a:t>Security – the ability to manage the long-term</a:t>
            </a:r>
          </a:p>
          <a:p>
            <a:pPr marL="290195" indent="-283845"/>
            <a:endParaRPr lang="en-US" sz="2400" dirty="0">
              <a:cs typeface="Arial"/>
            </a:endParaRPr>
          </a:p>
          <a:p>
            <a:endParaRPr lang="en-US" dirty="0"/>
          </a:p>
        </p:txBody>
      </p:sp>
      <p:sp>
        <p:nvSpPr>
          <p:cNvPr id="4" name="Slide Number Placeholder 3"/>
          <p:cNvSpPr>
            <a:spLocks noGrp="1"/>
          </p:cNvSpPr>
          <p:nvPr>
            <p:ph type="sldNum" sz="quarter" idx="5"/>
          </p:nvPr>
        </p:nvSpPr>
        <p:spPr/>
        <p:txBody>
          <a:bodyPr/>
          <a:lstStyle/>
          <a:p>
            <a:fld id="{29B9BD53-BD9D-2541-823B-F7B20D969303}" type="slidenum">
              <a:rPr lang="en-US" smtClean="0"/>
              <a:t>5</a:t>
            </a:fld>
            <a:endParaRPr lang="en-US" dirty="0"/>
          </a:p>
        </p:txBody>
      </p:sp>
    </p:spTree>
    <p:extLst>
      <p:ext uri="{BB962C8B-B14F-4D97-AF65-F5344CB8AC3E}">
        <p14:creationId xmlns:p14="http://schemas.microsoft.com/office/powerpoint/2010/main" val="3392226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Segoe UI"/>
                <a:cs typeface="Segoe UI"/>
              </a:rPr>
              <a:t>We  had a lot of good discussions on developing a simple set of Vital Signs and benchmarks to measure indicators of financial health.</a:t>
            </a:r>
          </a:p>
          <a:p>
            <a:r>
              <a:rPr lang="en-US" sz="1600" dirty="0"/>
              <a:t>The idea was to find something simple that could be relatively easily implemented, and comparable across customers and banks.  We know this is not a comprehensive measure.</a:t>
            </a:r>
          </a:p>
          <a:p>
            <a:endParaRPr lang="en-US" sz="1600" dirty="0"/>
          </a:p>
          <a:p>
            <a:r>
              <a:rPr lang="en-US" sz="1600" dirty="0"/>
              <a:t>Just briefly, we talk about cash flow, liquidity buffer, and on time payments or prime credit score.</a:t>
            </a:r>
          </a:p>
          <a:p>
            <a:endParaRPr lang="en-US" sz="1600" dirty="0"/>
          </a:p>
          <a:p>
            <a:r>
              <a:rPr lang="en-US" sz="1200" dirty="0">
                <a:latin typeface="Segoe UI"/>
                <a:cs typeface="Segoe UI"/>
              </a:rPr>
              <a:t>Cash flow is seen as important to managing day to day needs and can also indicate the ability to manage debts and build resources for the future.</a:t>
            </a:r>
            <a:r>
              <a:rPr lang="en-US" dirty="0"/>
              <a:t>.</a:t>
            </a:r>
            <a:r>
              <a:rPr lang="en-US" dirty="0">
                <a:latin typeface="Calibri"/>
                <a:cs typeface="Calibri"/>
              </a:rPr>
              <a:t> </a:t>
            </a:r>
            <a:r>
              <a:rPr lang="en-US" sz="1200" dirty="0">
                <a:latin typeface="Segoe UI"/>
                <a:cs typeface="Segoe UI"/>
              </a:rPr>
              <a:t>Because consumers may build savings in transaction accounts and spend from savings accounts, we are recommending all liquid accounts be considered. Different banks have some different time frames that they look at, in addition to point of time, to smooth seasonal variation.  Different banks may use different ways to consider cash flow, including more precise measures looking at sources of income and types of expenditures. </a:t>
            </a:r>
          </a:p>
          <a:p>
            <a:endParaRPr lang="en-US" sz="1200" dirty="0">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Segoe UI"/>
                <a:cs typeface="Segoe UI"/>
              </a:rPr>
              <a:t>In determining a measure of liquidity, a number of options were considered to capture where people keep their assets and how much is reasonable to account for short-term needs. We have settled on a measure that allows consumers to draw on liquid accounts and available credit to meet a short-term need of $1000.  We know that there are many different benchmarks for “enough buffer”  and those amounts may vary by the customer’s life stage.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Segoe UI"/>
              <a:cs typeface="Segoe UI"/>
            </a:endParaRPr>
          </a:p>
          <a:p>
            <a:r>
              <a:rPr lang="en-US" sz="1200" dirty="0">
                <a:latin typeface="Segoe UI"/>
                <a:cs typeface="Segoe UI"/>
              </a:rPr>
              <a:t>Regarding managing debt, we recommend two measures to be considered if the consumer is a borrower from the bank. Current in paying debts indicates whether the borrower is substantially behind on any debt to the bank, which is a likely sign that the person is in financial trouble. Credit scores are widely used, and are useful in showing trends of credit behavior, even though it may be a lagging indicator. </a:t>
            </a:r>
            <a:r>
              <a:rPr lang="en-US" sz="1200" dirty="0">
                <a:solidFill>
                  <a:schemeClr val="tx1"/>
                </a:solidFill>
                <a:latin typeface="+mn-lt"/>
              </a:rPr>
              <a:t>Banks may want to track significant change in the credit scores and moving from credit invisible to visible.</a:t>
            </a:r>
          </a:p>
          <a:p>
            <a:endParaRPr lang="en-US" sz="1200" dirty="0">
              <a:solidFill>
                <a:schemeClr val="tx1"/>
              </a:solidFill>
              <a:latin typeface="+mn-lt"/>
            </a:endParaRPr>
          </a:p>
          <a:p>
            <a:r>
              <a:rPr lang="en-US" sz="1200" dirty="0">
                <a:latin typeface="Segoe UI"/>
                <a:cs typeface="Segoe UI"/>
              </a:rPr>
              <a:t>Again, these were intended as starting point for a discussion about how to use existing data to measure financial health.</a:t>
            </a:r>
          </a:p>
          <a:p>
            <a:endParaRPr lang="en-US" sz="1200" dirty="0">
              <a:latin typeface="Segoe UI"/>
              <a:cs typeface="Segoe UI"/>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9B9BD53-BD9D-2541-823B-F7B20D969303}" type="slidenum">
              <a:rPr lang="en-US" smtClean="0"/>
              <a:t>6</a:t>
            </a:fld>
            <a:endParaRPr lang="en-US" dirty="0"/>
          </a:p>
        </p:txBody>
      </p:sp>
    </p:spTree>
    <p:extLst>
      <p:ext uri="{BB962C8B-B14F-4D97-AF65-F5344CB8AC3E}">
        <p14:creationId xmlns:p14="http://schemas.microsoft.com/office/powerpoint/2010/main" val="3957814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report also describes examples in practice that could be deployed more effectively with better understanding of customer financial health.</a:t>
            </a:r>
          </a:p>
          <a:p>
            <a:r>
              <a:rPr lang="en-US" dirty="0"/>
              <a:t>It will be interesting to hear today from our panelists about how they are using them.</a:t>
            </a:r>
          </a:p>
          <a:p>
            <a:endParaRPr lang="en-US" dirty="0"/>
          </a:p>
          <a:p>
            <a:r>
              <a:rPr lang="en-US" sz="1800" dirty="0">
                <a:solidFill>
                  <a:schemeClr val="tx1"/>
                </a:solidFill>
                <a:latin typeface="Segoe UI"/>
                <a:cs typeface="Segoe UI"/>
              </a:rPr>
              <a:t>For example, if a customer </a:t>
            </a:r>
            <a:r>
              <a:rPr lang="en-US" sz="2000" dirty="0">
                <a:solidFill>
                  <a:srgbClr val="000000"/>
                </a:solidFill>
              </a:rPr>
              <a:t>experiences negative cashflow over one calendar month, b</a:t>
            </a:r>
            <a:r>
              <a:rPr lang="en-US" sz="2000" b="0" i="0" u="none" strike="noStrike" dirty="0">
                <a:solidFill>
                  <a:srgbClr val="000000"/>
                </a:solidFill>
                <a:effectLst/>
                <a:latin typeface="+mn-lt"/>
              </a:rPr>
              <a:t>ank may</a:t>
            </a:r>
            <a:r>
              <a:rPr lang="en-US" sz="2000" dirty="0">
                <a:solidFill>
                  <a:srgbClr val="000000"/>
                </a:solidFill>
              </a:rPr>
              <a:t> take simple action</a:t>
            </a:r>
            <a:r>
              <a:rPr lang="en-US" sz="2000" b="0" i="0" u="none" strike="noStrike" dirty="0">
                <a:solidFill>
                  <a:srgbClr val="000000"/>
                </a:solidFill>
                <a:effectLst/>
                <a:latin typeface="+mn-lt"/>
              </a:rPr>
              <a:t>:</a:t>
            </a:r>
            <a:r>
              <a:rPr lang="en-US" sz="2000" dirty="0">
                <a:solidFill>
                  <a:srgbClr val="000000"/>
                </a:solidFill>
              </a:rPr>
              <a:t> </a:t>
            </a:r>
            <a:endParaRPr lang="en-US" sz="2000" b="0" i="0" u="none" strike="noStrike" dirty="0">
              <a:solidFill>
                <a:srgbClr val="000000"/>
              </a:solidFill>
              <a:effectLst/>
              <a:latin typeface="+mn-lt"/>
              <a:cs typeface="Arial"/>
            </a:endParaRPr>
          </a:p>
          <a:p>
            <a:pPr marL="1144270" lvl="3">
              <a:spcBef>
                <a:spcPts val="1000"/>
              </a:spcBef>
            </a:pPr>
            <a:r>
              <a:rPr lang="en-US" sz="2000" dirty="0">
                <a:solidFill>
                  <a:srgbClr val="000000"/>
                </a:solidFill>
              </a:rPr>
              <a:t>Offer small dollar loan product to help manage cash flows.</a:t>
            </a:r>
            <a:endParaRPr lang="en-US" sz="2000" dirty="0">
              <a:solidFill>
                <a:srgbClr val="000000"/>
              </a:solidFill>
              <a:cs typeface="Arial"/>
            </a:endParaRPr>
          </a:p>
          <a:p>
            <a:pPr marL="1144270" lvl="3">
              <a:spcBef>
                <a:spcPts val="1000"/>
              </a:spcBef>
            </a:pPr>
            <a:r>
              <a:rPr lang="en-US" sz="2000" b="0" i="0" u="none" strike="noStrike" dirty="0">
                <a:solidFill>
                  <a:srgbClr val="000000"/>
                </a:solidFill>
                <a:effectLst/>
                <a:latin typeface="+mn-lt"/>
              </a:rPr>
              <a:t>Give i</a:t>
            </a:r>
            <a:r>
              <a:rPr lang="en-US" sz="2000" dirty="0">
                <a:solidFill>
                  <a:srgbClr val="000000"/>
                </a:solidFill>
              </a:rPr>
              <a:t>nformation and tools on managing expenses, adjusting bill payments. </a:t>
            </a:r>
            <a:endParaRPr lang="en-US" sz="2000" dirty="0">
              <a:solidFill>
                <a:srgbClr val="000000"/>
              </a:solidFill>
              <a:cs typeface="Arial"/>
            </a:endParaRPr>
          </a:p>
          <a:p>
            <a:pPr marL="687070" lvl="2">
              <a:spcBef>
                <a:spcPts val="1000"/>
              </a:spcBef>
              <a:buNone/>
            </a:pPr>
            <a:r>
              <a:rPr lang="en-US" sz="2000" dirty="0">
                <a:solidFill>
                  <a:srgbClr val="000000"/>
                </a:solidFill>
                <a:cs typeface="Arial"/>
              </a:rPr>
              <a:t>Then, additional diagnosis may enable more actional insights, for example: looking at consumer's cashflow trends over the last 6-12 months + cash buffers:</a:t>
            </a:r>
          </a:p>
          <a:p>
            <a:pPr marL="1144270" lvl="3">
              <a:spcBef>
                <a:spcPts val="1000"/>
              </a:spcBef>
              <a:buChar char="•"/>
            </a:pPr>
            <a:r>
              <a:rPr lang="en-US" sz="2000" dirty="0">
                <a:solidFill>
                  <a:srgbClr val="000000"/>
                </a:solidFill>
                <a:cs typeface="Arial"/>
              </a:rPr>
              <a:t>Offer early direct deposit of wages.</a:t>
            </a:r>
          </a:p>
          <a:p>
            <a:pPr marL="1144270" lvl="3">
              <a:spcBef>
                <a:spcPts val="1000"/>
              </a:spcBef>
              <a:buChar char="•"/>
            </a:pPr>
            <a:r>
              <a:rPr lang="en-US" sz="2000" dirty="0">
                <a:solidFill>
                  <a:srgbClr val="000000"/>
                </a:solidFill>
                <a:cs typeface="Arial"/>
              </a:rPr>
              <a:t>Offer savings options that may include rewards/incentives for savings, goals-based savings, automated savings.</a:t>
            </a:r>
          </a:p>
          <a:p>
            <a:pPr marL="1144270" lvl="3">
              <a:spcBef>
                <a:spcPts val="1000"/>
              </a:spcBef>
              <a:buChar char="•"/>
            </a:pPr>
            <a:r>
              <a:rPr lang="en-US" sz="2000" dirty="0">
                <a:solidFill>
                  <a:srgbClr val="000000"/>
                </a:solidFill>
                <a:cs typeface="Arial"/>
              </a:rPr>
              <a:t>Offer insights around seasonality/timing of inflows/outflows to help consumer plan.  </a:t>
            </a:r>
          </a:p>
          <a:p>
            <a:pPr marL="1144270" lvl="3">
              <a:spcBef>
                <a:spcPts val="1000"/>
              </a:spcBef>
              <a:buChar char="•"/>
            </a:pPr>
            <a:r>
              <a:rPr lang="en-US" sz="2000" dirty="0">
                <a:solidFill>
                  <a:srgbClr val="000000"/>
                </a:solidFill>
                <a:cs typeface="Arial"/>
              </a:rPr>
              <a:t>Provide information about trusted non-profit financial education and coaching resources.</a:t>
            </a:r>
          </a:p>
          <a:p>
            <a:endParaRPr lang="en-US" sz="1800" dirty="0">
              <a:latin typeface="Segoe UI"/>
              <a:cs typeface="Segoe UI"/>
            </a:endParaRPr>
          </a:p>
          <a:p>
            <a:endParaRPr lang="en-US" dirty="0"/>
          </a:p>
        </p:txBody>
      </p:sp>
      <p:sp>
        <p:nvSpPr>
          <p:cNvPr id="4" name="Slide Number Placeholder 3"/>
          <p:cNvSpPr>
            <a:spLocks noGrp="1"/>
          </p:cNvSpPr>
          <p:nvPr>
            <p:ph type="sldNum" sz="quarter" idx="5"/>
          </p:nvPr>
        </p:nvSpPr>
        <p:spPr/>
        <p:txBody>
          <a:bodyPr/>
          <a:lstStyle/>
          <a:p>
            <a:fld id="{29B9BD53-BD9D-2541-823B-F7B20D969303}" type="slidenum">
              <a:rPr lang="en-US" smtClean="0"/>
              <a:t>7</a:t>
            </a:fld>
            <a:endParaRPr lang="en-US" dirty="0"/>
          </a:p>
        </p:txBody>
      </p:sp>
    </p:spTree>
    <p:extLst>
      <p:ext uri="{BB962C8B-B14F-4D97-AF65-F5344CB8AC3E}">
        <p14:creationId xmlns:p14="http://schemas.microsoft.com/office/powerpoint/2010/main" val="1629217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t>This slide just </a:t>
            </a:r>
            <a:r>
              <a:rPr lang="en-US"/>
              <a:t>for reference if needed</a:t>
            </a:r>
            <a:endParaRPr lang="en-US" dirty="0"/>
          </a:p>
        </p:txBody>
      </p:sp>
      <p:sp>
        <p:nvSpPr>
          <p:cNvPr id="4" name="Slide Number Placeholder 3"/>
          <p:cNvSpPr>
            <a:spLocks noGrp="1"/>
          </p:cNvSpPr>
          <p:nvPr>
            <p:ph type="sldNum" sz="quarter" idx="5"/>
          </p:nvPr>
        </p:nvSpPr>
        <p:spPr/>
        <p:txBody>
          <a:bodyPr/>
          <a:lstStyle/>
          <a:p>
            <a:fld id="{1D15588B-E049-4855-B59C-0C016B9DDEE1}" type="slidenum">
              <a:rPr lang="en-US" smtClean="0"/>
              <a:t>8</a:t>
            </a:fld>
            <a:endParaRPr lang="en-US" dirty="0"/>
          </a:p>
        </p:txBody>
      </p:sp>
    </p:spTree>
    <p:extLst>
      <p:ext uri="{BB962C8B-B14F-4D97-AF65-F5344CB8AC3E}">
        <p14:creationId xmlns:p14="http://schemas.microsoft.com/office/powerpoint/2010/main" val="3116395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92911ff551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92911ff551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2.png"/><Relationship Id="rId10" Type="http://schemas.openxmlformats.org/officeDocument/2006/relationships/image" Target="../media/image18.svg"/><Relationship Id="rId4" Type="http://schemas.openxmlformats.org/officeDocument/2006/relationships/image" Target="../media/image14.svg"/><Relationship Id="rId9" Type="http://schemas.openxmlformats.org/officeDocument/2006/relationships/image" Target="../media/image17.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4.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4.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3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2.xml"/><Relationship Id="rId5" Type="http://schemas.openxmlformats.org/officeDocument/2006/relationships/image" Target="../media/image42.emf"/><Relationship Id="rId4" Type="http://schemas.openxmlformats.org/officeDocument/2006/relationships/image" Target="../media/image40.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3.xml"/><Relationship Id="rId4" Type="http://schemas.openxmlformats.org/officeDocument/2006/relationships/image" Target="../media/image40.emf"/></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tags" Target="../tags/tag4.xml"/><Relationship Id="rId5" Type="http://schemas.openxmlformats.org/officeDocument/2006/relationships/image" Target="../media/image42.emf"/><Relationship Id="rId4" Type="http://schemas.openxmlformats.org/officeDocument/2006/relationships/image" Target="../media/image40.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5.xml"/><Relationship Id="rId5" Type="http://schemas.openxmlformats.org/officeDocument/2006/relationships/image" Target="../media/image42.emf"/><Relationship Id="rId4" Type="http://schemas.openxmlformats.org/officeDocument/2006/relationships/image" Target="../media/image40.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tags" Target="../tags/tag6.xml"/><Relationship Id="rId5" Type="http://schemas.openxmlformats.org/officeDocument/2006/relationships/image" Target="../media/image42.emf"/><Relationship Id="rId4" Type="http://schemas.openxmlformats.org/officeDocument/2006/relationships/image" Target="../media/image40.emf"/></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3.xml"/><Relationship Id="rId1" Type="http://schemas.openxmlformats.org/officeDocument/2006/relationships/tags" Target="../tags/tag7.xml"/><Relationship Id="rId5" Type="http://schemas.openxmlformats.org/officeDocument/2006/relationships/image" Target="../media/image42.emf"/><Relationship Id="rId4" Type="http://schemas.openxmlformats.org/officeDocument/2006/relationships/image" Target="../media/image40.emf"/></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3.xml"/><Relationship Id="rId1" Type="http://schemas.openxmlformats.org/officeDocument/2006/relationships/tags" Target="../tags/tag8.xml"/><Relationship Id="rId5" Type="http://schemas.openxmlformats.org/officeDocument/2006/relationships/image" Target="../media/image42.emf"/><Relationship Id="rId4" Type="http://schemas.openxmlformats.org/officeDocument/2006/relationships/image" Target="../media/image40.emf"/></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3.xml"/><Relationship Id="rId1" Type="http://schemas.openxmlformats.org/officeDocument/2006/relationships/tags" Target="../tags/tag9.xml"/><Relationship Id="rId5" Type="http://schemas.openxmlformats.org/officeDocument/2006/relationships/image" Target="../media/image42.emf"/><Relationship Id="rId4" Type="http://schemas.openxmlformats.org/officeDocument/2006/relationships/image" Target="../media/image40.emf"/></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3.xml"/><Relationship Id="rId1" Type="http://schemas.openxmlformats.org/officeDocument/2006/relationships/tags" Target="../tags/tag10.xml"/><Relationship Id="rId5" Type="http://schemas.openxmlformats.org/officeDocument/2006/relationships/image" Target="../media/image42.emf"/><Relationship Id="rId4" Type="http://schemas.openxmlformats.org/officeDocument/2006/relationships/image" Target="../media/image40.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3.xml"/><Relationship Id="rId1" Type="http://schemas.openxmlformats.org/officeDocument/2006/relationships/tags" Target="../tags/tag11.xml"/><Relationship Id="rId5" Type="http://schemas.openxmlformats.org/officeDocument/2006/relationships/image" Target="../media/image42.emf"/><Relationship Id="rId4" Type="http://schemas.openxmlformats.org/officeDocument/2006/relationships/image" Target="../media/image40.emf"/></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3.xml"/><Relationship Id="rId1" Type="http://schemas.openxmlformats.org/officeDocument/2006/relationships/tags" Target="../tags/tag12.xml"/><Relationship Id="rId5" Type="http://schemas.openxmlformats.org/officeDocument/2006/relationships/image" Target="../media/image42.emf"/><Relationship Id="rId4" Type="http://schemas.openxmlformats.org/officeDocument/2006/relationships/image" Target="../media/image40.emf"/></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3.xml"/><Relationship Id="rId1" Type="http://schemas.openxmlformats.org/officeDocument/2006/relationships/tags" Target="../tags/tag13.xml"/><Relationship Id="rId5" Type="http://schemas.openxmlformats.org/officeDocument/2006/relationships/image" Target="../media/image42.emf"/><Relationship Id="rId4" Type="http://schemas.openxmlformats.org/officeDocument/2006/relationships/image" Target="../media/image40.emf"/></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723648"/>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sic - 2x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BAF32-251C-17E1-1D50-85538D9ACC79}"/>
              </a:ext>
            </a:extLst>
          </p:cNvPr>
          <p:cNvSpPr>
            <a:spLocks noGrp="1"/>
          </p:cNvSpPr>
          <p:nvPr>
            <p:ph type="title" hasCustomPrompt="1"/>
          </p:nvPr>
        </p:nvSpPr>
        <p:spPr>
          <a:xfrm>
            <a:off x="394934" y="626862"/>
            <a:ext cx="11501410" cy="545640"/>
          </a:xfrm>
          <a:prstGeom prst="rect">
            <a:avLst/>
          </a:prstGeom>
        </p:spPr>
        <p:txBody>
          <a:bodyPr/>
          <a:lstStyle>
            <a:lvl1pPr>
              <a:defRPr sz="3600" b="0">
                <a:solidFill>
                  <a:schemeClr val="accent1"/>
                </a:solidFill>
              </a:defRPr>
            </a:lvl1pPr>
          </a:lstStyle>
          <a:p>
            <a:r>
              <a:rPr lang="en-US"/>
              <a:t>Click to edit slide title</a:t>
            </a:r>
          </a:p>
        </p:txBody>
      </p:sp>
      <p:sp>
        <p:nvSpPr>
          <p:cNvPr id="8" name="Rectangle 7">
            <a:extLst>
              <a:ext uri="{FF2B5EF4-FFF2-40B4-BE49-F238E27FC236}">
                <a16:creationId xmlns:a16="http://schemas.microsoft.com/office/drawing/2014/main" id="{A9C8C639-6F08-92CD-F5DC-52E527F64824}"/>
              </a:ext>
            </a:extLst>
          </p:cNvPr>
          <p:cNvSpPr/>
          <p:nvPr userDrawn="1"/>
        </p:nvSpPr>
        <p:spPr>
          <a:xfrm>
            <a:off x="515271" y="415635"/>
            <a:ext cx="457200" cy="95642"/>
          </a:xfrm>
          <a:prstGeom prst="rect">
            <a:avLst/>
          </a:prstGeom>
          <a:solidFill>
            <a:srgbClr val="DD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F01617EF-F7E7-8144-6090-8739C59F2F57}"/>
              </a:ext>
            </a:extLst>
          </p:cNvPr>
          <p:cNvCxnSpPr/>
          <p:nvPr userDrawn="1"/>
        </p:nvCxnSpPr>
        <p:spPr>
          <a:xfrm>
            <a:off x="6096000" y="1463041"/>
            <a:ext cx="0" cy="4544568"/>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B8F34BB-F71A-79F5-5ED2-2BB633C9630B}"/>
              </a:ext>
            </a:extLst>
          </p:cNvPr>
          <p:cNvCxnSpPr>
            <a:cxnSpLocks/>
          </p:cNvCxnSpPr>
          <p:nvPr userDrawn="1"/>
        </p:nvCxnSpPr>
        <p:spPr>
          <a:xfrm>
            <a:off x="515271" y="3730753"/>
            <a:ext cx="11381073" cy="0"/>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25AF6D22-1798-E0F3-71C0-1C2B6F969FDB}"/>
              </a:ext>
            </a:extLst>
          </p:cNvPr>
          <p:cNvSpPr>
            <a:spLocks noGrp="1"/>
          </p:cNvSpPr>
          <p:nvPr>
            <p:ph idx="1" hasCustomPrompt="1"/>
          </p:nvPr>
        </p:nvSpPr>
        <p:spPr>
          <a:xfrm>
            <a:off x="394933" y="1463041"/>
            <a:ext cx="5475509" cy="2029951"/>
          </a:xfrm>
          <a:prstGeom prst="rect">
            <a:avLst/>
          </a:prstGeom>
        </p:spPr>
        <p:txBody>
          <a:bodyPr/>
          <a:lstStyle>
            <a:lvl1pPr marL="290513" indent="-284163">
              <a:lnSpc>
                <a:spcPct val="100000"/>
              </a:lnSpc>
              <a:buSzPct val="100000"/>
              <a:buFontTx/>
              <a:buBlip>
                <a:blip r:embed="rId2">
                  <a:extLst>
                    <a:ext uri="{96DAC541-7B7A-43D3-8B79-37D633B846F1}">
                      <asvg:svgBlip xmlns:asvg="http://schemas.microsoft.com/office/drawing/2016/SVG/main" r:embed="rId3"/>
                    </a:ext>
                  </a:extLst>
                </a:blip>
              </a:buBlip>
              <a:tabLst/>
              <a:defRPr sz="26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a:p>
            <a:pPr lvl="1"/>
            <a:r>
              <a:rPr lang="en-US"/>
              <a:t>Second level</a:t>
            </a:r>
          </a:p>
          <a:p>
            <a:pPr lvl="2"/>
            <a:r>
              <a:rPr lang="en-US"/>
              <a:t>Third level</a:t>
            </a:r>
          </a:p>
        </p:txBody>
      </p:sp>
      <p:sp>
        <p:nvSpPr>
          <p:cNvPr id="16" name="Content Placeholder 2">
            <a:extLst>
              <a:ext uri="{FF2B5EF4-FFF2-40B4-BE49-F238E27FC236}">
                <a16:creationId xmlns:a16="http://schemas.microsoft.com/office/drawing/2014/main" id="{F3054ABE-01BC-6439-2946-D4EE11A56D74}"/>
              </a:ext>
            </a:extLst>
          </p:cNvPr>
          <p:cNvSpPr>
            <a:spLocks noGrp="1"/>
          </p:cNvSpPr>
          <p:nvPr>
            <p:ph idx="10" hasCustomPrompt="1"/>
          </p:nvPr>
        </p:nvSpPr>
        <p:spPr>
          <a:xfrm>
            <a:off x="6320245" y="1463041"/>
            <a:ext cx="5475509" cy="2029951"/>
          </a:xfrm>
          <a:prstGeom prst="rect">
            <a:avLst/>
          </a:prstGeom>
        </p:spPr>
        <p:txBody>
          <a:bodyPr/>
          <a:lstStyle>
            <a:lvl1pPr marL="290513" indent="-284163">
              <a:lnSpc>
                <a:spcPct val="100000"/>
              </a:lnSpc>
              <a:buSzPct val="100000"/>
              <a:buFontTx/>
              <a:buBlip>
                <a:blip r:embed="rId2">
                  <a:extLst>
                    <a:ext uri="{96DAC541-7B7A-43D3-8B79-37D633B846F1}">
                      <asvg:svgBlip xmlns:asvg="http://schemas.microsoft.com/office/drawing/2016/SVG/main" r:embed="rId3"/>
                    </a:ext>
                  </a:extLst>
                </a:blip>
              </a:buBlip>
              <a:tabLst/>
              <a:defRPr sz="26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a:p>
            <a:pPr lvl="1"/>
            <a:r>
              <a:rPr lang="en-US"/>
              <a:t>Second level</a:t>
            </a:r>
          </a:p>
          <a:p>
            <a:pPr lvl="2"/>
            <a:r>
              <a:rPr lang="en-US"/>
              <a:t>Third level</a:t>
            </a:r>
          </a:p>
        </p:txBody>
      </p:sp>
      <p:sp>
        <p:nvSpPr>
          <p:cNvPr id="17" name="Content Placeholder 2">
            <a:extLst>
              <a:ext uri="{FF2B5EF4-FFF2-40B4-BE49-F238E27FC236}">
                <a16:creationId xmlns:a16="http://schemas.microsoft.com/office/drawing/2014/main" id="{88580456-B585-83D3-EC10-6DB7A22EE3DA}"/>
              </a:ext>
            </a:extLst>
          </p:cNvPr>
          <p:cNvSpPr>
            <a:spLocks noGrp="1"/>
          </p:cNvSpPr>
          <p:nvPr>
            <p:ph idx="11" hasCustomPrompt="1"/>
          </p:nvPr>
        </p:nvSpPr>
        <p:spPr>
          <a:xfrm>
            <a:off x="394933" y="3959353"/>
            <a:ext cx="5475509" cy="2029951"/>
          </a:xfrm>
          <a:prstGeom prst="rect">
            <a:avLst/>
          </a:prstGeom>
        </p:spPr>
        <p:txBody>
          <a:bodyPr/>
          <a:lstStyle>
            <a:lvl1pPr marL="290513" indent="-284163">
              <a:lnSpc>
                <a:spcPct val="100000"/>
              </a:lnSpc>
              <a:buSzPct val="100000"/>
              <a:buFontTx/>
              <a:buBlip>
                <a:blip r:embed="rId2">
                  <a:extLst>
                    <a:ext uri="{96DAC541-7B7A-43D3-8B79-37D633B846F1}">
                      <asvg:svgBlip xmlns:asvg="http://schemas.microsoft.com/office/drawing/2016/SVG/main" r:embed="rId3"/>
                    </a:ext>
                  </a:extLst>
                </a:blip>
              </a:buBlip>
              <a:tabLst/>
              <a:defRPr sz="26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a:p>
            <a:pPr lvl="1"/>
            <a:r>
              <a:rPr lang="en-US"/>
              <a:t>Second level</a:t>
            </a:r>
          </a:p>
          <a:p>
            <a:pPr lvl="2"/>
            <a:r>
              <a:rPr lang="en-US"/>
              <a:t>Third level</a:t>
            </a:r>
          </a:p>
        </p:txBody>
      </p:sp>
      <p:sp>
        <p:nvSpPr>
          <p:cNvPr id="18" name="Content Placeholder 2">
            <a:extLst>
              <a:ext uri="{FF2B5EF4-FFF2-40B4-BE49-F238E27FC236}">
                <a16:creationId xmlns:a16="http://schemas.microsoft.com/office/drawing/2014/main" id="{F83A7D10-B122-9C79-FE59-FFD5E93D25A1}"/>
              </a:ext>
            </a:extLst>
          </p:cNvPr>
          <p:cNvSpPr>
            <a:spLocks noGrp="1"/>
          </p:cNvSpPr>
          <p:nvPr>
            <p:ph idx="12" hasCustomPrompt="1"/>
          </p:nvPr>
        </p:nvSpPr>
        <p:spPr>
          <a:xfrm>
            <a:off x="6320245" y="3959353"/>
            <a:ext cx="5475509" cy="2029951"/>
          </a:xfrm>
          <a:prstGeom prst="rect">
            <a:avLst/>
          </a:prstGeom>
        </p:spPr>
        <p:txBody>
          <a:bodyPr/>
          <a:lstStyle>
            <a:lvl1pPr marL="290513" indent="-284163">
              <a:lnSpc>
                <a:spcPct val="100000"/>
              </a:lnSpc>
              <a:buSzPct val="100000"/>
              <a:buFontTx/>
              <a:buBlip>
                <a:blip r:embed="rId2">
                  <a:extLst>
                    <a:ext uri="{96DAC541-7B7A-43D3-8B79-37D633B846F1}">
                      <asvg:svgBlip xmlns:asvg="http://schemas.microsoft.com/office/drawing/2016/SVG/main" r:embed="rId3"/>
                    </a:ext>
                  </a:extLst>
                </a:blip>
              </a:buBlip>
              <a:tabLst/>
              <a:defRPr sz="26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a:p>
            <a:pPr lvl="1"/>
            <a:r>
              <a:rPr lang="en-US"/>
              <a:t>Second level</a:t>
            </a:r>
          </a:p>
          <a:p>
            <a:pPr lvl="2"/>
            <a:r>
              <a:rPr lang="en-US"/>
              <a:t>Third level</a:t>
            </a:r>
          </a:p>
        </p:txBody>
      </p:sp>
    </p:spTree>
    <p:extLst>
      <p:ext uri="{BB962C8B-B14F-4D97-AF65-F5344CB8AC3E}">
        <p14:creationId xmlns:p14="http://schemas.microsoft.com/office/powerpoint/2010/main" val="3546314711"/>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sic Layout - 3x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BAF32-251C-17E1-1D50-85538D9ACC79}"/>
              </a:ext>
            </a:extLst>
          </p:cNvPr>
          <p:cNvSpPr>
            <a:spLocks noGrp="1"/>
          </p:cNvSpPr>
          <p:nvPr>
            <p:ph type="title" hasCustomPrompt="1"/>
          </p:nvPr>
        </p:nvSpPr>
        <p:spPr>
          <a:xfrm>
            <a:off x="394934" y="626862"/>
            <a:ext cx="11501410" cy="545640"/>
          </a:xfrm>
          <a:prstGeom prst="rect">
            <a:avLst/>
          </a:prstGeom>
        </p:spPr>
        <p:txBody>
          <a:bodyPr/>
          <a:lstStyle>
            <a:lvl1pPr>
              <a:defRPr sz="3600" b="0">
                <a:solidFill>
                  <a:schemeClr val="accent1"/>
                </a:solidFill>
              </a:defRPr>
            </a:lvl1pPr>
          </a:lstStyle>
          <a:p>
            <a:r>
              <a:rPr lang="en-US"/>
              <a:t>Click to edit slide title</a:t>
            </a:r>
          </a:p>
        </p:txBody>
      </p:sp>
      <p:sp>
        <p:nvSpPr>
          <p:cNvPr id="8" name="Rectangle 7">
            <a:extLst>
              <a:ext uri="{FF2B5EF4-FFF2-40B4-BE49-F238E27FC236}">
                <a16:creationId xmlns:a16="http://schemas.microsoft.com/office/drawing/2014/main" id="{A9C8C639-6F08-92CD-F5DC-52E527F64824}"/>
              </a:ext>
            </a:extLst>
          </p:cNvPr>
          <p:cNvSpPr/>
          <p:nvPr userDrawn="1"/>
        </p:nvSpPr>
        <p:spPr>
          <a:xfrm>
            <a:off x="515271" y="415635"/>
            <a:ext cx="457200" cy="95642"/>
          </a:xfrm>
          <a:prstGeom prst="rect">
            <a:avLst/>
          </a:prstGeom>
          <a:solidFill>
            <a:srgbClr val="DD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F01617EF-F7E7-8144-6090-8739C59F2F57}"/>
              </a:ext>
            </a:extLst>
          </p:cNvPr>
          <p:cNvCxnSpPr/>
          <p:nvPr userDrawn="1"/>
        </p:nvCxnSpPr>
        <p:spPr>
          <a:xfrm>
            <a:off x="4175760" y="1463041"/>
            <a:ext cx="0" cy="4544568"/>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B8F34BB-F71A-79F5-5ED2-2BB633C9630B}"/>
              </a:ext>
            </a:extLst>
          </p:cNvPr>
          <p:cNvCxnSpPr>
            <a:cxnSpLocks/>
          </p:cNvCxnSpPr>
          <p:nvPr userDrawn="1"/>
        </p:nvCxnSpPr>
        <p:spPr>
          <a:xfrm>
            <a:off x="304800" y="3721609"/>
            <a:ext cx="11591544" cy="0"/>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25AF6D22-1798-E0F3-71C0-1C2B6F969FDB}"/>
              </a:ext>
            </a:extLst>
          </p:cNvPr>
          <p:cNvSpPr>
            <a:spLocks noGrp="1"/>
          </p:cNvSpPr>
          <p:nvPr>
            <p:ph idx="1" hasCustomPrompt="1"/>
          </p:nvPr>
        </p:nvSpPr>
        <p:spPr>
          <a:xfrm>
            <a:off x="542703" y="2185419"/>
            <a:ext cx="3392265" cy="1300508"/>
          </a:xfrm>
          <a:prstGeom prst="rect">
            <a:avLst/>
          </a:prstGeom>
        </p:spPr>
        <p:txBody>
          <a:bodyPr/>
          <a:lstStyle>
            <a:lvl1pPr marL="6350" indent="0" algn="ctr">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cxnSp>
        <p:nvCxnSpPr>
          <p:cNvPr id="4" name="Straight Connector 3">
            <a:extLst>
              <a:ext uri="{FF2B5EF4-FFF2-40B4-BE49-F238E27FC236}">
                <a16:creationId xmlns:a16="http://schemas.microsoft.com/office/drawing/2014/main" id="{7B315E90-EEA6-07B9-027C-21E1E5BBA952}"/>
              </a:ext>
            </a:extLst>
          </p:cNvPr>
          <p:cNvCxnSpPr/>
          <p:nvPr userDrawn="1"/>
        </p:nvCxnSpPr>
        <p:spPr>
          <a:xfrm>
            <a:off x="8034528" y="1463041"/>
            <a:ext cx="0" cy="4544568"/>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pic>
        <p:nvPicPr>
          <p:cNvPr id="19" name="Graphic 18">
            <a:extLst>
              <a:ext uri="{FF2B5EF4-FFF2-40B4-BE49-F238E27FC236}">
                <a16:creationId xmlns:a16="http://schemas.microsoft.com/office/drawing/2014/main" id="{E31127F2-D140-24E4-7282-A0AA8607FF3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17121" y="1591057"/>
            <a:ext cx="382308" cy="382308"/>
          </a:xfrm>
          <a:prstGeom prst="rect">
            <a:avLst/>
          </a:prstGeom>
        </p:spPr>
      </p:pic>
      <p:sp>
        <p:nvSpPr>
          <p:cNvPr id="20" name="Content Placeholder 2">
            <a:extLst>
              <a:ext uri="{FF2B5EF4-FFF2-40B4-BE49-F238E27FC236}">
                <a16:creationId xmlns:a16="http://schemas.microsoft.com/office/drawing/2014/main" id="{2AD943C3-ADD9-8502-41DD-2DEFAF48030C}"/>
              </a:ext>
            </a:extLst>
          </p:cNvPr>
          <p:cNvSpPr>
            <a:spLocks noGrp="1"/>
          </p:cNvSpPr>
          <p:nvPr>
            <p:ph idx="10" hasCustomPrompt="1"/>
          </p:nvPr>
        </p:nvSpPr>
        <p:spPr>
          <a:xfrm>
            <a:off x="4398263" y="2185419"/>
            <a:ext cx="3450323" cy="1300508"/>
          </a:xfrm>
          <a:prstGeom prst="rect">
            <a:avLst/>
          </a:prstGeom>
        </p:spPr>
        <p:txBody>
          <a:bodyPr/>
          <a:lstStyle>
            <a:lvl1pPr marL="6350" indent="0" algn="ctr">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pic>
        <p:nvPicPr>
          <p:cNvPr id="21" name="Graphic 20">
            <a:extLst>
              <a:ext uri="{FF2B5EF4-FFF2-40B4-BE49-F238E27FC236}">
                <a16:creationId xmlns:a16="http://schemas.microsoft.com/office/drawing/2014/main" id="{C0E4CB83-C8C2-4DAE-AFFA-82B52497F20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912465" y="1591057"/>
            <a:ext cx="382308" cy="382308"/>
          </a:xfrm>
          <a:prstGeom prst="rect">
            <a:avLst/>
          </a:prstGeom>
        </p:spPr>
      </p:pic>
      <p:sp>
        <p:nvSpPr>
          <p:cNvPr id="22" name="Content Placeholder 2">
            <a:extLst>
              <a:ext uri="{FF2B5EF4-FFF2-40B4-BE49-F238E27FC236}">
                <a16:creationId xmlns:a16="http://schemas.microsoft.com/office/drawing/2014/main" id="{473A949D-9721-5EF9-39F9-B4E1FA902D58}"/>
              </a:ext>
            </a:extLst>
          </p:cNvPr>
          <p:cNvSpPr>
            <a:spLocks noGrp="1"/>
          </p:cNvSpPr>
          <p:nvPr>
            <p:ph idx="11" hasCustomPrompt="1"/>
          </p:nvPr>
        </p:nvSpPr>
        <p:spPr>
          <a:xfrm>
            <a:off x="8250784" y="2185419"/>
            <a:ext cx="3407657" cy="1300508"/>
          </a:xfrm>
          <a:prstGeom prst="rect">
            <a:avLst/>
          </a:prstGeom>
        </p:spPr>
        <p:txBody>
          <a:bodyPr/>
          <a:lstStyle>
            <a:lvl1pPr marL="6350" indent="0" algn="ctr">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pic>
        <p:nvPicPr>
          <p:cNvPr id="23" name="Graphic 22">
            <a:extLst>
              <a:ext uri="{FF2B5EF4-FFF2-40B4-BE49-F238E27FC236}">
                <a16:creationId xmlns:a16="http://schemas.microsoft.com/office/drawing/2014/main" id="{7E704A09-1C0F-CF54-7DC1-C6BF4C7F8F4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38356" y="1591057"/>
            <a:ext cx="382308" cy="382308"/>
          </a:xfrm>
          <a:prstGeom prst="rect">
            <a:avLst/>
          </a:prstGeom>
        </p:spPr>
      </p:pic>
      <p:sp>
        <p:nvSpPr>
          <p:cNvPr id="26" name="Content Placeholder 2">
            <a:extLst>
              <a:ext uri="{FF2B5EF4-FFF2-40B4-BE49-F238E27FC236}">
                <a16:creationId xmlns:a16="http://schemas.microsoft.com/office/drawing/2014/main" id="{97AE027D-04E8-3FE2-E886-C7ACC443BF30}"/>
              </a:ext>
            </a:extLst>
          </p:cNvPr>
          <p:cNvSpPr>
            <a:spLocks noGrp="1"/>
          </p:cNvSpPr>
          <p:nvPr>
            <p:ph idx="12" hasCustomPrompt="1"/>
          </p:nvPr>
        </p:nvSpPr>
        <p:spPr>
          <a:xfrm>
            <a:off x="542703" y="4645155"/>
            <a:ext cx="3392265" cy="1300508"/>
          </a:xfrm>
          <a:prstGeom prst="rect">
            <a:avLst/>
          </a:prstGeom>
        </p:spPr>
        <p:txBody>
          <a:bodyPr/>
          <a:lstStyle>
            <a:lvl1pPr marL="6350" indent="0" algn="ctr">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pic>
        <p:nvPicPr>
          <p:cNvPr id="27" name="Graphic 26">
            <a:extLst>
              <a:ext uri="{FF2B5EF4-FFF2-40B4-BE49-F238E27FC236}">
                <a16:creationId xmlns:a16="http://schemas.microsoft.com/office/drawing/2014/main" id="{FCB5ACC2-2D26-8A30-7B6A-1919FF51806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17121" y="4050793"/>
            <a:ext cx="382308" cy="382308"/>
          </a:xfrm>
          <a:prstGeom prst="rect">
            <a:avLst/>
          </a:prstGeom>
        </p:spPr>
      </p:pic>
      <p:sp>
        <p:nvSpPr>
          <p:cNvPr id="28" name="Content Placeholder 2">
            <a:extLst>
              <a:ext uri="{FF2B5EF4-FFF2-40B4-BE49-F238E27FC236}">
                <a16:creationId xmlns:a16="http://schemas.microsoft.com/office/drawing/2014/main" id="{07CA7E9D-7F71-7B5C-8793-309A4854EDE4}"/>
              </a:ext>
            </a:extLst>
          </p:cNvPr>
          <p:cNvSpPr>
            <a:spLocks noGrp="1"/>
          </p:cNvSpPr>
          <p:nvPr>
            <p:ph idx="13" hasCustomPrompt="1"/>
          </p:nvPr>
        </p:nvSpPr>
        <p:spPr>
          <a:xfrm>
            <a:off x="4398263" y="4645155"/>
            <a:ext cx="3450323" cy="1300508"/>
          </a:xfrm>
          <a:prstGeom prst="rect">
            <a:avLst/>
          </a:prstGeom>
        </p:spPr>
        <p:txBody>
          <a:bodyPr/>
          <a:lstStyle>
            <a:lvl1pPr marL="6350" indent="0" algn="ctr">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pic>
        <p:nvPicPr>
          <p:cNvPr id="29" name="Graphic 28">
            <a:extLst>
              <a:ext uri="{FF2B5EF4-FFF2-40B4-BE49-F238E27FC236}">
                <a16:creationId xmlns:a16="http://schemas.microsoft.com/office/drawing/2014/main" id="{20163057-6375-C2AB-EA0B-DDAA90CD37C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912465" y="4050793"/>
            <a:ext cx="382308" cy="382308"/>
          </a:xfrm>
          <a:prstGeom prst="rect">
            <a:avLst/>
          </a:prstGeom>
        </p:spPr>
      </p:pic>
      <p:sp>
        <p:nvSpPr>
          <p:cNvPr id="30" name="Content Placeholder 2">
            <a:extLst>
              <a:ext uri="{FF2B5EF4-FFF2-40B4-BE49-F238E27FC236}">
                <a16:creationId xmlns:a16="http://schemas.microsoft.com/office/drawing/2014/main" id="{E427F4AB-C1BC-CBD7-D8EB-71CAB7CB0456}"/>
              </a:ext>
            </a:extLst>
          </p:cNvPr>
          <p:cNvSpPr>
            <a:spLocks noGrp="1"/>
          </p:cNvSpPr>
          <p:nvPr>
            <p:ph idx="14" hasCustomPrompt="1"/>
          </p:nvPr>
        </p:nvSpPr>
        <p:spPr>
          <a:xfrm>
            <a:off x="8250784" y="4645155"/>
            <a:ext cx="3407657" cy="1300508"/>
          </a:xfrm>
          <a:prstGeom prst="rect">
            <a:avLst/>
          </a:prstGeom>
        </p:spPr>
        <p:txBody>
          <a:bodyPr/>
          <a:lstStyle>
            <a:lvl1pPr marL="6350" indent="0" algn="ctr">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pic>
        <p:nvPicPr>
          <p:cNvPr id="31" name="Graphic 30">
            <a:extLst>
              <a:ext uri="{FF2B5EF4-FFF2-40B4-BE49-F238E27FC236}">
                <a16:creationId xmlns:a16="http://schemas.microsoft.com/office/drawing/2014/main" id="{C593755F-F48E-BD1A-35FE-AED7D55B4FE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38356" y="4050793"/>
            <a:ext cx="382308" cy="382308"/>
          </a:xfrm>
          <a:prstGeom prst="rect">
            <a:avLst/>
          </a:prstGeom>
        </p:spPr>
      </p:pic>
    </p:spTree>
    <p:extLst>
      <p:ext uri="{BB962C8B-B14F-4D97-AF65-F5344CB8AC3E}">
        <p14:creationId xmlns:p14="http://schemas.microsoft.com/office/powerpoint/2010/main" val="3904948439"/>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sic - Text Row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BAF32-251C-17E1-1D50-85538D9ACC79}"/>
              </a:ext>
            </a:extLst>
          </p:cNvPr>
          <p:cNvSpPr>
            <a:spLocks noGrp="1"/>
          </p:cNvSpPr>
          <p:nvPr>
            <p:ph type="title" hasCustomPrompt="1"/>
          </p:nvPr>
        </p:nvSpPr>
        <p:spPr>
          <a:xfrm>
            <a:off x="394934" y="626862"/>
            <a:ext cx="11501410" cy="545640"/>
          </a:xfrm>
          <a:prstGeom prst="rect">
            <a:avLst/>
          </a:prstGeom>
        </p:spPr>
        <p:txBody>
          <a:bodyPr/>
          <a:lstStyle>
            <a:lvl1pPr>
              <a:defRPr sz="3600" b="0">
                <a:solidFill>
                  <a:schemeClr val="accent1"/>
                </a:solidFill>
              </a:defRPr>
            </a:lvl1pPr>
          </a:lstStyle>
          <a:p>
            <a:r>
              <a:rPr lang="en-US"/>
              <a:t>Click to edit slide title</a:t>
            </a:r>
          </a:p>
        </p:txBody>
      </p:sp>
      <p:sp>
        <p:nvSpPr>
          <p:cNvPr id="3" name="Content Placeholder 2">
            <a:extLst>
              <a:ext uri="{FF2B5EF4-FFF2-40B4-BE49-F238E27FC236}">
                <a16:creationId xmlns:a16="http://schemas.microsoft.com/office/drawing/2014/main" id="{08EC42F0-CDC4-F2E8-5427-41C6D4C87F0C}"/>
              </a:ext>
            </a:extLst>
          </p:cNvPr>
          <p:cNvSpPr>
            <a:spLocks noGrp="1"/>
          </p:cNvSpPr>
          <p:nvPr>
            <p:ph idx="1" hasCustomPrompt="1"/>
          </p:nvPr>
        </p:nvSpPr>
        <p:spPr>
          <a:xfrm>
            <a:off x="394933" y="1635443"/>
            <a:ext cx="11501410" cy="545640"/>
          </a:xfrm>
          <a:prstGeom prst="rect">
            <a:avLst/>
          </a:prstGeom>
        </p:spPr>
        <p:txBody>
          <a:bodyPr/>
          <a:lstStyle>
            <a:lvl1pPr marL="290513" indent="-284163">
              <a:lnSpc>
                <a:spcPct val="100000"/>
              </a:lnSpc>
              <a:buSzPct val="100000"/>
              <a:buFontTx/>
              <a:buBlip>
                <a:blip r:embed="rId2">
                  <a:extLst>
                    <a:ext uri="{96DAC541-7B7A-43D3-8B79-37D633B846F1}">
                      <asvg:svgBlip xmlns:asvg="http://schemas.microsoft.com/office/drawing/2016/SVG/main" r:embed="rId3"/>
                    </a:ext>
                  </a:extLst>
                </a:blip>
              </a:buBlip>
              <a:tabLst/>
              <a:defRPr sz="26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8" name="Rectangle 7">
            <a:extLst>
              <a:ext uri="{FF2B5EF4-FFF2-40B4-BE49-F238E27FC236}">
                <a16:creationId xmlns:a16="http://schemas.microsoft.com/office/drawing/2014/main" id="{A9C8C639-6F08-92CD-F5DC-52E527F64824}"/>
              </a:ext>
            </a:extLst>
          </p:cNvPr>
          <p:cNvSpPr/>
          <p:nvPr userDrawn="1"/>
        </p:nvSpPr>
        <p:spPr>
          <a:xfrm>
            <a:off x="515271" y="415635"/>
            <a:ext cx="457200" cy="95642"/>
          </a:xfrm>
          <a:prstGeom prst="rect">
            <a:avLst/>
          </a:prstGeom>
          <a:solidFill>
            <a:srgbClr val="DD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F01617EF-F7E7-8144-6090-8739C59F2F57}"/>
              </a:ext>
            </a:extLst>
          </p:cNvPr>
          <p:cNvCxnSpPr>
            <a:cxnSpLocks/>
          </p:cNvCxnSpPr>
          <p:nvPr userDrawn="1"/>
        </p:nvCxnSpPr>
        <p:spPr>
          <a:xfrm>
            <a:off x="295655" y="2505457"/>
            <a:ext cx="11600689" cy="0"/>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469A513E-8F22-1EE0-6BF0-9F301EFC62F9}"/>
              </a:ext>
            </a:extLst>
          </p:cNvPr>
          <p:cNvSpPr>
            <a:spLocks noGrp="1"/>
          </p:cNvSpPr>
          <p:nvPr>
            <p:ph idx="10" hasCustomPrompt="1"/>
          </p:nvPr>
        </p:nvSpPr>
        <p:spPr>
          <a:xfrm>
            <a:off x="394933" y="2863036"/>
            <a:ext cx="11501410" cy="545640"/>
          </a:xfrm>
          <a:prstGeom prst="rect">
            <a:avLst/>
          </a:prstGeom>
        </p:spPr>
        <p:txBody>
          <a:bodyPr/>
          <a:lstStyle>
            <a:lvl1pPr marL="290513" indent="-284163">
              <a:lnSpc>
                <a:spcPct val="100000"/>
              </a:lnSpc>
              <a:buSzPct val="100000"/>
              <a:buFontTx/>
              <a:buBlip>
                <a:blip r:embed="rId2">
                  <a:extLst>
                    <a:ext uri="{96DAC541-7B7A-43D3-8B79-37D633B846F1}">
                      <asvg:svgBlip xmlns:asvg="http://schemas.microsoft.com/office/drawing/2016/SVG/main" r:embed="rId3"/>
                    </a:ext>
                  </a:extLst>
                </a:blip>
              </a:buBlip>
              <a:tabLst/>
              <a:defRPr sz="26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15" name="Content Placeholder 2">
            <a:extLst>
              <a:ext uri="{FF2B5EF4-FFF2-40B4-BE49-F238E27FC236}">
                <a16:creationId xmlns:a16="http://schemas.microsoft.com/office/drawing/2014/main" id="{2453748A-3766-E057-4E8C-23770310C63F}"/>
              </a:ext>
            </a:extLst>
          </p:cNvPr>
          <p:cNvSpPr>
            <a:spLocks noGrp="1"/>
          </p:cNvSpPr>
          <p:nvPr>
            <p:ph idx="11" hasCustomPrompt="1"/>
          </p:nvPr>
        </p:nvSpPr>
        <p:spPr>
          <a:xfrm>
            <a:off x="394933" y="4059938"/>
            <a:ext cx="11501410" cy="545640"/>
          </a:xfrm>
          <a:prstGeom prst="rect">
            <a:avLst/>
          </a:prstGeom>
        </p:spPr>
        <p:txBody>
          <a:bodyPr/>
          <a:lstStyle>
            <a:lvl1pPr marL="290513" indent="-284163">
              <a:lnSpc>
                <a:spcPct val="100000"/>
              </a:lnSpc>
              <a:buSzPct val="100000"/>
              <a:buFontTx/>
              <a:buBlip>
                <a:blip r:embed="rId2">
                  <a:extLst>
                    <a:ext uri="{96DAC541-7B7A-43D3-8B79-37D633B846F1}">
                      <asvg:svgBlip xmlns:asvg="http://schemas.microsoft.com/office/drawing/2016/SVG/main" r:embed="rId3"/>
                    </a:ext>
                  </a:extLst>
                </a:blip>
              </a:buBlip>
              <a:tabLst/>
              <a:defRPr sz="26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17" name="Content Placeholder 2">
            <a:extLst>
              <a:ext uri="{FF2B5EF4-FFF2-40B4-BE49-F238E27FC236}">
                <a16:creationId xmlns:a16="http://schemas.microsoft.com/office/drawing/2014/main" id="{589BF78F-0BEF-271F-1E0A-1C40B3A80406}"/>
              </a:ext>
            </a:extLst>
          </p:cNvPr>
          <p:cNvSpPr>
            <a:spLocks noGrp="1"/>
          </p:cNvSpPr>
          <p:nvPr>
            <p:ph idx="12" hasCustomPrompt="1"/>
          </p:nvPr>
        </p:nvSpPr>
        <p:spPr>
          <a:xfrm>
            <a:off x="394933" y="5268277"/>
            <a:ext cx="11501410" cy="545640"/>
          </a:xfrm>
          <a:prstGeom prst="rect">
            <a:avLst/>
          </a:prstGeom>
        </p:spPr>
        <p:txBody>
          <a:bodyPr/>
          <a:lstStyle>
            <a:lvl1pPr marL="290513" indent="-284163">
              <a:lnSpc>
                <a:spcPct val="100000"/>
              </a:lnSpc>
              <a:buSzPct val="100000"/>
              <a:buFontTx/>
              <a:buBlip>
                <a:blip r:embed="rId2">
                  <a:extLst>
                    <a:ext uri="{96DAC541-7B7A-43D3-8B79-37D633B846F1}">
                      <asvg:svgBlip xmlns:asvg="http://schemas.microsoft.com/office/drawing/2016/SVG/main" r:embed="rId3"/>
                    </a:ext>
                  </a:extLst>
                </a:blip>
              </a:buBlip>
              <a:tabLst/>
              <a:defRPr sz="26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cxnSp>
        <p:nvCxnSpPr>
          <p:cNvPr id="22" name="Straight Connector 21">
            <a:extLst>
              <a:ext uri="{FF2B5EF4-FFF2-40B4-BE49-F238E27FC236}">
                <a16:creationId xmlns:a16="http://schemas.microsoft.com/office/drawing/2014/main" id="{EA373F8B-4065-7847-CBD0-A77D9407CF06}"/>
              </a:ext>
            </a:extLst>
          </p:cNvPr>
          <p:cNvCxnSpPr>
            <a:cxnSpLocks/>
          </p:cNvCxnSpPr>
          <p:nvPr userDrawn="1"/>
        </p:nvCxnSpPr>
        <p:spPr>
          <a:xfrm>
            <a:off x="295655" y="3730753"/>
            <a:ext cx="11600689" cy="0"/>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33F6DFF-AE8C-6EBF-B47A-046EF530EB3B}"/>
              </a:ext>
            </a:extLst>
          </p:cNvPr>
          <p:cNvCxnSpPr>
            <a:cxnSpLocks/>
          </p:cNvCxnSpPr>
          <p:nvPr userDrawn="1"/>
        </p:nvCxnSpPr>
        <p:spPr>
          <a:xfrm>
            <a:off x="295655" y="4928617"/>
            <a:ext cx="11600689" cy="0"/>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3840472"/>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sic - Rows -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BAF32-251C-17E1-1D50-85538D9ACC79}"/>
              </a:ext>
            </a:extLst>
          </p:cNvPr>
          <p:cNvSpPr>
            <a:spLocks noGrp="1"/>
          </p:cNvSpPr>
          <p:nvPr>
            <p:ph type="title" hasCustomPrompt="1"/>
          </p:nvPr>
        </p:nvSpPr>
        <p:spPr>
          <a:xfrm>
            <a:off x="394934" y="626862"/>
            <a:ext cx="11501410" cy="545640"/>
          </a:xfrm>
          <a:prstGeom prst="rect">
            <a:avLst/>
          </a:prstGeom>
        </p:spPr>
        <p:txBody>
          <a:bodyPr/>
          <a:lstStyle>
            <a:lvl1pPr>
              <a:defRPr sz="3600" b="0">
                <a:solidFill>
                  <a:schemeClr val="accent1"/>
                </a:solidFill>
              </a:defRPr>
            </a:lvl1pPr>
          </a:lstStyle>
          <a:p>
            <a:r>
              <a:rPr lang="en-US"/>
              <a:t>Click to edit slide title</a:t>
            </a:r>
          </a:p>
        </p:txBody>
      </p:sp>
      <p:sp>
        <p:nvSpPr>
          <p:cNvPr id="3" name="Content Placeholder 2">
            <a:extLst>
              <a:ext uri="{FF2B5EF4-FFF2-40B4-BE49-F238E27FC236}">
                <a16:creationId xmlns:a16="http://schemas.microsoft.com/office/drawing/2014/main" id="{08EC42F0-CDC4-F2E8-5427-41C6D4C87F0C}"/>
              </a:ext>
            </a:extLst>
          </p:cNvPr>
          <p:cNvSpPr>
            <a:spLocks noGrp="1"/>
          </p:cNvSpPr>
          <p:nvPr>
            <p:ph idx="1" hasCustomPrompt="1"/>
          </p:nvPr>
        </p:nvSpPr>
        <p:spPr>
          <a:xfrm>
            <a:off x="972471" y="1652861"/>
            <a:ext cx="10914729" cy="545640"/>
          </a:xfrm>
          <a:prstGeom prst="rect">
            <a:avLst/>
          </a:prstGeom>
        </p:spPr>
        <p:txBody>
          <a:bodyPr/>
          <a:lstStyle>
            <a:lvl1pPr marL="6350" indent="0">
              <a:lnSpc>
                <a:spcPct val="100000"/>
              </a:lnSpc>
              <a:buSzPct val="100000"/>
              <a:buFontTx/>
              <a:buNone/>
              <a:tabLst/>
              <a:defRPr sz="26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8" name="Rectangle 7">
            <a:extLst>
              <a:ext uri="{FF2B5EF4-FFF2-40B4-BE49-F238E27FC236}">
                <a16:creationId xmlns:a16="http://schemas.microsoft.com/office/drawing/2014/main" id="{A9C8C639-6F08-92CD-F5DC-52E527F64824}"/>
              </a:ext>
            </a:extLst>
          </p:cNvPr>
          <p:cNvSpPr/>
          <p:nvPr userDrawn="1"/>
        </p:nvSpPr>
        <p:spPr>
          <a:xfrm>
            <a:off x="515271" y="415635"/>
            <a:ext cx="457200" cy="95642"/>
          </a:xfrm>
          <a:prstGeom prst="rect">
            <a:avLst/>
          </a:prstGeom>
          <a:solidFill>
            <a:srgbClr val="DD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F01617EF-F7E7-8144-6090-8739C59F2F57}"/>
              </a:ext>
            </a:extLst>
          </p:cNvPr>
          <p:cNvCxnSpPr>
            <a:cxnSpLocks/>
          </p:cNvCxnSpPr>
          <p:nvPr userDrawn="1"/>
        </p:nvCxnSpPr>
        <p:spPr>
          <a:xfrm>
            <a:off x="295655" y="2505457"/>
            <a:ext cx="11600689" cy="0"/>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469A513E-8F22-1EE0-6BF0-9F301EFC62F9}"/>
              </a:ext>
            </a:extLst>
          </p:cNvPr>
          <p:cNvSpPr>
            <a:spLocks noGrp="1"/>
          </p:cNvSpPr>
          <p:nvPr>
            <p:ph idx="10" hasCustomPrompt="1"/>
          </p:nvPr>
        </p:nvSpPr>
        <p:spPr>
          <a:xfrm>
            <a:off x="972471" y="2880454"/>
            <a:ext cx="10914729" cy="545640"/>
          </a:xfrm>
          <a:prstGeom prst="rect">
            <a:avLst/>
          </a:prstGeom>
        </p:spPr>
        <p:txBody>
          <a:bodyPr/>
          <a:lstStyle>
            <a:lvl1pPr marL="6350" indent="0">
              <a:lnSpc>
                <a:spcPct val="100000"/>
              </a:lnSpc>
              <a:buSzPct val="100000"/>
              <a:buFontTx/>
              <a:buNone/>
              <a:tabLst/>
              <a:defRPr sz="26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15" name="Content Placeholder 2">
            <a:extLst>
              <a:ext uri="{FF2B5EF4-FFF2-40B4-BE49-F238E27FC236}">
                <a16:creationId xmlns:a16="http://schemas.microsoft.com/office/drawing/2014/main" id="{2453748A-3766-E057-4E8C-23770310C63F}"/>
              </a:ext>
            </a:extLst>
          </p:cNvPr>
          <p:cNvSpPr>
            <a:spLocks noGrp="1"/>
          </p:cNvSpPr>
          <p:nvPr>
            <p:ph idx="11" hasCustomPrompt="1"/>
          </p:nvPr>
        </p:nvSpPr>
        <p:spPr>
          <a:xfrm>
            <a:off x="972471" y="4077356"/>
            <a:ext cx="10914729" cy="545640"/>
          </a:xfrm>
          <a:prstGeom prst="rect">
            <a:avLst/>
          </a:prstGeom>
        </p:spPr>
        <p:txBody>
          <a:bodyPr/>
          <a:lstStyle>
            <a:lvl1pPr marL="6350" indent="0">
              <a:lnSpc>
                <a:spcPct val="100000"/>
              </a:lnSpc>
              <a:buSzPct val="100000"/>
              <a:buFontTx/>
              <a:buNone/>
              <a:tabLst/>
              <a:defRPr sz="26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17" name="Content Placeholder 2">
            <a:extLst>
              <a:ext uri="{FF2B5EF4-FFF2-40B4-BE49-F238E27FC236}">
                <a16:creationId xmlns:a16="http://schemas.microsoft.com/office/drawing/2014/main" id="{589BF78F-0BEF-271F-1E0A-1C40B3A80406}"/>
              </a:ext>
            </a:extLst>
          </p:cNvPr>
          <p:cNvSpPr>
            <a:spLocks noGrp="1"/>
          </p:cNvSpPr>
          <p:nvPr>
            <p:ph idx="12" hasCustomPrompt="1"/>
          </p:nvPr>
        </p:nvSpPr>
        <p:spPr>
          <a:xfrm>
            <a:off x="972471" y="5285695"/>
            <a:ext cx="10914729" cy="545640"/>
          </a:xfrm>
          <a:prstGeom prst="rect">
            <a:avLst/>
          </a:prstGeom>
        </p:spPr>
        <p:txBody>
          <a:bodyPr/>
          <a:lstStyle>
            <a:lvl1pPr marL="6350" indent="0">
              <a:lnSpc>
                <a:spcPct val="100000"/>
              </a:lnSpc>
              <a:buSzPct val="100000"/>
              <a:buFontTx/>
              <a:buNone/>
              <a:tabLst/>
              <a:defRPr sz="26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cxnSp>
        <p:nvCxnSpPr>
          <p:cNvPr id="22" name="Straight Connector 21">
            <a:extLst>
              <a:ext uri="{FF2B5EF4-FFF2-40B4-BE49-F238E27FC236}">
                <a16:creationId xmlns:a16="http://schemas.microsoft.com/office/drawing/2014/main" id="{EA373F8B-4065-7847-CBD0-A77D9407CF06}"/>
              </a:ext>
            </a:extLst>
          </p:cNvPr>
          <p:cNvCxnSpPr>
            <a:cxnSpLocks/>
          </p:cNvCxnSpPr>
          <p:nvPr userDrawn="1"/>
        </p:nvCxnSpPr>
        <p:spPr>
          <a:xfrm>
            <a:off x="295655" y="3730753"/>
            <a:ext cx="11600689" cy="0"/>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33F6DFF-AE8C-6EBF-B47A-046EF530EB3B}"/>
              </a:ext>
            </a:extLst>
          </p:cNvPr>
          <p:cNvCxnSpPr>
            <a:cxnSpLocks/>
          </p:cNvCxnSpPr>
          <p:nvPr userDrawn="1"/>
        </p:nvCxnSpPr>
        <p:spPr>
          <a:xfrm>
            <a:off x="295655" y="4928617"/>
            <a:ext cx="11600689" cy="0"/>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0FB708E6-D6C2-4058-7061-637F22932AA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40654" y="1724572"/>
            <a:ext cx="382308" cy="382308"/>
          </a:xfrm>
          <a:prstGeom prst="rect">
            <a:avLst/>
          </a:prstGeom>
        </p:spPr>
      </p:pic>
      <p:pic>
        <p:nvPicPr>
          <p:cNvPr id="18" name="Graphic 17">
            <a:extLst>
              <a:ext uri="{FF2B5EF4-FFF2-40B4-BE49-F238E27FC236}">
                <a16:creationId xmlns:a16="http://schemas.microsoft.com/office/drawing/2014/main" id="{CD4F1D1A-AF9F-0A8F-F9CF-DFD2C29A4DA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40654" y="2949868"/>
            <a:ext cx="382308" cy="382308"/>
          </a:xfrm>
          <a:prstGeom prst="rect">
            <a:avLst/>
          </a:prstGeom>
        </p:spPr>
      </p:pic>
      <p:pic>
        <p:nvPicPr>
          <p:cNvPr id="19" name="Graphic 18">
            <a:extLst>
              <a:ext uri="{FF2B5EF4-FFF2-40B4-BE49-F238E27FC236}">
                <a16:creationId xmlns:a16="http://schemas.microsoft.com/office/drawing/2014/main" id="{BD2591A6-9433-57A0-B592-F3F648A74FF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40654" y="4156876"/>
            <a:ext cx="382308" cy="382308"/>
          </a:xfrm>
          <a:prstGeom prst="rect">
            <a:avLst/>
          </a:prstGeom>
        </p:spPr>
      </p:pic>
      <p:pic>
        <p:nvPicPr>
          <p:cNvPr id="20" name="Graphic 19">
            <a:extLst>
              <a:ext uri="{FF2B5EF4-FFF2-40B4-BE49-F238E27FC236}">
                <a16:creationId xmlns:a16="http://schemas.microsoft.com/office/drawing/2014/main" id="{FE565C31-8140-8CF7-B07C-B849D5B355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40654" y="5345596"/>
            <a:ext cx="382308" cy="382308"/>
          </a:xfrm>
          <a:prstGeom prst="rect">
            <a:avLst/>
          </a:prstGeom>
        </p:spPr>
      </p:pic>
    </p:spTree>
    <p:extLst>
      <p:ext uri="{BB962C8B-B14F-4D97-AF65-F5344CB8AC3E}">
        <p14:creationId xmlns:p14="http://schemas.microsoft.com/office/powerpoint/2010/main" val="2538446724"/>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sic - Text Rows w/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BAF32-251C-17E1-1D50-85538D9ACC79}"/>
              </a:ext>
            </a:extLst>
          </p:cNvPr>
          <p:cNvSpPr>
            <a:spLocks noGrp="1"/>
          </p:cNvSpPr>
          <p:nvPr>
            <p:ph type="title" hasCustomPrompt="1"/>
          </p:nvPr>
        </p:nvSpPr>
        <p:spPr>
          <a:xfrm>
            <a:off x="394934" y="626862"/>
            <a:ext cx="8017547" cy="545640"/>
          </a:xfrm>
          <a:prstGeom prst="rect">
            <a:avLst/>
          </a:prstGeom>
        </p:spPr>
        <p:txBody>
          <a:bodyPr/>
          <a:lstStyle>
            <a:lvl1pPr>
              <a:defRPr sz="3600" b="0">
                <a:solidFill>
                  <a:schemeClr val="accent1"/>
                </a:solidFill>
              </a:defRPr>
            </a:lvl1pPr>
          </a:lstStyle>
          <a:p>
            <a:r>
              <a:rPr lang="en-US"/>
              <a:t>Click to edit slide title</a:t>
            </a:r>
          </a:p>
        </p:txBody>
      </p:sp>
      <p:sp>
        <p:nvSpPr>
          <p:cNvPr id="3" name="Content Placeholder 2">
            <a:extLst>
              <a:ext uri="{FF2B5EF4-FFF2-40B4-BE49-F238E27FC236}">
                <a16:creationId xmlns:a16="http://schemas.microsoft.com/office/drawing/2014/main" id="{08EC42F0-CDC4-F2E8-5427-41C6D4C87F0C}"/>
              </a:ext>
            </a:extLst>
          </p:cNvPr>
          <p:cNvSpPr>
            <a:spLocks noGrp="1"/>
          </p:cNvSpPr>
          <p:nvPr>
            <p:ph idx="1" hasCustomPrompt="1"/>
          </p:nvPr>
        </p:nvSpPr>
        <p:spPr>
          <a:xfrm>
            <a:off x="394933" y="1635443"/>
            <a:ext cx="8017547" cy="545640"/>
          </a:xfrm>
          <a:prstGeom prst="rect">
            <a:avLst/>
          </a:prstGeom>
        </p:spPr>
        <p:txBody>
          <a:bodyPr/>
          <a:lstStyle>
            <a:lvl1pPr marL="290513" indent="-284163">
              <a:lnSpc>
                <a:spcPct val="125000"/>
              </a:lnSpc>
              <a:buSzPct val="100000"/>
              <a:buFontTx/>
              <a:buBlip>
                <a:blip r:embed="rId2">
                  <a:extLst>
                    <a:ext uri="{96DAC541-7B7A-43D3-8B79-37D633B846F1}">
                      <asvg:svgBlip xmlns:asvg="http://schemas.microsoft.com/office/drawing/2016/SVG/main" r:embed="rId3"/>
                    </a:ext>
                  </a:extLst>
                </a:blip>
              </a:buBlip>
              <a:tabLst/>
              <a:defRPr sz="26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8" name="Rectangle 7">
            <a:extLst>
              <a:ext uri="{FF2B5EF4-FFF2-40B4-BE49-F238E27FC236}">
                <a16:creationId xmlns:a16="http://schemas.microsoft.com/office/drawing/2014/main" id="{A9C8C639-6F08-92CD-F5DC-52E527F64824}"/>
              </a:ext>
            </a:extLst>
          </p:cNvPr>
          <p:cNvSpPr/>
          <p:nvPr userDrawn="1"/>
        </p:nvSpPr>
        <p:spPr>
          <a:xfrm>
            <a:off x="515271" y="415635"/>
            <a:ext cx="457200" cy="95642"/>
          </a:xfrm>
          <a:prstGeom prst="rect">
            <a:avLst/>
          </a:prstGeom>
          <a:solidFill>
            <a:srgbClr val="DD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469A513E-8F22-1EE0-6BF0-9F301EFC62F9}"/>
              </a:ext>
            </a:extLst>
          </p:cNvPr>
          <p:cNvSpPr>
            <a:spLocks noGrp="1"/>
          </p:cNvSpPr>
          <p:nvPr>
            <p:ph idx="10" hasCustomPrompt="1"/>
          </p:nvPr>
        </p:nvSpPr>
        <p:spPr>
          <a:xfrm>
            <a:off x="394933" y="2863036"/>
            <a:ext cx="8017547" cy="545640"/>
          </a:xfrm>
          <a:prstGeom prst="rect">
            <a:avLst/>
          </a:prstGeom>
        </p:spPr>
        <p:txBody>
          <a:bodyPr/>
          <a:lstStyle>
            <a:lvl1pPr marL="290513" indent="-284163">
              <a:lnSpc>
                <a:spcPct val="125000"/>
              </a:lnSpc>
              <a:buSzPct val="100000"/>
              <a:buFontTx/>
              <a:buBlip>
                <a:blip r:embed="rId2">
                  <a:extLst>
                    <a:ext uri="{96DAC541-7B7A-43D3-8B79-37D633B846F1}">
                      <asvg:svgBlip xmlns:asvg="http://schemas.microsoft.com/office/drawing/2016/SVG/main" r:embed="rId3"/>
                    </a:ext>
                  </a:extLst>
                </a:blip>
              </a:buBlip>
              <a:tabLst/>
              <a:defRPr sz="26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15" name="Content Placeholder 2">
            <a:extLst>
              <a:ext uri="{FF2B5EF4-FFF2-40B4-BE49-F238E27FC236}">
                <a16:creationId xmlns:a16="http://schemas.microsoft.com/office/drawing/2014/main" id="{2453748A-3766-E057-4E8C-23770310C63F}"/>
              </a:ext>
            </a:extLst>
          </p:cNvPr>
          <p:cNvSpPr>
            <a:spLocks noGrp="1"/>
          </p:cNvSpPr>
          <p:nvPr>
            <p:ph idx="11" hasCustomPrompt="1"/>
          </p:nvPr>
        </p:nvSpPr>
        <p:spPr>
          <a:xfrm>
            <a:off x="394933" y="4059938"/>
            <a:ext cx="8017547" cy="545640"/>
          </a:xfrm>
          <a:prstGeom prst="rect">
            <a:avLst/>
          </a:prstGeom>
        </p:spPr>
        <p:txBody>
          <a:bodyPr/>
          <a:lstStyle>
            <a:lvl1pPr marL="290513" indent="-284163">
              <a:lnSpc>
                <a:spcPct val="125000"/>
              </a:lnSpc>
              <a:buSzPct val="100000"/>
              <a:buFontTx/>
              <a:buBlip>
                <a:blip r:embed="rId2">
                  <a:extLst>
                    <a:ext uri="{96DAC541-7B7A-43D3-8B79-37D633B846F1}">
                      <asvg:svgBlip xmlns:asvg="http://schemas.microsoft.com/office/drawing/2016/SVG/main" r:embed="rId3"/>
                    </a:ext>
                  </a:extLst>
                </a:blip>
              </a:buBlip>
              <a:tabLst/>
              <a:defRPr sz="26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17" name="Content Placeholder 2">
            <a:extLst>
              <a:ext uri="{FF2B5EF4-FFF2-40B4-BE49-F238E27FC236}">
                <a16:creationId xmlns:a16="http://schemas.microsoft.com/office/drawing/2014/main" id="{589BF78F-0BEF-271F-1E0A-1C40B3A80406}"/>
              </a:ext>
            </a:extLst>
          </p:cNvPr>
          <p:cNvSpPr>
            <a:spLocks noGrp="1"/>
          </p:cNvSpPr>
          <p:nvPr>
            <p:ph idx="12" hasCustomPrompt="1"/>
          </p:nvPr>
        </p:nvSpPr>
        <p:spPr>
          <a:xfrm>
            <a:off x="394933" y="5268277"/>
            <a:ext cx="8017547" cy="545640"/>
          </a:xfrm>
          <a:prstGeom prst="rect">
            <a:avLst/>
          </a:prstGeom>
        </p:spPr>
        <p:txBody>
          <a:bodyPr/>
          <a:lstStyle>
            <a:lvl1pPr marL="290513" indent="-284163">
              <a:lnSpc>
                <a:spcPct val="125000"/>
              </a:lnSpc>
              <a:buSzPct val="100000"/>
              <a:buFontTx/>
              <a:buBlip>
                <a:blip r:embed="rId2">
                  <a:extLst>
                    <a:ext uri="{96DAC541-7B7A-43D3-8B79-37D633B846F1}">
                      <asvg:svgBlip xmlns:asvg="http://schemas.microsoft.com/office/drawing/2016/SVG/main" r:embed="rId3"/>
                    </a:ext>
                  </a:extLst>
                </a:blip>
              </a:buBlip>
              <a:tabLst/>
              <a:defRPr sz="26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cxnSp>
        <p:nvCxnSpPr>
          <p:cNvPr id="6" name="Straight Connector 5">
            <a:extLst>
              <a:ext uri="{FF2B5EF4-FFF2-40B4-BE49-F238E27FC236}">
                <a16:creationId xmlns:a16="http://schemas.microsoft.com/office/drawing/2014/main" id="{F01617EF-F7E7-8144-6090-8739C59F2F57}"/>
              </a:ext>
            </a:extLst>
          </p:cNvPr>
          <p:cNvCxnSpPr>
            <a:cxnSpLocks/>
          </p:cNvCxnSpPr>
          <p:nvPr userDrawn="1"/>
        </p:nvCxnSpPr>
        <p:spPr>
          <a:xfrm>
            <a:off x="295655" y="2505457"/>
            <a:ext cx="8116825" cy="0"/>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A373F8B-4065-7847-CBD0-A77D9407CF06}"/>
              </a:ext>
            </a:extLst>
          </p:cNvPr>
          <p:cNvCxnSpPr>
            <a:cxnSpLocks/>
          </p:cNvCxnSpPr>
          <p:nvPr userDrawn="1"/>
        </p:nvCxnSpPr>
        <p:spPr>
          <a:xfrm>
            <a:off x="295655" y="3730753"/>
            <a:ext cx="8116825" cy="0"/>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33F6DFF-AE8C-6EBF-B47A-046EF530EB3B}"/>
              </a:ext>
            </a:extLst>
          </p:cNvPr>
          <p:cNvCxnSpPr>
            <a:cxnSpLocks/>
          </p:cNvCxnSpPr>
          <p:nvPr userDrawn="1"/>
        </p:nvCxnSpPr>
        <p:spPr>
          <a:xfrm>
            <a:off x="295655" y="4928617"/>
            <a:ext cx="8116825" cy="0"/>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F7F21EAB-44DC-CDC4-75A6-71CCFBC206F7}"/>
              </a:ext>
            </a:extLst>
          </p:cNvPr>
          <p:cNvSpPr>
            <a:spLocks noGrp="1"/>
          </p:cNvSpPr>
          <p:nvPr>
            <p:ph idx="13" hasCustomPrompt="1"/>
          </p:nvPr>
        </p:nvSpPr>
        <p:spPr>
          <a:xfrm>
            <a:off x="8669547" y="729796"/>
            <a:ext cx="3222484" cy="5251904"/>
          </a:xfrm>
          <a:prstGeom prst="rect">
            <a:avLst/>
          </a:prstGeom>
        </p:spPr>
        <p:txBody>
          <a:bodyPr/>
          <a:lstStyle>
            <a:lvl1pPr marL="6350" indent="0">
              <a:lnSpc>
                <a:spcPct val="100000"/>
              </a:lnSpc>
              <a:buSzPct val="100000"/>
              <a:buFont typeface="Arial" panose="020B0604020202020204" pitchFamily="34" charset="0"/>
              <a:buNone/>
              <a:tabLst/>
              <a:defRPr sz="16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the “Pictures” icon below to insert photo from file”(first icon, second row), or “Stock Images” icon (second icon, second row) to browse the PPT image library from the web. </a:t>
            </a:r>
          </a:p>
        </p:txBody>
      </p:sp>
    </p:spTree>
    <p:extLst>
      <p:ext uri="{BB962C8B-B14F-4D97-AF65-F5344CB8AC3E}">
        <p14:creationId xmlns:p14="http://schemas.microsoft.com/office/powerpoint/2010/main" val="3300930579"/>
      </p:ext>
    </p:extLst>
  </p:cSld>
  <p:clrMapOvr>
    <a:masterClrMapping/>
  </p:clrMapOvr>
  <p:hf sldNum="0" hdr="0" dt="0"/>
  <p:extLst>
    <p:ext uri="{DCECCB84-F9BA-43D5-87BE-67443E8EF086}">
      <p15:sldGuideLst xmlns:p15="http://schemas.microsoft.com/office/powerpoint/2012/main">
        <p15:guide id="1" orient="horz" pos="45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8A8761-8481-974A-6A41-1697C6F1C4E2}"/>
              </a:ext>
            </a:extLst>
          </p:cNvPr>
          <p:cNvSpPr>
            <a:spLocks noGrp="1"/>
          </p:cNvSpPr>
          <p:nvPr>
            <p:ph type="title" hasCustomPrompt="1"/>
          </p:nvPr>
        </p:nvSpPr>
        <p:spPr>
          <a:xfrm>
            <a:off x="394934" y="626862"/>
            <a:ext cx="11492266" cy="545640"/>
          </a:xfrm>
          <a:prstGeom prst="rect">
            <a:avLst/>
          </a:prstGeom>
        </p:spPr>
        <p:txBody>
          <a:bodyPr/>
          <a:lstStyle>
            <a:lvl1pPr>
              <a:defRPr sz="3600" b="0">
                <a:solidFill>
                  <a:schemeClr val="accent1"/>
                </a:solidFill>
              </a:defRPr>
            </a:lvl1pPr>
          </a:lstStyle>
          <a:p>
            <a:r>
              <a:rPr lang="en-US"/>
              <a:t>Click to edit slide title</a:t>
            </a:r>
          </a:p>
        </p:txBody>
      </p:sp>
      <p:sp>
        <p:nvSpPr>
          <p:cNvPr id="6" name="Rectangle 5">
            <a:extLst>
              <a:ext uri="{FF2B5EF4-FFF2-40B4-BE49-F238E27FC236}">
                <a16:creationId xmlns:a16="http://schemas.microsoft.com/office/drawing/2014/main" id="{9D3CED79-E766-0CB8-D9E7-074785A9ADC7}"/>
              </a:ext>
            </a:extLst>
          </p:cNvPr>
          <p:cNvSpPr/>
          <p:nvPr userDrawn="1"/>
        </p:nvSpPr>
        <p:spPr>
          <a:xfrm>
            <a:off x="515271" y="415635"/>
            <a:ext cx="457200" cy="95642"/>
          </a:xfrm>
          <a:prstGeom prst="rect">
            <a:avLst/>
          </a:prstGeom>
          <a:solidFill>
            <a:srgbClr val="DD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C940AE70-B888-89E0-82CE-AFCB37D6DE8E}"/>
              </a:ext>
            </a:extLst>
          </p:cNvPr>
          <p:cNvSpPr>
            <a:spLocks noGrp="1"/>
          </p:cNvSpPr>
          <p:nvPr>
            <p:ph idx="10" hasCustomPrompt="1"/>
          </p:nvPr>
        </p:nvSpPr>
        <p:spPr>
          <a:xfrm>
            <a:off x="4342089" y="3977638"/>
            <a:ext cx="3485176" cy="2004062"/>
          </a:xfrm>
          <a:prstGeom prst="rect">
            <a:avLst/>
          </a:prstGeom>
        </p:spPr>
        <p:txBody>
          <a:bodyPr/>
          <a:lstStyle>
            <a:lvl1pPr marL="6350" indent="0" algn="ctr">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11" name="Oval 10">
            <a:extLst>
              <a:ext uri="{FF2B5EF4-FFF2-40B4-BE49-F238E27FC236}">
                <a16:creationId xmlns:a16="http://schemas.microsoft.com/office/drawing/2014/main" id="{8D06D754-1670-6A57-DDA5-274F2E676A6E}"/>
              </a:ext>
            </a:extLst>
          </p:cNvPr>
          <p:cNvSpPr/>
          <p:nvPr userDrawn="1"/>
        </p:nvSpPr>
        <p:spPr>
          <a:xfrm>
            <a:off x="1562541" y="2189988"/>
            <a:ext cx="1344168" cy="13441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0DAA41C9-5167-8B8A-3B67-851B6AD4D7ED}"/>
              </a:ext>
            </a:extLst>
          </p:cNvPr>
          <p:cNvSpPr/>
          <p:nvPr userDrawn="1"/>
        </p:nvSpPr>
        <p:spPr>
          <a:xfrm>
            <a:off x="5413899" y="2189988"/>
            <a:ext cx="1344168" cy="13441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54744310-59D4-FA15-9B96-117B4ADAF1BB}"/>
              </a:ext>
            </a:extLst>
          </p:cNvPr>
          <p:cNvSpPr/>
          <p:nvPr userDrawn="1"/>
        </p:nvSpPr>
        <p:spPr>
          <a:xfrm>
            <a:off x="9260259" y="2189988"/>
            <a:ext cx="1344168" cy="13441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1751F5E2-AF0A-1149-4642-A12E209D1EBC}"/>
              </a:ext>
            </a:extLst>
          </p:cNvPr>
          <p:cNvCxnSpPr/>
          <p:nvPr userDrawn="1"/>
        </p:nvCxnSpPr>
        <p:spPr>
          <a:xfrm>
            <a:off x="8010144" y="1790700"/>
            <a:ext cx="0" cy="419099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DFA71A3-0122-87B1-F237-D3E36FDC924D}"/>
              </a:ext>
            </a:extLst>
          </p:cNvPr>
          <p:cNvCxnSpPr/>
          <p:nvPr userDrawn="1"/>
        </p:nvCxnSpPr>
        <p:spPr>
          <a:xfrm>
            <a:off x="4160520" y="1790700"/>
            <a:ext cx="0" cy="419099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79E0C311-68A2-112A-4A7C-744BFFF123F9}"/>
              </a:ext>
            </a:extLst>
          </p:cNvPr>
          <p:cNvSpPr>
            <a:spLocks noGrp="1"/>
          </p:cNvSpPr>
          <p:nvPr>
            <p:ph idx="11" hasCustomPrompt="1"/>
          </p:nvPr>
        </p:nvSpPr>
        <p:spPr>
          <a:xfrm>
            <a:off x="8210001" y="3977638"/>
            <a:ext cx="3485176" cy="2004062"/>
          </a:xfrm>
          <a:prstGeom prst="rect">
            <a:avLst/>
          </a:prstGeom>
        </p:spPr>
        <p:txBody>
          <a:bodyPr/>
          <a:lstStyle>
            <a:lvl1pPr marL="6350" indent="0" algn="ctr">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24" name="Content Placeholder 2">
            <a:extLst>
              <a:ext uri="{FF2B5EF4-FFF2-40B4-BE49-F238E27FC236}">
                <a16:creationId xmlns:a16="http://schemas.microsoft.com/office/drawing/2014/main" id="{11003818-2211-91E3-FB73-5FA66FB0BA34}"/>
              </a:ext>
            </a:extLst>
          </p:cNvPr>
          <p:cNvSpPr>
            <a:spLocks noGrp="1"/>
          </p:cNvSpPr>
          <p:nvPr>
            <p:ph idx="12" hasCustomPrompt="1"/>
          </p:nvPr>
        </p:nvSpPr>
        <p:spPr>
          <a:xfrm>
            <a:off x="483321" y="3977638"/>
            <a:ext cx="3485176" cy="2004062"/>
          </a:xfrm>
          <a:prstGeom prst="rect">
            <a:avLst/>
          </a:prstGeom>
        </p:spPr>
        <p:txBody>
          <a:bodyPr/>
          <a:lstStyle>
            <a:lvl1pPr marL="6350" indent="0" algn="ctr">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Tree>
    <p:extLst>
      <p:ext uri="{BB962C8B-B14F-4D97-AF65-F5344CB8AC3E}">
        <p14:creationId xmlns:p14="http://schemas.microsoft.com/office/powerpoint/2010/main" val="347381973"/>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oints w/ Circl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8A8761-8481-974A-6A41-1697C6F1C4E2}"/>
              </a:ext>
            </a:extLst>
          </p:cNvPr>
          <p:cNvSpPr>
            <a:spLocks noGrp="1"/>
          </p:cNvSpPr>
          <p:nvPr>
            <p:ph type="title" hasCustomPrompt="1"/>
          </p:nvPr>
        </p:nvSpPr>
        <p:spPr>
          <a:xfrm>
            <a:off x="394934" y="626862"/>
            <a:ext cx="11492266" cy="545640"/>
          </a:xfrm>
          <a:prstGeom prst="rect">
            <a:avLst/>
          </a:prstGeom>
        </p:spPr>
        <p:txBody>
          <a:bodyPr/>
          <a:lstStyle>
            <a:lvl1pPr>
              <a:defRPr sz="3600" b="0">
                <a:solidFill>
                  <a:schemeClr val="accent1"/>
                </a:solidFill>
              </a:defRPr>
            </a:lvl1pPr>
          </a:lstStyle>
          <a:p>
            <a:r>
              <a:rPr lang="en-US"/>
              <a:t>Click to edit slide title</a:t>
            </a:r>
          </a:p>
        </p:txBody>
      </p:sp>
      <p:sp>
        <p:nvSpPr>
          <p:cNvPr id="5" name="Content Placeholder 2">
            <a:extLst>
              <a:ext uri="{FF2B5EF4-FFF2-40B4-BE49-F238E27FC236}">
                <a16:creationId xmlns:a16="http://schemas.microsoft.com/office/drawing/2014/main" id="{4531390D-98A1-55C7-7CEC-6C89EC7D8717}"/>
              </a:ext>
            </a:extLst>
          </p:cNvPr>
          <p:cNvSpPr>
            <a:spLocks noGrp="1"/>
          </p:cNvSpPr>
          <p:nvPr>
            <p:ph idx="1" hasCustomPrompt="1"/>
          </p:nvPr>
        </p:nvSpPr>
        <p:spPr>
          <a:xfrm>
            <a:off x="533400" y="3995927"/>
            <a:ext cx="2723171" cy="1985772"/>
          </a:xfrm>
          <a:prstGeom prst="rect">
            <a:avLst/>
          </a:prstGeom>
        </p:spPr>
        <p:txBody>
          <a:bodyPr/>
          <a:lstStyle>
            <a:lvl1pPr marL="6350" indent="0" algn="ctr">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6" name="Rectangle 5">
            <a:extLst>
              <a:ext uri="{FF2B5EF4-FFF2-40B4-BE49-F238E27FC236}">
                <a16:creationId xmlns:a16="http://schemas.microsoft.com/office/drawing/2014/main" id="{9D3CED79-E766-0CB8-D9E7-074785A9ADC7}"/>
              </a:ext>
            </a:extLst>
          </p:cNvPr>
          <p:cNvSpPr/>
          <p:nvPr userDrawn="1"/>
        </p:nvSpPr>
        <p:spPr>
          <a:xfrm>
            <a:off x="515271" y="415635"/>
            <a:ext cx="457200" cy="95642"/>
          </a:xfrm>
          <a:prstGeom prst="rect">
            <a:avLst/>
          </a:prstGeom>
          <a:solidFill>
            <a:srgbClr val="DD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C940AE70-B888-89E0-82CE-AFCB37D6DE8E}"/>
              </a:ext>
            </a:extLst>
          </p:cNvPr>
          <p:cNvSpPr>
            <a:spLocks noGrp="1"/>
          </p:cNvSpPr>
          <p:nvPr>
            <p:ph idx="10" hasCustomPrompt="1"/>
          </p:nvPr>
        </p:nvSpPr>
        <p:spPr>
          <a:xfrm>
            <a:off x="4789278" y="3977638"/>
            <a:ext cx="2723171" cy="2004062"/>
          </a:xfrm>
          <a:prstGeom prst="rect">
            <a:avLst/>
          </a:prstGeom>
        </p:spPr>
        <p:txBody>
          <a:bodyPr/>
          <a:lstStyle>
            <a:lvl1pPr marL="6350" indent="0" algn="ctr">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8" name="Content Placeholder 2">
            <a:extLst>
              <a:ext uri="{FF2B5EF4-FFF2-40B4-BE49-F238E27FC236}">
                <a16:creationId xmlns:a16="http://schemas.microsoft.com/office/drawing/2014/main" id="{3DED0F22-B095-D96E-80B7-F22C1A59AF24}"/>
              </a:ext>
            </a:extLst>
          </p:cNvPr>
          <p:cNvSpPr>
            <a:spLocks noGrp="1"/>
          </p:cNvSpPr>
          <p:nvPr>
            <p:ph idx="11" hasCustomPrompt="1"/>
          </p:nvPr>
        </p:nvSpPr>
        <p:spPr>
          <a:xfrm>
            <a:off x="9165336" y="3995927"/>
            <a:ext cx="2723171" cy="1985771"/>
          </a:xfrm>
          <a:prstGeom prst="rect">
            <a:avLst/>
          </a:prstGeom>
        </p:spPr>
        <p:txBody>
          <a:bodyPr/>
          <a:lstStyle>
            <a:lvl1pPr marL="6350" indent="0" algn="ctr">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cxnSp>
        <p:nvCxnSpPr>
          <p:cNvPr id="10" name="Straight Connector 9">
            <a:extLst>
              <a:ext uri="{FF2B5EF4-FFF2-40B4-BE49-F238E27FC236}">
                <a16:creationId xmlns:a16="http://schemas.microsoft.com/office/drawing/2014/main" id="{B06ADE49-C85F-C6EA-C6C4-563A96D34401}"/>
              </a:ext>
            </a:extLst>
          </p:cNvPr>
          <p:cNvCxnSpPr/>
          <p:nvPr userDrawn="1"/>
        </p:nvCxnSpPr>
        <p:spPr>
          <a:xfrm>
            <a:off x="533400" y="2862072"/>
            <a:ext cx="11353800" cy="0"/>
          </a:xfrm>
          <a:prstGeom prst="line">
            <a:avLst/>
          </a:prstGeom>
          <a:ln w="1270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8D06D754-1670-6A57-DDA5-274F2E676A6E}"/>
              </a:ext>
            </a:extLst>
          </p:cNvPr>
          <p:cNvSpPr/>
          <p:nvPr userDrawn="1"/>
        </p:nvSpPr>
        <p:spPr>
          <a:xfrm>
            <a:off x="1222901" y="2189988"/>
            <a:ext cx="1344168" cy="13441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0DAA41C9-5167-8B8A-3B67-851B6AD4D7ED}"/>
              </a:ext>
            </a:extLst>
          </p:cNvPr>
          <p:cNvSpPr/>
          <p:nvPr userDrawn="1"/>
        </p:nvSpPr>
        <p:spPr>
          <a:xfrm>
            <a:off x="5474861" y="2189988"/>
            <a:ext cx="1344168" cy="13441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54744310-59D4-FA15-9B96-117B4ADAF1BB}"/>
              </a:ext>
            </a:extLst>
          </p:cNvPr>
          <p:cNvSpPr/>
          <p:nvPr userDrawn="1"/>
        </p:nvSpPr>
        <p:spPr>
          <a:xfrm>
            <a:off x="9854837" y="2189988"/>
            <a:ext cx="1344168" cy="13441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14">
            <a:extLst>
              <a:ext uri="{FF2B5EF4-FFF2-40B4-BE49-F238E27FC236}">
                <a16:creationId xmlns:a16="http://schemas.microsoft.com/office/drawing/2014/main" id="{964E2E82-252E-3259-264D-8818FA35593F}"/>
              </a:ext>
            </a:extLst>
          </p:cNvPr>
          <p:cNvSpPr>
            <a:spLocks noGrp="1"/>
          </p:cNvSpPr>
          <p:nvPr>
            <p:ph sz="quarter" idx="12" hasCustomPrompt="1"/>
          </p:nvPr>
        </p:nvSpPr>
        <p:spPr>
          <a:xfrm>
            <a:off x="1222456" y="2469211"/>
            <a:ext cx="1344613" cy="813473"/>
          </a:xfrm>
          <a:prstGeom prst="rect">
            <a:avLst/>
          </a:prstGeom>
          <a:ln>
            <a:noFill/>
          </a:ln>
        </p:spPr>
        <p:txBody>
          <a:bodyPr/>
          <a:lstStyle>
            <a:lvl1pPr marL="0" indent="0" algn="ctr">
              <a:buFontTx/>
              <a:buNone/>
              <a:defRPr sz="5000" b="1">
                <a:solidFill>
                  <a:schemeClr val="bg1"/>
                </a:solidFill>
              </a:defRPr>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a:t>#</a:t>
            </a:r>
          </a:p>
        </p:txBody>
      </p:sp>
      <p:sp>
        <p:nvSpPr>
          <p:cNvPr id="16" name="Content Placeholder 14">
            <a:extLst>
              <a:ext uri="{FF2B5EF4-FFF2-40B4-BE49-F238E27FC236}">
                <a16:creationId xmlns:a16="http://schemas.microsoft.com/office/drawing/2014/main" id="{C476D318-8971-4AF2-1340-E1AB8AD19DC2}"/>
              </a:ext>
            </a:extLst>
          </p:cNvPr>
          <p:cNvSpPr>
            <a:spLocks noGrp="1"/>
          </p:cNvSpPr>
          <p:nvPr>
            <p:ph sz="quarter" idx="13" hasCustomPrompt="1"/>
          </p:nvPr>
        </p:nvSpPr>
        <p:spPr>
          <a:xfrm>
            <a:off x="5483560" y="2469211"/>
            <a:ext cx="1344613" cy="813473"/>
          </a:xfrm>
          <a:prstGeom prst="rect">
            <a:avLst/>
          </a:prstGeom>
          <a:ln>
            <a:noFill/>
          </a:ln>
        </p:spPr>
        <p:txBody>
          <a:bodyPr/>
          <a:lstStyle>
            <a:lvl1pPr marL="0" indent="0" algn="ctr">
              <a:buFontTx/>
              <a:buNone/>
              <a:defRPr sz="5000" b="1">
                <a:solidFill>
                  <a:schemeClr val="bg1"/>
                </a:solidFill>
              </a:defRPr>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a:t>#</a:t>
            </a:r>
          </a:p>
        </p:txBody>
      </p:sp>
      <p:sp>
        <p:nvSpPr>
          <p:cNvPr id="17" name="Content Placeholder 14">
            <a:extLst>
              <a:ext uri="{FF2B5EF4-FFF2-40B4-BE49-F238E27FC236}">
                <a16:creationId xmlns:a16="http://schemas.microsoft.com/office/drawing/2014/main" id="{D6D4BDB6-0D30-E8B6-DD01-F5E9B5F0B201}"/>
              </a:ext>
            </a:extLst>
          </p:cNvPr>
          <p:cNvSpPr>
            <a:spLocks noGrp="1"/>
          </p:cNvSpPr>
          <p:nvPr>
            <p:ph sz="quarter" idx="14" hasCustomPrompt="1"/>
          </p:nvPr>
        </p:nvSpPr>
        <p:spPr>
          <a:xfrm>
            <a:off x="9854392" y="2469211"/>
            <a:ext cx="1344613" cy="813473"/>
          </a:xfrm>
          <a:prstGeom prst="rect">
            <a:avLst/>
          </a:prstGeom>
          <a:ln>
            <a:noFill/>
          </a:ln>
        </p:spPr>
        <p:txBody>
          <a:bodyPr/>
          <a:lstStyle>
            <a:lvl1pPr marL="0" indent="0" algn="ctr">
              <a:buFontTx/>
              <a:buNone/>
              <a:defRPr sz="5000" b="1">
                <a:solidFill>
                  <a:schemeClr val="bg1"/>
                </a:solidFill>
              </a:defRPr>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a:t>#</a:t>
            </a:r>
          </a:p>
        </p:txBody>
      </p:sp>
    </p:spTree>
    <p:extLst>
      <p:ext uri="{BB962C8B-B14F-4D97-AF65-F5344CB8AC3E}">
        <p14:creationId xmlns:p14="http://schemas.microsoft.com/office/powerpoint/2010/main" val="1075175691"/>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Points w/ Circl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8A8761-8481-974A-6A41-1697C6F1C4E2}"/>
              </a:ext>
            </a:extLst>
          </p:cNvPr>
          <p:cNvSpPr>
            <a:spLocks noGrp="1"/>
          </p:cNvSpPr>
          <p:nvPr>
            <p:ph type="title" hasCustomPrompt="1"/>
          </p:nvPr>
        </p:nvSpPr>
        <p:spPr>
          <a:xfrm>
            <a:off x="394934" y="626862"/>
            <a:ext cx="11492266" cy="545640"/>
          </a:xfrm>
          <a:prstGeom prst="rect">
            <a:avLst/>
          </a:prstGeom>
        </p:spPr>
        <p:txBody>
          <a:bodyPr/>
          <a:lstStyle>
            <a:lvl1pPr>
              <a:defRPr sz="3600" b="0">
                <a:solidFill>
                  <a:schemeClr val="accent1"/>
                </a:solidFill>
              </a:defRPr>
            </a:lvl1pPr>
          </a:lstStyle>
          <a:p>
            <a:r>
              <a:rPr lang="en-US"/>
              <a:t>Click to edit slide title</a:t>
            </a:r>
          </a:p>
        </p:txBody>
      </p:sp>
      <p:sp>
        <p:nvSpPr>
          <p:cNvPr id="5" name="Content Placeholder 2">
            <a:extLst>
              <a:ext uri="{FF2B5EF4-FFF2-40B4-BE49-F238E27FC236}">
                <a16:creationId xmlns:a16="http://schemas.microsoft.com/office/drawing/2014/main" id="{4531390D-98A1-55C7-7CEC-6C89EC7D8717}"/>
              </a:ext>
            </a:extLst>
          </p:cNvPr>
          <p:cNvSpPr>
            <a:spLocks noGrp="1"/>
          </p:cNvSpPr>
          <p:nvPr>
            <p:ph idx="1" hasCustomPrompt="1"/>
          </p:nvPr>
        </p:nvSpPr>
        <p:spPr>
          <a:xfrm>
            <a:off x="533401" y="3995927"/>
            <a:ext cx="2209800" cy="1985772"/>
          </a:xfrm>
          <a:prstGeom prst="rect">
            <a:avLst/>
          </a:prstGeom>
        </p:spPr>
        <p:txBody>
          <a:bodyPr/>
          <a:lstStyle>
            <a:lvl1pPr marL="6350" indent="0" algn="ctr">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6" name="Rectangle 5">
            <a:extLst>
              <a:ext uri="{FF2B5EF4-FFF2-40B4-BE49-F238E27FC236}">
                <a16:creationId xmlns:a16="http://schemas.microsoft.com/office/drawing/2014/main" id="{9D3CED79-E766-0CB8-D9E7-074785A9ADC7}"/>
              </a:ext>
            </a:extLst>
          </p:cNvPr>
          <p:cNvSpPr/>
          <p:nvPr userDrawn="1"/>
        </p:nvSpPr>
        <p:spPr>
          <a:xfrm>
            <a:off x="515271" y="415635"/>
            <a:ext cx="457200" cy="95642"/>
          </a:xfrm>
          <a:prstGeom prst="rect">
            <a:avLst/>
          </a:prstGeom>
          <a:solidFill>
            <a:srgbClr val="DD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06ADE49-C85F-C6EA-C6C4-563A96D34401}"/>
              </a:ext>
            </a:extLst>
          </p:cNvPr>
          <p:cNvCxnSpPr/>
          <p:nvPr userDrawn="1"/>
        </p:nvCxnSpPr>
        <p:spPr>
          <a:xfrm>
            <a:off x="533400" y="2862072"/>
            <a:ext cx="11353800" cy="0"/>
          </a:xfrm>
          <a:prstGeom prst="line">
            <a:avLst/>
          </a:prstGeom>
          <a:ln w="1270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8D06D754-1670-6A57-DDA5-274F2E676A6E}"/>
              </a:ext>
            </a:extLst>
          </p:cNvPr>
          <p:cNvSpPr/>
          <p:nvPr userDrawn="1"/>
        </p:nvSpPr>
        <p:spPr>
          <a:xfrm>
            <a:off x="966217" y="2189988"/>
            <a:ext cx="1344168" cy="13441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2">
            <a:extLst>
              <a:ext uri="{FF2B5EF4-FFF2-40B4-BE49-F238E27FC236}">
                <a16:creationId xmlns:a16="http://schemas.microsoft.com/office/drawing/2014/main" id="{62775DEC-DE29-4A29-6ADF-C897460E91D8}"/>
              </a:ext>
            </a:extLst>
          </p:cNvPr>
          <p:cNvSpPr>
            <a:spLocks noGrp="1"/>
          </p:cNvSpPr>
          <p:nvPr>
            <p:ph idx="10" hasCustomPrompt="1"/>
          </p:nvPr>
        </p:nvSpPr>
        <p:spPr>
          <a:xfrm>
            <a:off x="3589783" y="3995927"/>
            <a:ext cx="2209800" cy="1985772"/>
          </a:xfrm>
          <a:prstGeom prst="rect">
            <a:avLst/>
          </a:prstGeom>
        </p:spPr>
        <p:txBody>
          <a:bodyPr/>
          <a:lstStyle>
            <a:lvl1pPr marL="6350" indent="0" algn="ctr">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3" name="Oval 2">
            <a:extLst>
              <a:ext uri="{FF2B5EF4-FFF2-40B4-BE49-F238E27FC236}">
                <a16:creationId xmlns:a16="http://schemas.microsoft.com/office/drawing/2014/main" id="{E21DDFE9-78D8-3AE7-D6ED-EC4140FE538F}"/>
              </a:ext>
            </a:extLst>
          </p:cNvPr>
          <p:cNvSpPr/>
          <p:nvPr userDrawn="1"/>
        </p:nvSpPr>
        <p:spPr>
          <a:xfrm>
            <a:off x="4022599" y="2189988"/>
            <a:ext cx="1344168" cy="13441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04BF02D7-97D3-6924-0FF6-F986705D4D60}"/>
              </a:ext>
            </a:extLst>
          </p:cNvPr>
          <p:cNvSpPr>
            <a:spLocks noGrp="1"/>
          </p:cNvSpPr>
          <p:nvPr>
            <p:ph idx="11" hasCustomPrompt="1"/>
          </p:nvPr>
        </p:nvSpPr>
        <p:spPr>
          <a:xfrm>
            <a:off x="6646165" y="3995927"/>
            <a:ext cx="2209800" cy="1985772"/>
          </a:xfrm>
          <a:prstGeom prst="rect">
            <a:avLst/>
          </a:prstGeom>
        </p:spPr>
        <p:txBody>
          <a:bodyPr/>
          <a:lstStyle>
            <a:lvl1pPr marL="6350" indent="0" algn="ctr">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14" name="Oval 13">
            <a:extLst>
              <a:ext uri="{FF2B5EF4-FFF2-40B4-BE49-F238E27FC236}">
                <a16:creationId xmlns:a16="http://schemas.microsoft.com/office/drawing/2014/main" id="{E789A1FD-A02E-2E55-C07D-905C54BB8582}"/>
              </a:ext>
            </a:extLst>
          </p:cNvPr>
          <p:cNvSpPr/>
          <p:nvPr userDrawn="1"/>
        </p:nvSpPr>
        <p:spPr>
          <a:xfrm>
            <a:off x="7078981" y="2189988"/>
            <a:ext cx="1344168" cy="13441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a:extLst>
              <a:ext uri="{FF2B5EF4-FFF2-40B4-BE49-F238E27FC236}">
                <a16:creationId xmlns:a16="http://schemas.microsoft.com/office/drawing/2014/main" id="{E7E0D82E-1010-4B02-0743-468EB6FEC76D}"/>
              </a:ext>
            </a:extLst>
          </p:cNvPr>
          <p:cNvSpPr>
            <a:spLocks noGrp="1"/>
          </p:cNvSpPr>
          <p:nvPr>
            <p:ph idx="12" hasCustomPrompt="1"/>
          </p:nvPr>
        </p:nvSpPr>
        <p:spPr>
          <a:xfrm>
            <a:off x="9677401" y="3995927"/>
            <a:ext cx="2209800" cy="1985772"/>
          </a:xfrm>
          <a:prstGeom prst="rect">
            <a:avLst/>
          </a:prstGeom>
        </p:spPr>
        <p:txBody>
          <a:bodyPr/>
          <a:lstStyle>
            <a:lvl1pPr marL="6350" indent="0" algn="ctr">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16" name="Oval 15">
            <a:extLst>
              <a:ext uri="{FF2B5EF4-FFF2-40B4-BE49-F238E27FC236}">
                <a16:creationId xmlns:a16="http://schemas.microsoft.com/office/drawing/2014/main" id="{F99F7F41-5F4F-4DA7-4B52-8BEA84205C6E}"/>
              </a:ext>
            </a:extLst>
          </p:cNvPr>
          <p:cNvSpPr/>
          <p:nvPr userDrawn="1"/>
        </p:nvSpPr>
        <p:spPr>
          <a:xfrm>
            <a:off x="10110217" y="2189988"/>
            <a:ext cx="1344168" cy="13441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14">
            <a:extLst>
              <a:ext uri="{FF2B5EF4-FFF2-40B4-BE49-F238E27FC236}">
                <a16:creationId xmlns:a16="http://schemas.microsoft.com/office/drawing/2014/main" id="{F520B13B-A48A-20E4-5EF0-DCE7FC089A77}"/>
              </a:ext>
            </a:extLst>
          </p:cNvPr>
          <p:cNvSpPr>
            <a:spLocks noGrp="1"/>
          </p:cNvSpPr>
          <p:nvPr>
            <p:ph sz="quarter" idx="13" hasCustomPrompt="1"/>
          </p:nvPr>
        </p:nvSpPr>
        <p:spPr>
          <a:xfrm>
            <a:off x="965772" y="2455335"/>
            <a:ext cx="1344613" cy="813473"/>
          </a:xfrm>
          <a:prstGeom prst="rect">
            <a:avLst/>
          </a:prstGeom>
          <a:ln>
            <a:noFill/>
          </a:ln>
        </p:spPr>
        <p:txBody>
          <a:bodyPr/>
          <a:lstStyle>
            <a:lvl1pPr marL="0" indent="0" algn="ctr">
              <a:buFontTx/>
              <a:buNone/>
              <a:defRPr sz="5000" b="1">
                <a:solidFill>
                  <a:schemeClr val="bg1"/>
                </a:solidFill>
              </a:defRPr>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a:t>#</a:t>
            </a:r>
          </a:p>
        </p:txBody>
      </p:sp>
      <p:sp>
        <p:nvSpPr>
          <p:cNvPr id="18" name="Content Placeholder 14">
            <a:extLst>
              <a:ext uri="{FF2B5EF4-FFF2-40B4-BE49-F238E27FC236}">
                <a16:creationId xmlns:a16="http://schemas.microsoft.com/office/drawing/2014/main" id="{E7D9194D-9646-F232-90EC-0CF56CAE3632}"/>
              </a:ext>
            </a:extLst>
          </p:cNvPr>
          <p:cNvSpPr>
            <a:spLocks noGrp="1"/>
          </p:cNvSpPr>
          <p:nvPr>
            <p:ph sz="quarter" idx="14" hasCustomPrompt="1"/>
          </p:nvPr>
        </p:nvSpPr>
        <p:spPr>
          <a:xfrm>
            <a:off x="4019868" y="2455335"/>
            <a:ext cx="1344613" cy="813473"/>
          </a:xfrm>
          <a:prstGeom prst="rect">
            <a:avLst/>
          </a:prstGeom>
          <a:ln>
            <a:noFill/>
          </a:ln>
        </p:spPr>
        <p:txBody>
          <a:bodyPr/>
          <a:lstStyle>
            <a:lvl1pPr marL="0" indent="0" algn="ctr">
              <a:buFontTx/>
              <a:buNone/>
              <a:defRPr sz="5000" b="1">
                <a:solidFill>
                  <a:schemeClr val="bg1"/>
                </a:solidFill>
              </a:defRPr>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a:t>#</a:t>
            </a:r>
          </a:p>
        </p:txBody>
      </p:sp>
      <p:sp>
        <p:nvSpPr>
          <p:cNvPr id="19" name="Content Placeholder 14">
            <a:extLst>
              <a:ext uri="{FF2B5EF4-FFF2-40B4-BE49-F238E27FC236}">
                <a16:creationId xmlns:a16="http://schemas.microsoft.com/office/drawing/2014/main" id="{4004DA15-E536-3ED6-5446-3A2449BE0CD1}"/>
              </a:ext>
            </a:extLst>
          </p:cNvPr>
          <p:cNvSpPr>
            <a:spLocks noGrp="1"/>
          </p:cNvSpPr>
          <p:nvPr>
            <p:ph sz="quarter" idx="15" hasCustomPrompt="1"/>
          </p:nvPr>
        </p:nvSpPr>
        <p:spPr>
          <a:xfrm>
            <a:off x="7083108" y="2455335"/>
            <a:ext cx="1344613" cy="813473"/>
          </a:xfrm>
          <a:prstGeom prst="rect">
            <a:avLst/>
          </a:prstGeom>
          <a:ln>
            <a:noFill/>
          </a:ln>
        </p:spPr>
        <p:txBody>
          <a:bodyPr/>
          <a:lstStyle>
            <a:lvl1pPr marL="0" indent="0" algn="ctr">
              <a:buFontTx/>
              <a:buNone/>
              <a:defRPr sz="5000" b="1">
                <a:solidFill>
                  <a:schemeClr val="bg1"/>
                </a:solidFill>
              </a:defRPr>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a:t>#</a:t>
            </a:r>
          </a:p>
        </p:txBody>
      </p:sp>
      <p:sp>
        <p:nvSpPr>
          <p:cNvPr id="20" name="Content Placeholder 14">
            <a:extLst>
              <a:ext uri="{FF2B5EF4-FFF2-40B4-BE49-F238E27FC236}">
                <a16:creationId xmlns:a16="http://schemas.microsoft.com/office/drawing/2014/main" id="{28BF9F57-AB61-81E1-51DA-A0299470C234}"/>
              </a:ext>
            </a:extLst>
          </p:cNvPr>
          <p:cNvSpPr>
            <a:spLocks noGrp="1"/>
          </p:cNvSpPr>
          <p:nvPr>
            <p:ph sz="quarter" idx="16" hasCustomPrompt="1"/>
          </p:nvPr>
        </p:nvSpPr>
        <p:spPr>
          <a:xfrm>
            <a:off x="10109772" y="2455335"/>
            <a:ext cx="1344613" cy="813473"/>
          </a:xfrm>
          <a:prstGeom prst="rect">
            <a:avLst/>
          </a:prstGeom>
          <a:ln>
            <a:noFill/>
          </a:ln>
        </p:spPr>
        <p:txBody>
          <a:bodyPr/>
          <a:lstStyle>
            <a:lvl1pPr marL="0" indent="0" algn="ctr">
              <a:buFontTx/>
              <a:buNone/>
              <a:defRPr sz="5000" b="1">
                <a:solidFill>
                  <a:schemeClr val="bg1"/>
                </a:solidFill>
              </a:defRPr>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a:t>#</a:t>
            </a:r>
          </a:p>
        </p:txBody>
      </p:sp>
    </p:spTree>
    <p:extLst>
      <p:ext uri="{BB962C8B-B14F-4D97-AF65-F5344CB8AC3E}">
        <p14:creationId xmlns:p14="http://schemas.microsoft.com/office/powerpoint/2010/main" val="1429590945"/>
      </p:ext>
    </p:extLst>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 Points w/ Circl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8A8761-8481-974A-6A41-1697C6F1C4E2}"/>
              </a:ext>
            </a:extLst>
          </p:cNvPr>
          <p:cNvSpPr>
            <a:spLocks noGrp="1"/>
          </p:cNvSpPr>
          <p:nvPr>
            <p:ph type="title" hasCustomPrompt="1"/>
          </p:nvPr>
        </p:nvSpPr>
        <p:spPr>
          <a:xfrm>
            <a:off x="394934" y="626862"/>
            <a:ext cx="11492266" cy="545640"/>
          </a:xfrm>
          <a:prstGeom prst="rect">
            <a:avLst/>
          </a:prstGeom>
        </p:spPr>
        <p:txBody>
          <a:bodyPr/>
          <a:lstStyle>
            <a:lvl1pPr>
              <a:defRPr sz="3600" b="0">
                <a:solidFill>
                  <a:schemeClr val="accent1"/>
                </a:solidFill>
              </a:defRPr>
            </a:lvl1pPr>
          </a:lstStyle>
          <a:p>
            <a:r>
              <a:rPr lang="en-US"/>
              <a:t>Click to edit slide title</a:t>
            </a:r>
          </a:p>
        </p:txBody>
      </p:sp>
      <p:sp>
        <p:nvSpPr>
          <p:cNvPr id="5" name="Content Placeholder 2">
            <a:extLst>
              <a:ext uri="{FF2B5EF4-FFF2-40B4-BE49-F238E27FC236}">
                <a16:creationId xmlns:a16="http://schemas.microsoft.com/office/drawing/2014/main" id="{4531390D-98A1-55C7-7CEC-6C89EC7D8717}"/>
              </a:ext>
            </a:extLst>
          </p:cNvPr>
          <p:cNvSpPr>
            <a:spLocks noGrp="1"/>
          </p:cNvSpPr>
          <p:nvPr>
            <p:ph idx="1" hasCustomPrompt="1"/>
          </p:nvPr>
        </p:nvSpPr>
        <p:spPr>
          <a:xfrm>
            <a:off x="533401" y="3995927"/>
            <a:ext cx="2209800" cy="1985772"/>
          </a:xfrm>
          <a:prstGeom prst="rect">
            <a:avLst/>
          </a:prstGeom>
        </p:spPr>
        <p:txBody>
          <a:bodyPr/>
          <a:lstStyle>
            <a:lvl1pPr marL="6350" indent="0" algn="ctr">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6" name="Rectangle 5">
            <a:extLst>
              <a:ext uri="{FF2B5EF4-FFF2-40B4-BE49-F238E27FC236}">
                <a16:creationId xmlns:a16="http://schemas.microsoft.com/office/drawing/2014/main" id="{9D3CED79-E766-0CB8-D9E7-074785A9ADC7}"/>
              </a:ext>
            </a:extLst>
          </p:cNvPr>
          <p:cNvSpPr/>
          <p:nvPr userDrawn="1"/>
        </p:nvSpPr>
        <p:spPr>
          <a:xfrm>
            <a:off x="515271" y="415635"/>
            <a:ext cx="457200" cy="95642"/>
          </a:xfrm>
          <a:prstGeom prst="rect">
            <a:avLst/>
          </a:prstGeom>
          <a:solidFill>
            <a:srgbClr val="DD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06ADE49-C85F-C6EA-C6C4-563A96D34401}"/>
              </a:ext>
            </a:extLst>
          </p:cNvPr>
          <p:cNvCxnSpPr/>
          <p:nvPr userDrawn="1"/>
        </p:nvCxnSpPr>
        <p:spPr>
          <a:xfrm>
            <a:off x="533400" y="2862072"/>
            <a:ext cx="11353800" cy="0"/>
          </a:xfrm>
          <a:prstGeom prst="line">
            <a:avLst/>
          </a:prstGeom>
          <a:ln w="1270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8D06D754-1670-6A57-DDA5-274F2E676A6E}"/>
              </a:ext>
            </a:extLst>
          </p:cNvPr>
          <p:cNvSpPr/>
          <p:nvPr userDrawn="1"/>
        </p:nvSpPr>
        <p:spPr>
          <a:xfrm>
            <a:off x="966217" y="2189988"/>
            <a:ext cx="1344168" cy="13441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9676DF69-973D-8B48-747B-C9BC4ACA3F44}"/>
              </a:ext>
            </a:extLst>
          </p:cNvPr>
          <p:cNvSpPr>
            <a:spLocks noGrp="1"/>
          </p:cNvSpPr>
          <p:nvPr>
            <p:ph idx="10" hasCustomPrompt="1"/>
          </p:nvPr>
        </p:nvSpPr>
        <p:spPr>
          <a:xfrm>
            <a:off x="2828545" y="3995927"/>
            <a:ext cx="2209800" cy="1985772"/>
          </a:xfrm>
          <a:prstGeom prst="rect">
            <a:avLst/>
          </a:prstGeom>
        </p:spPr>
        <p:txBody>
          <a:bodyPr/>
          <a:lstStyle>
            <a:lvl1pPr marL="6350" indent="0" algn="ctr">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8" name="Oval 7">
            <a:extLst>
              <a:ext uri="{FF2B5EF4-FFF2-40B4-BE49-F238E27FC236}">
                <a16:creationId xmlns:a16="http://schemas.microsoft.com/office/drawing/2014/main" id="{A5125BFC-732B-9AFD-308F-13046628924E}"/>
              </a:ext>
            </a:extLst>
          </p:cNvPr>
          <p:cNvSpPr/>
          <p:nvPr userDrawn="1"/>
        </p:nvSpPr>
        <p:spPr>
          <a:xfrm>
            <a:off x="3261361" y="2189988"/>
            <a:ext cx="1344168" cy="13441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2">
            <a:extLst>
              <a:ext uri="{FF2B5EF4-FFF2-40B4-BE49-F238E27FC236}">
                <a16:creationId xmlns:a16="http://schemas.microsoft.com/office/drawing/2014/main" id="{C710BE9E-8003-8347-0159-6A468C80167C}"/>
              </a:ext>
            </a:extLst>
          </p:cNvPr>
          <p:cNvSpPr>
            <a:spLocks noGrp="1"/>
          </p:cNvSpPr>
          <p:nvPr>
            <p:ph idx="11" hasCustomPrompt="1"/>
          </p:nvPr>
        </p:nvSpPr>
        <p:spPr>
          <a:xfrm>
            <a:off x="5123689" y="3995927"/>
            <a:ext cx="2182368" cy="1985772"/>
          </a:xfrm>
          <a:prstGeom prst="rect">
            <a:avLst/>
          </a:prstGeom>
        </p:spPr>
        <p:txBody>
          <a:bodyPr/>
          <a:lstStyle>
            <a:lvl1pPr marL="6350" indent="0" algn="ctr">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13" name="Oval 12">
            <a:extLst>
              <a:ext uri="{FF2B5EF4-FFF2-40B4-BE49-F238E27FC236}">
                <a16:creationId xmlns:a16="http://schemas.microsoft.com/office/drawing/2014/main" id="{44C6C370-76AA-512B-0725-A371A5D998CD}"/>
              </a:ext>
            </a:extLst>
          </p:cNvPr>
          <p:cNvSpPr/>
          <p:nvPr userDrawn="1"/>
        </p:nvSpPr>
        <p:spPr>
          <a:xfrm>
            <a:off x="5529073" y="2189988"/>
            <a:ext cx="1344168" cy="13441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2">
            <a:extLst>
              <a:ext uri="{FF2B5EF4-FFF2-40B4-BE49-F238E27FC236}">
                <a16:creationId xmlns:a16="http://schemas.microsoft.com/office/drawing/2014/main" id="{35EB2069-3FAC-99FC-6944-3B117F8F4A0E}"/>
              </a:ext>
            </a:extLst>
          </p:cNvPr>
          <p:cNvSpPr>
            <a:spLocks noGrp="1"/>
          </p:cNvSpPr>
          <p:nvPr>
            <p:ph idx="12" hasCustomPrompt="1"/>
          </p:nvPr>
        </p:nvSpPr>
        <p:spPr>
          <a:xfrm>
            <a:off x="7382256" y="3995927"/>
            <a:ext cx="2209800" cy="1985772"/>
          </a:xfrm>
          <a:prstGeom prst="rect">
            <a:avLst/>
          </a:prstGeom>
        </p:spPr>
        <p:txBody>
          <a:bodyPr/>
          <a:lstStyle>
            <a:lvl1pPr marL="6350" indent="0" algn="ctr">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18" name="Oval 17">
            <a:extLst>
              <a:ext uri="{FF2B5EF4-FFF2-40B4-BE49-F238E27FC236}">
                <a16:creationId xmlns:a16="http://schemas.microsoft.com/office/drawing/2014/main" id="{5D3A2EE7-7142-79D0-0C37-15A457EB9BA7}"/>
              </a:ext>
            </a:extLst>
          </p:cNvPr>
          <p:cNvSpPr/>
          <p:nvPr userDrawn="1"/>
        </p:nvSpPr>
        <p:spPr>
          <a:xfrm>
            <a:off x="7815072" y="2189988"/>
            <a:ext cx="1344168" cy="13441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2">
            <a:extLst>
              <a:ext uri="{FF2B5EF4-FFF2-40B4-BE49-F238E27FC236}">
                <a16:creationId xmlns:a16="http://schemas.microsoft.com/office/drawing/2014/main" id="{A77D25D4-859B-30DF-61A5-EAA06759B40B}"/>
              </a:ext>
            </a:extLst>
          </p:cNvPr>
          <p:cNvSpPr>
            <a:spLocks noGrp="1"/>
          </p:cNvSpPr>
          <p:nvPr>
            <p:ph idx="13" hasCustomPrompt="1"/>
          </p:nvPr>
        </p:nvSpPr>
        <p:spPr>
          <a:xfrm>
            <a:off x="9677400" y="3995927"/>
            <a:ext cx="2209800" cy="1985772"/>
          </a:xfrm>
          <a:prstGeom prst="rect">
            <a:avLst/>
          </a:prstGeom>
        </p:spPr>
        <p:txBody>
          <a:bodyPr/>
          <a:lstStyle>
            <a:lvl1pPr marL="6350" indent="0" algn="ctr">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20" name="Oval 19">
            <a:extLst>
              <a:ext uri="{FF2B5EF4-FFF2-40B4-BE49-F238E27FC236}">
                <a16:creationId xmlns:a16="http://schemas.microsoft.com/office/drawing/2014/main" id="{37F45FB1-B96B-A059-14C2-B37A1D402AD4}"/>
              </a:ext>
            </a:extLst>
          </p:cNvPr>
          <p:cNvSpPr/>
          <p:nvPr userDrawn="1"/>
        </p:nvSpPr>
        <p:spPr>
          <a:xfrm>
            <a:off x="10110216" y="2189988"/>
            <a:ext cx="1344168" cy="13441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14">
            <a:extLst>
              <a:ext uri="{FF2B5EF4-FFF2-40B4-BE49-F238E27FC236}">
                <a16:creationId xmlns:a16="http://schemas.microsoft.com/office/drawing/2014/main" id="{D207B740-9202-F7F8-1F90-5154D980BEB5}"/>
              </a:ext>
            </a:extLst>
          </p:cNvPr>
          <p:cNvSpPr>
            <a:spLocks noGrp="1"/>
          </p:cNvSpPr>
          <p:nvPr>
            <p:ph sz="quarter" idx="14" hasCustomPrompt="1"/>
          </p:nvPr>
        </p:nvSpPr>
        <p:spPr>
          <a:xfrm>
            <a:off x="965772" y="2455335"/>
            <a:ext cx="1344613" cy="813473"/>
          </a:xfrm>
          <a:prstGeom prst="rect">
            <a:avLst/>
          </a:prstGeom>
          <a:ln>
            <a:noFill/>
          </a:ln>
        </p:spPr>
        <p:txBody>
          <a:bodyPr/>
          <a:lstStyle>
            <a:lvl1pPr marL="0" indent="0" algn="ctr">
              <a:buFontTx/>
              <a:buNone/>
              <a:defRPr sz="5000" b="1">
                <a:solidFill>
                  <a:schemeClr val="bg1"/>
                </a:solidFill>
              </a:defRPr>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a:t>#</a:t>
            </a:r>
          </a:p>
        </p:txBody>
      </p:sp>
      <p:sp>
        <p:nvSpPr>
          <p:cNvPr id="22" name="Content Placeholder 14">
            <a:extLst>
              <a:ext uri="{FF2B5EF4-FFF2-40B4-BE49-F238E27FC236}">
                <a16:creationId xmlns:a16="http://schemas.microsoft.com/office/drawing/2014/main" id="{650251CE-3DE9-D880-D3D7-69995535790A}"/>
              </a:ext>
            </a:extLst>
          </p:cNvPr>
          <p:cNvSpPr>
            <a:spLocks noGrp="1"/>
          </p:cNvSpPr>
          <p:nvPr>
            <p:ph sz="quarter" idx="15" hasCustomPrompt="1"/>
          </p:nvPr>
        </p:nvSpPr>
        <p:spPr>
          <a:xfrm>
            <a:off x="3260916" y="2455335"/>
            <a:ext cx="1344613" cy="813473"/>
          </a:xfrm>
          <a:prstGeom prst="rect">
            <a:avLst/>
          </a:prstGeom>
          <a:ln>
            <a:noFill/>
          </a:ln>
        </p:spPr>
        <p:txBody>
          <a:bodyPr/>
          <a:lstStyle>
            <a:lvl1pPr marL="0" indent="0" algn="ctr">
              <a:buFontTx/>
              <a:buNone/>
              <a:defRPr sz="5000" b="1">
                <a:solidFill>
                  <a:schemeClr val="bg1"/>
                </a:solidFill>
              </a:defRPr>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a:t>#</a:t>
            </a:r>
          </a:p>
        </p:txBody>
      </p:sp>
      <p:sp>
        <p:nvSpPr>
          <p:cNvPr id="23" name="Content Placeholder 14">
            <a:extLst>
              <a:ext uri="{FF2B5EF4-FFF2-40B4-BE49-F238E27FC236}">
                <a16:creationId xmlns:a16="http://schemas.microsoft.com/office/drawing/2014/main" id="{A29021B0-0551-1802-CD19-DCFB3F9971C2}"/>
              </a:ext>
            </a:extLst>
          </p:cNvPr>
          <p:cNvSpPr>
            <a:spLocks noGrp="1"/>
          </p:cNvSpPr>
          <p:nvPr>
            <p:ph sz="quarter" idx="16" hasCustomPrompt="1"/>
          </p:nvPr>
        </p:nvSpPr>
        <p:spPr>
          <a:xfrm>
            <a:off x="5528628" y="2455335"/>
            <a:ext cx="1344613" cy="813473"/>
          </a:xfrm>
          <a:prstGeom prst="rect">
            <a:avLst/>
          </a:prstGeom>
          <a:ln>
            <a:noFill/>
          </a:ln>
        </p:spPr>
        <p:txBody>
          <a:bodyPr/>
          <a:lstStyle>
            <a:lvl1pPr marL="0" indent="0" algn="ctr">
              <a:buFontTx/>
              <a:buNone/>
              <a:defRPr sz="5000" b="1">
                <a:solidFill>
                  <a:schemeClr val="bg1"/>
                </a:solidFill>
              </a:defRPr>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a:t>#</a:t>
            </a:r>
          </a:p>
        </p:txBody>
      </p:sp>
      <p:sp>
        <p:nvSpPr>
          <p:cNvPr id="24" name="Content Placeholder 14">
            <a:extLst>
              <a:ext uri="{FF2B5EF4-FFF2-40B4-BE49-F238E27FC236}">
                <a16:creationId xmlns:a16="http://schemas.microsoft.com/office/drawing/2014/main" id="{81C8E7AC-5593-A0A6-76F4-489583D59EEB}"/>
              </a:ext>
            </a:extLst>
          </p:cNvPr>
          <p:cNvSpPr>
            <a:spLocks noGrp="1"/>
          </p:cNvSpPr>
          <p:nvPr>
            <p:ph sz="quarter" idx="17" hasCustomPrompt="1"/>
          </p:nvPr>
        </p:nvSpPr>
        <p:spPr>
          <a:xfrm>
            <a:off x="7814628" y="2455335"/>
            <a:ext cx="1344613" cy="813473"/>
          </a:xfrm>
          <a:prstGeom prst="rect">
            <a:avLst/>
          </a:prstGeom>
          <a:ln>
            <a:noFill/>
          </a:ln>
        </p:spPr>
        <p:txBody>
          <a:bodyPr/>
          <a:lstStyle>
            <a:lvl1pPr marL="0" indent="0" algn="ctr">
              <a:buFontTx/>
              <a:buNone/>
              <a:defRPr sz="5000" b="1">
                <a:solidFill>
                  <a:schemeClr val="bg1"/>
                </a:solidFill>
              </a:defRPr>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a:t>#</a:t>
            </a:r>
          </a:p>
        </p:txBody>
      </p:sp>
      <p:sp>
        <p:nvSpPr>
          <p:cNvPr id="25" name="Content Placeholder 14">
            <a:extLst>
              <a:ext uri="{FF2B5EF4-FFF2-40B4-BE49-F238E27FC236}">
                <a16:creationId xmlns:a16="http://schemas.microsoft.com/office/drawing/2014/main" id="{6445CAEA-D1BA-0660-E5AC-ACDDF4739676}"/>
              </a:ext>
            </a:extLst>
          </p:cNvPr>
          <p:cNvSpPr>
            <a:spLocks noGrp="1"/>
          </p:cNvSpPr>
          <p:nvPr>
            <p:ph sz="quarter" idx="18" hasCustomPrompt="1"/>
          </p:nvPr>
        </p:nvSpPr>
        <p:spPr>
          <a:xfrm>
            <a:off x="10109772" y="2455335"/>
            <a:ext cx="1344613" cy="813473"/>
          </a:xfrm>
          <a:prstGeom prst="rect">
            <a:avLst/>
          </a:prstGeom>
          <a:ln>
            <a:noFill/>
          </a:ln>
        </p:spPr>
        <p:txBody>
          <a:bodyPr/>
          <a:lstStyle>
            <a:lvl1pPr marL="0" indent="0" algn="ctr">
              <a:buFontTx/>
              <a:buNone/>
              <a:defRPr sz="5000" b="1">
                <a:solidFill>
                  <a:schemeClr val="bg1"/>
                </a:solidFill>
              </a:defRPr>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a:t>#</a:t>
            </a:r>
          </a:p>
        </p:txBody>
      </p:sp>
    </p:spTree>
    <p:extLst>
      <p:ext uri="{BB962C8B-B14F-4D97-AF65-F5344CB8AC3E}">
        <p14:creationId xmlns:p14="http://schemas.microsoft.com/office/powerpoint/2010/main" val="3547912838"/>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s - Rectangl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0CECBA-1C7F-2DA1-E591-24DE70B07AD5}"/>
              </a:ext>
            </a:extLst>
          </p:cNvPr>
          <p:cNvSpPr/>
          <p:nvPr userDrawn="1"/>
        </p:nvSpPr>
        <p:spPr>
          <a:xfrm>
            <a:off x="313945" y="2121408"/>
            <a:ext cx="5782056" cy="3860292"/>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4D569ED-40FD-5F30-6B8F-D516251AD9CC}"/>
              </a:ext>
            </a:extLst>
          </p:cNvPr>
          <p:cNvSpPr/>
          <p:nvPr userDrawn="1"/>
        </p:nvSpPr>
        <p:spPr>
          <a:xfrm>
            <a:off x="6097786" y="2121408"/>
            <a:ext cx="5782056" cy="3860292"/>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8D8A8761-8481-974A-6A41-1697C6F1C4E2}"/>
              </a:ext>
            </a:extLst>
          </p:cNvPr>
          <p:cNvSpPr>
            <a:spLocks noGrp="1"/>
          </p:cNvSpPr>
          <p:nvPr>
            <p:ph type="title" hasCustomPrompt="1"/>
          </p:nvPr>
        </p:nvSpPr>
        <p:spPr>
          <a:xfrm>
            <a:off x="394934" y="626862"/>
            <a:ext cx="11492266" cy="545640"/>
          </a:xfrm>
          <a:prstGeom prst="rect">
            <a:avLst/>
          </a:prstGeom>
        </p:spPr>
        <p:txBody>
          <a:bodyPr/>
          <a:lstStyle>
            <a:lvl1pPr>
              <a:defRPr sz="3600" b="0">
                <a:solidFill>
                  <a:schemeClr val="accent1"/>
                </a:solidFill>
              </a:defRPr>
            </a:lvl1pPr>
          </a:lstStyle>
          <a:p>
            <a:r>
              <a:rPr lang="en-US"/>
              <a:t>Click to edit slide title</a:t>
            </a:r>
          </a:p>
        </p:txBody>
      </p:sp>
      <p:sp>
        <p:nvSpPr>
          <p:cNvPr id="6" name="Rectangle 5">
            <a:extLst>
              <a:ext uri="{FF2B5EF4-FFF2-40B4-BE49-F238E27FC236}">
                <a16:creationId xmlns:a16="http://schemas.microsoft.com/office/drawing/2014/main" id="{9D3CED79-E766-0CB8-D9E7-074785A9ADC7}"/>
              </a:ext>
            </a:extLst>
          </p:cNvPr>
          <p:cNvSpPr/>
          <p:nvPr userDrawn="1"/>
        </p:nvSpPr>
        <p:spPr>
          <a:xfrm>
            <a:off x="515271" y="415635"/>
            <a:ext cx="457200" cy="95642"/>
          </a:xfrm>
          <a:prstGeom prst="rect">
            <a:avLst/>
          </a:prstGeom>
          <a:solidFill>
            <a:srgbClr val="DD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4390464F-7A2E-EB7A-AC86-ED5E676DFB23}"/>
              </a:ext>
            </a:extLst>
          </p:cNvPr>
          <p:cNvSpPr>
            <a:spLocks noGrp="1"/>
          </p:cNvSpPr>
          <p:nvPr>
            <p:ph idx="10" hasCustomPrompt="1"/>
          </p:nvPr>
        </p:nvSpPr>
        <p:spPr>
          <a:xfrm>
            <a:off x="6464808" y="3320034"/>
            <a:ext cx="5065776" cy="2367534"/>
          </a:xfrm>
          <a:prstGeom prst="rect">
            <a:avLst/>
          </a:prstGeom>
        </p:spPr>
        <p:txBody>
          <a:bodyPr/>
          <a:lstStyle>
            <a:lvl1pPr marL="6350" indent="0" algn="ctr">
              <a:lnSpc>
                <a:spcPct val="100000"/>
              </a:lnSpc>
              <a:buSzPct val="100000"/>
              <a:buFontTx/>
              <a:buNone/>
              <a:tabLst/>
              <a:defRPr sz="24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supporting text</a:t>
            </a:r>
          </a:p>
        </p:txBody>
      </p:sp>
      <p:sp>
        <p:nvSpPr>
          <p:cNvPr id="14" name="Content Placeholder 2">
            <a:extLst>
              <a:ext uri="{FF2B5EF4-FFF2-40B4-BE49-F238E27FC236}">
                <a16:creationId xmlns:a16="http://schemas.microsoft.com/office/drawing/2014/main" id="{71B0A619-2BCE-A08C-AC6B-0901DBC4AAF7}"/>
              </a:ext>
            </a:extLst>
          </p:cNvPr>
          <p:cNvSpPr>
            <a:spLocks noGrp="1"/>
          </p:cNvSpPr>
          <p:nvPr>
            <p:ph idx="11" hasCustomPrompt="1"/>
          </p:nvPr>
        </p:nvSpPr>
        <p:spPr>
          <a:xfrm>
            <a:off x="649224" y="3320034"/>
            <a:ext cx="5065776" cy="2367534"/>
          </a:xfrm>
          <a:prstGeom prst="rect">
            <a:avLst/>
          </a:prstGeom>
        </p:spPr>
        <p:txBody>
          <a:bodyPr/>
          <a:lstStyle>
            <a:lvl1pPr marL="6350" indent="0" algn="ctr">
              <a:lnSpc>
                <a:spcPct val="100000"/>
              </a:lnSpc>
              <a:buSzPct val="100000"/>
              <a:buFontTx/>
              <a:buNone/>
              <a:tabLst/>
              <a:defRPr sz="24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supporting text</a:t>
            </a:r>
          </a:p>
        </p:txBody>
      </p:sp>
      <p:sp>
        <p:nvSpPr>
          <p:cNvPr id="18" name="Text Placeholder 17">
            <a:extLst>
              <a:ext uri="{FF2B5EF4-FFF2-40B4-BE49-F238E27FC236}">
                <a16:creationId xmlns:a16="http://schemas.microsoft.com/office/drawing/2014/main" id="{5EBDE78F-6596-EAD1-449F-BFB04F35971F}"/>
              </a:ext>
            </a:extLst>
          </p:cNvPr>
          <p:cNvSpPr>
            <a:spLocks noGrp="1"/>
          </p:cNvSpPr>
          <p:nvPr>
            <p:ph type="body" sz="quarter" idx="12" hasCustomPrompt="1"/>
          </p:nvPr>
        </p:nvSpPr>
        <p:spPr>
          <a:xfrm>
            <a:off x="432816" y="1398524"/>
            <a:ext cx="11447026" cy="545640"/>
          </a:xfrm>
          <a:prstGeom prst="rect">
            <a:avLst/>
          </a:prstGeom>
        </p:spPr>
        <p:txBody>
          <a:bodyPr/>
          <a:lstStyle>
            <a:lvl1pPr marL="0" indent="0">
              <a:buNone/>
              <a:defRPr sz="2600" b="1"/>
            </a:lvl1pPr>
          </a:lstStyle>
          <a:p>
            <a:pPr lvl="0"/>
            <a:r>
              <a:rPr lang="en-US"/>
              <a:t>Click to edit main text</a:t>
            </a:r>
          </a:p>
        </p:txBody>
      </p:sp>
      <p:pic>
        <p:nvPicPr>
          <p:cNvPr id="19" name="Graphic 18">
            <a:extLst>
              <a:ext uri="{FF2B5EF4-FFF2-40B4-BE49-F238E27FC236}">
                <a16:creationId xmlns:a16="http://schemas.microsoft.com/office/drawing/2014/main" id="{A131A9DD-69E7-35E9-88AE-040EE8B1D2A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934539" y="2433872"/>
            <a:ext cx="540869" cy="540869"/>
          </a:xfrm>
          <a:prstGeom prst="rect">
            <a:avLst/>
          </a:prstGeom>
        </p:spPr>
      </p:pic>
      <p:pic>
        <p:nvPicPr>
          <p:cNvPr id="20" name="Graphic 19">
            <a:extLst>
              <a:ext uri="{FF2B5EF4-FFF2-40B4-BE49-F238E27FC236}">
                <a16:creationId xmlns:a16="http://schemas.microsoft.com/office/drawing/2014/main" id="{0691C9F2-164B-6167-4C1E-497BD75EEB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18380" y="2433872"/>
            <a:ext cx="540869" cy="540869"/>
          </a:xfrm>
          <a:prstGeom prst="rect">
            <a:avLst/>
          </a:prstGeom>
        </p:spPr>
      </p:pic>
    </p:spTree>
    <p:extLst>
      <p:ext uri="{BB962C8B-B14F-4D97-AF65-F5344CB8AC3E}">
        <p14:creationId xmlns:p14="http://schemas.microsoft.com/office/powerpoint/2010/main" val="1616135330"/>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clos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BAF32-251C-17E1-1D50-85538D9ACC79}"/>
              </a:ext>
            </a:extLst>
          </p:cNvPr>
          <p:cNvSpPr>
            <a:spLocks noGrp="1"/>
          </p:cNvSpPr>
          <p:nvPr>
            <p:ph type="title" hasCustomPrompt="1"/>
          </p:nvPr>
        </p:nvSpPr>
        <p:spPr>
          <a:xfrm>
            <a:off x="394934" y="2002816"/>
            <a:ext cx="11492266" cy="545640"/>
          </a:xfrm>
          <a:prstGeom prst="rect">
            <a:avLst/>
          </a:prstGeom>
        </p:spPr>
        <p:txBody>
          <a:bodyPr/>
          <a:lstStyle>
            <a:lvl1pPr>
              <a:defRPr sz="3600" b="0">
                <a:solidFill>
                  <a:schemeClr val="accent1"/>
                </a:solidFill>
              </a:defRPr>
            </a:lvl1pPr>
          </a:lstStyle>
          <a:p>
            <a:r>
              <a:rPr lang="en-US"/>
              <a:t>DISCLOSURE</a:t>
            </a:r>
          </a:p>
        </p:txBody>
      </p:sp>
      <p:sp>
        <p:nvSpPr>
          <p:cNvPr id="3" name="Content Placeholder 2">
            <a:extLst>
              <a:ext uri="{FF2B5EF4-FFF2-40B4-BE49-F238E27FC236}">
                <a16:creationId xmlns:a16="http://schemas.microsoft.com/office/drawing/2014/main" id="{08EC42F0-CDC4-F2E8-5427-41C6D4C87F0C}"/>
              </a:ext>
            </a:extLst>
          </p:cNvPr>
          <p:cNvSpPr>
            <a:spLocks noGrp="1"/>
          </p:cNvSpPr>
          <p:nvPr>
            <p:ph idx="1" hasCustomPrompt="1"/>
          </p:nvPr>
        </p:nvSpPr>
        <p:spPr>
          <a:xfrm>
            <a:off x="394932" y="3152503"/>
            <a:ext cx="11492267" cy="2855106"/>
          </a:xfrm>
          <a:prstGeom prst="rect">
            <a:avLst/>
          </a:prstGeom>
        </p:spPr>
        <p:txBody>
          <a:bodyPr/>
          <a:lstStyle>
            <a:lvl1pPr marL="6350" indent="0">
              <a:lnSpc>
                <a:spcPct val="100000"/>
              </a:lnSpc>
              <a:buSzPct val="100000"/>
              <a:buFontTx/>
              <a:buNone/>
              <a:tabLst/>
              <a:defRPr sz="26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disclosure text</a:t>
            </a:r>
          </a:p>
        </p:txBody>
      </p:sp>
      <p:cxnSp>
        <p:nvCxnSpPr>
          <p:cNvPr id="5" name="Straight Connector 4">
            <a:extLst>
              <a:ext uri="{FF2B5EF4-FFF2-40B4-BE49-F238E27FC236}">
                <a16:creationId xmlns:a16="http://schemas.microsoft.com/office/drawing/2014/main" id="{98E616FC-F808-38FF-24A0-FC8F9A5A45EF}"/>
              </a:ext>
            </a:extLst>
          </p:cNvPr>
          <p:cNvCxnSpPr/>
          <p:nvPr userDrawn="1"/>
        </p:nvCxnSpPr>
        <p:spPr>
          <a:xfrm>
            <a:off x="394931" y="2838995"/>
            <a:ext cx="11492267" cy="0"/>
          </a:xfrm>
          <a:prstGeom prst="line">
            <a:avLst/>
          </a:prstGeom>
          <a:ln w="19050">
            <a:solidFill>
              <a:srgbClr val="0071CE"/>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8282611"/>
      </p:ext>
    </p:extLst>
  </p:cSld>
  <p:clrMapOvr>
    <a:masterClrMapping/>
  </p:clrMapOvr>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lumns - Rectangl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8A8761-8481-974A-6A41-1697C6F1C4E2}"/>
              </a:ext>
            </a:extLst>
          </p:cNvPr>
          <p:cNvSpPr>
            <a:spLocks noGrp="1"/>
          </p:cNvSpPr>
          <p:nvPr>
            <p:ph type="title" hasCustomPrompt="1"/>
          </p:nvPr>
        </p:nvSpPr>
        <p:spPr>
          <a:xfrm>
            <a:off x="394934" y="626862"/>
            <a:ext cx="11492266" cy="545640"/>
          </a:xfrm>
          <a:prstGeom prst="rect">
            <a:avLst/>
          </a:prstGeom>
        </p:spPr>
        <p:txBody>
          <a:bodyPr/>
          <a:lstStyle>
            <a:lvl1pPr>
              <a:defRPr sz="3600" b="0">
                <a:solidFill>
                  <a:schemeClr val="accent1"/>
                </a:solidFill>
              </a:defRPr>
            </a:lvl1pPr>
          </a:lstStyle>
          <a:p>
            <a:r>
              <a:rPr lang="en-US"/>
              <a:t>Click to edit slide title</a:t>
            </a:r>
          </a:p>
        </p:txBody>
      </p:sp>
      <p:sp>
        <p:nvSpPr>
          <p:cNvPr id="6" name="Rectangle 5">
            <a:extLst>
              <a:ext uri="{FF2B5EF4-FFF2-40B4-BE49-F238E27FC236}">
                <a16:creationId xmlns:a16="http://schemas.microsoft.com/office/drawing/2014/main" id="{9D3CED79-E766-0CB8-D9E7-074785A9ADC7}"/>
              </a:ext>
            </a:extLst>
          </p:cNvPr>
          <p:cNvSpPr/>
          <p:nvPr userDrawn="1"/>
        </p:nvSpPr>
        <p:spPr>
          <a:xfrm>
            <a:off x="515271" y="415635"/>
            <a:ext cx="457200" cy="95642"/>
          </a:xfrm>
          <a:prstGeom prst="rect">
            <a:avLst/>
          </a:prstGeom>
          <a:solidFill>
            <a:srgbClr val="DD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a:extLst>
              <a:ext uri="{FF2B5EF4-FFF2-40B4-BE49-F238E27FC236}">
                <a16:creationId xmlns:a16="http://schemas.microsoft.com/office/drawing/2014/main" id="{5EBDE78F-6596-EAD1-449F-BFB04F35971F}"/>
              </a:ext>
            </a:extLst>
          </p:cNvPr>
          <p:cNvSpPr>
            <a:spLocks noGrp="1"/>
          </p:cNvSpPr>
          <p:nvPr>
            <p:ph type="body" sz="quarter" idx="12" hasCustomPrompt="1"/>
          </p:nvPr>
        </p:nvSpPr>
        <p:spPr>
          <a:xfrm>
            <a:off x="432816" y="1389380"/>
            <a:ext cx="11454384" cy="545640"/>
          </a:xfrm>
          <a:prstGeom prst="rect">
            <a:avLst/>
          </a:prstGeom>
        </p:spPr>
        <p:txBody>
          <a:bodyPr/>
          <a:lstStyle>
            <a:lvl1pPr marL="0" indent="0">
              <a:buNone/>
              <a:defRPr sz="2600" b="1"/>
            </a:lvl1pPr>
          </a:lstStyle>
          <a:p>
            <a:pPr lvl="0"/>
            <a:r>
              <a:rPr lang="en-US"/>
              <a:t>Click to edit main text</a:t>
            </a:r>
          </a:p>
        </p:txBody>
      </p:sp>
      <p:sp>
        <p:nvSpPr>
          <p:cNvPr id="3" name="Rectangle 2">
            <a:extLst>
              <a:ext uri="{FF2B5EF4-FFF2-40B4-BE49-F238E27FC236}">
                <a16:creationId xmlns:a16="http://schemas.microsoft.com/office/drawing/2014/main" id="{65B107BB-87BF-DE38-E26C-700D7EB587E4}"/>
              </a:ext>
            </a:extLst>
          </p:cNvPr>
          <p:cNvSpPr/>
          <p:nvPr userDrawn="1"/>
        </p:nvSpPr>
        <p:spPr>
          <a:xfrm>
            <a:off x="313944" y="2026460"/>
            <a:ext cx="3852093" cy="395524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9A9052B-931B-C9D4-CCBC-6F01BE652E28}"/>
              </a:ext>
            </a:extLst>
          </p:cNvPr>
          <p:cNvSpPr/>
          <p:nvPr userDrawn="1"/>
        </p:nvSpPr>
        <p:spPr>
          <a:xfrm>
            <a:off x="4162328" y="2026460"/>
            <a:ext cx="3852093" cy="395524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163D53A-BFA2-138A-301B-7CF142427FA6}"/>
              </a:ext>
            </a:extLst>
          </p:cNvPr>
          <p:cNvSpPr/>
          <p:nvPr userDrawn="1"/>
        </p:nvSpPr>
        <p:spPr>
          <a:xfrm>
            <a:off x="8014421" y="2026460"/>
            <a:ext cx="3872779" cy="3955240"/>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2">
            <a:extLst>
              <a:ext uri="{FF2B5EF4-FFF2-40B4-BE49-F238E27FC236}">
                <a16:creationId xmlns:a16="http://schemas.microsoft.com/office/drawing/2014/main" id="{A9E1E249-365A-86EA-5D65-E07F8636A172}"/>
              </a:ext>
            </a:extLst>
          </p:cNvPr>
          <p:cNvSpPr>
            <a:spLocks noGrp="1"/>
          </p:cNvSpPr>
          <p:nvPr>
            <p:ph idx="1" hasCustomPrompt="1"/>
          </p:nvPr>
        </p:nvSpPr>
        <p:spPr>
          <a:xfrm>
            <a:off x="529272" y="3320034"/>
            <a:ext cx="3393504" cy="2367534"/>
          </a:xfrm>
          <a:prstGeom prst="rect">
            <a:avLst/>
          </a:prstGeom>
        </p:spPr>
        <p:txBody>
          <a:bodyPr/>
          <a:lstStyle>
            <a:lvl1pPr marL="6350" indent="0" algn="ctr">
              <a:lnSpc>
                <a:spcPct val="100000"/>
              </a:lnSpc>
              <a:buSzPct val="100000"/>
              <a:buFontTx/>
              <a:buNone/>
              <a:tabLst/>
              <a:defRPr sz="24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supporting text</a:t>
            </a:r>
          </a:p>
        </p:txBody>
      </p:sp>
      <p:sp>
        <p:nvSpPr>
          <p:cNvPr id="9" name="Content Placeholder 2">
            <a:extLst>
              <a:ext uri="{FF2B5EF4-FFF2-40B4-BE49-F238E27FC236}">
                <a16:creationId xmlns:a16="http://schemas.microsoft.com/office/drawing/2014/main" id="{40DBFF12-BD80-05D8-6E1B-D5F6226F65B6}"/>
              </a:ext>
            </a:extLst>
          </p:cNvPr>
          <p:cNvSpPr>
            <a:spLocks noGrp="1"/>
          </p:cNvSpPr>
          <p:nvPr>
            <p:ph idx="10" hasCustomPrompt="1"/>
          </p:nvPr>
        </p:nvSpPr>
        <p:spPr>
          <a:xfrm>
            <a:off x="4388040" y="3320034"/>
            <a:ext cx="3393504" cy="2367534"/>
          </a:xfrm>
          <a:prstGeom prst="rect">
            <a:avLst/>
          </a:prstGeom>
        </p:spPr>
        <p:txBody>
          <a:bodyPr/>
          <a:lstStyle>
            <a:lvl1pPr marL="6350" indent="0" algn="ctr">
              <a:lnSpc>
                <a:spcPct val="100000"/>
              </a:lnSpc>
              <a:buSzPct val="100000"/>
              <a:buFontTx/>
              <a:buNone/>
              <a:tabLst/>
              <a:defRPr sz="24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supporting text</a:t>
            </a:r>
          </a:p>
        </p:txBody>
      </p:sp>
      <p:sp>
        <p:nvSpPr>
          <p:cNvPr id="10" name="Content Placeholder 2">
            <a:extLst>
              <a:ext uri="{FF2B5EF4-FFF2-40B4-BE49-F238E27FC236}">
                <a16:creationId xmlns:a16="http://schemas.microsoft.com/office/drawing/2014/main" id="{F21E1F8C-516E-989B-BDD4-1AA076FB02B5}"/>
              </a:ext>
            </a:extLst>
          </p:cNvPr>
          <p:cNvSpPr>
            <a:spLocks noGrp="1"/>
          </p:cNvSpPr>
          <p:nvPr>
            <p:ph idx="11" hasCustomPrompt="1"/>
          </p:nvPr>
        </p:nvSpPr>
        <p:spPr>
          <a:xfrm>
            <a:off x="8255952" y="3320034"/>
            <a:ext cx="3393504" cy="2367534"/>
          </a:xfrm>
          <a:prstGeom prst="rect">
            <a:avLst/>
          </a:prstGeom>
        </p:spPr>
        <p:txBody>
          <a:bodyPr/>
          <a:lstStyle>
            <a:lvl1pPr marL="6350" indent="0" algn="ctr">
              <a:lnSpc>
                <a:spcPct val="100000"/>
              </a:lnSpc>
              <a:buSzPct val="100000"/>
              <a:buFontTx/>
              <a:buNone/>
              <a:tabLst/>
              <a:defRPr sz="24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supporting text</a:t>
            </a:r>
          </a:p>
        </p:txBody>
      </p:sp>
      <p:pic>
        <p:nvPicPr>
          <p:cNvPr id="17" name="Graphic 16">
            <a:extLst>
              <a:ext uri="{FF2B5EF4-FFF2-40B4-BE49-F238E27FC236}">
                <a16:creationId xmlns:a16="http://schemas.microsoft.com/office/drawing/2014/main" id="{99137234-ACF3-EAB2-D37B-055672716A0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69556" y="2433872"/>
            <a:ext cx="540869" cy="540869"/>
          </a:xfrm>
          <a:prstGeom prst="rect">
            <a:avLst/>
          </a:prstGeom>
        </p:spPr>
      </p:pic>
      <p:pic>
        <p:nvPicPr>
          <p:cNvPr id="21" name="Graphic 20">
            <a:extLst>
              <a:ext uri="{FF2B5EF4-FFF2-40B4-BE49-F238E27FC236}">
                <a16:creationId xmlns:a16="http://schemas.microsoft.com/office/drawing/2014/main" id="{6652EF3E-F097-42AB-06BC-BF8118DDB4B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817940" y="2433872"/>
            <a:ext cx="540869" cy="540869"/>
          </a:xfrm>
          <a:prstGeom prst="rect">
            <a:avLst/>
          </a:prstGeom>
        </p:spPr>
      </p:pic>
      <p:pic>
        <p:nvPicPr>
          <p:cNvPr id="22" name="Graphic 21">
            <a:extLst>
              <a:ext uri="{FF2B5EF4-FFF2-40B4-BE49-F238E27FC236}">
                <a16:creationId xmlns:a16="http://schemas.microsoft.com/office/drawing/2014/main" id="{ABD19B04-ABB2-5E0D-2EB8-ECBD03FF457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680376" y="2433872"/>
            <a:ext cx="540869" cy="540869"/>
          </a:xfrm>
          <a:prstGeom prst="rect">
            <a:avLst/>
          </a:prstGeom>
        </p:spPr>
      </p:pic>
    </p:spTree>
    <p:extLst>
      <p:ext uri="{BB962C8B-B14F-4D97-AF65-F5344CB8AC3E}">
        <p14:creationId xmlns:p14="http://schemas.microsoft.com/office/powerpoint/2010/main" val="434478638"/>
      </p:ext>
    </p:extLst>
  </p:cSld>
  <p:clrMapOvr>
    <a:masterClrMapping/>
  </p:clrMapOvr>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Dark + 2 Light Columns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CD535B-7EAE-7829-F935-CFAC39DD3A1E}"/>
              </a:ext>
            </a:extLst>
          </p:cNvPr>
          <p:cNvSpPr/>
          <p:nvPr userDrawn="1"/>
        </p:nvSpPr>
        <p:spPr>
          <a:xfrm>
            <a:off x="5111496" y="1554480"/>
            <a:ext cx="3364991" cy="4427220"/>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C203D57-02FE-93B4-781C-BABB976923F9}"/>
              </a:ext>
            </a:extLst>
          </p:cNvPr>
          <p:cNvSpPr/>
          <p:nvPr userDrawn="1"/>
        </p:nvSpPr>
        <p:spPr>
          <a:xfrm>
            <a:off x="8485197" y="1554480"/>
            <a:ext cx="3410712" cy="442722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8D8A8761-8481-974A-6A41-1697C6F1C4E2}"/>
              </a:ext>
            </a:extLst>
          </p:cNvPr>
          <p:cNvSpPr>
            <a:spLocks noGrp="1"/>
          </p:cNvSpPr>
          <p:nvPr>
            <p:ph type="title" hasCustomPrompt="1"/>
          </p:nvPr>
        </p:nvSpPr>
        <p:spPr>
          <a:xfrm>
            <a:off x="394934" y="626862"/>
            <a:ext cx="11492266" cy="545640"/>
          </a:xfrm>
          <a:prstGeom prst="rect">
            <a:avLst/>
          </a:prstGeom>
        </p:spPr>
        <p:txBody>
          <a:bodyPr/>
          <a:lstStyle>
            <a:lvl1pPr>
              <a:defRPr sz="3600" b="0">
                <a:solidFill>
                  <a:schemeClr val="accent1"/>
                </a:solidFill>
              </a:defRPr>
            </a:lvl1pPr>
          </a:lstStyle>
          <a:p>
            <a:r>
              <a:rPr lang="en-US"/>
              <a:t>Click to edit slide title</a:t>
            </a:r>
          </a:p>
        </p:txBody>
      </p:sp>
      <p:sp>
        <p:nvSpPr>
          <p:cNvPr id="6" name="Rectangle 5">
            <a:extLst>
              <a:ext uri="{FF2B5EF4-FFF2-40B4-BE49-F238E27FC236}">
                <a16:creationId xmlns:a16="http://schemas.microsoft.com/office/drawing/2014/main" id="{9D3CED79-E766-0CB8-D9E7-074785A9ADC7}"/>
              </a:ext>
            </a:extLst>
          </p:cNvPr>
          <p:cNvSpPr/>
          <p:nvPr userDrawn="1"/>
        </p:nvSpPr>
        <p:spPr>
          <a:xfrm>
            <a:off x="515271" y="415635"/>
            <a:ext cx="457200" cy="95642"/>
          </a:xfrm>
          <a:prstGeom prst="rect">
            <a:avLst/>
          </a:prstGeom>
          <a:solidFill>
            <a:srgbClr val="DD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65B107BB-87BF-DE38-E26C-700D7EB587E4}"/>
              </a:ext>
            </a:extLst>
          </p:cNvPr>
          <p:cNvSpPr/>
          <p:nvPr userDrawn="1"/>
        </p:nvSpPr>
        <p:spPr>
          <a:xfrm>
            <a:off x="313944" y="1554480"/>
            <a:ext cx="4797552" cy="4427220"/>
          </a:xfrm>
          <a:prstGeom prst="rect">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2">
            <a:extLst>
              <a:ext uri="{FF2B5EF4-FFF2-40B4-BE49-F238E27FC236}">
                <a16:creationId xmlns:a16="http://schemas.microsoft.com/office/drawing/2014/main" id="{A9E1E249-365A-86EA-5D65-E07F8636A172}"/>
              </a:ext>
            </a:extLst>
          </p:cNvPr>
          <p:cNvSpPr>
            <a:spLocks noGrp="1"/>
          </p:cNvSpPr>
          <p:nvPr>
            <p:ph idx="1" hasCustomPrompt="1"/>
          </p:nvPr>
        </p:nvSpPr>
        <p:spPr>
          <a:xfrm>
            <a:off x="428688" y="3324987"/>
            <a:ext cx="3969576" cy="2367534"/>
          </a:xfrm>
          <a:prstGeom prst="rect">
            <a:avLst/>
          </a:prstGeom>
        </p:spPr>
        <p:txBody>
          <a:bodyPr/>
          <a:lstStyle>
            <a:lvl1pPr marL="6350" indent="0" algn="l">
              <a:lnSpc>
                <a:spcPct val="100000"/>
              </a:lnSpc>
              <a:buSzPct val="100000"/>
              <a:buFontTx/>
              <a:buNone/>
              <a:tabLst/>
              <a:defRPr sz="2600" b="1">
                <a:solidFill>
                  <a:schemeClr val="bg1"/>
                </a:solidFill>
              </a:defRPr>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14" name="Content Placeholder 2">
            <a:extLst>
              <a:ext uri="{FF2B5EF4-FFF2-40B4-BE49-F238E27FC236}">
                <a16:creationId xmlns:a16="http://schemas.microsoft.com/office/drawing/2014/main" id="{E5532C70-57A5-39BF-0F43-5F83F82048DC}"/>
              </a:ext>
            </a:extLst>
          </p:cNvPr>
          <p:cNvSpPr>
            <a:spLocks noGrp="1"/>
          </p:cNvSpPr>
          <p:nvPr>
            <p:ph idx="11" hasCustomPrompt="1"/>
          </p:nvPr>
        </p:nvSpPr>
        <p:spPr>
          <a:xfrm>
            <a:off x="5613037" y="3320034"/>
            <a:ext cx="2361908" cy="2266950"/>
          </a:xfrm>
          <a:prstGeom prst="rect">
            <a:avLst/>
          </a:prstGeom>
        </p:spPr>
        <p:txBody>
          <a:bodyPr/>
          <a:lstStyle>
            <a:lvl1pPr marL="6350" indent="0" algn="ctr">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supporting text</a:t>
            </a:r>
          </a:p>
        </p:txBody>
      </p:sp>
      <p:pic>
        <p:nvPicPr>
          <p:cNvPr id="15" name="Graphic 14">
            <a:extLst>
              <a:ext uri="{FF2B5EF4-FFF2-40B4-BE49-F238E27FC236}">
                <a16:creationId xmlns:a16="http://schemas.microsoft.com/office/drawing/2014/main" id="{3FCD3075-11D5-F44E-FEAA-C8E7C505188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531392" y="2433872"/>
            <a:ext cx="540869" cy="540869"/>
          </a:xfrm>
          <a:prstGeom prst="rect">
            <a:avLst/>
          </a:prstGeom>
        </p:spPr>
      </p:pic>
      <p:sp>
        <p:nvSpPr>
          <p:cNvPr id="16" name="Content Placeholder 2">
            <a:extLst>
              <a:ext uri="{FF2B5EF4-FFF2-40B4-BE49-F238E27FC236}">
                <a16:creationId xmlns:a16="http://schemas.microsoft.com/office/drawing/2014/main" id="{43003E95-8C95-960A-F1C3-B08255634947}"/>
              </a:ext>
            </a:extLst>
          </p:cNvPr>
          <p:cNvSpPr>
            <a:spLocks noGrp="1"/>
          </p:cNvSpPr>
          <p:nvPr>
            <p:ph idx="12" hasCustomPrompt="1"/>
          </p:nvPr>
        </p:nvSpPr>
        <p:spPr>
          <a:xfrm>
            <a:off x="8990693" y="3320034"/>
            <a:ext cx="2361908" cy="2266950"/>
          </a:xfrm>
          <a:prstGeom prst="rect">
            <a:avLst/>
          </a:prstGeom>
        </p:spPr>
        <p:txBody>
          <a:bodyPr/>
          <a:lstStyle>
            <a:lvl1pPr marL="6350" indent="0" algn="ctr">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supporting text</a:t>
            </a:r>
          </a:p>
        </p:txBody>
      </p:sp>
      <p:pic>
        <p:nvPicPr>
          <p:cNvPr id="19" name="Graphic 18">
            <a:extLst>
              <a:ext uri="{FF2B5EF4-FFF2-40B4-BE49-F238E27FC236}">
                <a16:creationId xmlns:a16="http://schemas.microsoft.com/office/drawing/2014/main" id="{237A3046-FA69-5240-92BC-85A2C84EAE1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09048" y="2433872"/>
            <a:ext cx="540869" cy="540869"/>
          </a:xfrm>
          <a:prstGeom prst="rect">
            <a:avLst/>
          </a:prstGeom>
        </p:spPr>
      </p:pic>
    </p:spTree>
    <p:extLst>
      <p:ext uri="{BB962C8B-B14F-4D97-AF65-F5344CB8AC3E}">
        <p14:creationId xmlns:p14="http://schemas.microsoft.com/office/powerpoint/2010/main" val="1650425893"/>
      </p:ext>
    </p:extLst>
  </p:cSld>
  <p:clrMapOvr>
    <a:masterClrMapping/>
  </p:clrMapOvr>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Dark + 3 Light Columns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A9052B-931B-C9D4-CCBC-6F01BE652E28}"/>
              </a:ext>
            </a:extLst>
          </p:cNvPr>
          <p:cNvSpPr/>
          <p:nvPr userDrawn="1"/>
        </p:nvSpPr>
        <p:spPr>
          <a:xfrm>
            <a:off x="3995928" y="1554480"/>
            <a:ext cx="2628099" cy="442722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0CD535B-7EAE-7829-F935-CFAC39DD3A1E}"/>
              </a:ext>
            </a:extLst>
          </p:cNvPr>
          <p:cNvSpPr/>
          <p:nvPr userDrawn="1"/>
        </p:nvSpPr>
        <p:spPr>
          <a:xfrm>
            <a:off x="6632086" y="1554480"/>
            <a:ext cx="2628099" cy="4427220"/>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C203D57-02FE-93B4-781C-BABB976923F9}"/>
              </a:ext>
            </a:extLst>
          </p:cNvPr>
          <p:cNvSpPr/>
          <p:nvPr userDrawn="1"/>
        </p:nvSpPr>
        <p:spPr>
          <a:xfrm>
            <a:off x="9268245" y="1554480"/>
            <a:ext cx="2628099" cy="442722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8D8A8761-8481-974A-6A41-1697C6F1C4E2}"/>
              </a:ext>
            </a:extLst>
          </p:cNvPr>
          <p:cNvSpPr>
            <a:spLocks noGrp="1"/>
          </p:cNvSpPr>
          <p:nvPr>
            <p:ph type="title" hasCustomPrompt="1"/>
          </p:nvPr>
        </p:nvSpPr>
        <p:spPr>
          <a:xfrm>
            <a:off x="394934" y="626862"/>
            <a:ext cx="11492266" cy="545640"/>
          </a:xfrm>
          <a:prstGeom prst="rect">
            <a:avLst/>
          </a:prstGeom>
        </p:spPr>
        <p:txBody>
          <a:bodyPr/>
          <a:lstStyle>
            <a:lvl1pPr>
              <a:defRPr sz="3600" b="0">
                <a:solidFill>
                  <a:schemeClr val="accent1"/>
                </a:solidFill>
              </a:defRPr>
            </a:lvl1pPr>
          </a:lstStyle>
          <a:p>
            <a:r>
              <a:rPr lang="en-US"/>
              <a:t>Click to edit slide title</a:t>
            </a:r>
          </a:p>
        </p:txBody>
      </p:sp>
      <p:sp>
        <p:nvSpPr>
          <p:cNvPr id="6" name="Rectangle 5">
            <a:extLst>
              <a:ext uri="{FF2B5EF4-FFF2-40B4-BE49-F238E27FC236}">
                <a16:creationId xmlns:a16="http://schemas.microsoft.com/office/drawing/2014/main" id="{9D3CED79-E766-0CB8-D9E7-074785A9ADC7}"/>
              </a:ext>
            </a:extLst>
          </p:cNvPr>
          <p:cNvSpPr/>
          <p:nvPr userDrawn="1"/>
        </p:nvSpPr>
        <p:spPr>
          <a:xfrm>
            <a:off x="515271" y="415635"/>
            <a:ext cx="457200" cy="95642"/>
          </a:xfrm>
          <a:prstGeom prst="rect">
            <a:avLst/>
          </a:prstGeom>
          <a:solidFill>
            <a:srgbClr val="DD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65B107BB-87BF-DE38-E26C-700D7EB587E4}"/>
              </a:ext>
            </a:extLst>
          </p:cNvPr>
          <p:cNvSpPr/>
          <p:nvPr userDrawn="1"/>
        </p:nvSpPr>
        <p:spPr>
          <a:xfrm>
            <a:off x="313944" y="1554480"/>
            <a:ext cx="3681983" cy="4427220"/>
          </a:xfrm>
          <a:prstGeom prst="rect">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2">
            <a:extLst>
              <a:ext uri="{FF2B5EF4-FFF2-40B4-BE49-F238E27FC236}">
                <a16:creationId xmlns:a16="http://schemas.microsoft.com/office/drawing/2014/main" id="{A9E1E249-365A-86EA-5D65-E07F8636A172}"/>
              </a:ext>
            </a:extLst>
          </p:cNvPr>
          <p:cNvSpPr>
            <a:spLocks noGrp="1"/>
          </p:cNvSpPr>
          <p:nvPr>
            <p:ph idx="1" hasCustomPrompt="1"/>
          </p:nvPr>
        </p:nvSpPr>
        <p:spPr>
          <a:xfrm>
            <a:off x="419544" y="3324987"/>
            <a:ext cx="3064320" cy="2367534"/>
          </a:xfrm>
          <a:prstGeom prst="rect">
            <a:avLst/>
          </a:prstGeom>
        </p:spPr>
        <p:txBody>
          <a:bodyPr/>
          <a:lstStyle>
            <a:lvl1pPr marL="6350" indent="0" algn="l">
              <a:lnSpc>
                <a:spcPct val="100000"/>
              </a:lnSpc>
              <a:buSzPct val="100000"/>
              <a:buFontTx/>
              <a:buNone/>
              <a:tabLst/>
              <a:defRPr sz="2600" b="1">
                <a:solidFill>
                  <a:schemeClr val="bg1"/>
                </a:solidFill>
              </a:defRPr>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9" name="Content Placeholder 2">
            <a:extLst>
              <a:ext uri="{FF2B5EF4-FFF2-40B4-BE49-F238E27FC236}">
                <a16:creationId xmlns:a16="http://schemas.microsoft.com/office/drawing/2014/main" id="{40DBFF12-BD80-05D8-6E1B-D5F6226F65B6}"/>
              </a:ext>
            </a:extLst>
          </p:cNvPr>
          <p:cNvSpPr>
            <a:spLocks noGrp="1"/>
          </p:cNvSpPr>
          <p:nvPr>
            <p:ph idx="10" hasCustomPrompt="1"/>
          </p:nvPr>
        </p:nvSpPr>
        <p:spPr>
          <a:xfrm>
            <a:off x="4121188" y="3320034"/>
            <a:ext cx="2361908" cy="2266950"/>
          </a:xfrm>
          <a:prstGeom prst="rect">
            <a:avLst/>
          </a:prstGeom>
        </p:spPr>
        <p:txBody>
          <a:bodyPr/>
          <a:lstStyle>
            <a:lvl1pPr marL="6350" indent="0" algn="ctr">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supporting text</a:t>
            </a:r>
          </a:p>
        </p:txBody>
      </p:sp>
      <p:pic>
        <p:nvPicPr>
          <p:cNvPr id="21" name="Graphic 20">
            <a:extLst>
              <a:ext uri="{FF2B5EF4-FFF2-40B4-BE49-F238E27FC236}">
                <a16:creationId xmlns:a16="http://schemas.microsoft.com/office/drawing/2014/main" id="{6652EF3E-F097-42AB-06BC-BF8118DDB4B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039543" y="2433872"/>
            <a:ext cx="540869" cy="540869"/>
          </a:xfrm>
          <a:prstGeom prst="rect">
            <a:avLst/>
          </a:prstGeom>
        </p:spPr>
      </p:pic>
      <p:sp>
        <p:nvSpPr>
          <p:cNvPr id="14" name="Content Placeholder 2">
            <a:extLst>
              <a:ext uri="{FF2B5EF4-FFF2-40B4-BE49-F238E27FC236}">
                <a16:creationId xmlns:a16="http://schemas.microsoft.com/office/drawing/2014/main" id="{E5532C70-57A5-39BF-0F43-5F83F82048DC}"/>
              </a:ext>
            </a:extLst>
          </p:cNvPr>
          <p:cNvSpPr>
            <a:spLocks noGrp="1"/>
          </p:cNvSpPr>
          <p:nvPr>
            <p:ph idx="11" hasCustomPrompt="1"/>
          </p:nvPr>
        </p:nvSpPr>
        <p:spPr>
          <a:xfrm>
            <a:off x="6772948" y="3320034"/>
            <a:ext cx="2361908" cy="2266950"/>
          </a:xfrm>
          <a:prstGeom prst="rect">
            <a:avLst/>
          </a:prstGeom>
        </p:spPr>
        <p:txBody>
          <a:bodyPr/>
          <a:lstStyle>
            <a:lvl1pPr marL="6350" indent="0" algn="ctr">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supporting text</a:t>
            </a:r>
          </a:p>
        </p:txBody>
      </p:sp>
      <p:pic>
        <p:nvPicPr>
          <p:cNvPr id="15" name="Graphic 14">
            <a:extLst>
              <a:ext uri="{FF2B5EF4-FFF2-40B4-BE49-F238E27FC236}">
                <a16:creationId xmlns:a16="http://schemas.microsoft.com/office/drawing/2014/main" id="{3FCD3075-11D5-F44E-FEAA-C8E7C505188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91303" y="2433872"/>
            <a:ext cx="540869" cy="540869"/>
          </a:xfrm>
          <a:prstGeom prst="rect">
            <a:avLst/>
          </a:prstGeom>
        </p:spPr>
      </p:pic>
      <p:sp>
        <p:nvSpPr>
          <p:cNvPr id="16" name="Content Placeholder 2">
            <a:extLst>
              <a:ext uri="{FF2B5EF4-FFF2-40B4-BE49-F238E27FC236}">
                <a16:creationId xmlns:a16="http://schemas.microsoft.com/office/drawing/2014/main" id="{43003E95-8C95-960A-F1C3-B08255634947}"/>
              </a:ext>
            </a:extLst>
          </p:cNvPr>
          <p:cNvSpPr>
            <a:spLocks noGrp="1"/>
          </p:cNvSpPr>
          <p:nvPr>
            <p:ph idx="12" hasCustomPrompt="1"/>
          </p:nvPr>
        </p:nvSpPr>
        <p:spPr>
          <a:xfrm>
            <a:off x="9406420" y="3320034"/>
            <a:ext cx="2361908" cy="2266950"/>
          </a:xfrm>
          <a:prstGeom prst="rect">
            <a:avLst/>
          </a:prstGeom>
        </p:spPr>
        <p:txBody>
          <a:bodyPr/>
          <a:lstStyle>
            <a:lvl1pPr marL="6350" indent="0" algn="ctr">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supporting text</a:t>
            </a:r>
          </a:p>
        </p:txBody>
      </p:sp>
      <p:pic>
        <p:nvPicPr>
          <p:cNvPr id="19" name="Graphic 18">
            <a:extLst>
              <a:ext uri="{FF2B5EF4-FFF2-40B4-BE49-F238E27FC236}">
                <a16:creationId xmlns:a16="http://schemas.microsoft.com/office/drawing/2014/main" id="{237A3046-FA69-5240-92BC-85A2C84EAE1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24775" y="2433872"/>
            <a:ext cx="540869" cy="540869"/>
          </a:xfrm>
          <a:prstGeom prst="rect">
            <a:avLst/>
          </a:prstGeom>
        </p:spPr>
      </p:pic>
    </p:spTree>
    <p:extLst>
      <p:ext uri="{BB962C8B-B14F-4D97-AF65-F5344CB8AC3E}">
        <p14:creationId xmlns:p14="http://schemas.microsoft.com/office/powerpoint/2010/main" val="2018301887"/>
      </p:ext>
    </p:extLst>
  </p:cSld>
  <p:clrMapOvr>
    <a:masterClrMapping/>
  </p:clrMapOvr>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Columns - Rectangle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D8A8761-8481-974A-6A41-1697C6F1C4E2}"/>
              </a:ext>
            </a:extLst>
          </p:cNvPr>
          <p:cNvSpPr>
            <a:spLocks noGrp="1"/>
          </p:cNvSpPr>
          <p:nvPr>
            <p:ph type="title" hasCustomPrompt="1"/>
          </p:nvPr>
        </p:nvSpPr>
        <p:spPr>
          <a:xfrm>
            <a:off x="394934" y="626862"/>
            <a:ext cx="11492266" cy="545640"/>
          </a:xfrm>
          <a:prstGeom prst="rect">
            <a:avLst/>
          </a:prstGeom>
        </p:spPr>
        <p:txBody>
          <a:bodyPr/>
          <a:lstStyle>
            <a:lvl1pPr>
              <a:defRPr sz="3600" b="0">
                <a:solidFill>
                  <a:schemeClr val="accent1"/>
                </a:solidFill>
              </a:defRPr>
            </a:lvl1pPr>
          </a:lstStyle>
          <a:p>
            <a:r>
              <a:rPr lang="en-US"/>
              <a:t>Click to edit slide title</a:t>
            </a:r>
          </a:p>
        </p:txBody>
      </p:sp>
      <p:sp>
        <p:nvSpPr>
          <p:cNvPr id="6" name="Rectangle 5">
            <a:extLst>
              <a:ext uri="{FF2B5EF4-FFF2-40B4-BE49-F238E27FC236}">
                <a16:creationId xmlns:a16="http://schemas.microsoft.com/office/drawing/2014/main" id="{9D3CED79-E766-0CB8-D9E7-074785A9ADC7}"/>
              </a:ext>
            </a:extLst>
          </p:cNvPr>
          <p:cNvSpPr/>
          <p:nvPr userDrawn="1"/>
        </p:nvSpPr>
        <p:spPr>
          <a:xfrm>
            <a:off x="515271" y="415635"/>
            <a:ext cx="457200" cy="95642"/>
          </a:xfrm>
          <a:prstGeom prst="rect">
            <a:avLst/>
          </a:prstGeom>
          <a:solidFill>
            <a:srgbClr val="DD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a:extLst>
              <a:ext uri="{FF2B5EF4-FFF2-40B4-BE49-F238E27FC236}">
                <a16:creationId xmlns:a16="http://schemas.microsoft.com/office/drawing/2014/main" id="{5EBDE78F-6596-EAD1-449F-BFB04F35971F}"/>
              </a:ext>
            </a:extLst>
          </p:cNvPr>
          <p:cNvSpPr>
            <a:spLocks noGrp="1"/>
          </p:cNvSpPr>
          <p:nvPr>
            <p:ph type="body" sz="quarter" idx="12" hasCustomPrompt="1"/>
          </p:nvPr>
        </p:nvSpPr>
        <p:spPr>
          <a:xfrm>
            <a:off x="432816" y="1389380"/>
            <a:ext cx="11454384" cy="545640"/>
          </a:xfrm>
          <a:prstGeom prst="rect">
            <a:avLst/>
          </a:prstGeom>
        </p:spPr>
        <p:txBody>
          <a:bodyPr/>
          <a:lstStyle>
            <a:lvl1pPr marL="0" indent="0">
              <a:buNone/>
              <a:defRPr sz="2600" b="1"/>
            </a:lvl1pPr>
          </a:lstStyle>
          <a:p>
            <a:pPr lvl="0"/>
            <a:r>
              <a:rPr lang="en-US"/>
              <a:t>Click to edit main text</a:t>
            </a:r>
          </a:p>
        </p:txBody>
      </p:sp>
      <p:sp>
        <p:nvSpPr>
          <p:cNvPr id="2" name="Rectangle 1">
            <a:extLst>
              <a:ext uri="{FF2B5EF4-FFF2-40B4-BE49-F238E27FC236}">
                <a16:creationId xmlns:a16="http://schemas.microsoft.com/office/drawing/2014/main" id="{4C288D00-C4A6-AD16-5A43-3A0126DDFF19}"/>
              </a:ext>
            </a:extLst>
          </p:cNvPr>
          <p:cNvSpPr/>
          <p:nvPr userDrawn="1"/>
        </p:nvSpPr>
        <p:spPr>
          <a:xfrm>
            <a:off x="323038" y="1935020"/>
            <a:ext cx="2878751" cy="404668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EA46504-9A35-8183-7635-3160BBB332BC}"/>
              </a:ext>
            </a:extLst>
          </p:cNvPr>
          <p:cNvSpPr/>
          <p:nvPr userDrawn="1"/>
        </p:nvSpPr>
        <p:spPr>
          <a:xfrm>
            <a:off x="3208104" y="1935020"/>
            <a:ext cx="2878751" cy="404668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A1464CC-5EA0-D9BB-F460-689452DC4009}"/>
              </a:ext>
            </a:extLst>
          </p:cNvPr>
          <p:cNvSpPr/>
          <p:nvPr userDrawn="1"/>
        </p:nvSpPr>
        <p:spPr>
          <a:xfrm>
            <a:off x="6089599" y="1935020"/>
            <a:ext cx="2903342" cy="4046680"/>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5B0B6BB-D339-E2B7-DA4A-751615E9673D}"/>
              </a:ext>
            </a:extLst>
          </p:cNvPr>
          <p:cNvSpPr/>
          <p:nvPr userDrawn="1"/>
        </p:nvSpPr>
        <p:spPr>
          <a:xfrm>
            <a:off x="8999342" y="1935020"/>
            <a:ext cx="2890691" cy="404668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9D3D7C9C-28A1-8FE9-6CC0-9F997356AF57}"/>
              </a:ext>
            </a:extLst>
          </p:cNvPr>
          <p:cNvSpPr>
            <a:spLocks noGrp="1"/>
          </p:cNvSpPr>
          <p:nvPr>
            <p:ph idx="1" hasCustomPrompt="1"/>
          </p:nvPr>
        </p:nvSpPr>
        <p:spPr>
          <a:xfrm>
            <a:off x="527907" y="3401562"/>
            <a:ext cx="2462180" cy="2286006"/>
          </a:xfrm>
          <a:prstGeom prst="rect">
            <a:avLst/>
          </a:prstGeom>
        </p:spPr>
        <p:txBody>
          <a:bodyPr/>
          <a:lstStyle>
            <a:lvl1pPr marL="6350" indent="0" algn="ctr">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supporting text</a:t>
            </a:r>
          </a:p>
        </p:txBody>
      </p:sp>
      <p:sp>
        <p:nvSpPr>
          <p:cNvPr id="15" name="Content Placeholder 2">
            <a:extLst>
              <a:ext uri="{FF2B5EF4-FFF2-40B4-BE49-F238E27FC236}">
                <a16:creationId xmlns:a16="http://schemas.microsoft.com/office/drawing/2014/main" id="{0054F886-1290-8D1D-D6B2-05AEF384A316}"/>
              </a:ext>
            </a:extLst>
          </p:cNvPr>
          <p:cNvSpPr>
            <a:spLocks noGrp="1"/>
          </p:cNvSpPr>
          <p:nvPr>
            <p:ph idx="10" hasCustomPrompt="1"/>
          </p:nvPr>
        </p:nvSpPr>
        <p:spPr>
          <a:xfrm>
            <a:off x="3399123" y="3401562"/>
            <a:ext cx="2462180" cy="2286006"/>
          </a:xfrm>
          <a:prstGeom prst="rect">
            <a:avLst/>
          </a:prstGeom>
        </p:spPr>
        <p:txBody>
          <a:bodyPr/>
          <a:lstStyle>
            <a:lvl1pPr marL="6350" indent="0" algn="ctr">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supporting text</a:t>
            </a:r>
          </a:p>
        </p:txBody>
      </p:sp>
      <p:sp>
        <p:nvSpPr>
          <p:cNvPr id="16" name="Content Placeholder 2">
            <a:extLst>
              <a:ext uri="{FF2B5EF4-FFF2-40B4-BE49-F238E27FC236}">
                <a16:creationId xmlns:a16="http://schemas.microsoft.com/office/drawing/2014/main" id="{E05F5301-279B-2C9E-8880-4B4A47E7DC90}"/>
              </a:ext>
            </a:extLst>
          </p:cNvPr>
          <p:cNvSpPr>
            <a:spLocks noGrp="1"/>
          </p:cNvSpPr>
          <p:nvPr>
            <p:ph idx="11" hasCustomPrompt="1"/>
          </p:nvPr>
        </p:nvSpPr>
        <p:spPr>
          <a:xfrm>
            <a:off x="6306915" y="3401562"/>
            <a:ext cx="2462180" cy="2286006"/>
          </a:xfrm>
          <a:prstGeom prst="rect">
            <a:avLst/>
          </a:prstGeom>
        </p:spPr>
        <p:txBody>
          <a:bodyPr/>
          <a:lstStyle>
            <a:lvl1pPr marL="6350" indent="0" algn="ctr">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supporting text</a:t>
            </a:r>
          </a:p>
        </p:txBody>
      </p:sp>
      <p:sp>
        <p:nvSpPr>
          <p:cNvPr id="17" name="Content Placeholder 2">
            <a:extLst>
              <a:ext uri="{FF2B5EF4-FFF2-40B4-BE49-F238E27FC236}">
                <a16:creationId xmlns:a16="http://schemas.microsoft.com/office/drawing/2014/main" id="{C9660FF3-DB9B-C4A8-1E74-7C2286F7278B}"/>
              </a:ext>
            </a:extLst>
          </p:cNvPr>
          <p:cNvSpPr>
            <a:spLocks noGrp="1"/>
          </p:cNvSpPr>
          <p:nvPr>
            <p:ph idx="13" hasCustomPrompt="1"/>
          </p:nvPr>
        </p:nvSpPr>
        <p:spPr>
          <a:xfrm>
            <a:off x="9223851" y="3401562"/>
            <a:ext cx="2462180" cy="2286006"/>
          </a:xfrm>
          <a:prstGeom prst="rect">
            <a:avLst/>
          </a:prstGeom>
        </p:spPr>
        <p:txBody>
          <a:bodyPr/>
          <a:lstStyle>
            <a:lvl1pPr marL="6350" indent="0" algn="ctr">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supporting text</a:t>
            </a:r>
          </a:p>
        </p:txBody>
      </p:sp>
      <p:pic>
        <p:nvPicPr>
          <p:cNvPr id="19" name="Graphic 18">
            <a:extLst>
              <a:ext uri="{FF2B5EF4-FFF2-40B4-BE49-F238E27FC236}">
                <a16:creationId xmlns:a16="http://schemas.microsoft.com/office/drawing/2014/main" id="{C4630F71-3832-9372-87EC-BCBDC037CB1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85999" y="2433872"/>
            <a:ext cx="540869" cy="540869"/>
          </a:xfrm>
          <a:prstGeom prst="rect">
            <a:avLst/>
          </a:prstGeom>
        </p:spPr>
      </p:pic>
      <p:pic>
        <p:nvPicPr>
          <p:cNvPr id="20" name="Graphic 19">
            <a:extLst>
              <a:ext uri="{FF2B5EF4-FFF2-40B4-BE49-F238E27FC236}">
                <a16:creationId xmlns:a16="http://schemas.microsoft.com/office/drawing/2014/main" id="{1FA24795-D83A-02CC-8F16-7683C1AC167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77045" y="2433872"/>
            <a:ext cx="540869" cy="540869"/>
          </a:xfrm>
          <a:prstGeom prst="rect">
            <a:avLst/>
          </a:prstGeom>
        </p:spPr>
      </p:pic>
      <p:pic>
        <p:nvPicPr>
          <p:cNvPr id="21" name="Graphic 20">
            <a:extLst>
              <a:ext uri="{FF2B5EF4-FFF2-40B4-BE49-F238E27FC236}">
                <a16:creationId xmlns:a16="http://schemas.microsoft.com/office/drawing/2014/main" id="{B161C653-6C1B-CF3C-54F5-A162735F575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277237" y="2433872"/>
            <a:ext cx="540869" cy="540869"/>
          </a:xfrm>
          <a:prstGeom prst="rect">
            <a:avLst/>
          </a:prstGeom>
        </p:spPr>
      </p:pic>
      <p:pic>
        <p:nvPicPr>
          <p:cNvPr id="22" name="Graphic 21">
            <a:extLst>
              <a:ext uri="{FF2B5EF4-FFF2-40B4-BE49-F238E27FC236}">
                <a16:creationId xmlns:a16="http://schemas.microsoft.com/office/drawing/2014/main" id="{A2A75637-C8C9-4D46-F70C-9D0D4CCBA7D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174253" y="2433872"/>
            <a:ext cx="540869" cy="540869"/>
          </a:xfrm>
          <a:prstGeom prst="rect">
            <a:avLst/>
          </a:prstGeom>
        </p:spPr>
      </p:pic>
    </p:spTree>
    <p:extLst>
      <p:ext uri="{BB962C8B-B14F-4D97-AF65-F5344CB8AC3E}">
        <p14:creationId xmlns:p14="http://schemas.microsoft.com/office/powerpoint/2010/main" val="2464654220"/>
      </p:ext>
    </p:extLst>
  </p:cSld>
  <p:clrMapOvr>
    <a:masterClrMapping/>
  </p:clrMapOvr>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2 - 3 Columns - Rectangles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0CECBA-1C7F-2DA1-E591-24DE70B07AD5}"/>
              </a:ext>
            </a:extLst>
          </p:cNvPr>
          <p:cNvSpPr/>
          <p:nvPr userDrawn="1"/>
        </p:nvSpPr>
        <p:spPr>
          <a:xfrm>
            <a:off x="313944" y="1790700"/>
            <a:ext cx="3852093" cy="4191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4D569ED-40FD-5F30-6B8F-D516251AD9CC}"/>
              </a:ext>
            </a:extLst>
          </p:cNvPr>
          <p:cNvSpPr/>
          <p:nvPr userDrawn="1"/>
        </p:nvSpPr>
        <p:spPr>
          <a:xfrm>
            <a:off x="4171037" y="1790700"/>
            <a:ext cx="3852093" cy="4191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94C41D1-7B7B-703B-856D-425AA1CA3BD4}"/>
              </a:ext>
            </a:extLst>
          </p:cNvPr>
          <p:cNvSpPr/>
          <p:nvPr userDrawn="1"/>
        </p:nvSpPr>
        <p:spPr>
          <a:xfrm>
            <a:off x="8031839" y="1790700"/>
            <a:ext cx="3872779" cy="4191000"/>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8D8A8761-8481-974A-6A41-1697C6F1C4E2}"/>
              </a:ext>
            </a:extLst>
          </p:cNvPr>
          <p:cNvSpPr>
            <a:spLocks noGrp="1"/>
          </p:cNvSpPr>
          <p:nvPr>
            <p:ph type="title" hasCustomPrompt="1"/>
          </p:nvPr>
        </p:nvSpPr>
        <p:spPr>
          <a:xfrm>
            <a:off x="394934" y="626862"/>
            <a:ext cx="11492266" cy="545640"/>
          </a:xfrm>
          <a:prstGeom prst="rect">
            <a:avLst/>
          </a:prstGeom>
        </p:spPr>
        <p:txBody>
          <a:bodyPr/>
          <a:lstStyle>
            <a:lvl1pPr>
              <a:defRPr sz="3600" b="0">
                <a:solidFill>
                  <a:schemeClr val="accent1"/>
                </a:solidFill>
              </a:defRPr>
            </a:lvl1pPr>
          </a:lstStyle>
          <a:p>
            <a:r>
              <a:rPr lang="en-US"/>
              <a:t>Click to edit slide title</a:t>
            </a:r>
          </a:p>
        </p:txBody>
      </p:sp>
      <p:sp>
        <p:nvSpPr>
          <p:cNvPr id="5" name="Content Placeholder 2">
            <a:extLst>
              <a:ext uri="{FF2B5EF4-FFF2-40B4-BE49-F238E27FC236}">
                <a16:creationId xmlns:a16="http://schemas.microsoft.com/office/drawing/2014/main" id="{4531390D-98A1-55C7-7CEC-6C89EC7D8717}"/>
              </a:ext>
            </a:extLst>
          </p:cNvPr>
          <p:cNvSpPr>
            <a:spLocks noGrp="1"/>
          </p:cNvSpPr>
          <p:nvPr>
            <p:ph idx="1" hasCustomPrompt="1"/>
          </p:nvPr>
        </p:nvSpPr>
        <p:spPr>
          <a:xfrm>
            <a:off x="529272" y="2245233"/>
            <a:ext cx="3393504" cy="2367534"/>
          </a:xfrm>
          <a:prstGeom prst="rect">
            <a:avLst/>
          </a:prstGeom>
        </p:spPr>
        <p:txBody>
          <a:bodyPr/>
          <a:lstStyle>
            <a:lvl1pPr marL="6350" indent="0" algn="l">
              <a:lnSpc>
                <a:spcPct val="100000"/>
              </a:lnSpc>
              <a:buSzPct val="100000"/>
              <a:buFontTx/>
              <a:buNone/>
              <a:tabLst/>
              <a:defRPr sz="24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6" name="Rectangle 5">
            <a:extLst>
              <a:ext uri="{FF2B5EF4-FFF2-40B4-BE49-F238E27FC236}">
                <a16:creationId xmlns:a16="http://schemas.microsoft.com/office/drawing/2014/main" id="{9D3CED79-E766-0CB8-D9E7-074785A9ADC7}"/>
              </a:ext>
            </a:extLst>
          </p:cNvPr>
          <p:cNvSpPr/>
          <p:nvPr userDrawn="1"/>
        </p:nvSpPr>
        <p:spPr>
          <a:xfrm>
            <a:off x="515271" y="415635"/>
            <a:ext cx="457200" cy="95642"/>
          </a:xfrm>
          <a:prstGeom prst="rect">
            <a:avLst/>
          </a:prstGeom>
          <a:solidFill>
            <a:srgbClr val="DD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4390464F-7A2E-EB7A-AC86-ED5E676DFB23}"/>
              </a:ext>
            </a:extLst>
          </p:cNvPr>
          <p:cNvSpPr>
            <a:spLocks noGrp="1"/>
          </p:cNvSpPr>
          <p:nvPr>
            <p:ph idx="10" hasCustomPrompt="1"/>
          </p:nvPr>
        </p:nvSpPr>
        <p:spPr>
          <a:xfrm>
            <a:off x="4388040" y="2245233"/>
            <a:ext cx="3393504" cy="2367534"/>
          </a:xfrm>
          <a:prstGeom prst="rect">
            <a:avLst/>
          </a:prstGeom>
        </p:spPr>
        <p:txBody>
          <a:bodyPr/>
          <a:lstStyle>
            <a:lvl1pPr marL="6350" indent="0" algn="l">
              <a:lnSpc>
                <a:spcPct val="100000"/>
              </a:lnSpc>
              <a:buSzPct val="100000"/>
              <a:buFontTx/>
              <a:buNone/>
              <a:tabLst/>
              <a:defRPr sz="24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12" name="Content Placeholder 2">
            <a:extLst>
              <a:ext uri="{FF2B5EF4-FFF2-40B4-BE49-F238E27FC236}">
                <a16:creationId xmlns:a16="http://schemas.microsoft.com/office/drawing/2014/main" id="{69529550-C10C-86FB-F243-82B69F1865D8}"/>
              </a:ext>
            </a:extLst>
          </p:cNvPr>
          <p:cNvSpPr>
            <a:spLocks noGrp="1"/>
          </p:cNvSpPr>
          <p:nvPr>
            <p:ph idx="11" hasCustomPrompt="1"/>
          </p:nvPr>
        </p:nvSpPr>
        <p:spPr>
          <a:xfrm>
            <a:off x="8255952" y="2245233"/>
            <a:ext cx="3393504" cy="2367534"/>
          </a:xfrm>
          <a:prstGeom prst="rect">
            <a:avLst/>
          </a:prstGeom>
        </p:spPr>
        <p:txBody>
          <a:bodyPr/>
          <a:lstStyle>
            <a:lvl1pPr marL="6350" indent="0" algn="l">
              <a:lnSpc>
                <a:spcPct val="100000"/>
              </a:lnSpc>
              <a:buSzPct val="100000"/>
              <a:buFontTx/>
              <a:buNone/>
              <a:tabLst/>
              <a:defRPr sz="24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Tree>
    <p:extLst>
      <p:ext uri="{BB962C8B-B14F-4D97-AF65-F5344CB8AC3E}">
        <p14:creationId xmlns:p14="http://schemas.microsoft.com/office/powerpoint/2010/main" val="3421820997"/>
      </p:ext>
    </p:extLst>
  </p:cSld>
  <p:clrMapOvr>
    <a:masterClrMapping/>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2 - 4 Columns - Rectangles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0CECBA-1C7F-2DA1-E591-24DE70B07AD5}"/>
              </a:ext>
            </a:extLst>
          </p:cNvPr>
          <p:cNvSpPr/>
          <p:nvPr userDrawn="1"/>
        </p:nvSpPr>
        <p:spPr>
          <a:xfrm>
            <a:off x="313944" y="1790700"/>
            <a:ext cx="2887846" cy="4191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4D569ED-40FD-5F30-6B8F-D516251AD9CC}"/>
              </a:ext>
            </a:extLst>
          </p:cNvPr>
          <p:cNvSpPr/>
          <p:nvPr userDrawn="1"/>
        </p:nvSpPr>
        <p:spPr>
          <a:xfrm>
            <a:off x="3210027" y="1790700"/>
            <a:ext cx="2887846" cy="4191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94C41D1-7B7B-703B-856D-425AA1CA3BD4}"/>
              </a:ext>
            </a:extLst>
          </p:cNvPr>
          <p:cNvSpPr/>
          <p:nvPr userDrawn="1"/>
        </p:nvSpPr>
        <p:spPr>
          <a:xfrm>
            <a:off x="6100181" y="1790700"/>
            <a:ext cx="2903354" cy="4191000"/>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6B4EDE53-A3FF-9531-E247-2C365F5EFCE8}"/>
              </a:ext>
            </a:extLst>
          </p:cNvPr>
          <p:cNvSpPr/>
          <p:nvPr userDrawn="1"/>
        </p:nvSpPr>
        <p:spPr>
          <a:xfrm>
            <a:off x="9009936" y="1790700"/>
            <a:ext cx="2899824" cy="4191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8D8A8761-8481-974A-6A41-1697C6F1C4E2}"/>
              </a:ext>
            </a:extLst>
          </p:cNvPr>
          <p:cNvSpPr>
            <a:spLocks noGrp="1"/>
          </p:cNvSpPr>
          <p:nvPr>
            <p:ph type="title" hasCustomPrompt="1"/>
          </p:nvPr>
        </p:nvSpPr>
        <p:spPr>
          <a:xfrm>
            <a:off x="394934" y="626862"/>
            <a:ext cx="11492266" cy="545640"/>
          </a:xfrm>
          <a:prstGeom prst="rect">
            <a:avLst/>
          </a:prstGeom>
        </p:spPr>
        <p:txBody>
          <a:bodyPr/>
          <a:lstStyle>
            <a:lvl1pPr>
              <a:defRPr sz="3600" b="0">
                <a:solidFill>
                  <a:schemeClr val="accent1"/>
                </a:solidFill>
              </a:defRPr>
            </a:lvl1pPr>
          </a:lstStyle>
          <a:p>
            <a:r>
              <a:rPr lang="en-US"/>
              <a:t>Click to edit slide title</a:t>
            </a:r>
          </a:p>
        </p:txBody>
      </p:sp>
      <p:sp>
        <p:nvSpPr>
          <p:cNvPr id="5" name="Content Placeholder 2">
            <a:extLst>
              <a:ext uri="{FF2B5EF4-FFF2-40B4-BE49-F238E27FC236}">
                <a16:creationId xmlns:a16="http://schemas.microsoft.com/office/drawing/2014/main" id="{4531390D-98A1-55C7-7CEC-6C89EC7D8717}"/>
              </a:ext>
            </a:extLst>
          </p:cNvPr>
          <p:cNvSpPr>
            <a:spLocks noGrp="1"/>
          </p:cNvSpPr>
          <p:nvPr>
            <p:ph idx="1" hasCustomPrompt="1"/>
          </p:nvPr>
        </p:nvSpPr>
        <p:spPr>
          <a:xfrm>
            <a:off x="520128" y="2245233"/>
            <a:ext cx="2469959" cy="2367534"/>
          </a:xfrm>
          <a:prstGeom prst="rect">
            <a:avLst/>
          </a:prstGeom>
        </p:spPr>
        <p:txBody>
          <a:bodyPr/>
          <a:lstStyle>
            <a:lvl1pPr marL="6350" indent="0" algn="l">
              <a:lnSpc>
                <a:spcPct val="100000"/>
              </a:lnSpc>
              <a:buSzPct val="100000"/>
              <a:buFontTx/>
              <a:buNone/>
              <a:tabLst/>
              <a:defRPr sz="20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6" name="Rectangle 5">
            <a:extLst>
              <a:ext uri="{FF2B5EF4-FFF2-40B4-BE49-F238E27FC236}">
                <a16:creationId xmlns:a16="http://schemas.microsoft.com/office/drawing/2014/main" id="{9D3CED79-E766-0CB8-D9E7-074785A9ADC7}"/>
              </a:ext>
            </a:extLst>
          </p:cNvPr>
          <p:cNvSpPr/>
          <p:nvPr userDrawn="1"/>
        </p:nvSpPr>
        <p:spPr>
          <a:xfrm>
            <a:off x="515271" y="415635"/>
            <a:ext cx="457200" cy="95642"/>
          </a:xfrm>
          <a:prstGeom prst="rect">
            <a:avLst/>
          </a:prstGeom>
          <a:solidFill>
            <a:srgbClr val="DD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741197A0-33CD-8234-72D1-70DB3EC2B3B0}"/>
              </a:ext>
            </a:extLst>
          </p:cNvPr>
          <p:cNvSpPr>
            <a:spLocks noGrp="1"/>
          </p:cNvSpPr>
          <p:nvPr>
            <p:ph idx="10" hasCustomPrompt="1"/>
          </p:nvPr>
        </p:nvSpPr>
        <p:spPr>
          <a:xfrm>
            <a:off x="3391344" y="2245233"/>
            <a:ext cx="2469959" cy="2367534"/>
          </a:xfrm>
          <a:prstGeom prst="rect">
            <a:avLst/>
          </a:prstGeom>
        </p:spPr>
        <p:txBody>
          <a:bodyPr/>
          <a:lstStyle>
            <a:lvl1pPr marL="6350" indent="0" algn="l">
              <a:lnSpc>
                <a:spcPct val="100000"/>
              </a:lnSpc>
              <a:buSzPct val="100000"/>
              <a:buFontTx/>
              <a:buNone/>
              <a:tabLst/>
              <a:defRPr sz="20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8" name="Content Placeholder 2">
            <a:extLst>
              <a:ext uri="{FF2B5EF4-FFF2-40B4-BE49-F238E27FC236}">
                <a16:creationId xmlns:a16="http://schemas.microsoft.com/office/drawing/2014/main" id="{C1DE7B3C-6222-6ABA-1E2F-8DCE3E00EA9A}"/>
              </a:ext>
            </a:extLst>
          </p:cNvPr>
          <p:cNvSpPr>
            <a:spLocks noGrp="1"/>
          </p:cNvSpPr>
          <p:nvPr>
            <p:ph idx="11" hasCustomPrompt="1"/>
          </p:nvPr>
        </p:nvSpPr>
        <p:spPr>
          <a:xfrm>
            <a:off x="6299136" y="2245233"/>
            <a:ext cx="2469959" cy="2367534"/>
          </a:xfrm>
          <a:prstGeom prst="rect">
            <a:avLst/>
          </a:prstGeom>
        </p:spPr>
        <p:txBody>
          <a:bodyPr/>
          <a:lstStyle>
            <a:lvl1pPr marL="6350" indent="0" algn="l">
              <a:lnSpc>
                <a:spcPct val="100000"/>
              </a:lnSpc>
              <a:buSzPct val="100000"/>
              <a:buFontTx/>
              <a:buNone/>
              <a:tabLst/>
              <a:defRPr sz="20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9" name="Content Placeholder 2">
            <a:extLst>
              <a:ext uri="{FF2B5EF4-FFF2-40B4-BE49-F238E27FC236}">
                <a16:creationId xmlns:a16="http://schemas.microsoft.com/office/drawing/2014/main" id="{1CE15975-DFCE-A4AC-500F-DD3132EE24A2}"/>
              </a:ext>
            </a:extLst>
          </p:cNvPr>
          <p:cNvSpPr>
            <a:spLocks noGrp="1"/>
          </p:cNvSpPr>
          <p:nvPr>
            <p:ph idx="12" hasCustomPrompt="1"/>
          </p:nvPr>
        </p:nvSpPr>
        <p:spPr>
          <a:xfrm>
            <a:off x="9216072" y="2245233"/>
            <a:ext cx="2469959" cy="2367534"/>
          </a:xfrm>
          <a:prstGeom prst="rect">
            <a:avLst/>
          </a:prstGeom>
        </p:spPr>
        <p:txBody>
          <a:bodyPr/>
          <a:lstStyle>
            <a:lvl1pPr marL="6350" indent="0" algn="l">
              <a:lnSpc>
                <a:spcPct val="100000"/>
              </a:lnSpc>
              <a:buSzPct val="100000"/>
              <a:buFontTx/>
              <a:buNone/>
              <a:tabLst/>
              <a:defRPr sz="20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Tree>
    <p:extLst>
      <p:ext uri="{BB962C8B-B14F-4D97-AF65-F5344CB8AC3E}">
        <p14:creationId xmlns:p14="http://schemas.microsoft.com/office/powerpoint/2010/main" val="1191795228"/>
      </p:ext>
    </p:extLst>
  </p:cSld>
  <p:clrMapOvr>
    <a:masterClrMapping/>
  </p:clrMapOvr>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2 - 5 Columns - Rectangles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0CECBA-1C7F-2DA1-E591-24DE70B07AD5}"/>
              </a:ext>
            </a:extLst>
          </p:cNvPr>
          <p:cNvSpPr/>
          <p:nvPr userDrawn="1"/>
        </p:nvSpPr>
        <p:spPr>
          <a:xfrm>
            <a:off x="313945" y="1792224"/>
            <a:ext cx="2317560" cy="4189476"/>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4D569ED-40FD-5F30-6B8F-D516251AD9CC}"/>
              </a:ext>
            </a:extLst>
          </p:cNvPr>
          <p:cNvSpPr/>
          <p:nvPr userDrawn="1"/>
        </p:nvSpPr>
        <p:spPr>
          <a:xfrm>
            <a:off x="2631505" y="1792224"/>
            <a:ext cx="2317560" cy="4189476"/>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94C41D1-7B7B-703B-856D-425AA1CA3BD4}"/>
              </a:ext>
            </a:extLst>
          </p:cNvPr>
          <p:cNvSpPr/>
          <p:nvPr userDrawn="1"/>
        </p:nvSpPr>
        <p:spPr>
          <a:xfrm>
            <a:off x="4946757" y="1792224"/>
            <a:ext cx="2317560" cy="4189476"/>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6B4EDE53-A3FF-9531-E247-2C365F5EFCE8}"/>
              </a:ext>
            </a:extLst>
          </p:cNvPr>
          <p:cNvSpPr/>
          <p:nvPr userDrawn="1"/>
        </p:nvSpPr>
        <p:spPr>
          <a:xfrm>
            <a:off x="7264752" y="1792224"/>
            <a:ext cx="2317560" cy="4189476"/>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8A8932D9-00C2-A21D-B6C7-5BD0D1DD886A}"/>
              </a:ext>
            </a:extLst>
          </p:cNvPr>
          <p:cNvSpPr/>
          <p:nvPr userDrawn="1"/>
        </p:nvSpPr>
        <p:spPr>
          <a:xfrm>
            <a:off x="9591021" y="1792224"/>
            <a:ext cx="2299272" cy="4189476"/>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8D8A8761-8481-974A-6A41-1697C6F1C4E2}"/>
              </a:ext>
            </a:extLst>
          </p:cNvPr>
          <p:cNvSpPr>
            <a:spLocks noGrp="1"/>
          </p:cNvSpPr>
          <p:nvPr>
            <p:ph type="title" hasCustomPrompt="1"/>
          </p:nvPr>
        </p:nvSpPr>
        <p:spPr>
          <a:xfrm>
            <a:off x="394934" y="626862"/>
            <a:ext cx="11492266" cy="545640"/>
          </a:xfrm>
          <a:prstGeom prst="rect">
            <a:avLst/>
          </a:prstGeom>
        </p:spPr>
        <p:txBody>
          <a:bodyPr/>
          <a:lstStyle>
            <a:lvl1pPr>
              <a:defRPr sz="3600" b="0">
                <a:solidFill>
                  <a:schemeClr val="accent1"/>
                </a:solidFill>
              </a:defRPr>
            </a:lvl1pPr>
          </a:lstStyle>
          <a:p>
            <a:r>
              <a:rPr lang="en-US"/>
              <a:t>Click to edit slide title</a:t>
            </a:r>
          </a:p>
        </p:txBody>
      </p:sp>
      <p:sp>
        <p:nvSpPr>
          <p:cNvPr id="5" name="Content Placeholder 2">
            <a:extLst>
              <a:ext uri="{FF2B5EF4-FFF2-40B4-BE49-F238E27FC236}">
                <a16:creationId xmlns:a16="http://schemas.microsoft.com/office/drawing/2014/main" id="{4531390D-98A1-55C7-7CEC-6C89EC7D8717}"/>
              </a:ext>
            </a:extLst>
          </p:cNvPr>
          <p:cNvSpPr>
            <a:spLocks noGrp="1"/>
          </p:cNvSpPr>
          <p:nvPr>
            <p:ph idx="1" hasCustomPrompt="1"/>
          </p:nvPr>
        </p:nvSpPr>
        <p:spPr>
          <a:xfrm>
            <a:off x="465265" y="3320034"/>
            <a:ext cx="2012760" cy="2367534"/>
          </a:xfrm>
          <a:prstGeom prst="rect">
            <a:avLst/>
          </a:prstGeom>
        </p:spPr>
        <p:txBody>
          <a:bodyPr/>
          <a:lstStyle>
            <a:lvl1pPr marL="6350" indent="0" algn="l">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6" name="Rectangle 5">
            <a:extLst>
              <a:ext uri="{FF2B5EF4-FFF2-40B4-BE49-F238E27FC236}">
                <a16:creationId xmlns:a16="http://schemas.microsoft.com/office/drawing/2014/main" id="{9D3CED79-E766-0CB8-D9E7-074785A9ADC7}"/>
              </a:ext>
            </a:extLst>
          </p:cNvPr>
          <p:cNvSpPr/>
          <p:nvPr userDrawn="1"/>
        </p:nvSpPr>
        <p:spPr>
          <a:xfrm>
            <a:off x="515271" y="415635"/>
            <a:ext cx="457200" cy="95642"/>
          </a:xfrm>
          <a:prstGeom prst="rect">
            <a:avLst/>
          </a:prstGeom>
          <a:solidFill>
            <a:srgbClr val="DD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Content Placeholder 2">
            <a:extLst>
              <a:ext uri="{FF2B5EF4-FFF2-40B4-BE49-F238E27FC236}">
                <a16:creationId xmlns:a16="http://schemas.microsoft.com/office/drawing/2014/main" id="{B93F9B04-3084-F995-C53D-161F4CFC2836}"/>
              </a:ext>
            </a:extLst>
          </p:cNvPr>
          <p:cNvSpPr>
            <a:spLocks noGrp="1"/>
          </p:cNvSpPr>
          <p:nvPr>
            <p:ph idx="10" hasCustomPrompt="1"/>
          </p:nvPr>
        </p:nvSpPr>
        <p:spPr>
          <a:xfrm>
            <a:off x="2787841" y="3320034"/>
            <a:ext cx="2012760" cy="2367534"/>
          </a:xfrm>
          <a:prstGeom prst="rect">
            <a:avLst/>
          </a:prstGeom>
        </p:spPr>
        <p:txBody>
          <a:bodyPr/>
          <a:lstStyle>
            <a:lvl1pPr marL="6350" indent="0" algn="l">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34" name="Content Placeholder 2">
            <a:extLst>
              <a:ext uri="{FF2B5EF4-FFF2-40B4-BE49-F238E27FC236}">
                <a16:creationId xmlns:a16="http://schemas.microsoft.com/office/drawing/2014/main" id="{E207DA95-8484-3B60-3A70-A858B3031D4F}"/>
              </a:ext>
            </a:extLst>
          </p:cNvPr>
          <p:cNvSpPr>
            <a:spLocks noGrp="1"/>
          </p:cNvSpPr>
          <p:nvPr>
            <p:ph idx="11" hasCustomPrompt="1"/>
          </p:nvPr>
        </p:nvSpPr>
        <p:spPr>
          <a:xfrm>
            <a:off x="5110417" y="3320034"/>
            <a:ext cx="2012760" cy="2367534"/>
          </a:xfrm>
          <a:prstGeom prst="rect">
            <a:avLst/>
          </a:prstGeom>
        </p:spPr>
        <p:txBody>
          <a:bodyPr/>
          <a:lstStyle>
            <a:lvl1pPr marL="6350" indent="0" algn="l">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35" name="Content Placeholder 2">
            <a:extLst>
              <a:ext uri="{FF2B5EF4-FFF2-40B4-BE49-F238E27FC236}">
                <a16:creationId xmlns:a16="http://schemas.microsoft.com/office/drawing/2014/main" id="{889FA7A1-4F4C-9CA1-5146-359AC65A6C34}"/>
              </a:ext>
            </a:extLst>
          </p:cNvPr>
          <p:cNvSpPr>
            <a:spLocks noGrp="1"/>
          </p:cNvSpPr>
          <p:nvPr>
            <p:ph idx="12" hasCustomPrompt="1"/>
          </p:nvPr>
        </p:nvSpPr>
        <p:spPr>
          <a:xfrm>
            <a:off x="7432993" y="3320034"/>
            <a:ext cx="2012760" cy="2367534"/>
          </a:xfrm>
          <a:prstGeom prst="rect">
            <a:avLst/>
          </a:prstGeom>
        </p:spPr>
        <p:txBody>
          <a:bodyPr/>
          <a:lstStyle>
            <a:lvl1pPr marL="6350" indent="0" algn="l">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36" name="Content Placeholder 2">
            <a:extLst>
              <a:ext uri="{FF2B5EF4-FFF2-40B4-BE49-F238E27FC236}">
                <a16:creationId xmlns:a16="http://schemas.microsoft.com/office/drawing/2014/main" id="{DDDEF932-4F55-B12A-EF07-6C01BAFD770B}"/>
              </a:ext>
            </a:extLst>
          </p:cNvPr>
          <p:cNvSpPr>
            <a:spLocks noGrp="1"/>
          </p:cNvSpPr>
          <p:nvPr>
            <p:ph idx="13" hasCustomPrompt="1"/>
          </p:nvPr>
        </p:nvSpPr>
        <p:spPr>
          <a:xfrm>
            <a:off x="9746425" y="3320034"/>
            <a:ext cx="2012760" cy="2367534"/>
          </a:xfrm>
          <a:prstGeom prst="rect">
            <a:avLst/>
          </a:prstGeom>
        </p:spPr>
        <p:txBody>
          <a:bodyPr/>
          <a:lstStyle>
            <a:lvl1pPr marL="6350" indent="0" algn="l">
              <a:lnSpc>
                <a:spcPct val="100000"/>
              </a:lnSpc>
              <a:buSzPct val="100000"/>
              <a:buFontTx/>
              <a:buNone/>
              <a:tabLst/>
              <a:defRPr sz="2200"/>
            </a:lvl1pPr>
            <a:lvl2pPr marL="746125" indent="-284163">
              <a:lnSpc>
                <a:spcPct val="125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25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Tree>
    <p:extLst>
      <p:ext uri="{BB962C8B-B14F-4D97-AF65-F5344CB8AC3E}">
        <p14:creationId xmlns:p14="http://schemas.microsoft.com/office/powerpoint/2010/main" val="2456936172"/>
      </p:ext>
    </p:extLst>
  </p:cSld>
  <p:clrMapOvr>
    <a:masterClrMapping/>
  </p:clrMapOvr>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3 - 2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BAF32-251C-17E1-1D50-85538D9ACC79}"/>
              </a:ext>
            </a:extLst>
          </p:cNvPr>
          <p:cNvSpPr>
            <a:spLocks noGrp="1"/>
          </p:cNvSpPr>
          <p:nvPr>
            <p:ph type="title" hasCustomPrompt="1"/>
          </p:nvPr>
        </p:nvSpPr>
        <p:spPr>
          <a:xfrm>
            <a:off x="394934" y="626862"/>
            <a:ext cx="8072411" cy="545640"/>
          </a:xfrm>
          <a:prstGeom prst="rect">
            <a:avLst/>
          </a:prstGeom>
        </p:spPr>
        <p:txBody>
          <a:bodyPr/>
          <a:lstStyle>
            <a:lvl1pPr>
              <a:defRPr sz="3600" b="0">
                <a:solidFill>
                  <a:schemeClr val="accent1"/>
                </a:solidFill>
              </a:defRPr>
            </a:lvl1pPr>
          </a:lstStyle>
          <a:p>
            <a:r>
              <a:rPr lang="en-US"/>
              <a:t>Click to edit slide title</a:t>
            </a:r>
          </a:p>
        </p:txBody>
      </p:sp>
      <p:sp>
        <p:nvSpPr>
          <p:cNvPr id="3" name="Content Placeholder 2">
            <a:extLst>
              <a:ext uri="{FF2B5EF4-FFF2-40B4-BE49-F238E27FC236}">
                <a16:creationId xmlns:a16="http://schemas.microsoft.com/office/drawing/2014/main" id="{08EC42F0-CDC4-F2E8-5427-41C6D4C87F0C}"/>
              </a:ext>
            </a:extLst>
          </p:cNvPr>
          <p:cNvSpPr>
            <a:spLocks noGrp="1"/>
          </p:cNvSpPr>
          <p:nvPr>
            <p:ph idx="1" hasCustomPrompt="1"/>
          </p:nvPr>
        </p:nvSpPr>
        <p:spPr>
          <a:xfrm>
            <a:off x="807719" y="2825496"/>
            <a:ext cx="4962135" cy="3182112"/>
          </a:xfrm>
          <a:prstGeom prst="rect">
            <a:avLst/>
          </a:prstGeom>
        </p:spPr>
        <p:txBody>
          <a:bodyPr/>
          <a:lstStyle>
            <a:lvl1pPr marL="6350" indent="0">
              <a:lnSpc>
                <a:spcPct val="100000"/>
              </a:lnSpc>
              <a:buSzPct val="100000"/>
              <a:buFontTx/>
              <a:buNone/>
              <a:tabLst/>
              <a:defRPr sz="24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8" name="Rectangle 7">
            <a:extLst>
              <a:ext uri="{FF2B5EF4-FFF2-40B4-BE49-F238E27FC236}">
                <a16:creationId xmlns:a16="http://schemas.microsoft.com/office/drawing/2014/main" id="{A9C8C639-6F08-92CD-F5DC-52E527F64824}"/>
              </a:ext>
            </a:extLst>
          </p:cNvPr>
          <p:cNvSpPr/>
          <p:nvPr userDrawn="1"/>
        </p:nvSpPr>
        <p:spPr>
          <a:xfrm>
            <a:off x="515271" y="415635"/>
            <a:ext cx="457200" cy="95642"/>
          </a:xfrm>
          <a:prstGeom prst="rect">
            <a:avLst/>
          </a:prstGeom>
          <a:solidFill>
            <a:srgbClr val="DD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F4528061-9BDC-48C1-8E33-BCF236092647}"/>
              </a:ext>
            </a:extLst>
          </p:cNvPr>
          <p:cNvCxnSpPr>
            <a:cxnSpLocks/>
          </p:cNvCxnSpPr>
          <p:nvPr userDrawn="1"/>
        </p:nvCxnSpPr>
        <p:spPr>
          <a:xfrm>
            <a:off x="542544" y="1901952"/>
            <a:ext cx="0" cy="4079748"/>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41AA2B0-E62C-0752-8803-43FC6F5A8FE0}"/>
              </a:ext>
            </a:extLst>
          </p:cNvPr>
          <p:cNvSpPr/>
          <p:nvPr userDrawn="1"/>
        </p:nvSpPr>
        <p:spPr>
          <a:xfrm>
            <a:off x="551846" y="2084831"/>
            <a:ext cx="545639" cy="545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AA2E777D-5902-4EF1-98D2-B65E07116CA4}"/>
              </a:ext>
            </a:extLst>
          </p:cNvPr>
          <p:cNvSpPr>
            <a:spLocks noGrp="1"/>
          </p:cNvSpPr>
          <p:nvPr>
            <p:ph idx="11" hasCustomPrompt="1"/>
          </p:nvPr>
        </p:nvSpPr>
        <p:spPr>
          <a:xfrm>
            <a:off x="6351873" y="2825496"/>
            <a:ext cx="5297575" cy="3182112"/>
          </a:xfrm>
          <a:prstGeom prst="rect">
            <a:avLst/>
          </a:prstGeom>
        </p:spPr>
        <p:txBody>
          <a:bodyPr/>
          <a:lstStyle>
            <a:lvl1pPr marL="6350" indent="0">
              <a:lnSpc>
                <a:spcPct val="100000"/>
              </a:lnSpc>
              <a:buSzPct val="100000"/>
              <a:buFontTx/>
              <a:buNone/>
              <a:tabLst/>
              <a:defRPr sz="24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cxnSp>
        <p:nvCxnSpPr>
          <p:cNvPr id="12" name="Straight Connector 11">
            <a:extLst>
              <a:ext uri="{FF2B5EF4-FFF2-40B4-BE49-F238E27FC236}">
                <a16:creationId xmlns:a16="http://schemas.microsoft.com/office/drawing/2014/main" id="{A9AAC83B-4233-9458-A781-34107787BBA8}"/>
              </a:ext>
            </a:extLst>
          </p:cNvPr>
          <p:cNvCxnSpPr>
            <a:cxnSpLocks/>
          </p:cNvCxnSpPr>
          <p:nvPr userDrawn="1"/>
        </p:nvCxnSpPr>
        <p:spPr>
          <a:xfrm>
            <a:off x="6096000" y="1901952"/>
            <a:ext cx="0" cy="4079748"/>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9A65E46-B2B2-E66C-D686-7B8E537D0AD9}"/>
              </a:ext>
            </a:extLst>
          </p:cNvPr>
          <p:cNvSpPr/>
          <p:nvPr userDrawn="1"/>
        </p:nvSpPr>
        <p:spPr>
          <a:xfrm>
            <a:off x="6096000" y="2084831"/>
            <a:ext cx="545639" cy="545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a:extLst>
              <a:ext uri="{FF2B5EF4-FFF2-40B4-BE49-F238E27FC236}">
                <a16:creationId xmlns:a16="http://schemas.microsoft.com/office/drawing/2014/main" id="{04B330E5-FF36-6096-2A0F-BD6F65F9B2C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36270" y="2200847"/>
            <a:ext cx="342900" cy="342900"/>
          </a:xfrm>
          <a:prstGeom prst="rect">
            <a:avLst/>
          </a:prstGeom>
        </p:spPr>
      </p:pic>
      <p:pic>
        <p:nvPicPr>
          <p:cNvPr id="24" name="Graphic 23">
            <a:extLst>
              <a:ext uri="{FF2B5EF4-FFF2-40B4-BE49-F238E27FC236}">
                <a16:creationId xmlns:a16="http://schemas.microsoft.com/office/drawing/2014/main" id="{3ACF5DAA-EA72-A152-0382-5D855DD54EB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95822" y="2200847"/>
            <a:ext cx="342900" cy="342900"/>
          </a:xfrm>
          <a:prstGeom prst="rect">
            <a:avLst/>
          </a:prstGeom>
        </p:spPr>
      </p:pic>
    </p:spTree>
    <p:extLst>
      <p:ext uri="{BB962C8B-B14F-4D97-AF65-F5344CB8AC3E}">
        <p14:creationId xmlns:p14="http://schemas.microsoft.com/office/powerpoint/2010/main" val="3294817859"/>
      </p:ext>
    </p:extLst>
  </p:cSld>
  <p:clrMapOvr>
    <a:masterClrMapping/>
  </p:clrMapOvr>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3 - 3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BAF32-251C-17E1-1D50-85538D9ACC79}"/>
              </a:ext>
            </a:extLst>
          </p:cNvPr>
          <p:cNvSpPr>
            <a:spLocks noGrp="1"/>
          </p:cNvSpPr>
          <p:nvPr>
            <p:ph type="title" hasCustomPrompt="1"/>
          </p:nvPr>
        </p:nvSpPr>
        <p:spPr>
          <a:xfrm>
            <a:off x="394934" y="626862"/>
            <a:ext cx="8072411" cy="545640"/>
          </a:xfrm>
          <a:prstGeom prst="rect">
            <a:avLst/>
          </a:prstGeom>
        </p:spPr>
        <p:txBody>
          <a:bodyPr/>
          <a:lstStyle>
            <a:lvl1pPr>
              <a:defRPr sz="3600" b="0">
                <a:solidFill>
                  <a:schemeClr val="accent1"/>
                </a:solidFill>
              </a:defRPr>
            </a:lvl1pPr>
          </a:lstStyle>
          <a:p>
            <a:r>
              <a:rPr lang="en-US"/>
              <a:t>Click to edit slide title</a:t>
            </a:r>
          </a:p>
        </p:txBody>
      </p:sp>
      <p:sp>
        <p:nvSpPr>
          <p:cNvPr id="8" name="Rectangle 7">
            <a:extLst>
              <a:ext uri="{FF2B5EF4-FFF2-40B4-BE49-F238E27FC236}">
                <a16:creationId xmlns:a16="http://schemas.microsoft.com/office/drawing/2014/main" id="{A9C8C639-6F08-92CD-F5DC-52E527F64824}"/>
              </a:ext>
            </a:extLst>
          </p:cNvPr>
          <p:cNvSpPr/>
          <p:nvPr userDrawn="1"/>
        </p:nvSpPr>
        <p:spPr>
          <a:xfrm>
            <a:off x="515271" y="415635"/>
            <a:ext cx="457200" cy="95642"/>
          </a:xfrm>
          <a:prstGeom prst="rect">
            <a:avLst/>
          </a:prstGeom>
          <a:solidFill>
            <a:srgbClr val="DD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F4528061-9BDC-48C1-8E33-BCF236092647}"/>
              </a:ext>
            </a:extLst>
          </p:cNvPr>
          <p:cNvCxnSpPr>
            <a:cxnSpLocks/>
          </p:cNvCxnSpPr>
          <p:nvPr userDrawn="1"/>
        </p:nvCxnSpPr>
        <p:spPr>
          <a:xfrm>
            <a:off x="542544" y="2438449"/>
            <a:ext cx="0" cy="3543251"/>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41AA2B0-E62C-0752-8803-43FC6F5A8FE0}"/>
              </a:ext>
            </a:extLst>
          </p:cNvPr>
          <p:cNvSpPr/>
          <p:nvPr userDrawn="1"/>
        </p:nvSpPr>
        <p:spPr>
          <a:xfrm>
            <a:off x="551846" y="2621328"/>
            <a:ext cx="545639" cy="545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B3F54A3-8CBC-BBAE-92C2-05CCFA70422A}"/>
              </a:ext>
            </a:extLst>
          </p:cNvPr>
          <p:cNvSpPr txBox="1"/>
          <p:nvPr userDrawn="1"/>
        </p:nvSpPr>
        <p:spPr>
          <a:xfrm>
            <a:off x="640080" y="2676193"/>
            <a:ext cx="304959" cy="461665"/>
          </a:xfrm>
          <a:prstGeom prst="rect">
            <a:avLst/>
          </a:prstGeom>
          <a:noFill/>
        </p:spPr>
        <p:txBody>
          <a:bodyPr wrap="square" rtlCol="0">
            <a:spAutoFit/>
          </a:bodyPr>
          <a:lstStyle/>
          <a:p>
            <a:r>
              <a:rPr lang="en-US" sz="2400" b="1" dirty="0">
                <a:solidFill>
                  <a:schemeClr val="bg1"/>
                </a:solidFill>
              </a:rPr>
              <a:t>1</a:t>
            </a:r>
          </a:p>
        </p:txBody>
      </p:sp>
      <p:cxnSp>
        <p:nvCxnSpPr>
          <p:cNvPr id="12" name="Straight Connector 11">
            <a:extLst>
              <a:ext uri="{FF2B5EF4-FFF2-40B4-BE49-F238E27FC236}">
                <a16:creationId xmlns:a16="http://schemas.microsoft.com/office/drawing/2014/main" id="{A9AAC83B-4233-9458-A781-34107787BBA8}"/>
              </a:ext>
            </a:extLst>
          </p:cNvPr>
          <p:cNvCxnSpPr>
            <a:cxnSpLocks/>
          </p:cNvCxnSpPr>
          <p:nvPr userDrawn="1"/>
        </p:nvCxnSpPr>
        <p:spPr>
          <a:xfrm>
            <a:off x="4506469" y="2438449"/>
            <a:ext cx="0" cy="3543251"/>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9A65E46-B2B2-E66C-D686-7B8E537D0AD9}"/>
              </a:ext>
            </a:extLst>
          </p:cNvPr>
          <p:cNvSpPr/>
          <p:nvPr userDrawn="1"/>
        </p:nvSpPr>
        <p:spPr>
          <a:xfrm>
            <a:off x="4515771" y="2621328"/>
            <a:ext cx="545639" cy="545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8F4DFDE-6E60-00AE-67DB-6FAF1E15A778}"/>
              </a:ext>
            </a:extLst>
          </p:cNvPr>
          <p:cNvSpPr txBox="1"/>
          <p:nvPr userDrawn="1"/>
        </p:nvSpPr>
        <p:spPr>
          <a:xfrm>
            <a:off x="4604005" y="2676193"/>
            <a:ext cx="304959" cy="461665"/>
          </a:xfrm>
          <a:prstGeom prst="rect">
            <a:avLst/>
          </a:prstGeom>
          <a:noFill/>
        </p:spPr>
        <p:txBody>
          <a:bodyPr wrap="square" rtlCol="0">
            <a:spAutoFit/>
          </a:bodyPr>
          <a:lstStyle/>
          <a:p>
            <a:r>
              <a:rPr lang="en-US" sz="2400" b="1" dirty="0">
                <a:solidFill>
                  <a:schemeClr val="bg1"/>
                </a:solidFill>
              </a:rPr>
              <a:t>2</a:t>
            </a:r>
          </a:p>
        </p:txBody>
      </p:sp>
      <p:sp>
        <p:nvSpPr>
          <p:cNvPr id="15" name="Content Placeholder 2">
            <a:extLst>
              <a:ext uri="{FF2B5EF4-FFF2-40B4-BE49-F238E27FC236}">
                <a16:creationId xmlns:a16="http://schemas.microsoft.com/office/drawing/2014/main" id="{E3A5B87A-572B-4AF2-8B7B-8E917EB8D366}"/>
              </a:ext>
            </a:extLst>
          </p:cNvPr>
          <p:cNvSpPr>
            <a:spLocks noGrp="1"/>
          </p:cNvSpPr>
          <p:nvPr>
            <p:ph idx="12" hasCustomPrompt="1"/>
          </p:nvPr>
        </p:nvSpPr>
        <p:spPr>
          <a:xfrm>
            <a:off x="8768938" y="3361993"/>
            <a:ext cx="3124199" cy="2555699"/>
          </a:xfrm>
          <a:prstGeom prst="rect">
            <a:avLst/>
          </a:prstGeom>
        </p:spPr>
        <p:txBody>
          <a:bodyPr/>
          <a:lstStyle>
            <a:lvl1pPr marL="6350" indent="0">
              <a:lnSpc>
                <a:spcPct val="100000"/>
              </a:lnSpc>
              <a:buSzPct val="100000"/>
              <a:buFontTx/>
              <a:buNone/>
              <a:tabLst/>
              <a:defRPr sz="24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supporting text</a:t>
            </a:r>
          </a:p>
        </p:txBody>
      </p:sp>
      <p:cxnSp>
        <p:nvCxnSpPr>
          <p:cNvPr id="16" name="Straight Connector 15">
            <a:extLst>
              <a:ext uri="{FF2B5EF4-FFF2-40B4-BE49-F238E27FC236}">
                <a16:creationId xmlns:a16="http://schemas.microsoft.com/office/drawing/2014/main" id="{0EF11117-8DD9-C189-2F1C-AEF547BD2509}"/>
              </a:ext>
            </a:extLst>
          </p:cNvPr>
          <p:cNvCxnSpPr>
            <a:cxnSpLocks/>
          </p:cNvCxnSpPr>
          <p:nvPr userDrawn="1"/>
        </p:nvCxnSpPr>
        <p:spPr>
          <a:xfrm>
            <a:off x="8503763" y="2438449"/>
            <a:ext cx="9302" cy="3543251"/>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BF2C7ED-AD85-99BE-C9F6-D07AFB394288}"/>
              </a:ext>
            </a:extLst>
          </p:cNvPr>
          <p:cNvSpPr/>
          <p:nvPr userDrawn="1"/>
        </p:nvSpPr>
        <p:spPr>
          <a:xfrm>
            <a:off x="8513065" y="2621328"/>
            <a:ext cx="545639" cy="545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4A93E135-1724-80B9-26DA-FC38FD876EFD}"/>
              </a:ext>
            </a:extLst>
          </p:cNvPr>
          <p:cNvSpPr txBox="1"/>
          <p:nvPr userDrawn="1"/>
        </p:nvSpPr>
        <p:spPr>
          <a:xfrm>
            <a:off x="8601299" y="2663314"/>
            <a:ext cx="304959" cy="461665"/>
          </a:xfrm>
          <a:prstGeom prst="rect">
            <a:avLst/>
          </a:prstGeom>
          <a:noFill/>
        </p:spPr>
        <p:txBody>
          <a:bodyPr wrap="square" rtlCol="0">
            <a:spAutoFit/>
          </a:bodyPr>
          <a:lstStyle/>
          <a:p>
            <a:r>
              <a:rPr lang="en-US" sz="2400" b="1" dirty="0">
                <a:solidFill>
                  <a:schemeClr val="bg1"/>
                </a:solidFill>
              </a:rPr>
              <a:t>3</a:t>
            </a:r>
          </a:p>
        </p:txBody>
      </p:sp>
      <p:sp>
        <p:nvSpPr>
          <p:cNvPr id="6" name="Content Placeholder 2">
            <a:extLst>
              <a:ext uri="{FF2B5EF4-FFF2-40B4-BE49-F238E27FC236}">
                <a16:creationId xmlns:a16="http://schemas.microsoft.com/office/drawing/2014/main" id="{D60E7F53-2C0A-5EDB-6791-BC3C92AB486E}"/>
              </a:ext>
            </a:extLst>
          </p:cNvPr>
          <p:cNvSpPr>
            <a:spLocks noGrp="1"/>
          </p:cNvSpPr>
          <p:nvPr>
            <p:ph idx="13" hasCustomPrompt="1"/>
          </p:nvPr>
        </p:nvSpPr>
        <p:spPr>
          <a:xfrm>
            <a:off x="4768439" y="3361993"/>
            <a:ext cx="3124199" cy="2555699"/>
          </a:xfrm>
          <a:prstGeom prst="rect">
            <a:avLst/>
          </a:prstGeom>
        </p:spPr>
        <p:txBody>
          <a:bodyPr/>
          <a:lstStyle>
            <a:lvl1pPr marL="6350" indent="0">
              <a:lnSpc>
                <a:spcPct val="100000"/>
              </a:lnSpc>
              <a:buSzPct val="100000"/>
              <a:buFontTx/>
              <a:buNone/>
              <a:tabLst/>
              <a:defRPr sz="24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supporting text</a:t>
            </a:r>
          </a:p>
        </p:txBody>
      </p:sp>
      <p:sp>
        <p:nvSpPr>
          <p:cNvPr id="19" name="Content Placeholder 2">
            <a:extLst>
              <a:ext uri="{FF2B5EF4-FFF2-40B4-BE49-F238E27FC236}">
                <a16:creationId xmlns:a16="http://schemas.microsoft.com/office/drawing/2014/main" id="{07D2144C-8CC4-BFFB-A5F1-794B369C4834}"/>
              </a:ext>
            </a:extLst>
          </p:cNvPr>
          <p:cNvSpPr>
            <a:spLocks noGrp="1"/>
          </p:cNvSpPr>
          <p:nvPr>
            <p:ph idx="14" hasCustomPrompt="1"/>
          </p:nvPr>
        </p:nvSpPr>
        <p:spPr>
          <a:xfrm>
            <a:off x="809087" y="3361993"/>
            <a:ext cx="3124199" cy="2555699"/>
          </a:xfrm>
          <a:prstGeom prst="rect">
            <a:avLst/>
          </a:prstGeom>
        </p:spPr>
        <p:txBody>
          <a:bodyPr/>
          <a:lstStyle>
            <a:lvl1pPr marL="6350" indent="0">
              <a:lnSpc>
                <a:spcPct val="100000"/>
              </a:lnSpc>
              <a:buSzPct val="100000"/>
              <a:buFontTx/>
              <a:buNone/>
              <a:tabLst/>
              <a:defRPr sz="24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supporting text</a:t>
            </a:r>
          </a:p>
        </p:txBody>
      </p:sp>
      <p:sp>
        <p:nvSpPr>
          <p:cNvPr id="20" name="Text Placeholder 17">
            <a:extLst>
              <a:ext uri="{FF2B5EF4-FFF2-40B4-BE49-F238E27FC236}">
                <a16:creationId xmlns:a16="http://schemas.microsoft.com/office/drawing/2014/main" id="{8AEF8C34-0836-05EA-09F9-30A259ED768F}"/>
              </a:ext>
            </a:extLst>
          </p:cNvPr>
          <p:cNvSpPr>
            <a:spLocks noGrp="1"/>
          </p:cNvSpPr>
          <p:nvPr>
            <p:ph type="body" sz="quarter" idx="15" hasCustomPrompt="1"/>
          </p:nvPr>
        </p:nvSpPr>
        <p:spPr>
          <a:xfrm>
            <a:off x="432816" y="1720059"/>
            <a:ext cx="11454384" cy="545640"/>
          </a:xfrm>
          <a:prstGeom prst="rect">
            <a:avLst/>
          </a:prstGeom>
        </p:spPr>
        <p:txBody>
          <a:bodyPr/>
          <a:lstStyle>
            <a:lvl1pPr marL="0" indent="0">
              <a:buNone/>
              <a:defRPr sz="2600" b="1"/>
            </a:lvl1pPr>
          </a:lstStyle>
          <a:p>
            <a:pPr lvl="0"/>
            <a:r>
              <a:rPr lang="en-US"/>
              <a:t>Click to edit main text</a:t>
            </a:r>
          </a:p>
        </p:txBody>
      </p:sp>
    </p:spTree>
    <p:extLst>
      <p:ext uri="{BB962C8B-B14F-4D97-AF65-F5344CB8AC3E}">
        <p14:creationId xmlns:p14="http://schemas.microsoft.com/office/powerpoint/2010/main" val="2819848492"/>
      </p:ext>
    </p:extLst>
  </p:cSld>
  <p:clrMapOvr>
    <a:masterClrMapping/>
  </p:clrMapOvr>
  <p:hf sldNum="0" hdr="0" dt="0"/>
  <p:extLst>
    <p:ext uri="{DCECCB84-F9BA-43D5-87BE-67443E8EF086}">
      <p15:sldGuideLst xmlns:p15="http://schemas.microsoft.com/office/powerpoint/2012/main">
        <p15:guide id="1" orient="horz" pos="1536"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3 - 3 Columns w/ photo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BAF32-251C-17E1-1D50-85538D9ACC79}"/>
              </a:ext>
            </a:extLst>
          </p:cNvPr>
          <p:cNvSpPr>
            <a:spLocks noGrp="1"/>
          </p:cNvSpPr>
          <p:nvPr>
            <p:ph type="title" hasCustomPrompt="1"/>
          </p:nvPr>
        </p:nvSpPr>
        <p:spPr>
          <a:xfrm>
            <a:off x="394934" y="626862"/>
            <a:ext cx="8072411" cy="545640"/>
          </a:xfrm>
          <a:prstGeom prst="rect">
            <a:avLst/>
          </a:prstGeom>
        </p:spPr>
        <p:txBody>
          <a:bodyPr/>
          <a:lstStyle>
            <a:lvl1pPr>
              <a:defRPr sz="3600" b="0">
                <a:solidFill>
                  <a:schemeClr val="accent1"/>
                </a:solidFill>
              </a:defRPr>
            </a:lvl1pPr>
          </a:lstStyle>
          <a:p>
            <a:r>
              <a:rPr lang="en-US"/>
              <a:t>Click to edit slide title</a:t>
            </a:r>
          </a:p>
        </p:txBody>
      </p:sp>
      <p:sp>
        <p:nvSpPr>
          <p:cNvPr id="3" name="Content Placeholder 2">
            <a:extLst>
              <a:ext uri="{FF2B5EF4-FFF2-40B4-BE49-F238E27FC236}">
                <a16:creationId xmlns:a16="http://schemas.microsoft.com/office/drawing/2014/main" id="{08EC42F0-CDC4-F2E8-5427-41C6D4C87F0C}"/>
              </a:ext>
            </a:extLst>
          </p:cNvPr>
          <p:cNvSpPr>
            <a:spLocks noGrp="1"/>
          </p:cNvSpPr>
          <p:nvPr>
            <p:ph idx="1" hasCustomPrompt="1"/>
          </p:nvPr>
        </p:nvSpPr>
        <p:spPr>
          <a:xfrm>
            <a:off x="807720" y="2825496"/>
            <a:ext cx="2173224" cy="3182112"/>
          </a:xfrm>
          <a:prstGeom prst="rect">
            <a:avLst/>
          </a:prstGeom>
        </p:spPr>
        <p:txBody>
          <a:bodyPr/>
          <a:lstStyle>
            <a:lvl1pPr marL="6350" indent="0">
              <a:lnSpc>
                <a:spcPct val="100000"/>
              </a:lnSpc>
              <a:buSzPct val="100000"/>
              <a:buFontTx/>
              <a:buNone/>
              <a:tabLst/>
              <a:defRPr sz="24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8" name="Rectangle 7">
            <a:extLst>
              <a:ext uri="{FF2B5EF4-FFF2-40B4-BE49-F238E27FC236}">
                <a16:creationId xmlns:a16="http://schemas.microsoft.com/office/drawing/2014/main" id="{A9C8C639-6F08-92CD-F5DC-52E527F64824}"/>
              </a:ext>
            </a:extLst>
          </p:cNvPr>
          <p:cNvSpPr/>
          <p:nvPr userDrawn="1"/>
        </p:nvSpPr>
        <p:spPr>
          <a:xfrm>
            <a:off x="515271" y="415635"/>
            <a:ext cx="457200" cy="95642"/>
          </a:xfrm>
          <a:prstGeom prst="rect">
            <a:avLst/>
          </a:prstGeom>
          <a:solidFill>
            <a:srgbClr val="DD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F4528061-9BDC-48C1-8E33-BCF236092647}"/>
              </a:ext>
            </a:extLst>
          </p:cNvPr>
          <p:cNvCxnSpPr>
            <a:cxnSpLocks/>
          </p:cNvCxnSpPr>
          <p:nvPr userDrawn="1"/>
        </p:nvCxnSpPr>
        <p:spPr>
          <a:xfrm>
            <a:off x="542544" y="1901952"/>
            <a:ext cx="0" cy="4079748"/>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41AA2B0-E62C-0752-8803-43FC6F5A8FE0}"/>
              </a:ext>
            </a:extLst>
          </p:cNvPr>
          <p:cNvSpPr/>
          <p:nvPr userDrawn="1"/>
        </p:nvSpPr>
        <p:spPr>
          <a:xfrm>
            <a:off x="551846" y="2084831"/>
            <a:ext cx="545639" cy="545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AA2E777D-5902-4EF1-98D2-B65E07116CA4}"/>
              </a:ext>
            </a:extLst>
          </p:cNvPr>
          <p:cNvSpPr>
            <a:spLocks noGrp="1"/>
          </p:cNvSpPr>
          <p:nvPr>
            <p:ph idx="11" hasCustomPrompt="1"/>
          </p:nvPr>
        </p:nvSpPr>
        <p:spPr>
          <a:xfrm>
            <a:off x="3523488" y="2825496"/>
            <a:ext cx="2173224" cy="3182112"/>
          </a:xfrm>
          <a:prstGeom prst="rect">
            <a:avLst/>
          </a:prstGeom>
        </p:spPr>
        <p:txBody>
          <a:bodyPr/>
          <a:lstStyle>
            <a:lvl1pPr marL="6350" indent="0">
              <a:lnSpc>
                <a:spcPct val="100000"/>
              </a:lnSpc>
              <a:buSzPct val="100000"/>
              <a:buFontTx/>
              <a:buNone/>
              <a:tabLst/>
              <a:defRPr sz="24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cxnSp>
        <p:nvCxnSpPr>
          <p:cNvPr id="12" name="Straight Connector 11">
            <a:extLst>
              <a:ext uri="{FF2B5EF4-FFF2-40B4-BE49-F238E27FC236}">
                <a16:creationId xmlns:a16="http://schemas.microsoft.com/office/drawing/2014/main" id="{A9AAC83B-4233-9458-A781-34107787BBA8}"/>
              </a:ext>
            </a:extLst>
          </p:cNvPr>
          <p:cNvCxnSpPr>
            <a:cxnSpLocks/>
          </p:cNvCxnSpPr>
          <p:nvPr userDrawn="1"/>
        </p:nvCxnSpPr>
        <p:spPr>
          <a:xfrm>
            <a:off x="3258312" y="1901952"/>
            <a:ext cx="0" cy="4079748"/>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9A65E46-B2B2-E66C-D686-7B8E537D0AD9}"/>
              </a:ext>
            </a:extLst>
          </p:cNvPr>
          <p:cNvSpPr/>
          <p:nvPr userDrawn="1"/>
        </p:nvSpPr>
        <p:spPr>
          <a:xfrm>
            <a:off x="3267614" y="2084831"/>
            <a:ext cx="545639" cy="545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a:extLst>
              <a:ext uri="{FF2B5EF4-FFF2-40B4-BE49-F238E27FC236}">
                <a16:creationId xmlns:a16="http://schemas.microsoft.com/office/drawing/2014/main" id="{E3A5B87A-572B-4AF2-8B7B-8E917EB8D366}"/>
              </a:ext>
            </a:extLst>
          </p:cNvPr>
          <p:cNvSpPr>
            <a:spLocks noGrp="1"/>
          </p:cNvSpPr>
          <p:nvPr>
            <p:ph idx="12" hasCustomPrompt="1"/>
          </p:nvPr>
        </p:nvSpPr>
        <p:spPr>
          <a:xfrm>
            <a:off x="6239256" y="2825496"/>
            <a:ext cx="2173224" cy="3182112"/>
          </a:xfrm>
          <a:prstGeom prst="rect">
            <a:avLst/>
          </a:prstGeom>
        </p:spPr>
        <p:txBody>
          <a:bodyPr/>
          <a:lstStyle>
            <a:lvl1pPr marL="6350" indent="0">
              <a:lnSpc>
                <a:spcPct val="100000"/>
              </a:lnSpc>
              <a:buSzPct val="100000"/>
              <a:buFontTx/>
              <a:buNone/>
              <a:tabLst/>
              <a:defRPr sz="24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cxnSp>
        <p:nvCxnSpPr>
          <p:cNvPr id="16" name="Straight Connector 15">
            <a:extLst>
              <a:ext uri="{FF2B5EF4-FFF2-40B4-BE49-F238E27FC236}">
                <a16:creationId xmlns:a16="http://schemas.microsoft.com/office/drawing/2014/main" id="{0EF11117-8DD9-C189-2F1C-AEF547BD2509}"/>
              </a:ext>
            </a:extLst>
          </p:cNvPr>
          <p:cNvCxnSpPr>
            <a:cxnSpLocks/>
          </p:cNvCxnSpPr>
          <p:nvPr userDrawn="1"/>
        </p:nvCxnSpPr>
        <p:spPr>
          <a:xfrm>
            <a:off x="5974080" y="1901952"/>
            <a:ext cx="0" cy="4079748"/>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BF2C7ED-AD85-99BE-C9F6-D07AFB394288}"/>
              </a:ext>
            </a:extLst>
          </p:cNvPr>
          <p:cNvSpPr/>
          <p:nvPr userDrawn="1"/>
        </p:nvSpPr>
        <p:spPr>
          <a:xfrm>
            <a:off x="5983382" y="2084831"/>
            <a:ext cx="545639" cy="545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a:extLst>
              <a:ext uri="{FF2B5EF4-FFF2-40B4-BE49-F238E27FC236}">
                <a16:creationId xmlns:a16="http://schemas.microsoft.com/office/drawing/2014/main" id="{8EDED641-7893-D446-1D00-35111CF4423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36270" y="2200847"/>
            <a:ext cx="342900" cy="342900"/>
          </a:xfrm>
          <a:prstGeom prst="rect">
            <a:avLst/>
          </a:prstGeom>
        </p:spPr>
      </p:pic>
      <p:pic>
        <p:nvPicPr>
          <p:cNvPr id="6" name="Graphic 5">
            <a:extLst>
              <a:ext uri="{FF2B5EF4-FFF2-40B4-BE49-F238E27FC236}">
                <a16:creationId xmlns:a16="http://schemas.microsoft.com/office/drawing/2014/main" id="{2547C1F2-9E55-B965-CD71-FA0558986F5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64231" y="2200847"/>
            <a:ext cx="342900" cy="342900"/>
          </a:xfrm>
          <a:prstGeom prst="rect">
            <a:avLst/>
          </a:prstGeom>
        </p:spPr>
      </p:pic>
      <p:pic>
        <p:nvPicPr>
          <p:cNvPr id="19" name="Graphic 18">
            <a:extLst>
              <a:ext uri="{FF2B5EF4-FFF2-40B4-BE49-F238E27FC236}">
                <a16:creationId xmlns:a16="http://schemas.microsoft.com/office/drawing/2014/main" id="{AFFE68E4-3472-3C81-6155-9412C1B2673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98287" y="2200847"/>
            <a:ext cx="342900" cy="342900"/>
          </a:xfrm>
          <a:prstGeom prst="rect">
            <a:avLst/>
          </a:prstGeom>
        </p:spPr>
      </p:pic>
      <p:sp>
        <p:nvSpPr>
          <p:cNvPr id="10" name="Content Placeholder 2">
            <a:extLst>
              <a:ext uri="{FF2B5EF4-FFF2-40B4-BE49-F238E27FC236}">
                <a16:creationId xmlns:a16="http://schemas.microsoft.com/office/drawing/2014/main" id="{575D985D-1BD5-1246-A8D8-C7A7239E84AE}"/>
              </a:ext>
            </a:extLst>
          </p:cNvPr>
          <p:cNvSpPr>
            <a:spLocks noGrp="1"/>
          </p:cNvSpPr>
          <p:nvPr>
            <p:ph idx="10" hasCustomPrompt="1"/>
          </p:nvPr>
        </p:nvSpPr>
        <p:spPr>
          <a:xfrm>
            <a:off x="8689848" y="729796"/>
            <a:ext cx="3202183" cy="5251904"/>
          </a:xfrm>
          <a:prstGeom prst="rect">
            <a:avLst/>
          </a:prstGeom>
        </p:spPr>
        <p:txBody>
          <a:bodyPr/>
          <a:lstStyle>
            <a:lvl1pPr marL="6350" indent="0">
              <a:lnSpc>
                <a:spcPct val="100000"/>
              </a:lnSpc>
              <a:buSzPct val="100000"/>
              <a:buFont typeface="Arial" panose="020B0604020202020204" pitchFamily="34" charset="0"/>
              <a:buNone/>
              <a:tabLst/>
              <a:defRPr sz="16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the “Pictures” icon below to insert photo from file”(first icon, second row), or “Stock Images” icon (second icon, second row) to browse the PPT image library from the web. </a:t>
            </a:r>
          </a:p>
        </p:txBody>
      </p:sp>
    </p:spTree>
    <p:extLst>
      <p:ext uri="{BB962C8B-B14F-4D97-AF65-F5344CB8AC3E}">
        <p14:creationId xmlns:p14="http://schemas.microsoft.com/office/powerpoint/2010/main" val="43217329"/>
      </p:ext>
    </p:extLst>
  </p:cSld>
  <p:clrMapOvr>
    <a:masterClrMapping/>
  </p:clrMapOvr>
  <p:hf sldNum="0" hdr="0" dt="0"/>
  <p:extLst>
    <p:ext uri="{DCECCB84-F9BA-43D5-87BE-67443E8EF086}">
      <p15:sldGuideLst xmlns:p15="http://schemas.microsoft.com/office/powerpoint/2012/main">
        <p15:guide id="1" orient="horz" pos="45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eaker Bio - Option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CC49EB-6BBC-6F47-0C4A-92A4322B1773}"/>
              </a:ext>
            </a:extLst>
          </p:cNvPr>
          <p:cNvSpPr/>
          <p:nvPr userDrawn="1"/>
        </p:nvSpPr>
        <p:spPr>
          <a:xfrm>
            <a:off x="4469673" y="722811"/>
            <a:ext cx="7417525" cy="5258889"/>
          </a:xfrm>
          <a:prstGeom prst="rect">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8EC42F0-CDC4-F2E8-5427-41C6D4C87F0C}"/>
              </a:ext>
            </a:extLst>
          </p:cNvPr>
          <p:cNvSpPr>
            <a:spLocks noGrp="1"/>
          </p:cNvSpPr>
          <p:nvPr>
            <p:ph idx="1" hasCustomPrompt="1"/>
          </p:nvPr>
        </p:nvSpPr>
        <p:spPr>
          <a:xfrm>
            <a:off x="5108659" y="1156715"/>
            <a:ext cx="6308278" cy="4544568"/>
          </a:xfrm>
          <a:prstGeom prst="rect">
            <a:avLst/>
          </a:prstGeom>
        </p:spPr>
        <p:txBody>
          <a:bodyPr/>
          <a:lstStyle>
            <a:lvl1pPr marL="290513"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solidFill>
                  <a:schemeClr val="bg1"/>
                </a:solidFill>
              </a:defRPr>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solidFill>
                  <a:schemeClr val="bg1"/>
                </a:solidFill>
              </a:defRPr>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solidFill>
                  <a:schemeClr val="bg1"/>
                </a:solidFill>
              </a:defRPr>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bio text</a:t>
            </a:r>
          </a:p>
        </p:txBody>
      </p:sp>
      <p:sp>
        <p:nvSpPr>
          <p:cNvPr id="5" name="Rectangle 4">
            <a:extLst>
              <a:ext uri="{FF2B5EF4-FFF2-40B4-BE49-F238E27FC236}">
                <a16:creationId xmlns:a16="http://schemas.microsoft.com/office/drawing/2014/main" id="{D439BCFB-3DFE-8EBE-663B-824986234193}"/>
              </a:ext>
            </a:extLst>
          </p:cNvPr>
          <p:cNvSpPr/>
          <p:nvPr userDrawn="1"/>
        </p:nvSpPr>
        <p:spPr>
          <a:xfrm>
            <a:off x="533400" y="722811"/>
            <a:ext cx="3951514" cy="52588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6BE15FBC-F154-E7CA-B725-F90A7D7AD6BC}"/>
              </a:ext>
            </a:extLst>
          </p:cNvPr>
          <p:cNvSpPr>
            <a:spLocks noGrp="1"/>
          </p:cNvSpPr>
          <p:nvPr>
            <p:ph type="pic" sz="quarter" idx="10" hasCustomPrompt="1"/>
          </p:nvPr>
        </p:nvSpPr>
        <p:spPr>
          <a:xfrm>
            <a:off x="1620951" y="1854200"/>
            <a:ext cx="1776413" cy="1778000"/>
          </a:xfrm>
          <a:prstGeom prst="ellipse">
            <a:avLst/>
          </a:prstGeom>
          <a:ln w="38100">
            <a:solidFill>
              <a:srgbClr val="002855"/>
            </a:solidFill>
          </a:ln>
        </p:spPr>
        <p:txBody>
          <a:bodyPr anchor="ctr"/>
          <a:lstStyle>
            <a:lvl1pPr marL="0" indent="0" algn="ctr">
              <a:buNone/>
              <a:defRPr sz="1800"/>
            </a:lvl1pPr>
          </a:lstStyle>
          <a:p>
            <a:r>
              <a:rPr lang="en-US" dirty="0"/>
              <a:t>Click photo icon to add bio photo</a:t>
            </a:r>
          </a:p>
        </p:txBody>
      </p:sp>
      <p:sp>
        <p:nvSpPr>
          <p:cNvPr id="11" name="Text Placeholder 10">
            <a:extLst>
              <a:ext uri="{FF2B5EF4-FFF2-40B4-BE49-F238E27FC236}">
                <a16:creationId xmlns:a16="http://schemas.microsoft.com/office/drawing/2014/main" id="{49956416-528F-B002-D7A9-6F855E022426}"/>
              </a:ext>
            </a:extLst>
          </p:cNvPr>
          <p:cNvSpPr>
            <a:spLocks noGrp="1"/>
          </p:cNvSpPr>
          <p:nvPr>
            <p:ph type="body" sz="quarter" idx="11" hasCustomPrompt="1"/>
          </p:nvPr>
        </p:nvSpPr>
        <p:spPr>
          <a:xfrm>
            <a:off x="850106" y="4003041"/>
            <a:ext cx="3297688" cy="422656"/>
          </a:xfrm>
          <a:prstGeom prst="rect">
            <a:avLst/>
          </a:prstGeom>
        </p:spPr>
        <p:txBody>
          <a:bodyPr/>
          <a:lstStyle>
            <a:lvl1pPr marL="0" indent="0" algn="ctr">
              <a:buNone/>
              <a:defRPr sz="2600" b="1">
                <a:solidFill>
                  <a:schemeClr val="bg1"/>
                </a:solidFill>
              </a:defRPr>
            </a:lvl1pPr>
          </a:lstStyle>
          <a:p>
            <a:pPr lvl="0"/>
            <a:r>
              <a:rPr lang="en-US"/>
              <a:t>Click to edit Name</a:t>
            </a:r>
          </a:p>
        </p:txBody>
      </p:sp>
      <p:sp>
        <p:nvSpPr>
          <p:cNvPr id="12" name="Text Placeholder 10">
            <a:extLst>
              <a:ext uri="{FF2B5EF4-FFF2-40B4-BE49-F238E27FC236}">
                <a16:creationId xmlns:a16="http://schemas.microsoft.com/office/drawing/2014/main" id="{F24F1896-7AEA-AFF2-DB67-F91D744FFFD1}"/>
              </a:ext>
            </a:extLst>
          </p:cNvPr>
          <p:cNvSpPr>
            <a:spLocks noGrp="1"/>
          </p:cNvSpPr>
          <p:nvPr>
            <p:ph type="body" sz="quarter" idx="12" hasCustomPrompt="1"/>
          </p:nvPr>
        </p:nvSpPr>
        <p:spPr>
          <a:xfrm>
            <a:off x="850106" y="4487673"/>
            <a:ext cx="3297688" cy="422656"/>
          </a:xfrm>
          <a:prstGeom prst="rect">
            <a:avLst/>
          </a:prstGeom>
        </p:spPr>
        <p:txBody>
          <a:bodyPr/>
          <a:lstStyle>
            <a:lvl1pPr marL="0" indent="0" algn="ctr">
              <a:buNone/>
              <a:defRPr sz="1800" b="0">
                <a:solidFill>
                  <a:schemeClr val="bg1"/>
                </a:solidFill>
              </a:defRPr>
            </a:lvl1pPr>
          </a:lstStyle>
          <a:p>
            <a:pPr lvl="0"/>
            <a:r>
              <a:rPr lang="en-US"/>
              <a:t>Click to edit Position Title</a:t>
            </a:r>
          </a:p>
        </p:txBody>
      </p:sp>
      <p:sp>
        <p:nvSpPr>
          <p:cNvPr id="13" name="Oval 12">
            <a:extLst>
              <a:ext uri="{FF2B5EF4-FFF2-40B4-BE49-F238E27FC236}">
                <a16:creationId xmlns:a16="http://schemas.microsoft.com/office/drawing/2014/main" id="{403551C7-DD8B-C040-7196-3D64C63EC466}"/>
              </a:ext>
            </a:extLst>
          </p:cNvPr>
          <p:cNvSpPr/>
          <p:nvPr userDrawn="1"/>
        </p:nvSpPr>
        <p:spPr>
          <a:xfrm>
            <a:off x="1490472" y="1728216"/>
            <a:ext cx="2020824" cy="2020824"/>
          </a:xfrm>
          <a:prstGeom prst="ellipse">
            <a:avLst/>
          </a:prstGeom>
          <a:noFill/>
          <a:ln w="158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0835390"/>
      </p:ext>
    </p:extLst>
  </p:cSld>
  <p:clrMapOvr>
    <a:masterClrMapping/>
  </p:clrMapOvr>
  <p:hf sldNum="0"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3 - 4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BAF32-251C-17E1-1D50-85538D9ACC79}"/>
              </a:ext>
            </a:extLst>
          </p:cNvPr>
          <p:cNvSpPr>
            <a:spLocks noGrp="1"/>
          </p:cNvSpPr>
          <p:nvPr>
            <p:ph type="title" hasCustomPrompt="1"/>
          </p:nvPr>
        </p:nvSpPr>
        <p:spPr>
          <a:xfrm>
            <a:off x="394934" y="626862"/>
            <a:ext cx="8072411" cy="545640"/>
          </a:xfrm>
          <a:prstGeom prst="rect">
            <a:avLst/>
          </a:prstGeom>
        </p:spPr>
        <p:txBody>
          <a:bodyPr/>
          <a:lstStyle>
            <a:lvl1pPr>
              <a:defRPr sz="3600" b="0">
                <a:solidFill>
                  <a:schemeClr val="accent1"/>
                </a:solidFill>
              </a:defRPr>
            </a:lvl1pPr>
          </a:lstStyle>
          <a:p>
            <a:r>
              <a:rPr lang="en-US"/>
              <a:t>Click to edit slide title</a:t>
            </a:r>
          </a:p>
        </p:txBody>
      </p:sp>
      <p:sp>
        <p:nvSpPr>
          <p:cNvPr id="3" name="Content Placeholder 2">
            <a:extLst>
              <a:ext uri="{FF2B5EF4-FFF2-40B4-BE49-F238E27FC236}">
                <a16:creationId xmlns:a16="http://schemas.microsoft.com/office/drawing/2014/main" id="{08EC42F0-CDC4-F2E8-5427-41C6D4C87F0C}"/>
              </a:ext>
            </a:extLst>
          </p:cNvPr>
          <p:cNvSpPr>
            <a:spLocks noGrp="1"/>
          </p:cNvSpPr>
          <p:nvPr>
            <p:ph idx="1" hasCustomPrompt="1"/>
          </p:nvPr>
        </p:nvSpPr>
        <p:spPr>
          <a:xfrm>
            <a:off x="807720" y="3355848"/>
            <a:ext cx="2173224" cy="2625852"/>
          </a:xfrm>
          <a:prstGeom prst="rect">
            <a:avLst/>
          </a:prstGeom>
        </p:spPr>
        <p:txBody>
          <a:bodyPr/>
          <a:lstStyle>
            <a:lvl1pPr marL="6350" indent="0">
              <a:lnSpc>
                <a:spcPct val="100000"/>
              </a:lnSpc>
              <a:buSzPct val="100000"/>
              <a:buFontTx/>
              <a:buNone/>
              <a:tabLst/>
              <a:defRPr sz="24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supporting text</a:t>
            </a:r>
          </a:p>
        </p:txBody>
      </p:sp>
      <p:sp>
        <p:nvSpPr>
          <p:cNvPr id="8" name="Rectangle 7">
            <a:extLst>
              <a:ext uri="{FF2B5EF4-FFF2-40B4-BE49-F238E27FC236}">
                <a16:creationId xmlns:a16="http://schemas.microsoft.com/office/drawing/2014/main" id="{A9C8C639-6F08-92CD-F5DC-52E527F64824}"/>
              </a:ext>
            </a:extLst>
          </p:cNvPr>
          <p:cNvSpPr/>
          <p:nvPr userDrawn="1"/>
        </p:nvSpPr>
        <p:spPr>
          <a:xfrm>
            <a:off x="515271" y="415635"/>
            <a:ext cx="457200" cy="95642"/>
          </a:xfrm>
          <a:prstGeom prst="rect">
            <a:avLst/>
          </a:prstGeom>
          <a:solidFill>
            <a:srgbClr val="DD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41AA2B0-E62C-0752-8803-43FC6F5A8FE0}"/>
              </a:ext>
            </a:extLst>
          </p:cNvPr>
          <p:cNvSpPr/>
          <p:nvPr userDrawn="1"/>
        </p:nvSpPr>
        <p:spPr>
          <a:xfrm>
            <a:off x="551846" y="2615183"/>
            <a:ext cx="545639" cy="545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B3F54A3-8CBC-BBAE-92C2-05CCFA70422A}"/>
              </a:ext>
            </a:extLst>
          </p:cNvPr>
          <p:cNvSpPr txBox="1"/>
          <p:nvPr userDrawn="1"/>
        </p:nvSpPr>
        <p:spPr>
          <a:xfrm>
            <a:off x="640080" y="2670048"/>
            <a:ext cx="304959" cy="461665"/>
          </a:xfrm>
          <a:prstGeom prst="rect">
            <a:avLst/>
          </a:prstGeom>
          <a:noFill/>
        </p:spPr>
        <p:txBody>
          <a:bodyPr wrap="square" rtlCol="0">
            <a:spAutoFit/>
          </a:bodyPr>
          <a:lstStyle/>
          <a:p>
            <a:r>
              <a:rPr lang="en-US" sz="2400" b="1" dirty="0">
                <a:solidFill>
                  <a:schemeClr val="bg1"/>
                </a:solidFill>
              </a:rPr>
              <a:t>1</a:t>
            </a:r>
          </a:p>
        </p:txBody>
      </p:sp>
      <p:sp>
        <p:nvSpPr>
          <p:cNvPr id="11" name="Content Placeholder 2">
            <a:extLst>
              <a:ext uri="{FF2B5EF4-FFF2-40B4-BE49-F238E27FC236}">
                <a16:creationId xmlns:a16="http://schemas.microsoft.com/office/drawing/2014/main" id="{AA2E777D-5902-4EF1-98D2-B65E07116CA4}"/>
              </a:ext>
            </a:extLst>
          </p:cNvPr>
          <p:cNvSpPr>
            <a:spLocks noGrp="1"/>
          </p:cNvSpPr>
          <p:nvPr>
            <p:ph idx="11" hasCustomPrompt="1"/>
          </p:nvPr>
        </p:nvSpPr>
        <p:spPr>
          <a:xfrm>
            <a:off x="3783442" y="3355848"/>
            <a:ext cx="2173224" cy="2625852"/>
          </a:xfrm>
          <a:prstGeom prst="rect">
            <a:avLst/>
          </a:prstGeom>
        </p:spPr>
        <p:txBody>
          <a:bodyPr/>
          <a:lstStyle>
            <a:lvl1pPr marL="6350" indent="0">
              <a:lnSpc>
                <a:spcPct val="100000"/>
              </a:lnSpc>
              <a:buSzPct val="100000"/>
              <a:buFontTx/>
              <a:buNone/>
              <a:tabLst/>
              <a:defRPr sz="24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supporting text</a:t>
            </a:r>
          </a:p>
        </p:txBody>
      </p:sp>
      <p:sp>
        <p:nvSpPr>
          <p:cNvPr id="13" name="Rectangle 12">
            <a:extLst>
              <a:ext uri="{FF2B5EF4-FFF2-40B4-BE49-F238E27FC236}">
                <a16:creationId xmlns:a16="http://schemas.microsoft.com/office/drawing/2014/main" id="{D9A65E46-B2B2-E66C-D686-7B8E537D0AD9}"/>
              </a:ext>
            </a:extLst>
          </p:cNvPr>
          <p:cNvSpPr/>
          <p:nvPr userDrawn="1"/>
        </p:nvSpPr>
        <p:spPr>
          <a:xfrm>
            <a:off x="3527568" y="2615183"/>
            <a:ext cx="545639" cy="545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8F4DFDE-6E60-00AE-67DB-6FAF1E15A778}"/>
              </a:ext>
            </a:extLst>
          </p:cNvPr>
          <p:cNvSpPr txBox="1"/>
          <p:nvPr userDrawn="1"/>
        </p:nvSpPr>
        <p:spPr>
          <a:xfrm>
            <a:off x="3615802" y="2670048"/>
            <a:ext cx="304959" cy="461665"/>
          </a:xfrm>
          <a:prstGeom prst="rect">
            <a:avLst/>
          </a:prstGeom>
          <a:noFill/>
        </p:spPr>
        <p:txBody>
          <a:bodyPr wrap="square" rtlCol="0">
            <a:spAutoFit/>
          </a:bodyPr>
          <a:lstStyle/>
          <a:p>
            <a:r>
              <a:rPr lang="en-US" sz="2400" b="1" dirty="0">
                <a:solidFill>
                  <a:schemeClr val="bg1"/>
                </a:solidFill>
              </a:rPr>
              <a:t>2</a:t>
            </a:r>
          </a:p>
        </p:txBody>
      </p:sp>
      <p:sp>
        <p:nvSpPr>
          <p:cNvPr id="15" name="Content Placeholder 2">
            <a:extLst>
              <a:ext uri="{FF2B5EF4-FFF2-40B4-BE49-F238E27FC236}">
                <a16:creationId xmlns:a16="http://schemas.microsoft.com/office/drawing/2014/main" id="{E3A5B87A-572B-4AF2-8B7B-8E917EB8D366}"/>
              </a:ext>
            </a:extLst>
          </p:cNvPr>
          <p:cNvSpPr>
            <a:spLocks noGrp="1"/>
          </p:cNvSpPr>
          <p:nvPr>
            <p:ph idx="12" hasCustomPrompt="1"/>
          </p:nvPr>
        </p:nvSpPr>
        <p:spPr>
          <a:xfrm>
            <a:off x="6728767" y="3355848"/>
            <a:ext cx="2173224" cy="2625852"/>
          </a:xfrm>
          <a:prstGeom prst="rect">
            <a:avLst/>
          </a:prstGeom>
        </p:spPr>
        <p:txBody>
          <a:bodyPr/>
          <a:lstStyle>
            <a:lvl1pPr marL="6350" indent="0">
              <a:lnSpc>
                <a:spcPct val="100000"/>
              </a:lnSpc>
              <a:buSzPct val="100000"/>
              <a:buFontTx/>
              <a:buNone/>
              <a:tabLst/>
              <a:defRPr sz="24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supporting text</a:t>
            </a:r>
          </a:p>
        </p:txBody>
      </p:sp>
      <p:sp>
        <p:nvSpPr>
          <p:cNvPr id="17" name="Rectangle 16">
            <a:extLst>
              <a:ext uri="{FF2B5EF4-FFF2-40B4-BE49-F238E27FC236}">
                <a16:creationId xmlns:a16="http://schemas.microsoft.com/office/drawing/2014/main" id="{1BF2C7ED-AD85-99BE-C9F6-D07AFB394288}"/>
              </a:ext>
            </a:extLst>
          </p:cNvPr>
          <p:cNvSpPr/>
          <p:nvPr userDrawn="1"/>
        </p:nvSpPr>
        <p:spPr>
          <a:xfrm>
            <a:off x="6472893" y="2615183"/>
            <a:ext cx="545639" cy="545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4A93E135-1724-80B9-26DA-FC38FD876EFD}"/>
              </a:ext>
            </a:extLst>
          </p:cNvPr>
          <p:cNvSpPr txBox="1"/>
          <p:nvPr userDrawn="1"/>
        </p:nvSpPr>
        <p:spPr>
          <a:xfrm>
            <a:off x="6561127" y="2670048"/>
            <a:ext cx="304959" cy="461665"/>
          </a:xfrm>
          <a:prstGeom prst="rect">
            <a:avLst/>
          </a:prstGeom>
          <a:noFill/>
        </p:spPr>
        <p:txBody>
          <a:bodyPr wrap="square" rtlCol="0">
            <a:spAutoFit/>
          </a:bodyPr>
          <a:lstStyle/>
          <a:p>
            <a:r>
              <a:rPr lang="en-US" sz="2400" b="1" dirty="0">
                <a:solidFill>
                  <a:schemeClr val="bg1"/>
                </a:solidFill>
              </a:rPr>
              <a:t>3</a:t>
            </a:r>
          </a:p>
        </p:txBody>
      </p:sp>
      <p:sp>
        <p:nvSpPr>
          <p:cNvPr id="4" name="Content Placeholder 2">
            <a:extLst>
              <a:ext uri="{FF2B5EF4-FFF2-40B4-BE49-F238E27FC236}">
                <a16:creationId xmlns:a16="http://schemas.microsoft.com/office/drawing/2014/main" id="{4AAF2F48-680F-C44A-6A1B-C085460EDAE7}"/>
              </a:ext>
            </a:extLst>
          </p:cNvPr>
          <p:cNvSpPr>
            <a:spLocks noGrp="1"/>
          </p:cNvSpPr>
          <p:nvPr>
            <p:ph idx="13" hasCustomPrompt="1"/>
          </p:nvPr>
        </p:nvSpPr>
        <p:spPr>
          <a:xfrm>
            <a:off x="9713976" y="3355848"/>
            <a:ext cx="2173224" cy="2625852"/>
          </a:xfrm>
          <a:prstGeom prst="rect">
            <a:avLst/>
          </a:prstGeom>
        </p:spPr>
        <p:txBody>
          <a:bodyPr/>
          <a:lstStyle>
            <a:lvl1pPr marL="6350" indent="0">
              <a:lnSpc>
                <a:spcPct val="100000"/>
              </a:lnSpc>
              <a:buSzPct val="100000"/>
              <a:buFontTx/>
              <a:buNone/>
              <a:tabLst/>
              <a:defRPr sz="24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supporting text</a:t>
            </a:r>
          </a:p>
        </p:txBody>
      </p:sp>
      <p:cxnSp>
        <p:nvCxnSpPr>
          <p:cNvPr id="5" name="Straight Connector 4">
            <a:extLst>
              <a:ext uri="{FF2B5EF4-FFF2-40B4-BE49-F238E27FC236}">
                <a16:creationId xmlns:a16="http://schemas.microsoft.com/office/drawing/2014/main" id="{F4528061-9BDC-48C1-8E33-BCF236092647}"/>
              </a:ext>
            </a:extLst>
          </p:cNvPr>
          <p:cNvCxnSpPr>
            <a:cxnSpLocks/>
          </p:cNvCxnSpPr>
          <p:nvPr userDrawn="1"/>
        </p:nvCxnSpPr>
        <p:spPr>
          <a:xfrm>
            <a:off x="542544" y="2432304"/>
            <a:ext cx="0" cy="3549396"/>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9AAC83B-4233-9458-A781-34107787BBA8}"/>
              </a:ext>
            </a:extLst>
          </p:cNvPr>
          <p:cNvCxnSpPr>
            <a:cxnSpLocks/>
          </p:cNvCxnSpPr>
          <p:nvPr userDrawn="1"/>
        </p:nvCxnSpPr>
        <p:spPr>
          <a:xfrm>
            <a:off x="3518266" y="2432304"/>
            <a:ext cx="0" cy="3549396"/>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11117-8DD9-C189-2F1C-AEF547BD2509}"/>
              </a:ext>
            </a:extLst>
          </p:cNvPr>
          <p:cNvCxnSpPr>
            <a:cxnSpLocks/>
          </p:cNvCxnSpPr>
          <p:nvPr userDrawn="1"/>
        </p:nvCxnSpPr>
        <p:spPr>
          <a:xfrm>
            <a:off x="6463591" y="2432304"/>
            <a:ext cx="0" cy="3549396"/>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9F11098-4FE5-13F6-D0F2-16613E7A4478}"/>
              </a:ext>
            </a:extLst>
          </p:cNvPr>
          <p:cNvCxnSpPr>
            <a:cxnSpLocks/>
          </p:cNvCxnSpPr>
          <p:nvPr userDrawn="1"/>
        </p:nvCxnSpPr>
        <p:spPr>
          <a:xfrm>
            <a:off x="9448800" y="2432304"/>
            <a:ext cx="0" cy="3549396"/>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8FEBD49-4B1E-248B-9A0D-5DA8688DB3C3}"/>
              </a:ext>
            </a:extLst>
          </p:cNvPr>
          <p:cNvSpPr/>
          <p:nvPr userDrawn="1"/>
        </p:nvSpPr>
        <p:spPr>
          <a:xfrm>
            <a:off x="9458102" y="2615183"/>
            <a:ext cx="545639" cy="545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8CCC8183-84C2-28F7-EDCA-A4B711BFE3E7}"/>
              </a:ext>
            </a:extLst>
          </p:cNvPr>
          <p:cNvSpPr txBox="1"/>
          <p:nvPr userDrawn="1"/>
        </p:nvSpPr>
        <p:spPr>
          <a:xfrm>
            <a:off x="9546336" y="2670048"/>
            <a:ext cx="304959" cy="461665"/>
          </a:xfrm>
          <a:prstGeom prst="rect">
            <a:avLst/>
          </a:prstGeom>
          <a:noFill/>
        </p:spPr>
        <p:txBody>
          <a:bodyPr wrap="square" rtlCol="0">
            <a:spAutoFit/>
          </a:bodyPr>
          <a:lstStyle/>
          <a:p>
            <a:r>
              <a:rPr lang="en-US" sz="2400" b="1" dirty="0">
                <a:solidFill>
                  <a:schemeClr val="bg1"/>
                </a:solidFill>
              </a:rPr>
              <a:t>4</a:t>
            </a:r>
          </a:p>
        </p:txBody>
      </p:sp>
      <p:sp>
        <p:nvSpPr>
          <p:cNvPr id="23" name="Text Placeholder 17">
            <a:extLst>
              <a:ext uri="{FF2B5EF4-FFF2-40B4-BE49-F238E27FC236}">
                <a16:creationId xmlns:a16="http://schemas.microsoft.com/office/drawing/2014/main" id="{2E74E9F8-A855-D03E-49FA-7859F99556F1}"/>
              </a:ext>
            </a:extLst>
          </p:cNvPr>
          <p:cNvSpPr>
            <a:spLocks noGrp="1"/>
          </p:cNvSpPr>
          <p:nvPr>
            <p:ph type="body" sz="quarter" idx="15" hasCustomPrompt="1"/>
          </p:nvPr>
        </p:nvSpPr>
        <p:spPr>
          <a:xfrm>
            <a:off x="432816" y="1720059"/>
            <a:ext cx="11454384" cy="545640"/>
          </a:xfrm>
          <a:prstGeom prst="rect">
            <a:avLst/>
          </a:prstGeom>
        </p:spPr>
        <p:txBody>
          <a:bodyPr/>
          <a:lstStyle>
            <a:lvl1pPr marL="0" indent="0">
              <a:buNone/>
              <a:defRPr sz="2600" b="1"/>
            </a:lvl1pPr>
          </a:lstStyle>
          <a:p>
            <a:pPr lvl="0"/>
            <a:r>
              <a:rPr lang="en-US"/>
              <a:t>Click to edit main text</a:t>
            </a:r>
          </a:p>
        </p:txBody>
      </p:sp>
    </p:spTree>
    <p:extLst>
      <p:ext uri="{BB962C8B-B14F-4D97-AF65-F5344CB8AC3E}">
        <p14:creationId xmlns:p14="http://schemas.microsoft.com/office/powerpoint/2010/main" val="417905848"/>
      </p:ext>
    </p:extLst>
  </p:cSld>
  <p:clrMapOvr>
    <a:masterClrMapping/>
  </p:clrMapOvr>
  <p:hf sldNum="0" hdr="0" dt="0"/>
  <p:extLst>
    <p:ext uri="{DCECCB84-F9BA-43D5-87BE-67443E8EF086}">
      <p15:sldGuideLst xmlns:p15="http://schemas.microsoft.com/office/powerpoint/2012/main">
        <p15:guide id="1" orient="horz" pos="1536"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4 - 4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BAF32-251C-17E1-1D50-85538D9ACC79}"/>
              </a:ext>
            </a:extLst>
          </p:cNvPr>
          <p:cNvSpPr>
            <a:spLocks noGrp="1"/>
          </p:cNvSpPr>
          <p:nvPr>
            <p:ph type="title" hasCustomPrompt="1"/>
          </p:nvPr>
        </p:nvSpPr>
        <p:spPr>
          <a:xfrm>
            <a:off x="394934" y="626862"/>
            <a:ext cx="8072411" cy="545640"/>
          </a:xfrm>
          <a:prstGeom prst="rect">
            <a:avLst/>
          </a:prstGeom>
        </p:spPr>
        <p:txBody>
          <a:bodyPr/>
          <a:lstStyle>
            <a:lvl1pPr>
              <a:defRPr sz="3600" b="0">
                <a:solidFill>
                  <a:schemeClr val="accent1"/>
                </a:solidFill>
              </a:defRPr>
            </a:lvl1pPr>
          </a:lstStyle>
          <a:p>
            <a:r>
              <a:rPr lang="en-US"/>
              <a:t>Click to edit slide title</a:t>
            </a:r>
          </a:p>
        </p:txBody>
      </p:sp>
      <p:sp>
        <p:nvSpPr>
          <p:cNvPr id="3" name="Content Placeholder 2">
            <a:extLst>
              <a:ext uri="{FF2B5EF4-FFF2-40B4-BE49-F238E27FC236}">
                <a16:creationId xmlns:a16="http://schemas.microsoft.com/office/drawing/2014/main" id="{08EC42F0-CDC4-F2E8-5427-41C6D4C87F0C}"/>
              </a:ext>
            </a:extLst>
          </p:cNvPr>
          <p:cNvSpPr>
            <a:spLocks noGrp="1"/>
          </p:cNvSpPr>
          <p:nvPr>
            <p:ph idx="1" hasCustomPrompt="1"/>
          </p:nvPr>
        </p:nvSpPr>
        <p:spPr>
          <a:xfrm>
            <a:off x="807720" y="2825496"/>
            <a:ext cx="2173224" cy="3156204"/>
          </a:xfrm>
          <a:prstGeom prst="rect">
            <a:avLst/>
          </a:prstGeom>
        </p:spPr>
        <p:txBody>
          <a:bodyPr/>
          <a:lstStyle>
            <a:lvl1pPr marL="6350" indent="0">
              <a:lnSpc>
                <a:spcPct val="100000"/>
              </a:lnSpc>
              <a:buSzPct val="100000"/>
              <a:buFontTx/>
              <a:buNone/>
              <a:tabLst/>
              <a:defRPr sz="24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8" name="Rectangle 7">
            <a:extLst>
              <a:ext uri="{FF2B5EF4-FFF2-40B4-BE49-F238E27FC236}">
                <a16:creationId xmlns:a16="http://schemas.microsoft.com/office/drawing/2014/main" id="{A9C8C639-6F08-92CD-F5DC-52E527F64824}"/>
              </a:ext>
            </a:extLst>
          </p:cNvPr>
          <p:cNvSpPr/>
          <p:nvPr userDrawn="1"/>
        </p:nvSpPr>
        <p:spPr>
          <a:xfrm>
            <a:off x="515271" y="415635"/>
            <a:ext cx="457200" cy="95642"/>
          </a:xfrm>
          <a:prstGeom prst="rect">
            <a:avLst/>
          </a:prstGeom>
          <a:solidFill>
            <a:srgbClr val="DD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F4528061-9BDC-48C1-8E33-BCF236092647}"/>
              </a:ext>
            </a:extLst>
          </p:cNvPr>
          <p:cNvCxnSpPr>
            <a:cxnSpLocks/>
          </p:cNvCxnSpPr>
          <p:nvPr userDrawn="1"/>
        </p:nvCxnSpPr>
        <p:spPr>
          <a:xfrm>
            <a:off x="542544" y="1901952"/>
            <a:ext cx="0" cy="4079748"/>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41AA2B0-E62C-0752-8803-43FC6F5A8FE0}"/>
              </a:ext>
            </a:extLst>
          </p:cNvPr>
          <p:cNvSpPr/>
          <p:nvPr userDrawn="1"/>
        </p:nvSpPr>
        <p:spPr>
          <a:xfrm>
            <a:off x="551846" y="2084831"/>
            <a:ext cx="545639" cy="545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B3F54A3-8CBC-BBAE-92C2-05CCFA70422A}"/>
              </a:ext>
            </a:extLst>
          </p:cNvPr>
          <p:cNvSpPr txBox="1"/>
          <p:nvPr userDrawn="1"/>
        </p:nvSpPr>
        <p:spPr>
          <a:xfrm>
            <a:off x="640080" y="2139696"/>
            <a:ext cx="304959" cy="461665"/>
          </a:xfrm>
          <a:prstGeom prst="rect">
            <a:avLst/>
          </a:prstGeom>
          <a:noFill/>
        </p:spPr>
        <p:txBody>
          <a:bodyPr wrap="square" rtlCol="0">
            <a:spAutoFit/>
          </a:bodyPr>
          <a:lstStyle/>
          <a:p>
            <a:r>
              <a:rPr lang="en-US" sz="2400" b="1" dirty="0">
                <a:solidFill>
                  <a:schemeClr val="bg1"/>
                </a:solidFill>
              </a:rPr>
              <a:t>1</a:t>
            </a:r>
          </a:p>
        </p:txBody>
      </p:sp>
      <p:sp>
        <p:nvSpPr>
          <p:cNvPr id="11" name="Content Placeholder 2">
            <a:extLst>
              <a:ext uri="{FF2B5EF4-FFF2-40B4-BE49-F238E27FC236}">
                <a16:creationId xmlns:a16="http://schemas.microsoft.com/office/drawing/2014/main" id="{AA2E777D-5902-4EF1-98D2-B65E07116CA4}"/>
              </a:ext>
            </a:extLst>
          </p:cNvPr>
          <p:cNvSpPr>
            <a:spLocks noGrp="1"/>
          </p:cNvSpPr>
          <p:nvPr>
            <p:ph idx="11" hasCustomPrompt="1"/>
          </p:nvPr>
        </p:nvSpPr>
        <p:spPr>
          <a:xfrm>
            <a:off x="3746866" y="2825496"/>
            <a:ext cx="2173224" cy="3156204"/>
          </a:xfrm>
          <a:prstGeom prst="rect">
            <a:avLst/>
          </a:prstGeom>
        </p:spPr>
        <p:txBody>
          <a:bodyPr/>
          <a:lstStyle>
            <a:lvl1pPr marL="6350" indent="0">
              <a:lnSpc>
                <a:spcPct val="100000"/>
              </a:lnSpc>
              <a:buSzPct val="100000"/>
              <a:buFontTx/>
              <a:buNone/>
              <a:tabLst/>
              <a:defRPr sz="24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cxnSp>
        <p:nvCxnSpPr>
          <p:cNvPr id="12" name="Straight Connector 11">
            <a:extLst>
              <a:ext uri="{FF2B5EF4-FFF2-40B4-BE49-F238E27FC236}">
                <a16:creationId xmlns:a16="http://schemas.microsoft.com/office/drawing/2014/main" id="{A9AAC83B-4233-9458-A781-34107787BBA8}"/>
              </a:ext>
            </a:extLst>
          </p:cNvPr>
          <p:cNvCxnSpPr>
            <a:cxnSpLocks/>
          </p:cNvCxnSpPr>
          <p:nvPr userDrawn="1"/>
        </p:nvCxnSpPr>
        <p:spPr>
          <a:xfrm>
            <a:off x="3481690" y="1901952"/>
            <a:ext cx="0" cy="4079748"/>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9A65E46-B2B2-E66C-D686-7B8E537D0AD9}"/>
              </a:ext>
            </a:extLst>
          </p:cNvPr>
          <p:cNvSpPr/>
          <p:nvPr userDrawn="1"/>
        </p:nvSpPr>
        <p:spPr>
          <a:xfrm>
            <a:off x="3490992" y="2084831"/>
            <a:ext cx="545639" cy="545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8F4DFDE-6E60-00AE-67DB-6FAF1E15A778}"/>
              </a:ext>
            </a:extLst>
          </p:cNvPr>
          <p:cNvSpPr txBox="1"/>
          <p:nvPr userDrawn="1"/>
        </p:nvSpPr>
        <p:spPr>
          <a:xfrm>
            <a:off x="3579226" y="2139696"/>
            <a:ext cx="304959" cy="461665"/>
          </a:xfrm>
          <a:prstGeom prst="rect">
            <a:avLst/>
          </a:prstGeom>
          <a:noFill/>
        </p:spPr>
        <p:txBody>
          <a:bodyPr wrap="square" rtlCol="0">
            <a:spAutoFit/>
          </a:bodyPr>
          <a:lstStyle/>
          <a:p>
            <a:r>
              <a:rPr lang="en-US" sz="2400" b="1" dirty="0">
                <a:solidFill>
                  <a:schemeClr val="bg1"/>
                </a:solidFill>
              </a:rPr>
              <a:t>2</a:t>
            </a:r>
          </a:p>
        </p:txBody>
      </p:sp>
      <p:sp>
        <p:nvSpPr>
          <p:cNvPr id="15" name="Content Placeholder 2">
            <a:extLst>
              <a:ext uri="{FF2B5EF4-FFF2-40B4-BE49-F238E27FC236}">
                <a16:creationId xmlns:a16="http://schemas.microsoft.com/office/drawing/2014/main" id="{E3A5B87A-572B-4AF2-8B7B-8E917EB8D366}"/>
              </a:ext>
            </a:extLst>
          </p:cNvPr>
          <p:cNvSpPr>
            <a:spLocks noGrp="1"/>
          </p:cNvSpPr>
          <p:nvPr>
            <p:ph idx="12" hasCustomPrompt="1"/>
          </p:nvPr>
        </p:nvSpPr>
        <p:spPr>
          <a:xfrm>
            <a:off x="6692191" y="2825496"/>
            <a:ext cx="2173224" cy="3156204"/>
          </a:xfrm>
          <a:prstGeom prst="rect">
            <a:avLst/>
          </a:prstGeom>
        </p:spPr>
        <p:txBody>
          <a:bodyPr/>
          <a:lstStyle>
            <a:lvl1pPr marL="6350" indent="0">
              <a:lnSpc>
                <a:spcPct val="100000"/>
              </a:lnSpc>
              <a:buSzPct val="100000"/>
              <a:buFontTx/>
              <a:buNone/>
              <a:tabLst/>
              <a:defRPr sz="24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cxnSp>
        <p:nvCxnSpPr>
          <p:cNvPr id="16" name="Straight Connector 15">
            <a:extLst>
              <a:ext uri="{FF2B5EF4-FFF2-40B4-BE49-F238E27FC236}">
                <a16:creationId xmlns:a16="http://schemas.microsoft.com/office/drawing/2014/main" id="{0EF11117-8DD9-C189-2F1C-AEF547BD2509}"/>
              </a:ext>
            </a:extLst>
          </p:cNvPr>
          <p:cNvCxnSpPr>
            <a:cxnSpLocks/>
          </p:cNvCxnSpPr>
          <p:nvPr userDrawn="1"/>
        </p:nvCxnSpPr>
        <p:spPr>
          <a:xfrm>
            <a:off x="6427015" y="1901952"/>
            <a:ext cx="0" cy="4079748"/>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BF2C7ED-AD85-99BE-C9F6-D07AFB394288}"/>
              </a:ext>
            </a:extLst>
          </p:cNvPr>
          <p:cNvSpPr/>
          <p:nvPr userDrawn="1"/>
        </p:nvSpPr>
        <p:spPr>
          <a:xfrm>
            <a:off x="6436317" y="2084831"/>
            <a:ext cx="545639" cy="545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4A93E135-1724-80B9-26DA-FC38FD876EFD}"/>
              </a:ext>
            </a:extLst>
          </p:cNvPr>
          <p:cNvSpPr txBox="1"/>
          <p:nvPr userDrawn="1"/>
        </p:nvSpPr>
        <p:spPr>
          <a:xfrm>
            <a:off x="6524551" y="2139696"/>
            <a:ext cx="304959" cy="461665"/>
          </a:xfrm>
          <a:prstGeom prst="rect">
            <a:avLst/>
          </a:prstGeom>
          <a:noFill/>
        </p:spPr>
        <p:txBody>
          <a:bodyPr wrap="square" rtlCol="0">
            <a:spAutoFit/>
          </a:bodyPr>
          <a:lstStyle/>
          <a:p>
            <a:r>
              <a:rPr lang="en-US" sz="2400" b="1" dirty="0">
                <a:solidFill>
                  <a:schemeClr val="bg1"/>
                </a:solidFill>
              </a:rPr>
              <a:t>3</a:t>
            </a:r>
          </a:p>
        </p:txBody>
      </p:sp>
      <p:sp>
        <p:nvSpPr>
          <p:cNvPr id="4" name="Content Placeholder 2">
            <a:extLst>
              <a:ext uri="{FF2B5EF4-FFF2-40B4-BE49-F238E27FC236}">
                <a16:creationId xmlns:a16="http://schemas.microsoft.com/office/drawing/2014/main" id="{4AAF2F48-680F-C44A-6A1B-C085460EDAE7}"/>
              </a:ext>
            </a:extLst>
          </p:cNvPr>
          <p:cNvSpPr>
            <a:spLocks noGrp="1"/>
          </p:cNvSpPr>
          <p:nvPr>
            <p:ph idx="13" hasCustomPrompt="1"/>
          </p:nvPr>
        </p:nvSpPr>
        <p:spPr>
          <a:xfrm>
            <a:off x="9713976" y="2825496"/>
            <a:ext cx="2173224" cy="3156204"/>
          </a:xfrm>
          <a:prstGeom prst="rect">
            <a:avLst/>
          </a:prstGeom>
        </p:spPr>
        <p:txBody>
          <a:bodyPr/>
          <a:lstStyle>
            <a:lvl1pPr marL="6350" indent="0">
              <a:lnSpc>
                <a:spcPct val="100000"/>
              </a:lnSpc>
              <a:buSzPct val="100000"/>
              <a:buFontTx/>
              <a:buNone/>
              <a:tabLst/>
              <a:defRPr sz="24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cxnSp>
        <p:nvCxnSpPr>
          <p:cNvPr id="6" name="Straight Connector 5">
            <a:extLst>
              <a:ext uri="{FF2B5EF4-FFF2-40B4-BE49-F238E27FC236}">
                <a16:creationId xmlns:a16="http://schemas.microsoft.com/office/drawing/2014/main" id="{A9F11098-4FE5-13F6-D0F2-16613E7A4478}"/>
              </a:ext>
            </a:extLst>
          </p:cNvPr>
          <p:cNvCxnSpPr>
            <a:cxnSpLocks/>
          </p:cNvCxnSpPr>
          <p:nvPr userDrawn="1"/>
        </p:nvCxnSpPr>
        <p:spPr>
          <a:xfrm>
            <a:off x="9448800" y="1901952"/>
            <a:ext cx="0" cy="4079748"/>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8FEBD49-4B1E-248B-9A0D-5DA8688DB3C3}"/>
              </a:ext>
            </a:extLst>
          </p:cNvPr>
          <p:cNvSpPr/>
          <p:nvPr userDrawn="1"/>
        </p:nvSpPr>
        <p:spPr>
          <a:xfrm>
            <a:off x="9458102" y="2084831"/>
            <a:ext cx="545639" cy="545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8CCC8183-84C2-28F7-EDCA-A4B711BFE3E7}"/>
              </a:ext>
            </a:extLst>
          </p:cNvPr>
          <p:cNvSpPr txBox="1"/>
          <p:nvPr userDrawn="1"/>
        </p:nvSpPr>
        <p:spPr>
          <a:xfrm>
            <a:off x="9546336" y="2139696"/>
            <a:ext cx="304959" cy="461665"/>
          </a:xfrm>
          <a:prstGeom prst="rect">
            <a:avLst/>
          </a:prstGeom>
          <a:noFill/>
        </p:spPr>
        <p:txBody>
          <a:bodyPr wrap="square" rtlCol="0">
            <a:spAutoFit/>
          </a:bodyPr>
          <a:lstStyle/>
          <a:p>
            <a:r>
              <a:rPr lang="en-US" sz="2400" b="1" dirty="0">
                <a:solidFill>
                  <a:schemeClr val="bg1"/>
                </a:solidFill>
              </a:rPr>
              <a:t>4</a:t>
            </a:r>
          </a:p>
        </p:txBody>
      </p:sp>
    </p:spTree>
    <p:extLst>
      <p:ext uri="{BB962C8B-B14F-4D97-AF65-F5344CB8AC3E}">
        <p14:creationId xmlns:p14="http://schemas.microsoft.com/office/powerpoint/2010/main" val="687395340"/>
      </p:ext>
    </p:extLst>
  </p:cSld>
  <p:clrMapOvr>
    <a:masterClrMapping/>
  </p:clrMapOvr>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4 - 5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BAF32-251C-17E1-1D50-85538D9ACC79}"/>
              </a:ext>
            </a:extLst>
          </p:cNvPr>
          <p:cNvSpPr>
            <a:spLocks noGrp="1"/>
          </p:cNvSpPr>
          <p:nvPr>
            <p:ph type="title" hasCustomPrompt="1"/>
          </p:nvPr>
        </p:nvSpPr>
        <p:spPr>
          <a:xfrm>
            <a:off x="394934" y="626862"/>
            <a:ext cx="8072411" cy="545640"/>
          </a:xfrm>
          <a:prstGeom prst="rect">
            <a:avLst/>
          </a:prstGeom>
        </p:spPr>
        <p:txBody>
          <a:bodyPr/>
          <a:lstStyle>
            <a:lvl1pPr>
              <a:defRPr sz="3600" b="0">
                <a:solidFill>
                  <a:schemeClr val="accent1"/>
                </a:solidFill>
              </a:defRPr>
            </a:lvl1pPr>
          </a:lstStyle>
          <a:p>
            <a:r>
              <a:rPr lang="en-US"/>
              <a:t>Click to edit slide title</a:t>
            </a:r>
          </a:p>
        </p:txBody>
      </p:sp>
      <p:sp>
        <p:nvSpPr>
          <p:cNvPr id="3" name="Content Placeholder 2">
            <a:extLst>
              <a:ext uri="{FF2B5EF4-FFF2-40B4-BE49-F238E27FC236}">
                <a16:creationId xmlns:a16="http://schemas.microsoft.com/office/drawing/2014/main" id="{08EC42F0-CDC4-F2E8-5427-41C6D4C87F0C}"/>
              </a:ext>
            </a:extLst>
          </p:cNvPr>
          <p:cNvSpPr>
            <a:spLocks noGrp="1"/>
          </p:cNvSpPr>
          <p:nvPr>
            <p:ph idx="1" hasCustomPrompt="1"/>
          </p:nvPr>
        </p:nvSpPr>
        <p:spPr>
          <a:xfrm>
            <a:off x="807720" y="2825496"/>
            <a:ext cx="1770888" cy="3156204"/>
          </a:xfrm>
          <a:prstGeom prst="rect">
            <a:avLst/>
          </a:prstGeom>
        </p:spPr>
        <p:txBody>
          <a:bodyPr/>
          <a:lstStyle>
            <a:lvl1pPr marL="6350" indent="0">
              <a:lnSpc>
                <a:spcPct val="100000"/>
              </a:lnSpc>
              <a:buSzPct val="100000"/>
              <a:buFontTx/>
              <a:buNone/>
              <a:tabLst/>
              <a:defRPr sz="20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sp>
        <p:nvSpPr>
          <p:cNvPr id="8" name="Rectangle 7">
            <a:extLst>
              <a:ext uri="{FF2B5EF4-FFF2-40B4-BE49-F238E27FC236}">
                <a16:creationId xmlns:a16="http://schemas.microsoft.com/office/drawing/2014/main" id="{A9C8C639-6F08-92CD-F5DC-52E527F64824}"/>
              </a:ext>
            </a:extLst>
          </p:cNvPr>
          <p:cNvSpPr/>
          <p:nvPr userDrawn="1"/>
        </p:nvSpPr>
        <p:spPr>
          <a:xfrm>
            <a:off x="515271" y="415635"/>
            <a:ext cx="457200" cy="95642"/>
          </a:xfrm>
          <a:prstGeom prst="rect">
            <a:avLst/>
          </a:prstGeom>
          <a:solidFill>
            <a:srgbClr val="DD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F4528061-9BDC-48C1-8E33-BCF236092647}"/>
              </a:ext>
            </a:extLst>
          </p:cNvPr>
          <p:cNvCxnSpPr>
            <a:cxnSpLocks/>
          </p:cNvCxnSpPr>
          <p:nvPr userDrawn="1"/>
        </p:nvCxnSpPr>
        <p:spPr>
          <a:xfrm>
            <a:off x="542544" y="1901952"/>
            <a:ext cx="0" cy="4079748"/>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41AA2B0-E62C-0752-8803-43FC6F5A8FE0}"/>
              </a:ext>
            </a:extLst>
          </p:cNvPr>
          <p:cNvSpPr/>
          <p:nvPr userDrawn="1"/>
        </p:nvSpPr>
        <p:spPr>
          <a:xfrm>
            <a:off x="551846" y="2084831"/>
            <a:ext cx="545639" cy="545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B3F54A3-8CBC-BBAE-92C2-05CCFA70422A}"/>
              </a:ext>
            </a:extLst>
          </p:cNvPr>
          <p:cNvSpPr txBox="1"/>
          <p:nvPr userDrawn="1"/>
        </p:nvSpPr>
        <p:spPr>
          <a:xfrm>
            <a:off x="640080" y="2139696"/>
            <a:ext cx="304959" cy="461665"/>
          </a:xfrm>
          <a:prstGeom prst="rect">
            <a:avLst/>
          </a:prstGeom>
          <a:noFill/>
        </p:spPr>
        <p:txBody>
          <a:bodyPr wrap="square" rtlCol="0">
            <a:spAutoFit/>
          </a:bodyPr>
          <a:lstStyle/>
          <a:p>
            <a:r>
              <a:rPr lang="en-US" sz="2400" b="1" dirty="0">
                <a:solidFill>
                  <a:schemeClr val="bg1"/>
                </a:solidFill>
              </a:rPr>
              <a:t>1</a:t>
            </a:r>
          </a:p>
        </p:txBody>
      </p:sp>
      <p:sp>
        <p:nvSpPr>
          <p:cNvPr id="84" name="Content Placeholder 2">
            <a:extLst>
              <a:ext uri="{FF2B5EF4-FFF2-40B4-BE49-F238E27FC236}">
                <a16:creationId xmlns:a16="http://schemas.microsoft.com/office/drawing/2014/main" id="{315105F4-FAA2-D600-FFD8-A376C4557B3D}"/>
              </a:ext>
            </a:extLst>
          </p:cNvPr>
          <p:cNvSpPr>
            <a:spLocks noGrp="1"/>
          </p:cNvSpPr>
          <p:nvPr>
            <p:ph idx="10" hasCustomPrompt="1"/>
          </p:nvPr>
        </p:nvSpPr>
        <p:spPr>
          <a:xfrm>
            <a:off x="3121152" y="2825496"/>
            <a:ext cx="1770888" cy="3156204"/>
          </a:xfrm>
          <a:prstGeom prst="rect">
            <a:avLst/>
          </a:prstGeom>
        </p:spPr>
        <p:txBody>
          <a:bodyPr/>
          <a:lstStyle>
            <a:lvl1pPr marL="6350" indent="0">
              <a:lnSpc>
                <a:spcPct val="100000"/>
              </a:lnSpc>
              <a:buSzPct val="100000"/>
              <a:buFontTx/>
              <a:buNone/>
              <a:tabLst/>
              <a:defRPr sz="20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cxnSp>
        <p:nvCxnSpPr>
          <p:cNvPr id="85" name="Straight Connector 84">
            <a:extLst>
              <a:ext uri="{FF2B5EF4-FFF2-40B4-BE49-F238E27FC236}">
                <a16:creationId xmlns:a16="http://schemas.microsoft.com/office/drawing/2014/main" id="{C595BD4C-C1FC-966F-2C5D-B7D298A2C375}"/>
              </a:ext>
            </a:extLst>
          </p:cNvPr>
          <p:cNvCxnSpPr>
            <a:cxnSpLocks/>
          </p:cNvCxnSpPr>
          <p:nvPr userDrawn="1"/>
        </p:nvCxnSpPr>
        <p:spPr>
          <a:xfrm>
            <a:off x="2855976" y="1901952"/>
            <a:ext cx="0" cy="4079748"/>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C52BD1DC-99D1-C9AA-3CB4-00F8096588A7}"/>
              </a:ext>
            </a:extLst>
          </p:cNvPr>
          <p:cNvSpPr/>
          <p:nvPr userDrawn="1"/>
        </p:nvSpPr>
        <p:spPr>
          <a:xfrm>
            <a:off x="2865278" y="2084831"/>
            <a:ext cx="545639" cy="545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extBox 86">
            <a:extLst>
              <a:ext uri="{FF2B5EF4-FFF2-40B4-BE49-F238E27FC236}">
                <a16:creationId xmlns:a16="http://schemas.microsoft.com/office/drawing/2014/main" id="{25CE42E6-9627-0784-477B-31A2F1247569}"/>
              </a:ext>
            </a:extLst>
          </p:cNvPr>
          <p:cNvSpPr txBox="1"/>
          <p:nvPr userDrawn="1"/>
        </p:nvSpPr>
        <p:spPr>
          <a:xfrm>
            <a:off x="2953512" y="2139696"/>
            <a:ext cx="304959" cy="461665"/>
          </a:xfrm>
          <a:prstGeom prst="rect">
            <a:avLst/>
          </a:prstGeom>
          <a:noFill/>
        </p:spPr>
        <p:txBody>
          <a:bodyPr wrap="square" rtlCol="0">
            <a:spAutoFit/>
          </a:bodyPr>
          <a:lstStyle/>
          <a:p>
            <a:r>
              <a:rPr lang="en-US" sz="2400" b="1" dirty="0">
                <a:solidFill>
                  <a:schemeClr val="bg1"/>
                </a:solidFill>
              </a:rPr>
              <a:t>2</a:t>
            </a:r>
          </a:p>
        </p:txBody>
      </p:sp>
      <p:sp>
        <p:nvSpPr>
          <p:cNvPr id="88" name="Content Placeholder 2">
            <a:extLst>
              <a:ext uri="{FF2B5EF4-FFF2-40B4-BE49-F238E27FC236}">
                <a16:creationId xmlns:a16="http://schemas.microsoft.com/office/drawing/2014/main" id="{9F85A9C5-738C-9D9D-90AF-5980F3300D17}"/>
              </a:ext>
            </a:extLst>
          </p:cNvPr>
          <p:cNvSpPr>
            <a:spLocks noGrp="1"/>
          </p:cNvSpPr>
          <p:nvPr>
            <p:ph idx="11" hasCustomPrompt="1"/>
          </p:nvPr>
        </p:nvSpPr>
        <p:spPr>
          <a:xfrm>
            <a:off x="5425440" y="2825496"/>
            <a:ext cx="1770888" cy="3156204"/>
          </a:xfrm>
          <a:prstGeom prst="rect">
            <a:avLst/>
          </a:prstGeom>
        </p:spPr>
        <p:txBody>
          <a:bodyPr/>
          <a:lstStyle>
            <a:lvl1pPr marL="6350" indent="0">
              <a:lnSpc>
                <a:spcPct val="100000"/>
              </a:lnSpc>
              <a:buSzPct val="100000"/>
              <a:buFontTx/>
              <a:buNone/>
              <a:tabLst/>
              <a:defRPr sz="20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cxnSp>
        <p:nvCxnSpPr>
          <p:cNvPr id="89" name="Straight Connector 88">
            <a:extLst>
              <a:ext uri="{FF2B5EF4-FFF2-40B4-BE49-F238E27FC236}">
                <a16:creationId xmlns:a16="http://schemas.microsoft.com/office/drawing/2014/main" id="{1281B246-A045-34E7-6A30-20EB893356DF}"/>
              </a:ext>
            </a:extLst>
          </p:cNvPr>
          <p:cNvCxnSpPr>
            <a:cxnSpLocks/>
          </p:cNvCxnSpPr>
          <p:nvPr userDrawn="1"/>
        </p:nvCxnSpPr>
        <p:spPr>
          <a:xfrm>
            <a:off x="5160264" y="1901952"/>
            <a:ext cx="0" cy="4079748"/>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2B02AC92-BE65-DD39-575B-15595E691ADA}"/>
              </a:ext>
            </a:extLst>
          </p:cNvPr>
          <p:cNvSpPr/>
          <p:nvPr userDrawn="1"/>
        </p:nvSpPr>
        <p:spPr>
          <a:xfrm>
            <a:off x="5169566" y="2084831"/>
            <a:ext cx="545639" cy="545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extBox 90">
            <a:extLst>
              <a:ext uri="{FF2B5EF4-FFF2-40B4-BE49-F238E27FC236}">
                <a16:creationId xmlns:a16="http://schemas.microsoft.com/office/drawing/2014/main" id="{0E54BFBA-B89F-3D3C-05CC-ABEAD57FA50A}"/>
              </a:ext>
            </a:extLst>
          </p:cNvPr>
          <p:cNvSpPr txBox="1"/>
          <p:nvPr userDrawn="1"/>
        </p:nvSpPr>
        <p:spPr>
          <a:xfrm>
            <a:off x="5257800" y="2139696"/>
            <a:ext cx="304959" cy="461665"/>
          </a:xfrm>
          <a:prstGeom prst="rect">
            <a:avLst/>
          </a:prstGeom>
          <a:noFill/>
        </p:spPr>
        <p:txBody>
          <a:bodyPr wrap="square" rtlCol="0">
            <a:spAutoFit/>
          </a:bodyPr>
          <a:lstStyle/>
          <a:p>
            <a:r>
              <a:rPr lang="en-US" sz="2400" b="1" dirty="0">
                <a:solidFill>
                  <a:schemeClr val="bg1"/>
                </a:solidFill>
              </a:rPr>
              <a:t>3</a:t>
            </a:r>
          </a:p>
        </p:txBody>
      </p:sp>
      <p:sp>
        <p:nvSpPr>
          <p:cNvPr id="92" name="Content Placeholder 2">
            <a:extLst>
              <a:ext uri="{FF2B5EF4-FFF2-40B4-BE49-F238E27FC236}">
                <a16:creationId xmlns:a16="http://schemas.microsoft.com/office/drawing/2014/main" id="{1513594C-2C66-A3CA-C026-9D391B06EF1E}"/>
              </a:ext>
            </a:extLst>
          </p:cNvPr>
          <p:cNvSpPr>
            <a:spLocks noGrp="1"/>
          </p:cNvSpPr>
          <p:nvPr>
            <p:ph idx="12" hasCustomPrompt="1"/>
          </p:nvPr>
        </p:nvSpPr>
        <p:spPr>
          <a:xfrm>
            <a:off x="7766304" y="2825496"/>
            <a:ext cx="1770888" cy="3156204"/>
          </a:xfrm>
          <a:prstGeom prst="rect">
            <a:avLst/>
          </a:prstGeom>
        </p:spPr>
        <p:txBody>
          <a:bodyPr/>
          <a:lstStyle>
            <a:lvl1pPr marL="6350" indent="0">
              <a:lnSpc>
                <a:spcPct val="100000"/>
              </a:lnSpc>
              <a:buSzPct val="100000"/>
              <a:buFontTx/>
              <a:buNone/>
              <a:tabLst/>
              <a:defRPr sz="20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cxnSp>
        <p:nvCxnSpPr>
          <p:cNvPr id="93" name="Straight Connector 92">
            <a:extLst>
              <a:ext uri="{FF2B5EF4-FFF2-40B4-BE49-F238E27FC236}">
                <a16:creationId xmlns:a16="http://schemas.microsoft.com/office/drawing/2014/main" id="{A34B7253-6652-A6AC-6391-FE713D996F93}"/>
              </a:ext>
            </a:extLst>
          </p:cNvPr>
          <p:cNvCxnSpPr>
            <a:cxnSpLocks/>
          </p:cNvCxnSpPr>
          <p:nvPr userDrawn="1"/>
        </p:nvCxnSpPr>
        <p:spPr>
          <a:xfrm>
            <a:off x="7501128" y="1901952"/>
            <a:ext cx="0" cy="4079748"/>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EC8B37F8-2FAC-536F-CF54-87731EA28A35}"/>
              </a:ext>
            </a:extLst>
          </p:cNvPr>
          <p:cNvSpPr/>
          <p:nvPr userDrawn="1"/>
        </p:nvSpPr>
        <p:spPr>
          <a:xfrm>
            <a:off x="7510430" y="2084831"/>
            <a:ext cx="545639" cy="545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extBox 94">
            <a:extLst>
              <a:ext uri="{FF2B5EF4-FFF2-40B4-BE49-F238E27FC236}">
                <a16:creationId xmlns:a16="http://schemas.microsoft.com/office/drawing/2014/main" id="{506A3287-74F9-B62E-C6F5-3072954B8C4F}"/>
              </a:ext>
            </a:extLst>
          </p:cNvPr>
          <p:cNvSpPr txBox="1"/>
          <p:nvPr userDrawn="1"/>
        </p:nvSpPr>
        <p:spPr>
          <a:xfrm>
            <a:off x="7598664" y="2139696"/>
            <a:ext cx="304959" cy="461665"/>
          </a:xfrm>
          <a:prstGeom prst="rect">
            <a:avLst/>
          </a:prstGeom>
          <a:noFill/>
        </p:spPr>
        <p:txBody>
          <a:bodyPr wrap="square" rtlCol="0">
            <a:spAutoFit/>
          </a:bodyPr>
          <a:lstStyle/>
          <a:p>
            <a:r>
              <a:rPr lang="en-US" sz="2400" b="1" dirty="0">
                <a:solidFill>
                  <a:schemeClr val="bg1"/>
                </a:solidFill>
              </a:rPr>
              <a:t>4</a:t>
            </a:r>
          </a:p>
        </p:txBody>
      </p:sp>
      <p:sp>
        <p:nvSpPr>
          <p:cNvPr id="96" name="Content Placeholder 2">
            <a:extLst>
              <a:ext uri="{FF2B5EF4-FFF2-40B4-BE49-F238E27FC236}">
                <a16:creationId xmlns:a16="http://schemas.microsoft.com/office/drawing/2014/main" id="{DB64E653-3A59-0300-F813-C8D114A82846}"/>
              </a:ext>
            </a:extLst>
          </p:cNvPr>
          <p:cNvSpPr>
            <a:spLocks noGrp="1"/>
          </p:cNvSpPr>
          <p:nvPr>
            <p:ph idx="13" hasCustomPrompt="1"/>
          </p:nvPr>
        </p:nvSpPr>
        <p:spPr>
          <a:xfrm>
            <a:off x="10116312" y="2825496"/>
            <a:ext cx="1770888" cy="3156204"/>
          </a:xfrm>
          <a:prstGeom prst="rect">
            <a:avLst/>
          </a:prstGeom>
        </p:spPr>
        <p:txBody>
          <a:bodyPr/>
          <a:lstStyle>
            <a:lvl1pPr marL="6350" indent="0">
              <a:lnSpc>
                <a:spcPct val="100000"/>
              </a:lnSpc>
              <a:buSzPct val="100000"/>
              <a:buFontTx/>
              <a:buNone/>
              <a:tabLst/>
              <a:defRPr sz="20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p:txBody>
      </p:sp>
      <p:cxnSp>
        <p:nvCxnSpPr>
          <p:cNvPr id="97" name="Straight Connector 96">
            <a:extLst>
              <a:ext uri="{FF2B5EF4-FFF2-40B4-BE49-F238E27FC236}">
                <a16:creationId xmlns:a16="http://schemas.microsoft.com/office/drawing/2014/main" id="{8502CB99-3020-0D6C-B1F6-8F804599C66A}"/>
              </a:ext>
            </a:extLst>
          </p:cNvPr>
          <p:cNvCxnSpPr>
            <a:cxnSpLocks/>
          </p:cNvCxnSpPr>
          <p:nvPr userDrawn="1"/>
        </p:nvCxnSpPr>
        <p:spPr>
          <a:xfrm>
            <a:off x="9851136" y="1901952"/>
            <a:ext cx="0" cy="4079748"/>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sp>
        <p:nvSpPr>
          <p:cNvPr id="98" name="Rectangle 97">
            <a:extLst>
              <a:ext uri="{FF2B5EF4-FFF2-40B4-BE49-F238E27FC236}">
                <a16:creationId xmlns:a16="http://schemas.microsoft.com/office/drawing/2014/main" id="{A4BECEA9-6688-04F6-03E0-A30CE368DBED}"/>
              </a:ext>
            </a:extLst>
          </p:cNvPr>
          <p:cNvSpPr/>
          <p:nvPr userDrawn="1"/>
        </p:nvSpPr>
        <p:spPr>
          <a:xfrm>
            <a:off x="9860438" y="2084831"/>
            <a:ext cx="545639" cy="5456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TextBox 98">
            <a:extLst>
              <a:ext uri="{FF2B5EF4-FFF2-40B4-BE49-F238E27FC236}">
                <a16:creationId xmlns:a16="http://schemas.microsoft.com/office/drawing/2014/main" id="{E2ADA9A6-ABF1-066D-DFD9-B9E22AE75A29}"/>
              </a:ext>
            </a:extLst>
          </p:cNvPr>
          <p:cNvSpPr txBox="1"/>
          <p:nvPr userDrawn="1"/>
        </p:nvSpPr>
        <p:spPr>
          <a:xfrm>
            <a:off x="9948672" y="2139696"/>
            <a:ext cx="304959" cy="461665"/>
          </a:xfrm>
          <a:prstGeom prst="rect">
            <a:avLst/>
          </a:prstGeom>
          <a:noFill/>
        </p:spPr>
        <p:txBody>
          <a:bodyPr wrap="square" rtlCol="0">
            <a:spAutoFit/>
          </a:bodyPr>
          <a:lstStyle/>
          <a:p>
            <a:r>
              <a:rPr lang="en-US" sz="2400" b="1" dirty="0">
                <a:solidFill>
                  <a:schemeClr val="bg1"/>
                </a:solidFill>
              </a:rPr>
              <a:t>5</a:t>
            </a:r>
          </a:p>
        </p:txBody>
      </p:sp>
    </p:spTree>
    <p:extLst>
      <p:ext uri="{BB962C8B-B14F-4D97-AF65-F5344CB8AC3E}">
        <p14:creationId xmlns:p14="http://schemas.microsoft.com/office/powerpoint/2010/main" val="495461030"/>
      </p:ext>
    </p:extLst>
  </p:cSld>
  <p:clrMapOvr>
    <a:masterClrMapping/>
  </p:clrMapOvr>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ission &amp; Visi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55204BB-3116-0347-4552-F8FF243BAEDE}"/>
              </a:ext>
            </a:extLst>
          </p:cNvPr>
          <p:cNvSpPr/>
          <p:nvPr userDrawn="1"/>
        </p:nvSpPr>
        <p:spPr>
          <a:xfrm>
            <a:off x="0" y="0"/>
            <a:ext cx="4465703" cy="5974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6" name="TextBox 5">
            <a:extLst>
              <a:ext uri="{FF2B5EF4-FFF2-40B4-BE49-F238E27FC236}">
                <a16:creationId xmlns:a16="http://schemas.microsoft.com/office/drawing/2014/main" id="{98131F53-0B44-C67A-4AD9-D0C782FFEB0F}"/>
              </a:ext>
            </a:extLst>
          </p:cNvPr>
          <p:cNvSpPr txBox="1"/>
          <p:nvPr userDrawn="1"/>
        </p:nvSpPr>
        <p:spPr>
          <a:xfrm>
            <a:off x="408277" y="2299065"/>
            <a:ext cx="3553732" cy="861774"/>
          </a:xfrm>
          <a:prstGeom prst="rect">
            <a:avLst/>
          </a:prstGeom>
          <a:noFill/>
        </p:spPr>
        <p:txBody>
          <a:bodyPr wrap="square">
            <a:spAutoFit/>
          </a:bodyPr>
          <a:lstStyle/>
          <a:p>
            <a:r>
              <a:rPr lang="en-US" sz="5000" b="1" dirty="0">
                <a:solidFill>
                  <a:schemeClr val="bg1">
                    <a:lumMod val="95000"/>
                  </a:schemeClr>
                </a:solidFill>
              </a:rPr>
              <a:t>MISSION</a:t>
            </a:r>
          </a:p>
        </p:txBody>
      </p:sp>
      <p:sp>
        <p:nvSpPr>
          <p:cNvPr id="7" name="TextBox 6">
            <a:extLst>
              <a:ext uri="{FF2B5EF4-FFF2-40B4-BE49-F238E27FC236}">
                <a16:creationId xmlns:a16="http://schemas.microsoft.com/office/drawing/2014/main" id="{F862D25E-A6FE-BA3A-8A9B-4F933425D6CB}"/>
              </a:ext>
            </a:extLst>
          </p:cNvPr>
          <p:cNvSpPr txBox="1"/>
          <p:nvPr userDrawn="1"/>
        </p:nvSpPr>
        <p:spPr>
          <a:xfrm>
            <a:off x="408277" y="1924598"/>
            <a:ext cx="3210648" cy="584775"/>
          </a:xfrm>
          <a:prstGeom prst="rect">
            <a:avLst/>
          </a:prstGeom>
          <a:noFill/>
        </p:spPr>
        <p:txBody>
          <a:bodyPr wrap="square" rtlCol="0">
            <a:spAutoFit/>
          </a:bodyPr>
          <a:lstStyle/>
          <a:p>
            <a:r>
              <a:rPr lang="en-US" sz="3200" dirty="0">
                <a:solidFill>
                  <a:schemeClr val="bg1">
                    <a:lumMod val="95000"/>
                  </a:schemeClr>
                </a:solidFill>
              </a:rPr>
              <a:t>OUR</a:t>
            </a:r>
          </a:p>
        </p:txBody>
      </p:sp>
      <p:cxnSp>
        <p:nvCxnSpPr>
          <p:cNvPr id="9" name="Straight Connector 8">
            <a:extLst>
              <a:ext uri="{FF2B5EF4-FFF2-40B4-BE49-F238E27FC236}">
                <a16:creationId xmlns:a16="http://schemas.microsoft.com/office/drawing/2014/main" id="{96F0AEA2-01F1-8FAA-AA53-18EA2A03480A}"/>
              </a:ext>
            </a:extLst>
          </p:cNvPr>
          <p:cNvCxnSpPr>
            <a:cxnSpLocks/>
          </p:cNvCxnSpPr>
          <p:nvPr userDrawn="1"/>
        </p:nvCxnSpPr>
        <p:spPr>
          <a:xfrm>
            <a:off x="4465703" y="557349"/>
            <a:ext cx="0" cy="5416731"/>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B0479B32-638F-0D82-73B3-B0384B52D4A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1681" y="1182307"/>
            <a:ext cx="637101" cy="637101"/>
          </a:xfrm>
          <a:prstGeom prst="rect">
            <a:avLst/>
          </a:prstGeom>
        </p:spPr>
      </p:pic>
      <p:sp>
        <p:nvSpPr>
          <p:cNvPr id="12" name="TextBox 11">
            <a:extLst>
              <a:ext uri="{FF2B5EF4-FFF2-40B4-BE49-F238E27FC236}">
                <a16:creationId xmlns:a16="http://schemas.microsoft.com/office/drawing/2014/main" id="{B5AD7224-7500-08E7-DD6A-27C473F7288D}"/>
              </a:ext>
            </a:extLst>
          </p:cNvPr>
          <p:cNvSpPr txBox="1"/>
          <p:nvPr userDrawn="1"/>
        </p:nvSpPr>
        <p:spPr>
          <a:xfrm>
            <a:off x="460532" y="3370218"/>
            <a:ext cx="3553732" cy="2031325"/>
          </a:xfrm>
          <a:prstGeom prst="rect">
            <a:avLst/>
          </a:prstGeom>
          <a:noFill/>
        </p:spPr>
        <p:txBody>
          <a:bodyPr wrap="square" rtlCol="0">
            <a:spAutoFit/>
          </a:bodyPr>
          <a:lstStyle/>
          <a:p>
            <a:r>
              <a:rPr lang="en-US" dirty="0">
                <a:solidFill>
                  <a:schemeClr val="bg1">
                    <a:lumMod val="95000"/>
                  </a:schemeClr>
                </a:solidFill>
              </a:rPr>
              <a:t>To ensure that national banks and federal savings associations operate in a safe and sound manner, provide fair access to financial services, treat customers fairly, and comply with applicable laws and regulations.</a:t>
            </a:r>
          </a:p>
        </p:txBody>
      </p:sp>
      <p:sp>
        <p:nvSpPr>
          <p:cNvPr id="13" name="TextBox 12">
            <a:extLst>
              <a:ext uri="{FF2B5EF4-FFF2-40B4-BE49-F238E27FC236}">
                <a16:creationId xmlns:a16="http://schemas.microsoft.com/office/drawing/2014/main" id="{4742D199-5F7B-DC20-2EE9-740121D4EC2E}"/>
              </a:ext>
            </a:extLst>
          </p:cNvPr>
          <p:cNvSpPr txBox="1"/>
          <p:nvPr userDrawn="1"/>
        </p:nvSpPr>
        <p:spPr>
          <a:xfrm>
            <a:off x="4912869" y="2299065"/>
            <a:ext cx="3553732" cy="861774"/>
          </a:xfrm>
          <a:prstGeom prst="rect">
            <a:avLst/>
          </a:prstGeom>
          <a:noFill/>
        </p:spPr>
        <p:txBody>
          <a:bodyPr wrap="square">
            <a:spAutoFit/>
          </a:bodyPr>
          <a:lstStyle/>
          <a:p>
            <a:r>
              <a:rPr lang="en-US" sz="5000" b="1" dirty="0">
                <a:solidFill>
                  <a:srgbClr val="0071CE"/>
                </a:solidFill>
              </a:rPr>
              <a:t>VISION</a:t>
            </a:r>
          </a:p>
        </p:txBody>
      </p:sp>
      <p:sp>
        <p:nvSpPr>
          <p:cNvPr id="14" name="TextBox 13">
            <a:extLst>
              <a:ext uri="{FF2B5EF4-FFF2-40B4-BE49-F238E27FC236}">
                <a16:creationId xmlns:a16="http://schemas.microsoft.com/office/drawing/2014/main" id="{8804D010-B81D-12CC-2094-F9C58311B12D}"/>
              </a:ext>
            </a:extLst>
          </p:cNvPr>
          <p:cNvSpPr txBox="1"/>
          <p:nvPr userDrawn="1"/>
        </p:nvSpPr>
        <p:spPr>
          <a:xfrm>
            <a:off x="4912869" y="1924598"/>
            <a:ext cx="3210648" cy="584775"/>
          </a:xfrm>
          <a:prstGeom prst="rect">
            <a:avLst/>
          </a:prstGeom>
          <a:noFill/>
        </p:spPr>
        <p:txBody>
          <a:bodyPr wrap="square" rtlCol="0">
            <a:spAutoFit/>
          </a:bodyPr>
          <a:lstStyle/>
          <a:p>
            <a:r>
              <a:rPr lang="en-US" sz="3200" dirty="0">
                <a:solidFill>
                  <a:srgbClr val="0071CE"/>
                </a:solidFill>
              </a:rPr>
              <a:t>OUR</a:t>
            </a:r>
          </a:p>
        </p:txBody>
      </p:sp>
      <p:sp>
        <p:nvSpPr>
          <p:cNvPr id="16" name="TextBox 15">
            <a:extLst>
              <a:ext uri="{FF2B5EF4-FFF2-40B4-BE49-F238E27FC236}">
                <a16:creationId xmlns:a16="http://schemas.microsoft.com/office/drawing/2014/main" id="{FBE68449-6C6F-A239-BAAF-8E381551966C}"/>
              </a:ext>
            </a:extLst>
          </p:cNvPr>
          <p:cNvSpPr txBox="1"/>
          <p:nvPr userDrawn="1"/>
        </p:nvSpPr>
        <p:spPr>
          <a:xfrm>
            <a:off x="4965122" y="3370218"/>
            <a:ext cx="6922078" cy="2308324"/>
          </a:xfrm>
          <a:prstGeom prst="rect">
            <a:avLst/>
          </a:prstGeom>
          <a:noFill/>
        </p:spPr>
        <p:txBody>
          <a:bodyPr wrap="square" rtlCol="0">
            <a:spAutoFit/>
          </a:bodyPr>
          <a:lstStyle/>
          <a:p>
            <a:r>
              <a:rPr lang="en-US" dirty="0">
                <a:solidFill>
                  <a:srgbClr val="002856"/>
                </a:solidFill>
                <a:effectLst/>
                <a:latin typeface="+mn-lt"/>
              </a:rPr>
              <a:t>The OCC is the leading prudential supervisor that</a:t>
            </a:r>
          </a:p>
          <a:p>
            <a:endParaRPr lang="en-US" dirty="0">
              <a:solidFill>
                <a:srgbClr val="002856"/>
              </a:solidFill>
              <a:effectLst/>
              <a:latin typeface="+mn-lt"/>
            </a:endParaRPr>
          </a:p>
          <a:p>
            <a:pPr marL="285750" indent="-285750">
              <a:buFontTx/>
              <a:buBlip>
                <a:blip r:embed="rId4">
                  <a:extLst>
                    <a:ext uri="{96DAC541-7B7A-43D3-8B79-37D633B846F1}">
                      <asvg:svgBlip xmlns:asvg="http://schemas.microsoft.com/office/drawing/2016/SVG/main" r:embed="rId5"/>
                    </a:ext>
                  </a:extLst>
                </a:blip>
              </a:buBlip>
            </a:pPr>
            <a:r>
              <a:rPr lang="en-US" dirty="0">
                <a:solidFill>
                  <a:srgbClr val="002856"/>
                </a:solidFill>
                <a:effectLst/>
                <a:latin typeface="+mn-lt"/>
              </a:rPr>
              <a:t>adds value through proactive and risk-based supervision;</a:t>
            </a:r>
            <a:br>
              <a:rPr lang="en-US" dirty="0">
                <a:solidFill>
                  <a:srgbClr val="002856"/>
                </a:solidFill>
                <a:effectLst/>
                <a:latin typeface="+mn-lt"/>
              </a:rPr>
            </a:br>
            <a:endParaRPr lang="en-US" dirty="0">
              <a:solidFill>
                <a:srgbClr val="002856"/>
              </a:solidFill>
              <a:effectLst/>
              <a:latin typeface="+mn-lt"/>
            </a:endParaRPr>
          </a:p>
          <a:p>
            <a:pPr marL="285750" indent="-285750">
              <a:buFontTx/>
              <a:buBlip>
                <a:blip r:embed="rId4">
                  <a:extLst>
                    <a:ext uri="{96DAC541-7B7A-43D3-8B79-37D633B846F1}">
                      <asvg:svgBlip xmlns:asvg="http://schemas.microsoft.com/office/drawing/2016/SVG/main" r:embed="rId5"/>
                    </a:ext>
                  </a:extLst>
                </a:blip>
              </a:buBlip>
            </a:pPr>
            <a:r>
              <a:rPr lang="en-US" dirty="0">
                <a:solidFill>
                  <a:srgbClr val="002856"/>
                </a:solidFill>
                <a:effectLst/>
                <a:latin typeface="+mn-lt"/>
              </a:rPr>
              <a:t>is sought after as a source of knowledge and expertise; and</a:t>
            </a:r>
            <a:br>
              <a:rPr lang="en-US" dirty="0">
                <a:solidFill>
                  <a:srgbClr val="002856"/>
                </a:solidFill>
                <a:effectLst/>
                <a:latin typeface="+mn-lt"/>
              </a:rPr>
            </a:br>
            <a:endParaRPr lang="en-US" dirty="0">
              <a:solidFill>
                <a:srgbClr val="002856"/>
              </a:solidFill>
              <a:effectLst/>
              <a:latin typeface="+mn-lt"/>
            </a:endParaRPr>
          </a:p>
          <a:p>
            <a:pPr marL="285750" indent="-285750">
              <a:buFontTx/>
              <a:buBlip>
                <a:blip r:embed="rId4">
                  <a:extLst>
                    <a:ext uri="{96DAC541-7B7A-43D3-8B79-37D633B846F1}">
                      <asvg:svgBlip xmlns:asvg="http://schemas.microsoft.com/office/drawing/2016/SVG/main" r:embed="rId5"/>
                    </a:ext>
                  </a:extLst>
                </a:blip>
              </a:buBlip>
            </a:pPr>
            <a:r>
              <a:rPr lang="en-US" dirty="0">
                <a:solidFill>
                  <a:srgbClr val="002856"/>
                </a:solidFill>
                <a:effectLst/>
                <a:latin typeface="+mn-lt"/>
              </a:rPr>
              <a:t>promotes a vibrant and diverse banking system that benefits consumers, communities, businesses, and the U.S. economy.</a:t>
            </a:r>
          </a:p>
        </p:txBody>
      </p:sp>
      <p:pic>
        <p:nvPicPr>
          <p:cNvPr id="17" name="Graphic 16">
            <a:extLst>
              <a:ext uri="{FF2B5EF4-FFF2-40B4-BE49-F238E27FC236}">
                <a16:creationId xmlns:a16="http://schemas.microsoft.com/office/drawing/2014/main" id="{12E23BF6-855E-4C93-FCB4-6E98DBA2155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002830" y="1182307"/>
            <a:ext cx="688233" cy="688233"/>
          </a:xfrm>
          <a:prstGeom prst="rect">
            <a:avLst/>
          </a:prstGeom>
        </p:spPr>
      </p:pic>
    </p:spTree>
    <p:extLst>
      <p:ext uri="{BB962C8B-B14F-4D97-AF65-F5344CB8AC3E}">
        <p14:creationId xmlns:p14="http://schemas.microsoft.com/office/powerpoint/2010/main" val="1412864126"/>
      </p:ext>
    </p:extLst>
  </p:cSld>
  <p:clrMapOvr>
    <a:masterClrMapping/>
  </p:clrMapOvr>
  <p:hf sldNum="0" hdr="0" dt="0"/>
  <p:extLst>
    <p:ext uri="{DCECCB84-F9BA-43D5-87BE-67443E8EF086}">
      <p15:sldGuideLst xmlns:p15="http://schemas.microsoft.com/office/powerpoint/2012/main">
        <p15:guide id="1" pos="696"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rategic Plan">
    <p:spTree>
      <p:nvGrpSpPr>
        <p:cNvPr id="1" name=""/>
        <p:cNvGrpSpPr/>
        <p:nvPr/>
      </p:nvGrpSpPr>
      <p:grpSpPr>
        <a:xfrm>
          <a:off x="0" y="0"/>
          <a:ext cx="0" cy="0"/>
          <a:chOff x="0" y="0"/>
          <a:chExt cx="0" cy="0"/>
        </a:xfrm>
      </p:grpSpPr>
      <p:pic>
        <p:nvPicPr>
          <p:cNvPr id="3" name="Picture 2" descr="A picture containing text, screenshot, font, graphics&#10;&#10;Description automatically generated">
            <a:extLst>
              <a:ext uri="{FF2B5EF4-FFF2-40B4-BE49-F238E27FC236}">
                <a16:creationId xmlns:a16="http://schemas.microsoft.com/office/drawing/2014/main" id="{8C097EAC-C83B-D642-9D65-38430009F3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09800" y="200780"/>
            <a:ext cx="7772400" cy="1935804"/>
          </a:xfrm>
          <a:prstGeom prst="rect">
            <a:avLst/>
          </a:prstGeom>
        </p:spPr>
      </p:pic>
      <p:sp>
        <p:nvSpPr>
          <p:cNvPr id="4" name="Rectangle 3">
            <a:extLst>
              <a:ext uri="{FF2B5EF4-FFF2-40B4-BE49-F238E27FC236}">
                <a16:creationId xmlns:a16="http://schemas.microsoft.com/office/drawing/2014/main" id="{4ADE7EFA-85C0-BDDB-4440-102591BCE2DF}"/>
              </a:ext>
            </a:extLst>
          </p:cNvPr>
          <p:cNvSpPr/>
          <p:nvPr userDrawn="1"/>
        </p:nvSpPr>
        <p:spPr>
          <a:xfrm>
            <a:off x="-19820" y="2638696"/>
            <a:ext cx="4061736" cy="3413761"/>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5961444-3E14-8CF7-587A-B65FEE9AA857}"/>
              </a:ext>
            </a:extLst>
          </p:cNvPr>
          <p:cNvSpPr/>
          <p:nvPr userDrawn="1"/>
        </p:nvSpPr>
        <p:spPr>
          <a:xfrm>
            <a:off x="4046715" y="2638696"/>
            <a:ext cx="4061736" cy="3413761"/>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9909CEF-9DD8-9BCA-EFB0-8244E9C5C586}"/>
              </a:ext>
            </a:extLst>
          </p:cNvPr>
          <p:cNvSpPr/>
          <p:nvPr userDrawn="1"/>
        </p:nvSpPr>
        <p:spPr>
          <a:xfrm>
            <a:off x="8108452" y="2638696"/>
            <a:ext cx="4083548" cy="3413761"/>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533C13E3-DEB2-99A4-7F9D-BA7D273941B6}"/>
              </a:ext>
            </a:extLst>
          </p:cNvPr>
          <p:cNvSpPr/>
          <p:nvPr userDrawn="1"/>
        </p:nvSpPr>
        <p:spPr>
          <a:xfrm>
            <a:off x="1486580" y="2120537"/>
            <a:ext cx="1036320" cy="1036320"/>
          </a:xfrm>
          <a:prstGeom prst="ellipse">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2C13B22F-001D-E435-8420-1BF03654F3C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88080" y="2309432"/>
            <a:ext cx="609600" cy="609600"/>
          </a:xfrm>
          <a:prstGeom prst="rect">
            <a:avLst/>
          </a:prstGeom>
        </p:spPr>
      </p:pic>
      <p:sp>
        <p:nvSpPr>
          <p:cNvPr id="12" name="TextBox 11">
            <a:extLst>
              <a:ext uri="{FF2B5EF4-FFF2-40B4-BE49-F238E27FC236}">
                <a16:creationId xmlns:a16="http://schemas.microsoft.com/office/drawing/2014/main" id="{7607CD04-AE62-3D7F-9A33-238028823410}"/>
              </a:ext>
            </a:extLst>
          </p:cNvPr>
          <p:cNvSpPr txBox="1"/>
          <p:nvPr userDrawn="1"/>
        </p:nvSpPr>
        <p:spPr>
          <a:xfrm>
            <a:off x="0" y="3261106"/>
            <a:ext cx="4041916" cy="707886"/>
          </a:xfrm>
          <a:prstGeom prst="rect">
            <a:avLst/>
          </a:prstGeom>
          <a:noFill/>
        </p:spPr>
        <p:txBody>
          <a:bodyPr wrap="square" rtlCol="0">
            <a:spAutoFit/>
          </a:bodyPr>
          <a:lstStyle/>
          <a:p>
            <a:pPr algn="ctr"/>
            <a:r>
              <a:rPr lang="en-US" sz="2200" dirty="0">
                <a:solidFill>
                  <a:srgbClr val="0071CE"/>
                </a:solidFill>
              </a:rPr>
              <a:t>GOAL 1</a:t>
            </a:r>
          </a:p>
          <a:p>
            <a:pPr algn="ctr"/>
            <a:r>
              <a:rPr lang="en-US" b="1" dirty="0"/>
              <a:t>AGILITY AND LEARNING</a:t>
            </a:r>
          </a:p>
        </p:txBody>
      </p:sp>
      <p:sp>
        <p:nvSpPr>
          <p:cNvPr id="13" name="TextBox 12">
            <a:extLst>
              <a:ext uri="{FF2B5EF4-FFF2-40B4-BE49-F238E27FC236}">
                <a16:creationId xmlns:a16="http://schemas.microsoft.com/office/drawing/2014/main" id="{8A5E9477-878D-332C-2841-23DE5ECA2DD8}"/>
              </a:ext>
            </a:extLst>
          </p:cNvPr>
          <p:cNvSpPr txBox="1"/>
          <p:nvPr userDrawn="1"/>
        </p:nvSpPr>
        <p:spPr>
          <a:xfrm>
            <a:off x="224468" y="4083920"/>
            <a:ext cx="3765194" cy="1785104"/>
          </a:xfrm>
          <a:prstGeom prst="rect">
            <a:avLst/>
          </a:prstGeom>
          <a:noFill/>
        </p:spPr>
        <p:txBody>
          <a:bodyPr wrap="square" rtlCol="0">
            <a:spAutoFit/>
          </a:bodyPr>
          <a:lstStyle/>
          <a:p>
            <a:pPr marL="342900" indent="-342900" algn="l">
              <a:buFontTx/>
              <a:buBlip>
                <a:blip r:embed="rId5">
                  <a:extLst>
                    <a:ext uri="{96DAC541-7B7A-43D3-8B79-37D633B846F1}">
                      <asvg:svgBlip xmlns:asvg="http://schemas.microsoft.com/office/drawing/2016/SVG/main" r:embed="rId6"/>
                    </a:ext>
                  </a:extLst>
                </a:blip>
              </a:buBlip>
            </a:pPr>
            <a:r>
              <a:rPr lang="en-US" sz="1100" dirty="0">
                <a:solidFill>
                  <a:srgbClr val="002855"/>
                </a:solidFill>
              </a:rPr>
              <a:t>Seek workforce diversity and multiple perspectives</a:t>
            </a:r>
            <a:br>
              <a:rPr lang="en-US" sz="1100" dirty="0">
                <a:solidFill>
                  <a:srgbClr val="002855"/>
                </a:solidFill>
              </a:rPr>
            </a:br>
            <a:endParaRPr lang="en-US" sz="1100" dirty="0">
              <a:solidFill>
                <a:srgbClr val="002855"/>
              </a:solidFill>
            </a:endParaRPr>
          </a:p>
          <a:p>
            <a:pPr marL="342900" indent="-342900" algn="l">
              <a:buFontTx/>
              <a:buBlip>
                <a:blip r:embed="rId5">
                  <a:extLst>
                    <a:ext uri="{96DAC541-7B7A-43D3-8B79-37D633B846F1}">
                      <asvg:svgBlip xmlns:asvg="http://schemas.microsoft.com/office/drawing/2016/SVG/main" r:embed="rId6"/>
                    </a:ext>
                  </a:extLst>
                </a:blip>
              </a:buBlip>
            </a:pPr>
            <a:r>
              <a:rPr lang="en-US" sz="1100" dirty="0">
                <a:solidFill>
                  <a:srgbClr val="002855"/>
                </a:solidFill>
              </a:rPr>
              <a:t>Encourage an adaptive mindset and culture of continuous learning</a:t>
            </a:r>
            <a:br>
              <a:rPr lang="en-US" sz="1100" dirty="0">
                <a:solidFill>
                  <a:srgbClr val="002855"/>
                </a:solidFill>
              </a:rPr>
            </a:br>
            <a:endParaRPr lang="en-US" sz="1100" dirty="0">
              <a:solidFill>
                <a:srgbClr val="002855"/>
              </a:solidFill>
            </a:endParaRPr>
          </a:p>
          <a:p>
            <a:pPr marL="342900" indent="-342900" algn="l">
              <a:buFontTx/>
              <a:buBlip>
                <a:blip r:embed="rId5">
                  <a:extLst>
                    <a:ext uri="{96DAC541-7B7A-43D3-8B79-37D633B846F1}">
                      <asvg:svgBlip xmlns:asvg="http://schemas.microsoft.com/office/drawing/2016/SVG/main" r:embed="rId6"/>
                    </a:ext>
                  </a:extLst>
                </a:blip>
              </a:buBlip>
            </a:pPr>
            <a:r>
              <a:rPr lang="en-US" sz="1100" dirty="0">
                <a:solidFill>
                  <a:srgbClr val="002855"/>
                </a:solidFill>
              </a:rPr>
              <a:t>Promote influence through collaboration</a:t>
            </a:r>
            <a:br>
              <a:rPr lang="en-US" sz="1100" dirty="0">
                <a:solidFill>
                  <a:srgbClr val="002855"/>
                </a:solidFill>
              </a:rPr>
            </a:br>
            <a:endParaRPr lang="en-US" sz="1100" dirty="0">
              <a:solidFill>
                <a:srgbClr val="002855"/>
              </a:solidFill>
            </a:endParaRPr>
          </a:p>
          <a:p>
            <a:pPr marL="342900" indent="-342900" algn="l">
              <a:buFontTx/>
              <a:buBlip>
                <a:blip r:embed="rId5">
                  <a:extLst>
                    <a:ext uri="{96DAC541-7B7A-43D3-8B79-37D633B846F1}">
                      <asvg:svgBlip xmlns:asvg="http://schemas.microsoft.com/office/drawing/2016/SVG/main" r:embed="rId6"/>
                    </a:ext>
                  </a:extLst>
                </a:blip>
              </a:buBlip>
            </a:pPr>
            <a:r>
              <a:rPr lang="en-US" sz="1100" dirty="0">
                <a:solidFill>
                  <a:srgbClr val="002855"/>
                </a:solidFill>
              </a:rPr>
              <a:t>Transform talent management</a:t>
            </a:r>
            <a:br>
              <a:rPr lang="en-US" sz="1100" dirty="0">
                <a:solidFill>
                  <a:srgbClr val="002855"/>
                </a:solidFill>
              </a:rPr>
            </a:br>
            <a:endParaRPr lang="en-US" sz="1100" dirty="0">
              <a:solidFill>
                <a:srgbClr val="002855"/>
              </a:solidFill>
            </a:endParaRPr>
          </a:p>
          <a:p>
            <a:pPr marL="342900" indent="-342900" algn="l">
              <a:buFontTx/>
              <a:buBlip>
                <a:blip r:embed="rId5">
                  <a:extLst>
                    <a:ext uri="{96DAC541-7B7A-43D3-8B79-37D633B846F1}">
                      <asvg:svgBlip xmlns:asvg="http://schemas.microsoft.com/office/drawing/2016/SVG/main" r:embed="rId6"/>
                    </a:ext>
                  </a:extLst>
                </a:blip>
              </a:buBlip>
            </a:pPr>
            <a:r>
              <a:rPr lang="en-US" sz="1100" dirty="0">
                <a:solidFill>
                  <a:srgbClr val="002855"/>
                </a:solidFill>
              </a:rPr>
              <a:t>Empower staff to exercise judgment and discretion</a:t>
            </a:r>
            <a:endParaRPr lang="en-US" sz="1100" b="1" dirty="0">
              <a:solidFill>
                <a:srgbClr val="002855"/>
              </a:solidFill>
            </a:endParaRPr>
          </a:p>
        </p:txBody>
      </p:sp>
      <p:sp>
        <p:nvSpPr>
          <p:cNvPr id="14" name="Oval 13">
            <a:extLst>
              <a:ext uri="{FF2B5EF4-FFF2-40B4-BE49-F238E27FC236}">
                <a16:creationId xmlns:a16="http://schemas.microsoft.com/office/drawing/2014/main" id="{A5360A8E-0479-FB7D-F999-CEF23A919579}"/>
              </a:ext>
            </a:extLst>
          </p:cNvPr>
          <p:cNvSpPr/>
          <p:nvPr userDrawn="1"/>
        </p:nvSpPr>
        <p:spPr>
          <a:xfrm>
            <a:off x="5559423" y="2120537"/>
            <a:ext cx="1036320" cy="1036320"/>
          </a:xfrm>
          <a:prstGeom prst="ellipse">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93D22836-5A0D-F7C7-624A-5BAD13FCCB7F}"/>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87588" y="2321624"/>
            <a:ext cx="597408" cy="597408"/>
          </a:xfrm>
          <a:prstGeom prst="rect">
            <a:avLst/>
          </a:prstGeom>
        </p:spPr>
      </p:pic>
      <p:sp>
        <p:nvSpPr>
          <p:cNvPr id="15" name="TextBox 14">
            <a:extLst>
              <a:ext uri="{FF2B5EF4-FFF2-40B4-BE49-F238E27FC236}">
                <a16:creationId xmlns:a16="http://schemas.microsoft.com/office/drawing/2014/main" id="{CCA3451F-B146-B3AA-5EE0-3A4599B0883E}"/>
              </a:ext>
            </a:extLst>
          </p:cNvPr>
          <p:cNvSpPr txBox="1"/>
          <p:nvPr userDrawn="1"/>
        </p:nvSpPr>
        <p:spPr>
          <a:xfrm>
            <a:off x="4049486" y="3261106"/>
            <a:ext cx="4041916" cy="707886"/>
          </a:xfrm>
          <a:prstGeom prst="rect">
            <a:avLst/>
          </a:prstGeom>
          <a:noFill/>
        </p:spPr>
        <p:txBody>
          <a:bodyPr wrap="square" rtlCol="0">
            <a:spAutoFit/>
          </a:bodyPr>
          <a:lstStyle/>
          <a:p>
            <a:pPr algn="ctr"/>
            <a:r>
              <a:rPr lang="en-US" sz="2200" dirty="0">
                <a:solidFill>
                  <a:srgbClr val="0071CE"/>
                </a:solidFill>
              </a:rPr>
              <a:t>GOAL 2</a:t>
            </a:r>
          </a:p>
          <a:p>
            <a:pPr algn="ctr"/>
            <a:r>
              <a:rPr lang="en-US" b="1" dirty="0">
                <a:solidFill>
                  <a:srgbClr val="002856"/>
                </a:solidFill>
                <a:effectLst/>
                <a:latin typeface="Open Sans" panose="020B0606030504020204" pitchFamily="34" charset="0"/>
              </a:rPr>
              <a:t>CREDIBILITY AND TRUST</a:t>
            </a:r>
            <a:endParaRPr lang="en-US" dirty="0">
              <a:solidFill>
                <a:srgbClr val="002856"/>
              </a:solidFill>
              <a:effectLst/>
              <a:latin typeface="Open Sans" panose="020B0606030504020204" pitchFamily="34" charset="0"/>
            </a:endParaRPr>
          </a:p>
        </p:txBody>
      </p:sp>
      <p:sp>
        <p:nvSpPr>
          <p:cNvPr id="16" name="TextBox 15">
            <a:extLst>
              <a:ext uri="{FF2B5EF4-FFF2-40B4-BE49-F238E27FC236}">
                <a16:creationId xmlns:a16="http://schemas.microsoft.com/office/drawing/2014/main" id="{424899FF-FC1F-79A9-E86E-42F7AE2E096E}"/>
              </a:ext>
            </a:extLst>
          </p:cNvPr>
          <p:cNvSpPr txBox="1"/>
          <p:nvPr userDrawn="1"/>
        </p:nvSpPr>
        <p:spPr>
          <a:xfrm>
            <a:off x="4326208" y="4083920"/>
            <a:ext cx="3765194" cy="1615827"/>
          </a:xfrm>
          <a:prstGeom prst="rect">
            <a:avLst/>
          </a:prstGeom>
          <a:noFill/>
        </p:spPr>
        <p:txBody>
          <a:bodyPr wrap="square" rtlCol="0">
            <a:spAutoFit/>
          </a:bodyPr>
          <a:lstStyle/>
          <a:p>
            <a:pPr marL="342900" indent="-342900" algn="l">
              <a:buFontTx/>
              <a:buBlip>
                <a:blip r:embed="rId5">
                  <a:extLst>
                    <a:ext uri="{96DAC541-7B7A-43D3-8B79-37D633B846F1}">
                      <asvg:svgBlip xmlns:asvg="http://schemas.microsoft.com/office/drawing/2016/SVG/main" r:embed="rId6"/>
                    </a:ext>
                  </a:extLst>
                </a:blip>
              </a:buBlip>
            </a:pPr>
            <a:r>
              <a:rPr lang="en-US" sz="1100" dirty="0">
                <a:solidFill>
                  <a:srgbClr val="002855"/>
                </a:solidFill>
              </a:rPr>
              <a:t>Safeguard the public’s trust </a:t>
            </a:r>
            <a:br>
              <a:rPr lang="en-US" sz="1100" dirty="0">
                <a:solidFill>
                  <a:srgbClr val="002855"/>
                </a:solidFill>
              </a:rPr>
            </a:br>
            <a:endParaRPr lang="en-US" sz="1100" dirty="0">
              <a:solidFill>
                <a:srgbClr val="002855"/>
              </a:solidFill>
            </a:endParaRPr>
          </a:p>
          <a:p>
            <a:pPr marL="342900" indent="-342900" algn="l">
              <a:buFontTx/>
              <a:buBlip>
                <a:blip r:embed="rId5">
                  <a:extLst>
                    <a:ext uri="{96DAC541-7B7A-43D3-8B79-37D633B846F1}">
                      <asvg:svgBlip xmlns:asvg="http://schemas.microsoft.com/office/drawing/2016/SVG/main" r:embed="rId6"/>
                    </a:ext>
                  </a:extLst>
                </a:blip>
              </a:buBlip>
            </a:pPr>
            <a:r>
              <a:rPr lang="en-US" sz="1100" dirty="0">
                <a:solidFill>
                  <a:srgbClr val="002855"/>
                </a:solidFill>
              </a:rPr>
              <a:t>Communicate our story to stakeholders</a:t>
            </a:r>
            <a:br>
              <a:rPr lang="en-US" sz="1100" dirty="0">
                <a:solidFill>
                  <a:srgbClr val="002855"/>
                </a:solidFill>
              </a:rPr>
            </a:br>
            <a:r>
              <a:rPr lang="en-US" sz="1100" dirty="0">
                <a:solidFill>
                  <a:srgbClr val="002855"/>
                </a:solidFill>
              </a:rPr>
              <a:t> </a:t>
            </a:r>
          </a:p>
          <a:p>
            <a:pPr marL="342900" indent="-342900" algn="l">
              <a:buFontTx/>
              <a:buBlip>
                <a:blip r:embed="rId5">
                  <a:extLst>
                    <a:ext uri="{96DAC541-7B7A-43D3-8B79-37D633B846F1}">
                      <asvg:svgBlip xmlns:asvg="http://schemas.microsoft.com/office/drawing/2016/SVG/main" r:embed="rId6"/>
                    </a:ext>
                  </a:extLst>
                </a:blip>
              </a:buBlip>
            </a:pPr>
            <a:r>
              <a:rPr lang="en-US" sz="1100" dirty="0">
                <a:solidFill>
                  <a:srgbClr val="002855"/>
                </a:solidFill>
              </a:rPr>
              <a:t>Bolster credibility through transparency</a:t>
            </a:r>
            <a:br>
              <a:rPr lang="en-US" sz="1100" dirty="0">
                <a:solidFill>
                  <a:srgbClr val="002855"/>
                </a:solidFill>
              </a:rPr>
            </a:br>
            <a:r>
              <a:rPr lang="en-US" sz="1100" dirty="0">
                <a:solidFill>
                  <a:srgbClr val="002855"/>
                </a:solidFill>
              </a:rPr>
              <a:t> </a:t>
            </a:r>
          </a:p>
          <a:p>
            <a:pPr marL="342900" indent="-342900" algn="l">
              <a:buFontTx/>
              <a:buBlip>
                <a:blip r:embed="rId5">
                  <a:extLst>
                    <a:ext uri="{96DAC541-7B7A-43D3-8B79-37D633B846F1}">
                      <asvg:svgBlip xmlns:asvg="http://schemas.microsoft.com/office/drawing/2016/SVG/main" r:embed="rId6"/>
                    </a:ext>
                  </a:extLst>
                </a:blip>
              </a:buBlip>
            </a:pPr>
            <a:r>
              <a:rPr lang="en-US" sz="1100" dirty="0">
                <a:solidFill>
                  <a:srgbClr val="002855"/>
                </a:solidFill>
              </a:rPr>
              <a:t>Support outreach and engagement </a:t>
            </a:r>
            <a:br>
              <a:rPr lang="en-US" sz="1100" dirty="0">
                <a:solidFill>
                  <a:srgbClr val="002855"/>
                </a:solidFill>
              </a:rPr>
            </a:br>
            <a:endParaRPr lang="en-US" sz="1100" dirty="0">
              <a:solidFill>
                <a:srgbClr val="002855"/>
              </a:solidFill>
            </a:endParaRPr>
          </a:p>
          <a:p>
            <a:pPr marL="342900" indent="-342900" algn="l">
              <a:buFontTx/>
              <a:buBlip>
                <a:blip r:embed="rId5">
                  <a:extLst>
                    <a:ext uri="{96DAC541-7B7A-43D3-8B79-37D633B846F1}">
                      <asvg:svgBlip xmlns:asvg="http://schemas.microsoft.com/office/drawing/2016/SVG/main" r:embed="rId6"/>
                    </a:ext>
                  </a:extLst>
                </a:blip>
              </a:buBlip>
            </a:pPr>
            <a:r>
              <a:rPr lang="en-US" sz="1100" dirty="0">
                <a:solidFill>
                  <a:srgbClr val="002855"/>
                </a:solidFill>
              </a:rPr>
              <a:t>Ensure accountability at all levels </a:t>
            </a:r>
            <a:endParaRPr lang="en-US" sz="1100" b="1" dirty="0">
              <a:solidFill>
                <a:srgbClr val="002855"/>
              </a:solidFill>
            </a:endParaRPr>
          </a:p>
        </p:txBody>
      </p:sp>
      <p:sp>
        <p:nvSpPr>
          <p:cNvPr id="17" name="Oval 16">
            <a:extLst>
              <a:ext uri="{FF2B5EF4-FFF2-40B4-BE49-F238E27FC236}">
                <a16:creationId xmlns:a16="http://schemas.microsoft.com/office/drawing/2014/main" id="{DB079ECE-D12F-9465-8DAC-84C8A68E76FE}"/>
              </a:ext>
            </a:extLst>
          </p:cNvPr>
          <p:cNvSpPr/>
          <p:nvPr userDrawn="1"/>
        </p:nvSpPr>
        <p:spPr>
          <a:xfrm>
            <a:off x="9602969" y="2120537"/>
            <a:ext cx="1036320" cy="1036320"/>
          </a:xfrm>
          <a:prstGeom prst="ellipse">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A2DF5674-BFD7-44E9-6204-86846A6E7AC5}"/>
              </a:ext>
            </a:extLst>
          </p:cNvPr>
          <p:cNvSpPr txBox="1"/>
          <p:nvPr userDrawn="1"/>
        </p:nvSpPr>
        <p:spPr>
          <a:xfrm>
            <a:off x="8116389" y="3261106"/>
            <a:ext cx="4041916" cy="707886"/>
          </a:xfrm>
          <a:prstGeom prst="rect">
            <a:avLst/>
          </a:prstGeom>
          <a:noFill/>
        </p:spPr>
        <p:txBody>
          <a:bodyPr wrap="square" rtlCol="0">
            <a:spAutoFit/>
          </a:bodyPr>
          <a:lstStyle/>
          <a:p>
            <a:pPr algn="ctr"/>
            <a:r>
              <a:rPr lang="en-US" sz="2200" dirty="0">
                <a:solidFill>
                  <a:srgbClr val="0071CE"/>
                </a:solidFill>
              </a:rPr>
              <a:t>GOAL 3</a:t>
            </a:r>
          </a:p>
          <a:p>
            <a:pPr algn="ctr"/>
            <a:r>
              <a:rPr lang="en-US" b="1" dirty="0"/>
              <a:t>LEADERSHIP</a:t>
            </a:r>
          </a:p>
        </p:txBody>
      </p:sp>
      <p:sp>
        <p:nvSpPr>
          <p:cNvPr id="19" name="TextBox 18">
            <a:extLst>
              <a:ext uri="{FF2B5EF4-FFF2-40B4-BE49-F238E27FC236}">
                <a16:creationId xmlns:a16="http://schemas.microsoft.com/office/drawing/2014/main" id="{30660538-F824-E1C6-F48C-2CE9CC967A62}"/>
              </a:ext>
            </a:extLst>
          </p:cNvPr>
          <p:cNvSpPr txBox="1"/>
          <p:nvPr userDrawn="1"/>
        </p:nvSpPr>
        <p:spPr>
          <a:xfrm>
            <a:off x="8306024" y="4083920"/>
            <a:ext cx="3765194" cy="1785104"/>
          </a:xfrm>
          <a:prstGeom prst="rect">
            <a:avLst/>
          </a:prstGeom>
          <a:noFill/>
        </p:spPr>
        <p:txBody>
          <a:bodyPr wrap="square" rtlCol="0">
            <a:spAutoFit/>
          </a:bodyPr>
          <a:lstStyle/>
          <a:p>
            <a:pPr marL="342900" indent="-342900" algn="l">
              <a:buFontTx/>
              <a:buBlip>
                <a:blip r:embed="rId5">
                  <a:extLst>
                    <a:ext uri="{96DAC541-7B7A-43D3-8B79-37D633B846F1}">
                      <asvg:svgBlip xmlns:asvg="http://schemas.microsoft.com/office/drawing/2016/SVG/main" r:embed="rId6"/>
                    </a:ext>
                  </a:extLst>
                </a:blip>
              </a:buBlip>
            </a:pPr>
            <a:r>
              <a:rPr lang="en-US" sz="1100" dirty="0">
                <a:solidFill>
                  <a:srgbClr val="002855"/>
                </a:solidFill>
              </a:rPr>
              <a:t>Enhance risk-based supervision </a:t>
            </a:r>
            <a:br>
              <a:rPr lang="en-US" sz="1100" dirty="0">
                <a:solidFill>
                  <a:srgbClr val="002855"/>
                </a:solidFill>
              </a:rPr>
            </a:br>
            <a:endParaRPr lang="en-US" sz="1100" dirty="0">
              <a:solidFill>
                <a:srgbClr val="002855"/>
              </a:solidFill>
            </a:endParaRPr>
          </a:p>
          <a:p>
            <a:pPr marL="342900" indent="-342900" algn="l">
              <a:buFontTx/>
              <a:buBlip>
                <a:blip r:embed="rId5">
                  <a:extLst>
                    <a:ext uri="{96DAC541-7B7A-43D3-8B79-37D633B846F1}">
                      <asvg:svgBlip xmlns:asvg="http://schemas.microsoft.com/office/drawing/2016/SVG/main" r:embed="rId6"/>
                    </a:ext>
                  </a:extLst>
                </a:blip>
              </a:buBlip>
            </a:pPr>
            <a:r>
              <a:rPr lang="en-US" sz="1100" dirty="0">
                <a:solidFill>
                  <a:srgbClr val="002855"/>
                </a:solidFill>
              </a:rPr>
              <a:t>Elevate fairness and integrate it with safety </a:t>
            </a:r>
            <a:br>
              <a:rPr lang="en-US" sz="1100" dirty="0">
                <a:solidFill>
                  <a:srgbClr val="002855"/>
                </a:solidFill>
              </a:rPr>
            </a:br>
            <a:r>
              <a:rPr lang="en-US" sz="1100" dirty="0">
                <a:solidFill>
                  <a:srgbClr val="002855"/>
                </a:solidFill>
              </a:rPr>
              <a:t>and soundness</a:t>
            </a:r>
            <a:br>
              <a:rPr lang="en-US" sz="1100" dirty="0">
                <a:solidFill>
                  <a:srgbClr val="002855"/>
                </a:solidFill>
              </a:rPr>
            </a:br>
            <a:endParaRPr lang="en-US" sz="1100" dirty="0">
              <a:solidFill>
                <a:srgbClr val="002855"/>
              </a:solidFill>
            </a:endParaRPr>
          </a:p>
          <a:p>
            <a:pPr marL="342900" indent="-342900" algn="l">
              <a:buFontTx/>
              <a:buBlip>
                <a:blip r:embed="rId5">
                  <a:extLst>
                    <a:ext uri="{96DAC541-7B7A-43D3-8B79-37D633B846F1}">
                      <asvg:svgBlip xmlns:asvg="http://schemas.microsoft.com/office/drawing/2016/SVG/main" r:embed="rId6"/>
                    </a:ext>
                  </a:extLst>
                </a:blip>
              </a:buBlip>
            </a:pPr>
            <a:r>
              <a:rPr lang="en-US" sz="1100" dirty="0">
                <a:solidFill>
                  <a:srgbClr val="002855"/>
                </a:solidFill>
              </a:rPr>
              <a:t>Invest in innovations and emerging issues</a:t>
            </a:r>
            <a:br>
              <a:rPr lang="en-US" sz="1100" dirty="0">
                <a:solidFill>
                  <a:srgbClr val="002855"/>
                </a:solidFill>
              </a:rPr>
            </a:br>
            <a:r>
              <a:rPr lang="en-US" sz="1100" dirty="0">
                <a:solidFill>
                  <a:srgbClr val="002855"/>
                </a:solidFill>
              </a:rPr>
              <a:t> </a:t>
            </a:r>
          </a:p>
          <a:p>
            <a:pPr marL="342900" indent="-342900" algn="l">
              <a:buFontTx/>
              <a:buBlip>
                <a:blip r:embed="rId5">
                  <a:extLst>
                    <a:ext uri="{96DAC541-7B7A-43D3-8B79-37D633B846F1}">
                      <asvg:svgBlip xmlns:asvg="http://schemas.microsoft.com/office/drawing/2016/SVG/main" r:embed="rId6"/>
                    </a:ext>
                  </a:extLst>
                </a:blip>
              </a:buBlip>
            </a:pPr>
            <a:r>
              <a:rPr lang="en-US" sz="1100" dirty="0">
                <a:solidFill>
                  <a:srgbClr val="002855"/>
                </a:solidFill>
              </a:rPr>
              <a:t>Deepen collaboration with other regulators</a:t>
            </a:r>
            <a:br>
              <a:rPr lang="en-US" sz="1100" dirty="0">
                <a:solidFill>
                  <a:srgbClr val="002855"/>
                </a:solidFill>
              </a:rPr>
            </a:br>
            <a:r>
              <a:rPr lang="en-US" sz="1100" dirty="0">
                <a:solidFill>
                  <a:srgbClr val="002855"/>
                </a:solidFill>
              </a:rPr>
              <a:t> </a:t>
            </a:r>
          </a:p>
          <a:p>
            <a:pPr marL="342900" indent="-342900" algn="l">
              <a:buFontTx/>
              <a:buBlip>
                <a:blip r:embed="rId5">
                  <a:extLst>
                    <a:ext uri="{96DAC541-7B7A-43D3-8B79-37D633B846F1}">
                      <asvg:svgBlip xmlns:asvg="http://schemas.microsoft.com/office/drawing/2016/SVG/main" r:embed="rId6"/>
                    </a:ext>
                  </a:extLst>
                </a:blip>
              </a:buBlip>
            </a:pPr>
            <a:r>
              <a:rPr lang="en-US" sz="1100" dirty="0">
                <a:solidFill>
                  <a:srgbClr val="002855"/>
                </a:solidFill>
              </a:rPr>
              <a:t>Strengthen and modernize community banks</a:t>
            </a:r>
            <a:endParaRPr lang="en-US" sz="1100" b="1" dirty="0">
              <a:solidFill>
                <a:srgbClr val="002855"/>
              </a:solidFill>
            </a:endParaRPr>
          </a:p>
        </p:txBody>
      </p:sp>
      <p:pic>
        <p:nvPicPr>
          <p:cNvPr id="10" name="Graphic 9">
            <a:extLst>
              <a:ext uri="{FF2B5EF4-FFF2-40B4-BE49-F238E27FC236}">
                <a16:creationId xmlns:a16="http://schemas.microsoft.com/office/drawing/2014/main" id="{D80AA42B-B98F-85CA-A0B3-A09A67A72B96}"/>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806297" y="2320237"/>
            <a:ext cx="629664" cy="629664"/>
          </a:xfrm>
          <a:prstGeom prst="rect">
            <a:avLst/>
          </a:prstGeom>
        </p:spPr>
      </p:pic>
    </p:spTree>
    <p:extLst>
      <p:ext uri="{BB962C8B-B14F-4D97-AF65-F5344CB8AC3E}">
        <p14:creationId xmlns:p14="http://schemas.microsoft.com/office/powerpoint/2010/main" val="777439235"/>
      </p:ext>
    </p:extLst>
  </p:cSld>
  <p:clrMapOvr>
    <a:masterClrMapping/>
  </p:clrMapOvr>
  <p:hf sldNum="0"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 Option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D107A3-CA6E-E1C8-078D-476A95F60834}"/>
              </a:ext>
            </a:extLst>
          </p:cNvPr>
          <p:cNvSpPr/>
          <p:nvPr userDrawn="1"/>
        </p:nvSpPr>
        <p:spPr>
          <a:xfrm>
            <a:off x="304801" y="266700"/>
            <a:ext cx="11582400" cy="57215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6EFB5D1-BAEB-85F8-A5CB-64056CBE37DB}"/>
              </a:ext>
            </a:extLst>
          </p:cNvPr>
          <p:cNvSpPr/>
          <p:nvPr userDrawn="1"/>
        </p:nvSpPr>
        <p:spPr>
          <a:xfrm>
            <a:off x="2605668" y="0"/>
            <a:ext cx="6980664" cy="502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5368E856-0546-BF55-14E9-DB81F4589B2A}"/>
              </a:ext>
            </a:extLst>
          </p:cNvPr>
          <p:cNvSpPr>
            <a:spLocks noGrp="1"/>
          </p:cNvSpPr>
          <p:nvPr>
            <p:ph type="body" sz="half" idx="2" hasCustomPrompt="1"/>
          </p:nvPr>
        </p:nvSpPr>
        <p:spPr>
          <a:xfrm>
            <a:off x="2899317" y="2271867"/>
            <a:ext cx="6413810" cy="2675364"/>
          </a:xfrm>
          <a:prstGeom prst="rect">
            <a:avLst/>
          </a:prstGeom>
        </p:spPr>
        <p:txBody>
          <a:bodyPr/>
          <a:lstStyle>
            <a:lvl1pPr marL="0" indent="0" algn="ctr">
              <a:buNone/>
              <a:defRPr sz="3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quote</a:t>
            </a:r>
          </a:p>
        </p:txBody>
      </p:sp>
      <p:pic>
        <p:nvPicPr>
          <p:cNvPr id="9" name="Picture 8">
            <a:extLst>
              <a:ext uri="{FF2B5EF4-FFF2-40B4-BE49-F238E27FC236}">
                <a16:creationId xmlns:a16="http://schemas.microsoft.com/office/drawing/2014/main" id="{D731BD87-0F7B-82F6-E31D-F5A7BE4FB351}"/>
              </a:ext>
            </a:extLst>
          </p:cNvPr>
          <p:cNvPicPr>
            <a:picLocks noChangeAspect="1"/>
          </p:cNvPicPr>
          <p:nvPr userDrawn="1"/>
        </p:nvPicPr>
        <p:blipFill>
          <a:blip r:embed="rId2"/>
          <a:stretch>
            <a:fillRect/>
          </a:stretch>
        </p:blipFill>
        <p:spPr>
          <a:xfrm>
            <a:off x="5454650" y="544397"/>
            <a:ext cx="1282700" cy="1130300"/>
          </a:xfrm>
          <a:prstGeom prst="rect">
            <a:avLst/>
          </a:prstGeom>
        </p:spPr>
      </p:pic>
      <p:sp>
        <p:nvSpPr>
          <p:cNvPr id="14" name="Text Placeholder 13">
            <a:extLst>
              <a:ext uri="{FF2B5EF4-FFF2-40B4-BE49-F238E27FC236}">
                <a16:creationId xmlns:a16="http://schemas.microsoft.com/office/drawing/2014/main" id="{311B5361-64E6-032B-3DA4-8FD199F0FDF4}"/>
              </a:ext>
            </a:extLst>
          </p:cNvPr>
          <p:cNvSpPr>
            <a:spLocks noGrp="1"/>
          </p:cNvSpPr>
          <p:nvPr>
            <p:ph type="body" sz="quarter" idx="10" hasCustomPrompt="1"/>
          </p:nvPr>
        </p:nvSpPr>
        <p:spPr>
          <a:xfrm>
            <a:off x="2605088" y="5173663"/>
            <a:ext cx="6981825" cy="423862"/>
          </a:xfrm>
          <a:prstGeom prst="rect">
            <a:avLst/>
          </a:prstGeom>
        </p:spPr>
        <p:txBody>
          <a:bodyPr/>
          <a:lstStyle>
            <a:lvl1pPr marL="0" indent="0" algn="ctr">
              <a:buNone/>
              <a:defRPr sz="1600" spc="150" baseline="0">
                <a:solidFill>
                  <a:schemeClr val="bg1"/>
                </a:solidFill>
              </a:defRPr>
            </a:lvl1pPr>
          </a:lstStyle>
          <a:p>
            <a:pPr lvl="0"/>
            <a:r>
              <a:rPr lang="en-US"/>
              <a:t>Click to edit attribution</a:t>
            </a:r>
          </a:p>
        </p:txBody>
      </p:sp>
    </p:spTree>
    <p:extLst>
      <p:ext uri="{BB962C8B-B14F-4D97-AF65-F5344CB8AC3E}">
        <p14:creationId xmlns:p14="http://schemas.microsoft.com/office/powerpoint/2010/main" val="2959437047"/>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 Option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AB4AD8-039C-25D8-11A9-1C7656295629}"/>
              </a:ext>
            </a:extLst>
          </p:cNvPr>
          <p:cNvSpPr/>
          <p:nvPr userDrawn="1"/>
        </p:nvSpPr>
        <p:spPr>
          <a:xfrm>
            <a:off x="2079413" y="1138936"/>
            <a:ext cx="8302372" cy="4034727"/>
          </a:xfrm>
          <a:prstGeom prst="rect">
            <a:avLst/>
          </a:prstGeom>
          <a:solidFill>
            <a:schemeClr val="accent1">
              <a:alpha val="8527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C794D40F-595B-1B8F-94AA-CC46E5F309AC}"/>
              </a:ext>
            </a:extLst>
          </p:cNvPr>
          <p:cNvPicPr>
            <a:picLocks noChangeAspect="1"/>
          </p:cNvPicPr>
          <p:nvPr userDrawn="1"/>
        </p:nvPicPr>
        <p:blipFill>
          <a:blip r:embed="rId3"/>
          <a:stretch>
            <a:fillRect/>
          </a:stretch>
        </p:blipFill>
        <p:spPr>
          <a:xfrm>
            <a:off x="2522152" y="1504602"/>
            <a:ext cx="1021953" cy="804901"/>
          </a:xfrm>
          <a:prstGeom prst="rect">
            <a:avLst/>
          </a:prstGeom>
        </p:spPr>
      </p:pic>
      <p:sp>
        <p:nvSpPr>
          <p:cNvPr id="4" name="Text Placeholder 3">
            <a:extLst>
              <a:ext uri="{FF2B5EF4-FFF2-40B4-BE49-F238E27FC236}">
                <a16:creationId xmlns:a16="http://schemas.microsoft.com/office/drawing/2014/main" id="{5368E856-0546-BF55-14E9-DB81F4589B2A}"/>
              </a:ext>
            </a:extLst>
          </p:cNvPr>
          <p:cNvSpPr>
            <a:spLocks noGrp="1"/>
          </p:cNvSpPr>
          <p:nvPr>
            <p:ph type="body" sz="half" idx="2" hasCustomPrompt="1"/>
          </p:nvPr>
        </p:nvSpPr>
        <p:spPr>
          <a:xfrm>
            <a:off x="2410642" y="2574693"/>
            <a:ext cx="7569700" cy="1973805"/>
          </a:xfrm>
          <a:prstGeom prst="rect">
            <a:avLst/>
          </a:prstGeom>
        </p:spPr>
        <p:txBody>
          <a:bodyPr/>
          <a:lstStyle>
            <a:lvl1pPr marL="0" indent="0" algn="l">
              <a:buNone/>
              <a:defRPr sz="3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quote</a:t>
            </a:r>
          </a:p>
        </p:txBody>
      </p:sp>
      <p:sp>
        <p:nvSpPr>
          <p:cNvPr id="5" name="Rectangle 4">
            <a:extLst>
              <a:ext uri="{FF2B5EF4-FFF2-40B4-BE49-F238E27FC236}">
                <a16:creationId xmlns:a16="http://schemas.microsoft.com/office/drawing/2014/main" id="{2AA3FA87-55D6-B2C1-7EFA-3B5AF292F3EF}"/>
              </a:ext>
            </a:extLst>
          </p:cNvPr>
          <p:cNvSpPr/>
          <p:nvPr userDrawn="1"/>
        </p:nvSpPr>
        <p:spPr>
          <a:xfrm>
            <a:off x="1616927" y="4668725"/>
            <a:ext cx="6902606" cy="725641"/>
          </a:xfrm>
          <a:prstGeom prst="rect">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311B5361-64E6-032B-3DA4-8FD199F0FDF4}"/>
              </a:ext>
            </a:extLst>
          </p:cNvPr>
          <p:cNvSpPr>
            <a:spLocks noGrp="1"/>
          </p:cNvSpPr>
          <p:nvPr>
            <p:ph type="body" sz="quarter" idx="10" hasCustomPrompt="1"/>
          </p:nvPr>
        </p:nvSpPr>
        <p:spPr>
          <a:xfrm>
            <a:off x="2410643" y="4850514"/>
            <a:ext cx="5785503" cy="423862"/>
          </a:xfrm>
          <a:prstGeom prst="rect">
            <a:avLst/>
          </a:prstGeom>
        </p:spPr>
        <p:txBody>
          <a:bodyPr/>
          <a:lstStyle>
            <a:lvl1pPr marL="0" indent="0" algn="l">
              <a:buNone/>
              <a:defRPr sz="1600" spc="150" baseline="0">
                <a:solidFill>
                  <a:schemeClr val="bg1"/>
                </a:solidFill>
              </a:defRPr>
            </a:lvl1pPr>
          </a:lstStyle>
          <a:p>
            <a:pPr lvl="0"/>
            <a:r>
              <a:rPr lang="en-US"/>
              <a:t>Click to edit attribution</a:t>
            </a:r>
          </a:p>
        </p:txBody>
      </p:sp>
    </p:spTree>
    <p:extLst>
      <p:ext uri="{BB962C8B-B14F-4D97-AF65-F5344CB8AC3E}">
        <p14:creationId xmlns:p14="http://schemas.microsoft.com/office/powerpoint/2010/main" val="138585379"/>
      </p:ext>
    </p:extLst>
  </p:cSld>
  <p:clrMapOvr>
    <a:masterClrMapping/>
  </p:clrMapOvr>
  <p:hf sldNum="0"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act (One Person) ">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BDFF3D8-8114-33AD-7F0C-0117DBEF26E5}"/>
              </a:ext>
            </a:extLst>
          </p:cNvPr>
          <p:cNvPicPr>
            <a:picLocks noChangeAspect="1"/>
          </p:cNvPicPr>
          <p:nvPr userDrawn="1"/>
        </p:nvPicPr>
        <p:blipFill>
          <a:blip r:embed="rId2" cstate="screen">
            <a:alphaModFix amt="33000"/>
            <a:extLst>
              <a:ext uri="{28A0092B-C50C-407E-A947-70E740481C1C}">
                <a14:useLocalDpi xmlns:a14="http://schemas.microsoft.com/office/drawing/2010/main"/>
              </a:ext>
            </a:extLst>
          </a:blip>
          <a:srcRect/>
          <a:stretch/>
        </p:blipFill>
        <p:spPr>
          <a:xfrm>
            <a:off x="304799" y="1436450"/>
            <a:ext cx="11582401" cy="4541786"/>
          </a:xfrm>
          <a:prstGeom prst="rect">
            <a:avLst/>
          </a:prstGeom>
        </p:spPr>
      </p:pic>
      <p:sp>
        <p:nvSpPr>
          <p:cNvPr id="11" name="Text Placeholder 10">
            <a:extLst>
              <a:ext uri="{FF2B5EF4-FFF2-40B4-BE49-F238E27FC236}">
                <a16:creationId xmlns:a16="http://schemas.microsoft.com/office/drawing/2014/main" id="{49956416-528F-B002-D7A9-6F855E022426}"/>
              </a:ext>
            </a:extLst>
          </p:cNvPr>
          <p:cNvSpPr>
            <a:spLocks noGrp="1"/>
          </p:cNvSpPr>
          <p:nvPr>
            <p:ph type="body" sz="quarter" idx="11" hasCustomPrompt="1"/>
          </p:nvPr>
        </p:nvSpPr>
        <p:spPr>
          <a:xfrm>
            <a:off x="4328359" y="2974645"/>
            <a:ext cx="4905438" cy="422656"/>
          </a:xfrm>
          <a:prstGeom prst="rect">
            <a:avLst/>
          </a:prstGeom>
        </p:spPr>
        <p:txBody>
          <a:bodyPr/>
          <a:lstStyle>
            <a:lvl1pPr marL="0" indent="0" algn="l">
              <a:buNone/>
              <a:defRPr sz="2600" b="1">
                <a:solidFill>
                  <a:srgbClr val="0071CE"/>
                </a:solidFill>
              </a:defRPr>
            </a:lvl1pPr>
          </a:lstStyle>
          <a:p>
            <a:pPr lvl="0"/>
            <a:r>
              <a:rPr lang="en-US"/>
              <a:t>Click to edit Name</a:t>
            </a:r>
          </a:p>
        </p:txBody>
      </p:sp>
      <p:sp>
        <p:nvSpPr>
          <p:cNvPr id="12" name="Text Placeholder 10">
            <a:extLst>
              <a:ext uri="{FF2B5EF4-FFF2-40B4-BE49-F238E27FC236}">
                <a16:creationId xmlns:a16="http://schemas.microsoft.com/office/drawing/2014/main" id="{F24F1896-7AEA-AFF2-DB67-F91D744FFFD1}"/>
              </a:ext>
            </a:extLst>
          </p:cNvPr>
          <p:cNvSpPr>
            <a:spLocks noGrp="1"/>
          </p:cNvSpPr>
          <p:nvPr>
            <p:ph type="body" sz="quarter" idx="12" hasCustomPrompt="1"/>
          </p:nvPr>
        </p:nvSpPr>
        <p:spPr>
          <a:xfrm>
            <a:off x="4328359" y="3459277"/>
            <a:ext cx="4905438" cy="1078920"/>
          </a:xfrm>
          <a:prstGeom prst="rect">
            <a:avLst/>
          </a:prstGeom>
        </p:spPr>
        <p:txBody>
          <a:bodyPr/>
          <a:lstStyle>
            <a:lvl1pPr marL="0" indent="0" algn="l">
              <a:buNone/>
              <a:defRPr sz="1800" b="0">
                <a:solidFill>
                  <a:srgbClr val="002855"/>
                </a:solidFill>
              </a:defRPr>
            </a:lvl1pPr>
          </a:lstStyle>
          <a:p>
            <a:pPr lvl="0"/>
            <a:r>
              <a:rPr lang="en-US"/>
              <a:t>Click to edit Contact Info</a:t>
            </a:r>
          </a:p>
        </p:txBody>
      </p:sp>
      <p:sp>
        <p:nvSpPr>
          <p:cNvPr id="6" name="Title 1">
            <a:extLst>
              <a:ext uri="{FF2B5EF4-FFF2-40B4-BE49-F238E27FC236}">
                <a16:creationId xmlns:a16="http://schemas.microsoft.com/office/drawing/2014/main" id="{7DAE1A0A-99F1-343D-E86B-A838F2A48F99}"/>
              </a:ext>
            </a:extLst>
          </p:cNvPr>
          <p:cNvSpPr>
            <a:spLocks noGrp="1"/>
          </p:cNvSpPr>
          <p:nvPr>
            <p:ph type="title" hasCustomPrompt="1"/>
          </p:nvPr>
        </p:nvSpPr>
        <p:spPr>
          <a:xfrm>
            <a:off x="394934" y="626862"/>
            <a:ext cx="8072411" cy="545640"/>
          </a:xfrm>
          <a:prstGeom prst="rect">
            <a:avLst/>
          </a:prstGeom>
        </p:spPr>
        <p:txBody>
          <a:bodyPr/>
          <a:lstStyle>
            <a:lvl1pPr>
              <a:defRPr sz="3600" b="0">
                <a:solidFill>
                  <a:schemeClr val="accent1"/>
                </a:solidFill>
              </a:defRPr>
            </a:lvl1pPr>
          </a:lstStyle>
          <a:p>
            <a:r>
              <a:rPr lang="en-US"/>
              <a:t>Contact Information</a:t>
            </a:r>
          </a:p>
        </p:txBody>
      </p:sp>
      <p:sp>
        <p:nvSpPr>
          <p:cNvPr id="7" name="Rectangle 6">
            <a:extLst>
              <a:ext uri="{FF2B5EF4-FFF2-40B4-BE49-F238E27FC236}">
                <a16:creationId xmlns:a16="http://schemas.microsoft.com/office/drawing/2014/main" id="{4CF62825-7EE2-A6B8-24F0-76E850833C24}"/>
              </a:ext>
            </a:extLst>
          </p:cNvPr>
          <p:cNvSpPr/>
          <p:nvPr userDrawn="1"/>
        </p:nvSpPr>
        <p:spPr>
          <a:xfrm>
            <a:off x="515271" y="415635"/>
            <a:ext cx="457200" cy="95642"/>
          </a:xfrm>
          <a:prstGeom prst="rect">
            <a:avLst/>
          </a:prstGeom>
          <a:solidFill>
            <a:srgbClr val="DD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a:extLst>
              <a:ext uri="{FF2B5EF4-FFF2-40B4-BE49-F238E27FC236}">
                <a16:creationId xmlns:a16="http://schemas.microsoft.com/office/drawing/2014/main" id="{EC179A51-F9EA-AA2C-63DA-7BC7CFDDBF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563196" y="2862296"/>
            <a:ext cx="1799737" cy="1458121"/>
          </a:xfrm>
          <a:prstGeom prst="rect">
            <a:avLst/>
          </a:prstGeom>
        </p:spPr>
      </p:pic>
      <p:cxnSp>
        <p:nvCxnSpPr>
          <p:cNvPr id="25" name="Straight Connector 24">
            <a:extLst>
              <a:ext uri="{FF2B5EF4-FFF2-40B4-BE49-F238E27FC236}">
                <a16:creationId xmlns:a16="http://schemas.microsoft.com/office/drawing/2014/main" id="{32BDCC40-C8C2-884E-76D9-85A1A40C1410}"/>
              </a:ext>
            </a:extLst>
          </p:cNvPr>
          <p:cNvCxnSpPr/>
          <p:nvPr userDrawn="1"/>
        </p:nvCxnSpPr>
        <p:spPr>
          <a:xfrm>
            <a:off x="1127760" y="2326640"/>
            <a:ext cx="9834880" cy="0"/>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0866C61-A880-9925-9573-4845FCD71E0E}"/>
              </a:ext>
            </a:extLst>
          </p:cNvPr>
          <p:cNvCxnSpPr/>
          <p:nvPr userDrawn="1"/>
        </p:nvCxnSpPr>
        <p:spPr>
          <a:xfrm>
            <a:off x="1127760" y="5059680"/>
            <a:ext cx="9834880" cy="0"/>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D583875-EB93-8DED-523B-794F1E018BC1}"/>
              </a:ext>
            </a:extLst>
          </p:cNvPr>
          <p:cNvCxnSpPr/>
          <p:nvPr userDrawn="1"/>
        </p:nvCxnSpPr>
        <p:spPr>
          <a:xfrm>
            <a:off x="3881120" y="2682240"/>
            <a:ext cx="0" cy="201168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678446"/>
      </p:ext>
    </p:extLst>
  </p:cSld>
  <p:clrMapOvr>
    <a:masterClrMapping/>
  </p:clrMapOvr>
  <p:hf sldNum="0" hdr="0" dt="0"/>
  <p:extLst>
    <p:ext uri="{DCECCB84-F9BA-43D5-87BE-67443E8EF086}">
      <p15:sldGuideLst xmlns:p15="http://schemas.microsoft.com/office/powerpoint/2012/main">
        <p15:guide id="1" orient="horz" pos="672">
          <p15:clr>
            <a:srgbClr val="FBAE40"/>
          </p15:clr>
        </p15:guide>
        <p15:guide id="2" orient="horz" pos="357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act (Two People)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08CF7C2-9721-A4D7-AAC6-ECDD9ADEFBDB}"/>
              </a:ext>
            </a:extLst>
          </p:cNvPr>
          <p:cNvPicPr>
            <a:picLocks noChangeAspect="1"/>
          </p:cNvPicPr>
          <p:nvPr userDrawn="1"/>
        </p:nvPicPr>
        <p:blipFill>
          <a:blip r:embed="rId2" cstate="screen">
            <a:alphaModFix amt="33000"/>
            <a:extLst>
              <a:ext uri="{28A0092B-C50C-407E-A947-70E740481C1C}">
                <a14:useLocalDpi xmlns:a14="http://schemas.microsoft.com/office/drawing/2010/main"/>
              </a:ext>
            </a:extLst>
          </a:blip>
          <a:srcRect/>
          <a:stretch/>
        </p:blipFill>
        <p:spPr>
          <a:xfrm>
            <a:off x="304799" y="1436450"/>
            <a:ext cx="11582401" cy="4541786"/>
          </a:xfrm>
          <a:prstGeom prst="rect">
            <a:avLst/>
          </a:prstGeom>
        </p:spPr>
      </p:pic>
      <p:sp>
        <p:nvSpPr>
          <p:cNvPr id="11" name="Text Placeholder 10">
            <a:extLst>
              <a:ext uri="{FF2B5EF4-FFF2-40B4-BE49-F238E27FC236}">
                <a16:creationId xmlns:a16="http://schemas.microsoft.com/office/drawing/2014/main" id="{49956416-528F-B002-D7A9-6F855E022426}"/>
              </a:ext>
            </a:extLst>
          </p:cNvPr>
          <p:cNvSpPr>
            <a:spLocks noGrp="1"/>
          </p:cNvSpPr>
          <p:nvPr>
            <p:ph type="body" sz="quarter" idx="11" hasCustomPrompt="1"/>
          </p:nvPr>
        </p:nvSpPr>
        <p:spPr>
          <a:xfrm>
            <a:off x="316552" y="3847374"/>
            <a:ext cx="5788143" cy="422656"/>
          </a:xfrm>
          <a:prstGeom prst="rect">
            <a:avLst/>
          </a:prstGeom>
        </p:spPr>
        <p:txBody>
          <a:bodyPr/>
          <a:lstStyle>
            <a:lvl1pPr marL="0" indent="0" algn="ctr">
              <a:buNone/>
              <a:defRPr sz="2600" b="1">
                <a:solidFill>
                  <a:srgbClr val="0071CE"/>
                </a:solidFill>
              </a:defRPr>
            </a:lvl1pPr>
          </a:lstStyle>
          <a:p>
            <a:pPr lvl="0"/>
            <a:r>
              <a:rPr lang="en-US"/>
              <a:t>Click to edit Name</a:t>
            </a:r>
          </a:p>
        </p:txBody>
      </p:sp>
      <p:sp>
        <p:nvSpPr>
          <p:cNvPr id="12" name="Text Placeholder 10">
            <a:extLst>
              <a:ext uri="{FF2B5EF4-FFF2-40B4-BE49-F238E27FC236}">
                <a16:creationId xmlns:a16="http://schemas.microsoft.com/office/drawing/2014/main" id="{F24F1896-7AEA-AFF2-DB67-F91D744FFFD1}"/>
              </a:ext>
            </a:extLst>
          </p:cNvPr>
          <p:cNvSpPr>
            <a:spLocks noGrp="1"/>
          </p:cNvSpPr>
          <p:nvPr>
            <p:ph type="body" sz="quarter" idx="12" hasCustomPrompt="1"/>
          </p:nvPr>
        </p:nvSpPr>
        <p:spPr>
          <a:xfrm>
            <a:off x="316552" y="4332006"/>
            <a:ext cx="5788135" cy="1078920"/>
          </a:xfrm>
          <a:prstGeom prst="rect">
            <a:avLst/>
          </a:prstGeom>
        </p:spPr>
        <p:txBody>
          <a:bodyPr/>
          <a:lstStyle>
            <a:lvl1pPr marL="0" indent="0" algn="ctr">
              <a:buNone/>
              <a:defRPr sz="1800" b="0">
                <a:solidFill>
                  <a:srgbClr val="002855"/>
                </a:solidFill>
              </a:defRPr>
            </a:lvl1pPr>
          </a:lstStyle>
          <a:p>
            <a:pPr lvl="0"/>
            <a:r>
              <a:rPr lang="en-US"/>
              <a:t>Click to edit Contact Info</a:t>
            </a:r>
          </a:p>
        </p:txBody>
      </p:sp>
      <p:sp>
        <p:nvSpPr>
          <p:cNvPr id="6" name="Title 1">
            <a:extLst>
              <a:ext uri="{FF2B5EF4-FFF2-40B4-BE49-F238E27FC236}">
                <a16:creationId xmlns:a16="http://schemas.microsoft.com/office/drawing/2014/main" id="{7DAE1A0A-99F1-343D-E86B-A838F2A48F99}"/>
              </a:ext>
            </a:extLst>
          </p:cNvPr>
          <p:cNvSpPr>
            <a:spLocks noGrp="1"/>
          </p:cNvSpPr>
          <p:nvPr>
            <p:ph type="title" hasCustomPrompt="1"/>
          </p:nvPr>
        </p:nvSpPr>
        <p:spPr>
          <a:xfrm>
            <a:off x="394934" y="626862"/>
            <a:ext cx="8072411" cy="545640"/>
          </a:xfrm>
          <a:prstGeom prst="rect">
            <a:avLst/>
          </a:prstGeom>
        </p:spPr>
        <p:txBody>
          <a:bodyPr/>
          <a:lstStyle>
            <a:lvl1pPr>
              <a:defRPr sz="3600" b="0">
                <a:solidFill>
                  <a:schemeClr val="accent1"/>
                </a:solidFill>
              </a:defRPr>
            </a:lvl1pPr>
          </a:lstStyle>
          <a:p>
            <a:r>
              <a:rPr lang="en-US"/>
              <a:t>Contact Information</a:t>
            </a:r>
          </a:p>
        </p:txBody>
      </p:sp>
      <p:sp>
        <p:nvSpPr>
          <p:cNvPr id="7" name="Rectangle 6">
            <a:extLst>
              <a:ext uri="{FF2B5EF4-FFF2-40B4-BE49-F238E27FC236}">
                <a16:creationId xmlns:a16="http://schemas.microsoft.com/office/drawing/2014/main" id="{4CF62825-7EE2-A6B8-24F0-76E850833C24}"/>
              </a:ext>
            </a:extLst>
          </p:cNvPr>
          <p:cNvSpPr/>
          <p:nvPr userDrawn="1"/>
        </p:nvSpPr>
        <p:spPr>
          <a:xfrm>
            <a:off x="515271" y="415635"/>
            <a:ext cx="457200" cy="95642"/>
          </a:xfrm>
          <a:prstGeom prst="rect">
            <a:avLst/>
          </a:prstGeom>
          <a:solidFill>
            <a:srgbClr val="DD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a:extLst>
              <a:ext uri="{FF2B5EF4-FFF2-40B4-BE49-F238E27FC236}">
                <a16:creationId xmlns:a16="http://schemas.microsoft.com/office/drawing/2014/main" id="{EC179A51-F9EA-AA2C-63DA-7BC7CFDDBF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6162" y="2139313"/>
            <a:ext cx="1899079" cy="1538606"/>
          </a:xfrm>
          <a:prstGeom prst="rect">
            <a:avLst/>
          </a:prstGeom>
        </p:spPr>
      </p:pic>
      <p:cxnSp>
        <p:nvCxnSpPr>
          <p:cNvPr id="2" name="Straight Connector 1">
            <a:extLst>
              <a:ext uri="{FF2B5EF4-FFF2-40B4-BE49-F238E27FC236}">
                <a16:creationId xmlns:a16="http://schemas.microsoft.com/office/drawing/2014/main" id="{E815AD75-56CE-7149-2486-419E197B01D3}"/>
              </a:ext>
            </a:extLst>
          </p:cNvPr>
          <p:cNvCxnSpPr>
            <a:cxnSpLocks/>
          </p:cNvCxnSpPr>
          <p:nvPr userDrawn="1"/>
        </p:nvCxnSpPr>
        <p:spPr>
          <a:xfrm>
            <a:off x="6104709" y="1643743"/>
            <a:ext cx="0" cy="421505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10">
            <a:extLst>
              <a:ext uri="{FF2B5EF4-FFF2-40B4-BE49-F238E27FC236}">
                <a16:creationId xmlns:a16="http://schemas.microsoft.com/office/drawing/2014/main" id="{B5EE15EB-2E1D-10B0-815A-81885DCD1FE5}"/>
              </a:ext>
            </a:extLst>
          </p:cNvPr>
          <p:cNvSpPr>
            <a:spLocks noGrp="1"/>
          </p:cNvSpPr>
          <p:nvPr>
            <p:ph type="body" sz="quarter" idx="13" hasCustomPrompt="1"/>
          </p:nvPr>
        </p:nvSpPr>
        <p:spPr>
          <a:xfrm>
            <a:off x="6095906" y="3847374"/>
            <a:ext cx="5788143" cy="422656"/>
          </a:xfrm>
          <a:prstGeom prst="rect">
            <a:avLst/>
          </a:prstGeom>
        </p:spPr>
        <p:txBody>
          <a:bodyPr/>
          <a:lstStyle>
            <a:lvl1pPr marL="0" indent="0" algn="ctr">
              <a:buNone/>
              <a:defRPr sz="2600" b="1">
                <a:solidFill>
                  <a:srgbClr val="0071CE"/>
                </a:solidFill>
              </a:defRPr>
            </a:lvl1pPr>
          </a:lstStyle>
          <a:p>
            <a:pPr lvl="0"/>
            <a:r>
              <a:rPr lang="en-US"/>
              <a:t>Click to edit Name</a:t>
            </a:r>
          </a:p>
        </p:txBody>
      </p:sp>
      <p:sp>
        <p:nvSpPr>
          <p:cNvPr id="5" name="Text Placeholder 10">
            <a:extLst>
              <a:ext uri="{FF2B5EF4-FFF2-40B4-BE49-F238E27FC236}">
                <a16:creationId xmlns:a16="http://schemas.microsoft.com/office/drawing/2014/main" id="{46FE8FCB-9C28-3505-28EF-12F0DC1DCED5}"/>
              </a:ext>
            </a:extLst>
          </p:cNvPr>
          <p:cNvSpPr>
            <a:spLocks noGrp="1"/>
          </p:cNvSpPr>
          <p:nvPr>
            <p:ph type="body" sz="quarter" idx="14" hasCustomPrompt="1"/>
          </p:nvPr>
        </p:nvSpPr>
        <p:spPr>
          <a:xfrm>
            <a:off x="6095906" y="4332006"/>
            <a:ext cx="5788143" cy="1078920"/>
          </a:xfrm>
          <a:prstGeom prst="rect">
            <a:avLst/>
          </a:prstGeom>
        </p:spPr>
        <p:txBody>
          <a:bodyPr/>
          <a:lstStyle>
            <a:lvl1pPr marL="0" indent="0" algn="ctr">
              <a:buNone/>
              <a:defRPr sz="1800" b="0">
                <a:solidFill>
                  <a:srgbClr val="002855"/>
                </a:solidFill>
              </a:defRPr>
            </a:lvl1pPr>
          </a:lstStyle>
          <a:p>
            <a:pPr lvl="0"/>
            <a:r>
              <a:rPr lang="en-US"/>
              <a:t>Click to edit Contact Info</a:t>
            </a:r>
          </a:p>
        </p:txBody>
      </p:sp>
      <p:pic>
        <p:nvPicPr>
          <p:cNvPr id="10" name="Graphic 9">
            <a:extLst>
              <a:ext uri="{FF2B5EF4-FFF2-40B4-BE49-F238E27FC236}">
                <a16:creationId xmlns:a16="http://schemas.microsoft.com/office/drawing/2014/main" id="{F5D4C755-C41C-5BB3-B6FA-7CAD0D6E8B4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036722" y="2139313"/>
            <a:ext cx="1899079" cy="1538606"/>
          </a:xfrm>
          <a:prstGeom prst="rect">
            <a:avLst/>
          </a:prstGeom>
        </p:spPr>
      </p:pic>
    </p:spTree>
    <p:extLst>
      <p:ext uri="{BB962C8B-B14F-4D97-AF65-F5344CB8AC3E}">
        <p14:creationId xmlns:p14="http://schemas.microsoft.com/office/powerpoint/2010/main" val="3015143339"/>
      </p:ext>
    </p:extLst>
  </p:cSld>
  <p:clrMapOvr>
    <a:masterClrMapping/>
  </p:clrMapOvr>
  <p:hf sldNum="0" hdr="0" dt="0"/>
  <p:extLst>
    <p:ext uri="{DCECCB84-F9BA-43D5-87BE-67443E8EF086}">
      <p15:sldGuideLst xmlns:p15="http://schemas.microsoft.com/office/powerpoint/2012/main">
        <p15:guide id="1" orient="horz" pos="672">
          <p15:clr>
            <a:srgbClr val="FBAE40"/>
          </p15:clr>
        </p15:guide>
        <p15:guide id="2" orient="horz" pos="357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amp;A - Option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55C020-F617-32D4-EA19-232CF9AB33E2}"/>
              </a:ext>
            </a:extLst>
          </p:cNvPr>
          <p:cNvSpPr/>
          <p:nvPr userDrawn="1"/>
        </p:nvSpPr>
        <p:spPr>
          <a:xfrm>
            <a:off x="304801" y="266700"/>
            <a:ext cx="11582400" cy="5721505"/>
          </a:xfrm>
          <a:prstGeom prst="rect">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BD5CB02A-0553-D95F-ADDE-111D081D86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63497" y="1281698"/>
            <a:ext cx="6865006" cy="3848564"/>
          </a:xfrm>
          <a:prstGeom prst="rect">
            <a:avLst/>
          </a:prstGeom>
        </p:spPr>
      </p:pic>
    </p:spTree>
    <p:extLst>
      <p:ext uri="{BB962C8B-B14F-4D97-AF65-F5344CB8AC3E}">
        <p14:creationId xmlns:p14="http://schemas.microsoft.com/office/powerpoint/2010/main" val="4252792502"/>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eaker Bio - Option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EC42F0-CDC4-F2E8-5427-41C6D4C87F0C}"/>
              </a:ext>
            </a:extLst>
          </p:cNvPr>
          <p:cNvSpPr>
            <a:spLocks noGrp="1"/>
          </p:cNvSpPr>
          <p:nvPr>
            <p:ph idx="1" hasCustomPrompt="1"/>
          </p:nvPr>
        </p:nvSpPr>
        <p:spPr>
          <a:xfrm>
            <a:off x="5478463" y="973830"/>
            <a:ext cx="5938473" cy="4703070"/>
          </a:xfrm>
          <a:prstGeom prst="rect">
            <a:avLst/>
          </a:prstGeom>
        </p:spPr>
        <p:txBody>
          <a:bodyPr/>
          <a:lstStyle>
            <a:lvl1pPr marL="290513"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solidFill>
                  <a:srgbClr val="002855"/>
                </a:solidFill>
              </a:defRPr>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solidFill>
                  <a:schemeClr val="bg1"/>
                </a:solidFill>
              </a:defRPr>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solidFill>
                  <a:schemeClr val="bg1"/>
                </a:solidFill>
              </a:defRPr>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bio text</a:t>
            </a:r>
          </a:p>
        </p:txBody>
      </p:sp>
      <p:sp>
        <p:nvSpPr>
          <p:cNvPr id="9" name="Picture Placeholder 8">
            <a:extLst>
              <a:ext uri="{FF2B5EF4-FFF2-40B4-BE49-F238E27FC236}">
                <a16:creationId xmlns:a16="http://schemas.microsoft.com/office/drawing/2014/main" id="{6BE15FBC-F154-E7CA-B725-F90A7D7AD6BC}"/>
              </a:ext>
            </a:extLst>
          </p:cNvPr>
          <p:cNvSpPr>
            <a:spLocks noGrp="1"/>
          </p:cNvSpPr>
          <p:nvPr>
            <p:ph type="pic" sz="quarter" idx="10" hasCustomPrompt="1"/>
          </p:nvPr>
        </p:nvSpPr>
        <p:spPr>
          <a:xfrm>
            <a:off x="1620951" y="1854200"/>
            <a:ext cx="1776413" cy="1778000"/>
          </a:xfrm>
          <a:prstGeom prst="ellipse">
            <a:avLst/>
          </a:prstGeom>
          <a:ln w="38100">
            <a:solidFill>
              <a:srgbClr val="002855"/>
            </a:solidFill>
          </a:ln>
        </p:spPr>
        <p:txBody>
          <a:bodyPr anchor="ctr"/>
          <a:lstStyle>
            <a:lvl1pPr marL="0" indent="0" algn="ctr">
              <a:buNone/>
              <a:defRPr sz="1800"/>
            </a:lvl1pPr>
          </a:lstStyle>
          <a:p>
            <a:r>
              <a:rPr lang="en-US" dirty="0"/>
              <a:t>Click photo icon to add bio photo</a:t>
            </a:r>
          </a:p>
        </p:txBody>
      </p:sp>
      <p:sp>
        <p:nvSpPr>
          <p:cNvPr id="11" name="Text Placeholder 10">
            <a:extLst>
              <a:ext uri="{FF2B5EF4-FFF2-40B4-BE49-F238E27FC236}">
                <a16:creationId xmlns:a16="http://schemas.microsoft.com/office/drawing/2014/main" id="{49956416-528F-B002-D7A9-6F855E022426}"/>
              </a:ext>
            </a:extLst>
          </p:cNvPr>
          <p:cNvSpPr>
            <a:spLocks noGrp="1"/>
          </p:cNvSpPr>
          <p:nvPr>
            <p:ph type="body" sz="quarter" idx="11" hasCustomPrompt="1"/>
          </p:nvPr>
        </p:nvSpPr>
        <p:spPr>
          <a:xfrm>
            <a:off x="850106" y="4003041"/>
            <a:ext cx="3297688" cy="422656"/>
          </a:xfrm>
          <a:prstGeom prst="rect">
            <a:avLst/>
          </a:prstGeom>
        </p:spPr>
        <p:txBody>
          <a:bodyPr/>
          <a:lstStyle>
            <a:lvl1pPr marL="0" indent="0" algn="ctr">
              <a:buNone/>
              <a:defRPr sz="2600" b="1">
                <a:solidFill>
                  <a:srgbClr val="0071CE"/>
                </a:solidFill>
              </a:defRPr>
            </a:lvl1pPr>
          </a:lstStyle>
          <a:p>
            <a:pPr lvl="0"/>
            <a:r>
              <a:rPr lang="en-US"/>
              <a:t>Click to edit Name</a:t>
            </a:r>
          </a:p>
        </p:txBody>
      </p:sp>
      <p:sp>
        <p:nvSpPr>
          <p:cNvPr id="12" name="Text Placeholder 10">
            <a:extLst>
              <a:ext uri="{FF2B5EF4-FFF2-40B4-BE49-F238E27FC236}">
                <a16:creationId xmlns:a16="http://schemas.microsoft.com/office/drawing/2014/main" id="{F24F1896-7AEA-AFF2-DB67-F91D744FFFD1}"/>
              </a:ext>
            </a:extLst>
          </p:cNvPr>
          <p:cNvSpPr>
            <a:spLocks noGrp="1"/>
          </p:cNvSpPr>
          <p:nvPr>
            <p:ph type="body" sz="quarter" idx="12" hasCustomPrompt="1"/>
          </p:nvPr>
        </p:nvSpPr>
        <p:spPr>
          <a:xfrm>
            <a:off x="850106" y="4487673"/>
            <a:ext cx="3297688" cy="422656"/>
          </a:xfrm>
          <a:prstGeom prst="rect">
            <a:avLst/>
          </a:prstGeom>
        </p:spPr>
        <p:txBody>
          <a:bodyPr/>
          <a:lstStyle>
            <a:lvl1pPr marL="0" indent="0" algn="ctr">
              <a:buNone/>
              <a:defRPr sz="1800" b="0">
                <a:solidFill>
                  <a:srgbClr val="002855"/>
                </a:solidFill>
              </a:defRPr>
            </a:lvl1pPr>
          </a:lstStyle>
          <a:p>
            <a:pPr lvl="0"/>
            <a:r>
              <a:rPr lang="en-US"/>
              <a:t>Click to edit Position Title</a:t>
            </a:r>
          </a:p>
        </p:txBody>
      </p:sp>
      <p:sp>
        <p:nvSpPr>
          <p:cNvPr id="13" name="Oval 12">
            <a:extLst>
              <a:ext uri="{FF2B5EF4-FFF2-40B4-BE49-F238E27FC236}">
                <a16:creationId xmlns:a16="http://schemas.microsoft.com/office/drawing/2014/main" id="{403551C7-DD8B-C040-7196-3D64C63EC466}"/>
              </a:ext>
            </a:extLst>
          </p:cNvPr>
          <p:cNvSpPr/>
          <p:nvPr userDrawn="1"/>
        </p:nvSpPr>
        <p:spPr>
          <a:xfrm>
            <a:off x="1490472" y="1728216"/>
            <a:ext cx="2020824" cy="2020824"/>
          </a:xfrm>
          <a:prstGeom prst="ellipse">
            <a:avLst/>
          </a:prstGeom>
          <a:noFill/>
          <a:ln w="15875">
            <a:solidFill>
              <a:srgbClr val="00285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66EB38DE-F0BC-A1E3-7D70-4AF110CF8035}"/>
              </a:ext>
            </a:extLst>
          </p:cNvPr>
          <p:cNvCxnSpPr>
            <a:cxnSpLocks/>
          </p:cNvCxnSpPr>
          <p:nvPr userDrawn="1"/>
        </p:nvCxnSpPr>
        <p:spPr>
          <a:xfrm>
            <a:off x="4841966" y="1066800"/>
            <a:ext cx="0" cy="46101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346219"/>
      </p:ext>
    </p:extLst>
  </p:cSld>
  <p:clrMapOvr>
    <a:masterClrMapping/>
  </p:clrMapOvr>
  <p:hf sldNum="0" hdr="0" dt="0"/>
  <p:extLst>
    <p:ext uri="{DCECCB84-F9BA-43D5-87BE-67443E8EF086}">
      <p15:sldGuideLst xmlns:p15="http://schemas.microsoft.com/office/powerpoint/2012/main">
        <p15:guide id="1" orient="horz" pos="672">
          <p15:clr>
            <a:srgbClr val="FBAE40"/>
          </p15:clr>
        </p15:guide>
        <p15:guide id="2" orient="horz" pos="357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amp;A - Optio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55C020-F617-32D4-EA19-232CF9AB33E2}"/>
              </a:ext>
            </a:extLst>
          </p:cNvPr>
          <p:cNvSpPr/>
          <p:nvPr userDrawn="1"/>
        </p:nvSpPr>
        <p:spPr>
          <a:xfrm>
            <a:off x="304801" y="266700"/>
            <a:ext cx="11582400" cy="5721505"/>
          </a:xfrm>
          <a:prstGeom prst="rect">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a:extLst>
              <a:ext uri="{FF2B5EF4-FFF2-40B4-BE49-F238E27FC236}">
                <a16:creationId xmlns:a16="http://schemas.microsoft.com/office/drawing/2014/main" id="{AEAACA6A-544A-8BCD-766B-CC5B8929FF4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5159" y="2024686"/>
            <a:ext cx="3771900" cy="2590800"/>
          </a:xfrm>
          <a:prstGeom prst="rect">
            <a:avLst/>
          </a:prstGeom>
        </p:spPr>
      </p:pic>
      <p:cxnSp>
        <p:nvCxnSpPr>
          <p:cNvPr id="12" name="Straight Connector 11">
            <a:extLst>
              <a:ext uri="{FF2B5EF4-FFF2-40B4-BE49-F238E27FC236}">
                <a16:creationId xmlns:a16="http://schemas.microsoft.com/office/drawing/2014/main" id="{B964E4D1-C14C-66CF-5520-93C0680BE8FD}"/>
              </a:ext>
            </a:extLst>
          </p:cNvPr>
          <p:cNvCxnSpPr/>
          <p:nvPr userDrawn="1"/>
        </p:nvCxnSpPr>
        <p:spPr>
          <a:xfrm>
            <a:off x="4795019" y="869795"/>
            <a:ext cx="0" cy="511841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5BA0E7F8-9A97-1997-57B6-36BD61290F4A}"/>
              </a:ext>
            </a:extLst>
          </p:cNvPr>
          <p:cNvSpPr>
            <a:spLocks noGrp="1"/>
          </p:cNvSpPr>
          <p:nvPr>
            <p:ph type="body" sz="half" idx="2" hasCustomPrompt="1"/>
          </p:nvPr>
        </p:nvSpPr>
        <p:spPr>
          <a:xfrm>
            <a:off x="5134205" y="2755551"/>
            <a:ext cx="6413810" cy="2842991"/>
          </a:xfrm>
          <a:prstGeom prst="rect">
            <a:avLst/>
          </a:prstGeom>
        </p:spPr>
        <p:txBody>
          <a:bodyPr/>
          <a:lstStyle>
            <a:lvl1pPr marL="0" indent="0" algn="ctr">
              <a:buNone/>
              <a:defRPr sz="3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 (e.g. discussion question, poll, etc.)</a:t>
            </a:r>
          </a:p>
        </p:txBody>
      </p:sp>
    </p:spTree>
    <p:extLst>
      <p:ext uri="{BB962C8B-B14F-4D97-AF65-F5344CB8AC3E}">
        <p14:creationId xmlns:p14="http://schemas.microsoft.com/office/powerpoint/2010/main" val="3727336224"/>
      </p:ext>
    </p:extLst>
  </p:cSld>
  <p:clrMapOvr>
    <a:masterClrMapping/>
  </p:clrMapOvr>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72AF2-2EEA-8F69-333E-673E394BC5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FD69-1F9E-6977-7264-DE1EC096B7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857F24-4099-65DC-9CE9-280508773481}"/>
              </a:ext>
            </a:extLst>
          </p:cNvPr>
          <p:cNvSpPr>
            <a:spLocks noGrp="1"/>
          </p:cNvSpPr>
          <p:nvPr>
            <p:ph type="dt" sz="half" idx="10"/>
          </p:nvPr>
        </p:nvSpPr>
        <p:spPr/>
        <p:txBody>
          <a:bodyPr/>
          <a:lstStyle/>
          <a:p>
            <a:fld id="{E98D439A-B8F8-444D-950B-D4CA32085736}" type="datetimeFigureOut">
              <a:rPr lang="en-US" smtClean="0"/>
              <a:t>6/17/2025</a:t>
            </a:fld>
            <a:endParaRPr lang="en-US" dirty="0"/>
          </a:p>
        </p:txBody>
      </p:sp>
      <p:sp>
        <p:nvSpPr>
          <p:cNvPr id="5" name="Footer Placeholder 4">
            <a:extLst>
              <a:ext uri="{FF2B5EF4-FFF2-40B4-BE49-F238E27FC236}">
                <a16:creationId xmlns:a16="http://schemas.microsoft.com/office/drawing/2014/main" id="{99F96EBE-27BE-8B6E-EB7E-324F0A6CD5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968EC2-E9CB-F9EC-40A8-4B0C9ADDA94C}"/>
              </a:ext>
            </a:extLst>
          </p:cNvPr>
          <p:cNvSpPr>
            <a:spLocks noGrp="1"/>
          </p:cNvSpPr>
          <p:nvPr>
            <p:ph type="sldNum" sz="quarter" idx="12"/>
          </p:nvPr>
        </p:nvSpPr>
        <p:spPr/>
        <p:txBody>
          <a:bodyPr/>
          <a:lstStyle/>
          <a:p>
            <a:fld id="{A60A4D70-1C0A-4976-8AD2-A7B498FA3C3A}" type="slidenum">
              <a:rPr lang="en-US" smtClean="0"/>
              <a:t>‹#›</a:t>
            </a:fld>
            <a:endParaRPr lang="en-US" dirty="0"/>
          </a:p>
        </p:txBody>
      </p:sp>
    </p:spTree>
    <p:extLst>
      <p:ext uri="{BB962C8B-B14F-4D97-AF65-F5344CB8AC3E}">
        <p14:creationId xmlns:p14="http://schemas.microsoft.com/office/powerpoint/2010/main" val="22637798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6/17/2025</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373682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D3FD69-1F9E-6977-7264-DE1EC096B7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2884323"/>
      </p:ext>
    </p:extLst>
  </p:cSld>
  <p:clrMapOvr>
    <a:masterClrMapping/>
  </p:clrMapOvr>
  <p:hf sldNum="0" hd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2_Who We Are / The Vision">
    <p:bg>
      <p:bgPr>
        <a:gradFill>
          <a:gsLst>
            <a:gs pos="40000">
              <a:schemeClr val="tx1">
                <a:lumMod val="34000"/>
                <a:alpha val="90953"/>
              </a:schemeClr>
            </a:gs>
            <a:gs pos="57000">
              <a:srgbClr val="01303F">
                <a:alpha val="89186"/>
              </a:srgbClr>
            </a:gs>
            <a:gs pos="70000">
              <a:schemeClr val="accent5">
                <a:lumMod val="67000"/>
                <a:alpha val="83512"/>
              </a:schemeClr>
            </a:gs>
            <a:gs pos="87000">
              <a:schemeClr val="tx2">
                <a:alpha val="77755"/>
                <a:lumMod val="77926"/>
              </a:schemeClr>
            </a:gs>
            <a:gs pos="12000">
              <a:schemeClr val="tx1">
                <a:lumMod val="22000"/>
              </a:schemeClr>
            </a:gs>
            <a:gs pos="100000">
              <a:schemeClr val="tx2">
                <a:alpha val="53372"/>
              </a:schemeClr>
            </a:gs>
          </a:gsLst>
          <a:lin ang="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787690-D8FA-D62A-A611-21D3B1F1D830}"/>
              </a:ext>
            </a:extLst>
          </p:cNvPr>
          <p:cNvSpPr>
            <a:spLocks noGrp="1" noRot="1" noMove="1" noResize="1" noEditPoints="1" noAdjustHandles="1" noChangeArrowheads="1" noChangeShapeType="1"/>
          </p:cNvSpPr>
          <p:nvPr userDrawn="1"/>
        </p:nvSpPr>
        <p:spPr>
          <a:xfrm>
            <a:off x="0" y="0"/>
            <a:ext cx="12192000"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69"/>
              <a:t>w</a:t>
            </a:r>
          </a:p>
        </p:txBody>
      </p:sp>
      <p:sp>
        <p:nvSpPr>
          <p:cNvPr id="2" name="Title 1"/>
          <p:cNvSpPr>
            <a:spLocks noGrp="1" noRot="1" noMove="1" noResize="1" noEditPoints="1" noAdjustHandles="1" noChangeArrowheads="1" noChangeShapeType="1"/>
          </p:cNvSpPr>
          <p:nvPr>
            <p:ph type="title"/>
          </p:nvPr>
        </p:nvSpPr>
        <p:spPr>
          <a:xfrm>
            <a:off x="688879" y="-9233"/>
            <a:ext cx="7426614" cy="1237150"/>
          </a:xfrm>
        </p:spPr>
        <p:txBody>
          <a:bodyPr>
            <a:normAutofit/>
          </a:bodyPr>
          <a:lstStyle>
            <a:lvl1pPr>
              <a:defRPr sz="3200"/>
            </a:lvl1pPr>
          </a:lstStyle>
          <a:p>
            <a:r>
              <a:rPr lang="en-US" dirty="0"/>
              <a:t>Click to edit Master title style</a:t>
            </a:r>
          </a:p>
        </p:txBody>
      </p:sp>
      <p:sp>
        <p:nvSpPr>
          <p:cNvPr id="5" name="Date Placeholder 4"/>
          <p:cNvSpPr>
            <a:spLocks noGrp="1"/>
          </p:cNvSpPr>
          <p:nvPr>
            <p:ph type="dt" sz="half" idx="10"/>
          </p:nvPr>
        </p:nvSpPr>
        <p:spPr/>
        <p:txBody>
          <a:bodyPr/>
          <a:lstStyle>
            <a:lvl1pPr algn="r">
              <a:defRPr/>
            </a:lvl1pPr>
          </a:lstStyle>
          <a:p>
            <a:fld id="{46E37A08-7672-FD4D-AC8F-EDA8C0D4FB05}" type="datetimeFigureOut">
              <a:rPr lang="en-US" smtClean="0"/>
              <a:pPr/>
              <a:t>6/17/2025</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D5B9F-91DA-5541-8AC4-DEE6B6D0C33D}" type="slidenum">
              <a:rPr lang="en-US" smtClean="0"/>
              <a:t>‹#›</a:t>
            </a:fld>
            <a:endParaRPr lang="en-US"/>
          </a:p>
        </p:txBody>
      </p:sp>
      <p:cxnSp>
        <p:nvCxnSpPr>
          <p:cNvPr id="9" name="Straight Connector 8">
            <a:extLst>
              <a:ext uri="{FF2B5EF4-FFF2-40B4-BE49-F238E27FC236}">
                <a16:creationId xmlns:a16="http://schemas.microsoft.com/office/drawing/2014/main" id="{A796D676-2682-0CBE-D9A3-8ADAE20855B0}"/>
              </a:ext>
            </a:extLst>
          </p:cNvPr>
          <p:cNvCxnSpPr>
            <a:cxnSpLocks noGrp="1" noRot="1" noMove="1" noResize="1" noEditPoints="1" noAdjustHandles="1" noChangeArrowheads="1" noChangeShapeType="1"/>
          </p:cNvCxnSpPr>
          <p:nvPr userDrawn="1"/>
        </p:nvCxnSpPr>
        <p:spPr>
          <a:xfrm>
            <a:off x="691897" y="110790"/>
            <a:ext cx="1486225" cy="0"/>
          </a:xfrm>
          <a:prstGeom prst="line">
            <a:avLst/>
          </a:prstGeom>
          <a:ln w="228600">
            <a:solidFill>
              <a:schemeClr val="accent1"/>
            </a:solidFill>
          </a:ln>
        </p:spPr>
        <p:style>
          <a:lnRef idx="2">
            <a:schemeClr val="accent1"/>
          </a:lnRef>
          <a:fillRef idx="0">
            <a:schemeClr val="accent1"/>
          </a:fillRef>
          <a:effectRef idx="1">
            <a:schemeClr val="accent1"/>
          </a:effectRef>
          <a:fontRef idx="minor">
            <a:schemeClr val="tx1"/>
          </a:fontRef>
        </p:style>
      </p:cxnSp>
      <p:sp>
        <p:nvSpPr>
          <p:cNvPr id="13" name="Content Placeholder 2">
            <a:extLst>
              <a:ext uri="{FF2B5EF4-FFF2-40B4-BE49-F238E27FC236}">
                <a16:creationId xmlns:a16="http://schemas.microsoft.com/office/drawing/2014/main" id="{9BEC1EE8-BF90-CAFE-AABD-13181BE2229B}"/>
              </a:ext>
            </a:extLst>
          </p:cNvPr>
          <p:cNvSpPr>
            <a:spLocks noGrp="1"/>
          </p:cNvSpPr>
          <p:nvPr>
            <p:ph sz="half" idx="13" hasCustomPrompt="1"/>
          </p:nvPr>
        </p:nvSpPr>
        <p:spPr>
          <a:xfrm>
            <a:off x="704774" y="4686489"/>
            <a:ext cx="7422765" cy="1548618"/>
          </a:xfrm>
        </p:spPr>
        <p:txBody>
          <a:bodyPr tIns="0"/>
          <a:lstStyle>
            <a:lvl1pPr>
              <a:lnSpc>
                <a:spcPct val="110000"/>
              </a:lnSpc>
              <a:spcAft>
                <a:spcPts val="182"/>
              </a:spcAft>
              <a:defRPr sz="2000">
                <a:solidFill>
                  <a:schemeClr val="bg1"/>
                </a:solidFill>
              </a:defRPr>
            </a:lvl1pPr>
            <a:lvl2pPr marL="364487" indent="-346215">
              <a:lnSpc>
                <a:spcPct val="114000"/>
              </a:lnSpc>
              <a:spcBef>
                <a:spcPts val="727"/>
              </a:spcBef>
              <a:spcAft>
                <a:spcPts val="182"/>
              </a:spcAft>
              <a:buFont typeface="Wingdings" pitchFamily="2" charset="2"/>
              <a:buChar char="§"/>
              <a:defRPr sz="2181">
                <a:solidFill>
                  <a:schemeClr val="bg1"/>
                </a:solidFill>
              </a:defRPr>
            </a:lvl2pPr>
            <a:lvl3pPr marL="660693" indent="-240427">
              <a:lnSpc>
                <a:spcPct val="114000"/>
              </a:lnSpc>
              <a:spcAft>
                <a:spcPts val="182"/>
              </a:spcAft>
              <a:buFont typeface="Wingdings" pitchFamily="2" charset="2"/>
              <a:buChar char="§"/>
              <a:tabLst/>
              <a:defRPr sz="1454">
                <a:solidFill>
                  <a:schemeClr val="bg1"/>
                </a:solidFill>
              </a:defRPr>
            </a:lvl3pPr>
            <a:lvl4pPr marL="937665" indent="-264470">
              <a:lnSpc>
                <a:spcPct val="114000"/>
              </a:lnSpc>
              <a:spcAft>
                <a:spcPts val="182"/>
              </a:spcAft>
              <a:buFont typeface="Wingdings" pitchFamily="2" charset="2"/>
              <a:buChar char="§"/>
              <a:tabLst/>
              <a:defRPr sz="1454">
                <a:solidFill>
                  <a:schemeClr val="bg1"/>
                </a:solidFill>
              </a:defRPr>
            </a:lvl4pPr>
            <a:lvl5pPr marL="1154049" indent="-240427">
              <a:lnSpc>
                <a:spcPct val="114000"/>
              </a:lnSpc>
              <a:spcAft>
                <a:spcPts val="182"/>
              </a:spcAft>
              <a:buFont typeface="Wingdings" pitchFamily="2" charset="2"/>
              <a:buChar char="§"/>
              <a:tabLst/>
              <a:defRPr sz="1454">
                <a:solidFill>
                  <a:schemeClr val="bg1"/>
                </a:solidFill>
              </a:defRPr>
            </a:lvl5pPr>
          </a:lstStyle>
          <a:p>
            <a:pPr lvl="0"/>
            <a:r>
              <a:rPr lang="en-US" dirty="0"/>
              <a:t>Click to edit second level of text here with further explanation as needed. Preferably not more than three to five lines of text. Click to edit second level of text here with further explanation as needed. Preferably no more than four lines of text.</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4">
            <a:extLst>
              <a:ext uri="{FF2B5EF4-FFF2-40B4-BE49-F238E27FC236}">
                <a16:creationId xmlns:a16="http://schemas.microsoft.com/office/drawing/2014/main" id="{1CC4E892-8A6D-D7C7-C81F-2E2C881B3846}"/>
              </a:ext>
            </a:extLst>
          </p:cNvPr>
          <p:cNvSpPr>
            <a:spLocks noGrp="1"/>
          </p:cNvSpPr>
          <p:nvPr>
            <p:ph type="body" sz="quarter" idx="14" hasCustomPrompt="1"/>
          </p:nvPr>
        </p:nvSpPr>
        <p:spPr>
          <a:xfrm>
            <a:off x="704774" y="2669725"/>
            <a:ext cx="7422765" cy="2016764"/>
          </a:xfrm>
        </p:spPr>
        <p:txBody>
          <a:bodyPr tIns="0">
            <a:noAutofit/>
          </a:bodyPr>
          <a:lstStyle>
            <a:lvl1pPr>
              <a:defRPr sz="3200" spc="-30" baseline="0">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marL="0" marR="0" lvl="0" indent="0" algn="l" defTabSz="91400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main idea of text here and try to keep it to two to four lines of text. Click to edit main idea of text here and try to keep it to two to four lines of text. </a:t>
            </a:r>
          </a:p>
          <a:p>
            <a:pPr lvl="0"/>
            <a:r>
              <a:rPr lang="en-US" dirty="0"/>
              <a:t> </a:t>
            </a:r>
          </a:p>
        </p:txBody>
      </p:sp>
    </p:spTree>
    <p:extLst>
      <p:ext uri="{BB962C8B-B14F-4D97-AF65-F5344CB8AC3E}">
        <p14:creationId xmlns:p14="http://schemas.microsoft.com/office/powerpoint/2010/main" val="37263979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6_How LISC Works - 3 Column">
    <p:bg>
      <p:bgPr>
        <a:blipFill dpi="0" rotWithShape="1">
          <a:blip r:embed="rId2">
            <a:alphaModFix amt="75183"/>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787690-D8FA-D62A-A611-21D3B1F1D830}"/>
              </a:ext>
            </a:extLst>
          </p:cNvPr>
          <p:cNvSpPr>
            <a:spLocks noGrp="1" noRot="1" noMove="1" noResize="1" noEditPoints="1" noAdjustHandles="1" noChangeArrowheads="1" noChangeShapeType="1"/>
          </p:cNvSpPr>
          <p:nvPr userDrawn="1"/>
        </p:nvSpPr>
        <p:spPr>
          <a:xfrm>
            <a:off x="0" y="0"/>
            <a:ext cx="12192000"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69"/>
              <a:t>w</a:t>
            </a:r>
          </a:p>
        </p:txBody>
      </p:sp>
      <p:sp>
        <p:nvSpPr>
          <p:cNvPr id="2" name="Title 1"/>
          <p:cNvSpPr>
            <a:spLocks noGrp="1" noRot="1" noMove="1" noResize="1" noEditPoints="1" noAdjustHandles="1" noChangeArrowheads="1" noChangeShapeType="1"/>
          </p:cNvSpPr>
          <p:nvPr>
            <p:ph type="title"/>
          </p:nvPr>
        </p:nvSpPr>
        <p:spPr>
          <a:xfrm>
            <a:off x="688879" y="-9233"/>
            <a:ext cx="7426614" cy="1237150"/>
          </a:xfrm>
        </p:spPr>
        <p:txBody>
          <a:bodyPr>
            <a:normAutofit/>
          </a:bodyPr>
          <a:lstStyle>
            <a:lvl1pPr>
              <a:defRPr sz="3200"/>
            </a:lvl1pPr>
          </a:lstStyle>
          <a:p>
            <a:r>
              <a:rPr lang="en-US" dirty="0"/>
              <a:t>Click to edit Master title style</a:t>
            </a:r>
          </a:p>
        </p:txBody>
      </p:sp>
      <p:cxnSp>
        <p:nvCxnSpPr>
          <p:cNvPr id="9" name="Straight Connector 8">
            <a:extLst>
              <a:ext uri="{FF2B5EF4-FFF2-40B4-BE49-F238E27FC236}">
                <a16:creationId xmlns:a16="http://schemas.microsoft.com/office/drawing/2014/main" id="{A796D676-2682-0CBE-D9A3-8ADAE20855B0}"/>
              </a:ext>
            </a:extLst>
          </p:cNvPr>
          <p:cNvCxnSpPr>
            <a:cxnSpLocks noGrp="1" noRot="1" noMove="1" noResize="1" noEditPoints="1" noAdjustHandles="1" noChangeArrowheads="1" noChangeShapeType="1"/>
          </p:cNvCxnSpPr>
          <p:nvPr userDrawn="1"/>
        </p:nvCxnSpPr>
        <p:spPr>
          <a:xfrm>
            <a:off x="691897" y="110790"/>
            <a:ext cx="1486225" cy="0"/>
          </a:xfrm>
          <a:prstGeom prst="line">
            <a:avLst/>
          </a:prstGeom>
          <a:ln w="228600">
            <a:solidFill>
              <a:schemeClr val="accent1"/>
            </a:solidFill>
          </a:ln>
        </p:spPr>
        <p:style>
          <a:lnRef idx="2">
            <a:schemeClr val="accent1"/>
          </a:lnRef>
          <a:fillRef idx="0">
            <a:schemeClr val="accent1"/>
          </a:fillRef>
          <a:effectRef idx="1">
            <a:schemeClr val="accent1"/>
          </a:effectRef>
          <a:fontRef idx="minor">
            <a:schemeClr val="tx1"/>
          </a:fontRef>
        </p:style>
      </p:cxnSp>
      <p:sp>
        <p:nvSpPr>
          <p:cNvPr id="16" name="Picture Placeholder 14">
            <a:extLst>
              <a:ext uri="{FF2B5EF4-FFF2-40B4-BE49-F238E27FC236}">
                <a16:creationId xmlns:a16="http://schemas.microsoft.com/office/drawing/2014/main" id="{DDEEBD38-9CFA-A38A-DF82-3C7611F6AFD1}"/>
              </a:ext>
            </a:extLst>
          </p:cNvPr>
          <p:cNvSpPr>
            <a:spLocks noGrp="1"/>
          </p:cNvSpPr>
          <p:nvPr>
            <p:ph type="pic" sz="quarter" idx="17" hasCustomPrompt="1"/>
          </p:nvPr>
        </p:nvSpPr>
        <p:spPr>
          <a:xfrm>
            <a:off x="4066887" y="3997608"/>
            <a:ext cx="4048605" cy="2523791"/>
          </a:xfrm>
        </p:spPr>
        <p:txBody>
          <a:bodyPr anchor="ctr"/>
          <a:lstStyle>
            <a:lvl1pPr algn="ctr">
              <a:defRPr/>
            </a:lvl1pPr>
          </a:lstStyle>
          <a:p>
            <a:r>
              <a:rPr lang="en-US" dirty="0"/>
              <a:t>Graphic</a:t>
            </a:r>
          </a:p>
        </p:txBody>
      </p:sp>
      <p:sp>
        <p:nvSpPr>
          <p:cNvPr id="17" name="Picture Placeholder 14">
            <a:extLst>
              <a:ext uri="{FF2B5EF4-FFF2-40B4-BE49-F238E27FC236}">
                <a16:creationId xmlns:a16="http://schemas.microsoft.com/office/drawing/2014/main" id="{3CE86102-086D-1C05-D1B2-1D3D95D1A4FE}"/>
              </a:ext>
            </a:extLst>
          </p:cNvPr>
          <p:cNvSpPr>
            <a:spLocks noGrp="1"/>
          </p:cNvSpPr>
          <p:nvPr>
            <p:ph type="pic" sz="quarter" idx="18" hasCustomPrompt="1"/>
          </p:nvPr>
        </p:nvSpPr>
        <p:spPr>
          <a:xfrm>
            <a:off x="8310521" y="4006057"/>
            <a:ext cx="3657354" cy="2523791"/>
          </a:xfrm>
        </p:spPr>
        <p:txBody>
          <a:bodyPr anchor="ctr"/>
          <a:lstStyle>
            <a:lvl1pPr algn="ctr">
              <a:defRPr/>
            </a:lvl1pPr>
          </a:lstStyle>
          <a:p>
            <a:r>
              <a:rPr lang="en-US" dirty="0"/>
              <a:t>Graphic</a:t>
            </a:r>
          </a:p>
        </p:txBody>
      </p:sp>
      <p:sp>
        <p:nvSpPr>
          <p:cNvPr id="18" name="Picture Placeholder 14">
            <a:extLst>
              <a:ext uri="{FF2B5EF4-FFF2-40B4-BE49-F238E27FC236}">
                <a16:creationId xmlns:a16="http://schemas.microsoft.com/office/drawing/2014/main" id="{DC945244-9DEC-BE1A-26C7-399D0B752F60}"/>
              </a:ext>
            </a:extLst>
          </p:cNvPr>
          <p:cNvSpPr>
            <a:spLocks noGrp="1"/>
          </p:cNvSpPr>
          <p:nvPr>
            <p:ph type="pic" sz="quarter" idx="19" hasCustomPrompt="1"/>
          </p:nvPr>
        </p:nvSpPr>
        <p:spPr>
          <a:xfrm>
            <a:off x="501594" y="3997608"/>
            <a:ext cx="3378008" cy="2523791"/>
          </a:xfrm>
        </p:spPr>
        <p:txBody>
          <a:bodyPr anchor="ctr"/>
          <a:lstStyle>
            <a:lvl1pPr algn="ctr">
              <a:defRPr/>
            </a:lvl1pPr>
          </a:lstStyle>
          <a:p>
            <a:r>
              <a:rPr lang="en-US" dirty="0"/>
              <a:t>Graphic</a:t>
            </a:r>
          </a:p>
        </p:txBody>
      </p:sp>
      <p:sp>
        <p:nvSpPr>
          <p:cNvPr id="22" name="Text Placeholder 21">
            <a:extLst>
              <a:ext uri="{FF2B5EF4-FFF2-40B4-BE49-F238E27FC236}">
                <a16:creationId xmlns:a16="http://schemas.microsoft.com/office/drawing/2014/main" id="{D28F740F-7DD9-5C15-FD95-607AB1A8D7ED}"/>
              </a:ext>
            </a:extLst>
          </p:cNvPr>
          <p:cNvSpPr>
            <a:spLocks noGrp="1"/>
          </p:cNvSpPr>
          <p:nvPr>
            <p:ph type="body" sz="quarter" idx="21" hasCustomPrompt="1"/>
          </p:nvPr>
        </p:nvSpPr>
        <p:spPr>
          <a:xfrm>
            <a:off x="228985" y="2683537"/>
            <a:ext cx="3650618" cy="1194104"/>
          </a:xfrm>
        </p:spPr>
        <p:txBody>
          <a:bodyPr lIns="182880" rIns="182880">
            <a:normAutofit/>
          </a:bodyPr>
          <a:lstStyle>
            <a:lvl1pPr algn="ctr">
              <a:lnSpc>
                <a:spcPct val="100000"/>
              </a:lnSpc>
              <a:defRPr sz="2000">
                <a:latin typeface="+mj-lt"/>
              </a:defRPr>
            </a:lvl1pPr>
          </a:lstStyle>
          <a:p>
            <a:pPr lvl="0"/>
            <a:r>
              <a:rPr lang="en-US" dirty="0"/>
              <a:t>Insert text here</a:t>
            </a:r>
          </a:p>
        </p:txBody>
      </p:sp>
      <p:pic>
        <p:nvPicPr>
          <p:cNvPr id="3" name="object 17">
            <a:extLst>
              <a:ext uri="{FF2B5EF4-FFF2-40B4-BE49-F238E27FC236}">
                <a16:creationId xmlns:a16="http://schemas.microsoft.com/office/drawing/2014/main" id="{1D052A52-5A29-23FA-BD9F-CC706915EB93}"/>
              </a:ext>
            </a:extLst>
          </p:cNvPr>
          <p:cNvPicPr>
            <a:picLocks noGrp="1" noRot="1" noMove="1" noResize="1" noEditPoints="1" noAdjustHandles="1" noChangeArrowheads="1" noChangeShapeType="1" noCrop="1"/>
          </p:cNvPicPr>
          <p:nvPr userDrawn="1"/>
        </p:nvPicPr>
        <p:blipFill>
          <a:blip r:embed="rId4" cstate="print"/>
          <a:stretch>
            <a:fillRect/>
          </a:stretch>
        </p:blipFill>
        <p:spPr>
          <a:xfrm>
            <a:off x="0" y="1812207"/>
            <a:ext cx="12196995" cy="763952"/>
          </a:xfrm>
          <a:prstGeom prst="rect">
            <a:avLst/>
          </a:prstGeom>
        </p:spPr>
      </p:pic>
      <p:sp>
        <p:nvSpPr>
          <p:cNvPr id="6" name="Text Placeholder 21">
            <a:extLst>
              <a:ext uri="{FF2B5EF4-FFF2-40B4-BE49-F238E27FC236}">
                <a16:creationId xmlns:a16="http://schemas.microsoft.com/office/drawing/2014/main" id="{A4842F03-DCE3-94FE-4B36-AE387162EA2D}"/>
              </a:ext>
            </a:extLst>
          </p:cNvPr>
          <p:cNvSpPr>
            <a:spLocks noGrp="1"/>
          </p:cNvSpPr>
          <p:nvPr>
            <p:ph type="body" sz="quarter" idx="24" hasCustomPrompt="1"/>
          </p:nvPr>
        </p:nvSpPr>
        <p:spPr>
          <a:xfrm>
            <a:off x="692728" y="1817644"/>
            <a:ext cx="10806545" cy="468356"/>
          </a:xfrm>
        </p:spPr>
        <p:txBody>
          <a:bodyPr rIns="0">
            <a:noAutofit/>
          </a:bodyPr>
          <a:lstStyle>
            <a:lvl1pPr algn="ctr">
              <a:lnSpc>
                <a:spcPct val="100000"/>
              </a:lnSpc>
              <a:spcBef>
                <a:spcPts val="0"/>
              </a:spcBef>
              <a:defRPr sz="2400">
                <a:solidFill>
                  <a:schemeClr val="bg1"/>
                </a:solidFill>
                <a:latin typeface="+mj-lt"/>
              </a:defRPr>
            </a:lvl1pPr>
          </a:lstStyle>
          <a:p>
            <a:pPr lvl="0"/>
            <a:r>
              <a:rPr lang="en-US" dirty="0"/>
              <a:t>Insert text here</a:t>
            </a:r>
          </a:p>
        </p:txBody>
      </p:sp>
      <p:sp>
        <p:nvSpPr>
          <p:cNvPr id="11" name="Text Placeholder 21">
            <a:extLst>
              <a:ext uri="{FF2B5EF4-FFF2-40B4-BE49-F238E27FC236}">
                <a16:creationId xmlns:a16="http://schemas.microsoft.com/office/drawing/2014/main" id="{20A96DF5-C219-E5C8-1DB4-691C722E3777}"/>
              </a:ext>
            </a:extLst>
          </p:cNvPr>
          <p:cNvSpPr>
            <a:spLocks noGrp="1"/>
          </p:cNvSpPr>
          <p:nvPr>
            <p:ph type="body" sz="quarter" idx="25" hasCustomPrompt="1"/>
          </p:nvPr>
        </p:nvSpPr>
        <p:spPr>
          <a:xfrm>
            <a:off x="4284589" y="2683537"/>
            <a:ext cx="3650618" cy="1194104"/>
          </a:xfrm>
        </p:spPr>
        <p:txBody>
          <a:bodyPr lIns="182880" rIns="182880">
            <a:normAutofit/>
          </a:bodyPr>
          <a:lstStyle>
            <a:lvl1pPr algn="ctr">
              <a:lnSpc>
                <a:spcPct val="100000"/>
              </a:lnSpc>
              <a:defRPr sz="2000">
                <a:latin typeface="+mj-lt"/>
              </a:defRPr>
            </a:lvl1pPr>
          </a:lstStyle>
          <a:p>
            <a:pPr lvl="0"/>
            <a:r>
              <a:rPr lang="en-US" dirty="0"/>
              <a:t>Insert text here</a:t>
            </a:r>
          </a:p>
        </p:txBody>
      </p:sp>
      <p:sp>
        <p:nvSpPr>
          <p:cNvPr id="12" name="Text Placeholder 21">
            <a:extLst>
              <a:ext uri="{FF2B5EF4-FFF2-40B4-BE49-F238E27FC236}">
                <a16:creationId xmlns:a16="http://schemas.microsoft.com/office/drawing/2014/main" id="{07FAF273-3196-CE54-E950-C8D4C433D144}"/>
              </a:ext>
            </a:extLst>
          </p:cNvPr>
          <p:cNvSpPr>
            <a:spLocks noGrp="1"/>
          </p:cNvSpPr>
          <p:nvPr>
            <p:ph type="body" sz="quarter" idx="26" hasCustomPrompt="1"/>
          </p:nvPr>
        </p:nvSpPr>
        <p:spPr>
          <a:xfrm>
            <a:off x="8315002" y="2683537"/>
            <a:ext cx="3650618" cy="1194104"/>
          </a:xfrm>
        </p:spPr>
        <p:txBody>
          <a:bodyPr lIns="182880" rIns="182880">
            <a:normAutofit/>
          </a:bodyPr>
          <a:lstStyle>
            <a:lvl1pPr algn="ctr">
              <a:lnSpc>
                <a:spcPct val="100000"/>
              </a:lnSpc>
              <a:defRPr sz="2000">
                <a:latin typeface="+mj-lt"/>
              </a:defRPr>
            </a:lvl1pPr>
          </a:lstStyle>
          <a:p>
            <a:pPr lvl="0"/>
            <a:r>
              <a:rPr lang="en-US" dirty="0"/>
              <a:t>Insert text here</a:t>
            </a:r>
          </a:p>
        </p:txBody>
      </p:sp>
    </p:spTree>
    <p:extLst>
      <p:ext uri="{BB962C8B-B14F-4D97-AF65-F5344CB8AC3E}">
        <p14:creationId xmlns:p14="http://schemas.microsoft.com/office/powerpoint/2010/main" val="20346299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l="1868" r="31624" b="-12561"/>
          <a:stretch/>
        </p:blipFill>
        <p:spPr>
          <a:xfrm>
            <a:off x="1" y="1"/>
            <a:ext cx="12192231" cy="6878033"/>
          </a:xfrm>
          <a:prstGeom prst="rect">
            <a:avLst/>
          </a:prstGeom>
          <a:noFill/>
          <a:ln>
            <a:noFill/>
          </a:ln>
        </p:spPr>
      </p:pic>
      <p:sp>
        <p:nvSpPr>
          <p:cNvPr id="11" name="Google Shape;11;p2"/>
          <p:cNvSpPr txBox="1">
            <a:spLocks noGrp="1"/>
          </p:cNvSpPr>
          <p:nvPr>
            <p:ph type="subTitle" idx="1"/>
          </p:nvPr>
        </p:nvSpPr>
        <p:spPr>
          <a:xfrm>
            <a:off x="426731" y="3352800"/>
            <a:ext cx="8534400" cy="91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800"/>
              <a:buNone/>
              <a:defRPr sz="37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 name="Google Shape;12;p2"/>
          <p:cNvSpPr/>
          <p:nvPr/>
        </p:nvSpPr>
        <p:spPr>
          <a:xfrm>
            <a:off x="0" y="4835633"/>
            <a:ext cx="12192227" cy="2013467"/>
          </a:xfrm>
          <a:custGeom>
            <a:avLst/>
            <a:gdLst/>
            <a:ahLst/>
            <a:cxnLst/>
            <a:rect l="l" t="t" r="r" b="b"/>
            <a:pathLst>
              <a:path w="238611" h="60404" extrusionOk="0">
                <a:moveTo>
                  <a:pt x="0" y="32371"/>
                </a:moveTo>
                <a:lnTo>
                  <a:pt x="0" y="60404"/>
                </a:lnTo>
                <a:lnTo>
                  <a:pt x="238611" y="60404"/>
                </a:lnTo>
                <a:lnTo>
                  <a:pt x="238611" y="0"/>
                </a:lnTo>
                <a:close/>
              </a:path>
            </a:pathLst>
          </a:custGeom>
          <a:solidFill>
            <a:schemeClr val="lt1"/>
          </a:solidFill>
          <a:ln>
            <a:noFill/>
          </a:ln>
        </p:spPr>
      </p:sp>
      <p:sp>
        <p:nvSpPr>
          <p:cNvPr id="13" name="Google Shape;13;p2"/>
          <p:cNvSpPr txBox="1">
            <a:spLocks noGrp="1"/>
          </p:cNvSpPr>
          <p:nvPr>
            <p:ph type="ctrTitle"/>
          </p:nvPr>
        </p:nvSpPr>
        <p:spPr>
          <a:xfrm>
            <a:off x="426720" y="1524000"/>
            <a:ext cx="8895200" cy="2013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Clr>
                <a:schemeClr val="lt1"/>
              </a:buClr>
              <a:buSzPts val="5200"/>
              <a:buNone/>
              <a:defRPr sz="6933">
                <a:solidFill>
                  <a:schemeClr val="lt1"/>
                </a:solidFill>
              </a:defRPr>
            </a:lvl1pPr>
            <a:lvl2pPr lvl="1" algn="ctr" rtl="0">
              <a:lnSpc>
                <a:spcPct val="80000"/>
              </a:lnSpc>
              <a:spcBef>
                <a:spcPts val="0"/>
              </a:spcBef>
              <a:spcAft>
                <a:spcPts val="0"/>
              </a:spcAft>
              <a:buClr>
                <a:schemeClr val="lt1"/>
              </a:buClr>
              <a:buSzPts val="5200"/>
              <a:buNone/>
              <a:defRPr sz="6933">
                <a:solidFill>
                  <a:schemeClr val="lt1"/>
                </a:solidFill>
              </a:defRPr>
            </a:lvl2pPr>
            <a:lvl3pPr lvl="2" algn="ctr" rtl="0">
              <a:lnSpc>
                <a:spcPct val="80000"/>
              </a:lnSpc>
              <a:spcBef>
                <a:spcPts val="0"/>
              </a:spcBef>
              <a:spcAft>
                <a:spcPts val="0"/>
              </a:spcAft>
              <a:buClr>
                <a:schemeClr val="lt1"/>
              </a:buClr>
              <a:buSzPts val="5200"/>
              <a:buNone/>
              <a:defRPr sz="6933">
                <a:solidFill>
                  <a:schemeClr val="lt1"/>
                </a:solidFill>
              </a:defRPr>
            </a:lvl3pPr>
            <a:lvl4pPr lvl="3" algn="ctr" rtl="0">
              <a:lnSpc>
                <a:spcPct val="80000"/>
              </a:lnSpc>
              <a:spcBef>
                <a:spcPts val="0"/>
              </a:spcBef>
              <a:spcAft>
                <a:spcPts val="0"/>
              </a:spcAft>
              <a:buClr>
                <a:schemeClr val="lt1"/>
              </a:buClr>
              <a:buSzPts val="5200"/>
              <a:buNone/>
              <a:defRPr sz="6933">
                <a:solidFill>
                  <a:schemeClr val="lt1"/>
                </a:solidFill>
              </a:defRPr>
            </a:lvl4pPr>
            <a:lvl5pPr lvl="4" algn="ctr" rtl="0">
              <a:lnSpc>
                <a:spcPct val="80000"/>
              </a:lnSpc>
              <a:spcBef>
                <a:spcPts val="0"/>
              </a:spcBef>
              <a:spcAft>
                <a:spcPts val="0"/>
              </a:spcAft>
              <a:buClr>
                <a:schemeClr val="lt1"/>
              </a:buClr>
              <a:buSzPts val="5200"/>
              <a:buNone/>
              <a:defRPr sz="6933">
                <a:solidFill>
                  <a:schemeClr val="lt1"/>
                </a:solidFill>
              </a:defRPr>
            </a:lvl5pPr>
            <a:lvl6pPr lvl="5" algn="ctr" rtl="0">
              <a:lnSpc>
                <a:spcPct val="80000"/>
              </a:lnSpc>
              <a:spcBef>
                <a:spcPts val="0"/>
              </a:spcBef>
              <a:spcAft>
                <a:spcPts val="0"/>
              </a:spcAft>
              <a:buClr>
                <a:schemeClr val="lt1"/>
              </a:buClr>
              <a:buSzPts val="5200"/>
              <a:buNone/>
              <a:defRPr sz="6933">
                <a:solidFill>
                  <a:schemeClr val="lt1"/>
                </a:solidFill>
              </a:defRPr>
            </a:lvl6pPr>
            <a:lvl7pPr lvl="6" algn="ctr" rtl="0">
              <a:lnSpc>
                <a:spcPct val="80000"/>
              </a:lnSpc>
              <a:spcBef>
                <a:spcPts val="0"/>
              </a:spcBef>
              <a:spcAft>
                <a:spcPts val="0"/>
              </a:spcAft>
              <a:buClr>
                <a:schemeClr val="lt1"/>
              </a:buClr>
              <a:buSzPts val="5200"/>
              <a:buNone/>
              <a:defRPr sz="6933">
                <a:solidFill>
                  <a:schemeClr val="lt1"/>
                </a:solidFill>
              </a:defRPr>
            </a:lvl7pPr>
            <a:lvl8pPr lvl="7" algn="ctr" rtl="0">
              <a:lnSpc>
                <a:spcPct val="80000"/>
              </a:lnSpc>
              <a:spcBef>
                <a:spcPts val="0"/>
              </a:spcBef>
              <a:spcAft>
                <a:spcPts val="0"/>
              </a:spcAft>
              <a:buClr>
                <a:schemeClr val="lt1"/>
              </a:buClr>
              <a:buSzPts val="5200"/>
              <a:buNone/>
              <a:defRPr sz="6933">
                <a:solidFill>
                  <a:schemeClr val="lt1"/>
                </a:solidFill>
              </a:defRPr>
            </a:lvl8pPr>
            <a:lvl9pPr lvl="8" algn="ctr" rtl="0">
              <a:lnSpc>
                <a:spcPct val="80000"/>
              </a:lnSpc>
              <a:spcBef>
                <a:spcPts val="0"/>
              </a:spcBef>
              <a:spcAft>
                <a:spcPts val="0"/>
              </a:spcAft>
              <a:buClr>
                <a:schemeClr val="lt1"/>
              </a:buClr>
              <a:buSzPts val="5200"/>
              <a:buNone/>
              <a:defRPr sz="6933">
                <a:solidFill>
                  <a:schemeClr val="lt1"/>
                </a:solidFill>
              </a:defRPr>
            </a:lvl9pPr>
          </a:lstStyle>
          <a:p>
            <a:endParaRPr/>
          </a:p>
        </p:txBody>
      </p:sp>
      <p:pic>
        <p:nvPicPr>
          <p:cNvPr id="14" name="Google Shape;14;p2"/>
          <p:cNvPicPr preferRelativeResize="0"/>
          <p:nvPr/>
        </p:nvPicPr>
        <p:blipFill>
          <a:blip r:embed="rId3">
            <a:alphaModFix/>
          </a:blip>
          <a:stretch>
            <a:fillRect/>
          </a:stretch>
        </p:blipFill>
        <p:spPr>
          <a:xfrm>
            <a:off x="10180321" y="5181567"/>
            <a:ext cx="1814633" cy="1451699"/>
          </a:xfrm>
          <a:prstGeom prst="rect">
            <a:avLst/>
          </a:prstGeom>
          <a:noFill/>
          <a:ln>
            <a:noFill/>
          </a:ln>
        </p:spPr>
      </p:pic>
    </p:spTree>
    <p:extLst>
      <p:ext uri="{BB962C8B-B14F-4D97-AF65-F5344CB8AC3E}">
        <p14:creationId xmlns:p14="http://schemas.microsoft.com/office/powerpoint/2010/main" val="21299861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ransition logo)">
  <p:cSld name="Title slide (transition logo)">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blip>
          <a:srcRect l="1868" r="31624" b="-12561"/>
          <a:stretch/>
        </p:blipFill>
        <p:spPr>
          <a:xfrm>
            <a:off x="1" y="1"/>
            <a:ext cx="12192231" cy="6878033"/>
          </a:xfrm>
          <a:prstGeom prst="rect">
            <a:avLst/>
          </a:prstGeom>
          <a:noFill/>
          <a:ln>
            <a:noFill/>
          </a:ln>
        </p:spPr>
      </p:pic>
      <p:sp>
        <p:nvSpPr>
          <p:cNvPr id="17" name="Google Shape;17;p3"/>
          <p:cNvSpPr txBox="1">
            <a:spLocks noGrp="1"/>
          </p:cNvSpPr>
          <p:nvPr>
            <p:ph type="subTitle" idx="1"/>
          </p:nvPr>
        </p:nvSpPr>
        <p:spPr>
          <a:xfrm>
            <a:off x="426731" y="3056600"/>
            <a:ext cx="8534400" cy="91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800"/>
              <a:buNone/>
              <a:defRPr sz="37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ctrTitle"/>
          </p:nvPr>
        </p:nvSpPr>
        <p:spPr>
          <a:xfrm>
            <a:off x="426720" y="1227800"/>
            <a:ext cx="8895200" cy="20136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Clr>
                <a:schemeClr val="lt1"/>
              </a:buClr>
              <a:buSzPts val="5200"/>
              <a:buNone/>
              <a:defRPr sz="6933">
                <a:solidFill>
                  <a:schemeClr val="lt1"/>
                </a:solidFill>
              </a:defRPr>
            </a:lvl1pPr>
            <a:lvl2pPr lvl="1" algn="ctr" rtl="0">
              <a:lnSpc>
                <a:spcPct val="80000"/>
              </a:lnSpc>
              <a:spcBef>
                <a:spcPts val="0"/>
              </a:spcBef>
              <a:spcAft>
                <a:spcPts val="0"/>
              </a:spcAft>
              <a:buClr>
                <a:schemeClr val="lt1"/>
              </a:buClr>
              <a:buSzPts val="5200"/>
              <a:buNone/>
              <a:defRPr sz="6933">
                <a:solidFill>
                  <a:schemeClr val="lt1"/>
                </a:solidFill>
              </a:defRPr>
            </a:lvl2pPr>
            <a:lvl3pPr lvl="2" algn="ctr" rtl="0">
              <a:lnSpc>
                <a:spcPct val="80000"/>
              </a:lnSpc>
              <a:spcBef>
                <a:spcPts val="0"/>
              </a:spcBef>
              <a:spcAft>
                <a:spcPts val="0"/>
              </a:spcAft>
              <a:buClr>
                <a:schemeClr val="lt1"/>
              </a:buClr>
              <a:buSzPts val="5200"/>
              <a:buNone/>
              <a:defRPr sz="6933">
                <a:solidFill>
                  <a:schemeClr val="lt1"/>
                </a:solidFill>
              </a:defRPr>
            </a:lvl3pPr>
            <a:lvl4pPr lvl="3" algn="ctr" rtl="0">
              <a:lnSpc>
                <a:spcPct val="80000"/>
              </a:lnSpc>
              <a:spcBef>
                <a:spcPts val="0"/>
              </a:spcBef>
              <a:spcAft>
                <a:spcPts val="0"/>
              </a:spcAft>
              <a:buClr>
                <a:schemeClr val="lt1"/>
              </a:buClr>
              <a:buSzPts val="5200"/>
              <a:buNone/>
              <a:defRPr sz="6933">
                <a:solidFill>
                  <a:schemeClr val="lt1"/>
                </a:solidFill>
              </a:defRPr>
            </a:lvl4pPr>
            <a:lvl5pPr lvl="4" algn="ctr" rtl="0">
              <a:lnSpc>
                <a:spcPct val="80000"/>
              </a:lnSpc>
              <a:spcBef>
                <a:spcPts val="0"/>
              </a:spcBef>
              <a:spcAft>
                <a:spcPts val="0"/>
              </a:spcAft>
              <a:buClr>
                <a:schemeClr val="lt1"/>
              </a:buClr>
              <a:buSzPts val="5200"/>
              <a:buNone/>
              <a:defRPr sz="6933">
                <a:solidFill>
                  <a:schemeClr val="lt1"/>
                </a:solidFill>
              </a:defRPr>
            </a:lvl5pPr>
            <a:lvl6pPr lvl="5" algn="ctr" rtl="0">
              <a:lnSpc>
                <a:spcPct val="80000"/>
              </a:lnSpc>
              <a:spcBef>
                <a:spcPts val="0"/>
              </a:spcBef>
              <a:spcAft>
                <a:spcPts val="0"/>
              </a:spcAft>
              <a:buClr>
                <a:schemeClr val="lt1"/>
              </a:buClr>
              <a:buSzPts val="5200"/>
              <a:buNone/>
              <a:defRPr sz="6933">
                <a:solidFill>
                  <a:schemeClr val="lt1"/>
                </a:solidFill>
              </a:defRPr>
            </a:lvl6pPr>
            <a:lvl7pPr lvl="6" algn="ctr" rtl="0">
              <a:lnSpc>
                <a:spcPct val="80000"/>
              </a:lnSpc>
              <a:spcBef>
                <a:spcPts val="0"/>
              </a:spcBef>
              <a:spcAft>
                <a:spcPts val="0"/>
              </a:spcAft>
              <a:buClr>
                <a:schemeClr val="lt1"/>
              </a:buClr>
              <a:buSzPts val="5200"/>
              <a:buNone/>
              <a:defRPr sz="6933">
                <a:solidFill>
                  <a:schemeClr val="lt1"/>
                </a:solidFill>
              </a:defRPr>
            </a:lvl7pPr>
            <a:lvl8pPr lvl="7" algn="ctr" rtl="0">
              <a:lnSpc>
                <a:spcPct val="80000"/>
              </a:lnSpc>
              <a:spcBef>
                <a:spcPts val="0"/>
              </a:spcBef>
              <a:spcAft>
                <a:spcPts val="0"/>
              </a:spcAft>
              <a:buClr>
                <a:schemeClr val="lt1"/>
              </a:buClr>
              <a:buSzPts val="5200"/>
              <a:buNone/>
              <a:defRPr sz="6933">
                <a:solidFill>
                  <a:schemeClr val="lt1"/>
                </a:solidFill>
              </a:defRPr>
            </a:lvl8pPr>
            <a:lvl9pPr lvl="8" algn="ctr" rtl="0">
              <a:lnSpc>
                <a:spcPct val="80000"/>
              </a:lnSpc>
              <a:spcBef>
                <a:spcPts val="0"/>
              </a:spcBef>
              <a:spcAft>
                <a:spcPts val="0"/>
              </a:spcAft>
              <a:buClr>
                <a:schemeClr val="lt1"/>
              </a:buClr>
              <a:buSzPts val="5200"/>
              <a:buNone/>
              <a:defRPr sz="6933">
                <a:solidFill>
                  <a:schemeClr val="lt1"/>
                </a:solidFill>
              </a:defRPr>
            </a:lvl9pPr>
          </a:lstStyle>
          <a:p>
            <a:endParaRPr/>
          </a:p>
        </p:txBody>
      </p:sp>
      <p:sp>
        <p:nvSpPr>
          <p:cNvPr id="19" name="Google Shape;19;p3"/>
          <p:cNvSpPr/>
          <p:nvPr/>
        </p:nvSpPr>
        <p:spPr>
          <a:xfrm>
            <a:off x="-14899" y="4450067"/>
            <a:ext cx="12233700" cy="2446411"/>
          </a:xfrm>
          <a:custGeom>
            <a:avLst/>
            <a:gdLst/>
            <a:ahLst/>
            <a:cxnLst/>
            <a:rect l="l" t="t" r="r" b="b"/>
            <a:pathLst>
              <a:path w="367011" h="71317" extrusionOk="0">
                <a:moveTo>
                  <a:pt x="367011" y="69231"/>
                </a:moveTo>
                <a:lnTo>
                  <a:pt x="367011" y="0"/>
                </a:lnTo>
                <a:lnTo>
                  <a:pt x="0" y="26274"/>
                </a:lnTo>
                <a:lnTo>
                  <a:pt x="0" y="71317"/>
                </a:lnTo>
                <a:close/>
              </a:path>
            </a:pathLst>
          </a:custGeom>
          <a:solidFill>
            <a:schemeClr val="lt1"/>
          </a:solidFill>
          <a:ln>
            <a:noFill/>
          </a:ln>
        </p:spPr>
      </p:sp>
      <p:pic>
        <p:nvPicPr>
          <p:cNvPr id="20" name="Google Shape;20;p3"/>
          <p:cNvPicPr preferRelativeResize="0"/>
          <p:nvPr/>
        </p:nvPicPr>
        <p:blipFill>
          <a:blip r:embed="rId3">
            <a:alphaModFix/>
          </a:blip>
          <a:stretch>
            <a:fillRect/>
          </a:stretch>
        </p:blipFill>
        <p:spPr>
          <a:xfrm>
            <a:off x="9552367" y="4450080"/>
            <a:ext cx="2540867" cy="2540867"/>
          </a:xfrm>
          <a:prstGeom prst="rect">
            <a:avLst/>
          </a:prstGeom>
          <a:noFill/>
          <a:ln>
            <a:noFill/>
          </a:ln>
        </p:spPr>
      </p:pic>
    </p:spTree>
    <p:extLst>
      <p:ext uri="{BB962C8B-B14F-4D97-AF65-F5344CB8AC3E}">
        <p14:creationId xmlns:p14="http://schemas.microsoft.com/office/powerpoint/2010/main" val="33728966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Header + body (simple)" type="tx">
  <p:cSld name="Header + body (simple)">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26720" y="487680"/>
            <a:ext cx="9346800" cy="763600"/>
          </a:xfrm>
          <a:prstGeom prst="rect">
            <a:avLst/>
          </a:prstGeom>
        </p:spPr>
        <p:txBody>
          <a:bodyPr spcFirstLastPara="1" wrap="square" lIns="91425" tIns="91425" rIns="91425" bIns="91425" anchor="t" anchorCtr="0">
            <a:noAutofit/>
          </a:bodyPr>
          <a:lstStyle>
            <a:lvl1pPr lvl="0">
              <a:spcBef>
                <a:spcPts val="0"/>
              </a:spcBef>
              <a:spcAft>
                <a:spcPts val="0"/>
              </a:spcAft>
              <a:buClr>
                <a:srgbClr val="253DF3"/>
              </a:buClr>
              <a:buSzPts val="2800"/>
              <a:buNone/>
              <a:defRPr>
                <a:solidFill>
                  <a:srgbClr val="253DF3"/>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4"/>
          <p:cNvSpPr txBox="1">
            <a:spLocks noGrp="1"/>
          </p:cNvSpPr>
          <p:nvPr>
            <p:ph type="body" idx="1"/>
          </p:nvPr>
        </p:nvSpPr>
        <p:spPr>
          <a:xfrm>
            <a:off x="415600" y="1828800"/>
            <a:ext cx="8728400" cy="4108800"/>
          </a:xfrm>
          <a:prstGeom prst="rect">
            <a:avLst/>
          </a:prstGeom>
        </p:spPr>
        <p:txBody>
          <a:bodyPr spcFirstLastPara="1" wrap="square" lIns="91425" tIns="91425" rIns="91425" bIns="91425" anchor="t" anchorCtr="0">
            <a:noAutofit/>
          </a:bodyPr>
          <a:lstStyle>
            <a:lvl1pPr marL="609585" lvl="0" indent="-457189">
              <a:lnSpc>
                <a:spcPct val="115000"/>
              </a:lnSpc>
              <a:spcBef>
                <a:spcPts val="0"/>
              </a:spcBef>
              <a:spcAft>
                <a:spcPts val="0"/>
              </a:spcAft>
              <a:buSzPts val="1800"/>
              <a:buChar char="●"/>
              <a:defRPr/>
            </a:lvl1pPr>
            <a:lvl2pPr marL="1219170" lvl="1" indent="-423323">
              <a:lnSpc>
                <a:spcPct val="115000"/>
              </a:lnSpc>
              <a:spcBef>
                <a:spcPts val="1333"/>
              </a:spcBef>
              <a:spcAft>
                <a:spcPts val="0"/>
              </a:spcAft>
              <a:buSzPts val="1400"/>
              <a:buChar char="○"/>
              <a:defRPr/>
            </a:lvl2pPr>
            <a:lvl3pPr marL="1828754" lvl="2" indent="-423323">
              <a:lnSpc>
                <a:spcPct val="115000"/>
              </a:lnSpc>
              <a:spcBef>
                <a:spcPts val="1333"/>
              </a:spcBef>
              <a:spcAft>
                <a:spcPts val="0"/>
              </a:spcAft>
              <a:buSzPts val="1400"/>
              <a:buChar char="■"/>
              <a:defRPr/>
            </a:lvl3pPr>
            <a:lvl4pPr marL="2438339" lvl="3" indent="-423323">
              <a:lnSpc>
                <a:spcPct val="115000"/>
              </a:lnSpc>
              <a:spcBef>
                <a:spcPts val="1333"/>
              </a:spcBef>
              <a:spcAft>
                <a:spcPts val="0"/>
              </a:spcAft>
              <a:buSzPts val="1400"/>
              <a:buChar char="●"/>
              <a:defRPr/>
            </a:lvl4pPr>
            <a:lvl5pPr marL="3047924" lvl="4" indent="-423323">
              <a:lnSpc>
                <a:spcPct val="115000"/>
              </a:lnSpc>
              <a:spcBef>
                <a:spcPts val="1333"/>
              </a:spcBef>
              <a:spcAft>
                <a:spcPts val="0"/>
              </a:spcAft>
              <a:buSzPts val="1400"/>
              <a:buChar char="○"/>
              <a:defRPr/>
            </a:lvl5pPr>
            <a:lvl6pPr marL="3657509" lvl="5" indent="-423323">
              <a:lnSpc>
                <a:spcPct val="115000"/>
              </a:lnSpc>
              <a:spcBef>
                <a:spcPts val="1333"/>
              </a:spcBef>
              <a:spcAft>
                <a:spcPts val="0"/>
              </a:spcAft>
              <a:buSzPts val="1400"/>
              <a:buChar char="■"/>
              <a:defRPr/>
            </a:lvl6pPr>
            <a:lvl7pPr marL="4267093" lvl="6" indent="-423323">
              <a:lnSpc>
                <a:spcPct val="115000"/>
              </a:lnSpc>
              <a:spcBef>
                <a:spcPts val="1333"/>
              </a:spcBef>
              <a:spcAft>
                <a:spcPts val="0"/>
              </a:spcAft>
              <a:buSzPts val="1400"/>
              <a:buChar char="●"/>
              <a:defRPr/>
            </a:lvl7pPr>
            <a:lvl8pPr marL="4876678" lvl="7" indent="-423323">
              <a:lnSpc>
                <a:spcPct val="115000"/>
              </a:lnSpc>
              <a:spcBef>
                <a:spcPts val="1333"/>
              </a:spcBef>
              <a:spcAft>
                <a:spcPts val="0"/>
              </a:spcAft>
              <a:buSzPts val="1400"/>
              <a:buChar char="○"/>
              <a:defRPr/>
            </a:lvl8pPr>
            <a:lvl9pPr marL="5486263" lvl="8" indent="-423323">
              <a:lnSpc>
                <a:spcPct val="115000"/>
              </a:lnSpc>
              <a:spcBef>
                <a:spcPts val="1333"/>
              </a:spcBef>
              <a:spcAft>
                <a:spcPts val="1333"/>
              </a:spcAft>
              <a:buSzPts val="1400"/>
              <a:buChar char="■"/>
              <a:defRPr/>
            </a:lvl9pPr>
          </a:lstStyle>
          <a:p>
            <a:endParaRPr/>
          </a:p>
        </p:txBody>
      </p:sp>
      <p:sp>
        <p:nvSpPr>
          <p:cNvPr id="24" name="Google Shape;24;p4"/>
          <p:cNvSpPr txBox="1">
            <a:spLocks noGrp="1"/>
          </p:cNvSpPr>
          <p:nvPr>
            <p:ph type="sldNum" idx="12"/>
          </p:nvPr>
        </p:nvSpPr>
        <p:spPr>
          <a:xfrm>
            <a:off x="426720" y="6278880"/>
            <a:ext cx="731600" cy="524800"/>
          </a:xfrm>
          <a:prstGeom prst="rect">
            <a:avLst/>
          </a:prstGeom>
        </p:spPr>
        <p:txBody>
          <a:bodyPr spcFirstLastPara="1" wrap="square" lIns="91425" tIns="91425" rIns="91425" bIns="91425" anchor="t" anchorCtr="0">
            <a:noAutofit/>
          </a:bodyPr>
          <a:lstStyle>
            <a:lvl1pPr lvl="0" algn="l">
              <a:buNone/>
              <a:defRPr sz="1467">
                <a:solidFill>
                  <a:srgbClr val="000000"/>
                </a:solidFill>
                <a:latin typeface="Source Sans Pro"/>
                <a:ea typeface="Source Sans Pro"/>
                <a:cs typeface="Source Sans Pro"/>
                <a:sym typeface="Source Sans Pro"/>
              </a:defRPr>
            </a:lvl1pPr>
            <a:lvl2pPr lvl="1" algn="l">
              <a:buNone/>
              <a:defRPr sz="1467">
                <a:solidFill>
                  <a:srgbClr val="000000"/>
                </a:solidFill>
                <a:latin typeface="Source Sans Pro"/>
                <a:ea typeface="Source Sans Pro"/>
                <a:cs typeface="Source Sans Pro"/>
                <a:sym typeface="Source Sans Pro"/>
              </a:defRPr>
            </a:lvl2pPr>
            <a:lvl3pPr lvl="2" algn="l">
              <a:buNone/>
              <a:defRPr sz="1467">
                <a:solidFill>
                  <a:srgbClr val="000000"/>
                </a:solidFill>
                <a:latin typeface="Source Sans Pro"/>
                <a:ea typeface="Source Sans Pro"/>
                <a:cs typeface="Source Sans Pro"/>
                <a:sym typeface="Source Sans Pro"/>
              </a:defRPr>
            </a:lvl3pPr>
            <a:lvl4pPr lvl="3" algn="l">
              <a:buNone/>
              <a:defRPr sz="1467">
                <a:solidFill>
                  <a:srgbClr val="000000"/>
                </a:solidFill>
                <a:latin typeface="Source Sans Pro"/>
                <a:ea typeface="Source Sans Pro"/>
                <a:cs typeface="Source Sans Pro"/>
                <a:sym typeface="Source Sans Pro"/>
              </a:defRPr>
            </a:lvl4pPr>
            <a:lvl5pPr lvl="4" algn="l">
              <a:buNone/>
              <a:defRPr sz="1467">
                <a:solidFill>
                  <a:srgbClr val="000000"/>
                </a:solidFill>
                <a:latin typeface="Source Sans Pro"/>
                <a:ea typeface="Source Sans Pro"/>
                <a:cs typeface="Source Sans Pro"/>
                <a:sym typeface="Source Sans Pro"/>
              </a:defRPr>
            </a:lvl5pPr>
            <a:lvl6pPr lvl="5" algn="l">
              <a:buNone/>
              <a:defRPr sz="1467">
                <a:solidFill>
                  <a:srgbClr val="000000"/>
                </a:solidFill>
                <a:latin typeface="Source Sans Pro"/>
                <a:ea typeface="Source Sans Pro"/>
                <a:cs typeface="Source Sans Pro"/>
                <a:sym typeface="Source Sans Pro"/>
              </a:defRPr>
            </a:lvl6pPr>
            <a:lvl7pPr lvl="6" algn="l">
              <a:buNone/>
              <a:defRPr sz="1467">
                <a:solidFill>
                  <a:srgbClr val="000000"/>
                </a:solidFill>
                <a:latin typeface="Source Sans Pro"/>
                <a:ea typeface="Source Sans Pro"/>
                <a:cs typeface="Source Sans Pro"/>
                <a:sym typeface="Source Sans Pro"/>
              </a:defRPr>
            </a:lvl7pPr>
            <a:lvl8pPr lvl="7" algn="l">
              <a:buNone/>
              <a:defRPr sz="1467">
                <a:solidFill>
                  <a:srgbClr val="000000"/>
                </a:solidFill>
                <a:latin typeface="Source Sans Pro"/>
                <a:ea typeface="Source Sans Pro"/>
                <a:cs typeface="Source Sans Pro"/>
                <a:sym typeface="Source Sans Pro"/>
              </a:defRPr>
            </a:lvl8pPr>
            <a:lvl9pPr lvl="8" algn="l">
              <a:buNone/>
              <a:defRPr sz="1467">
                <a:solidFill>
                  <a:srgbClr val="000000"/>
                </a:solidFill>
                <a:latin typeface="Source Sans Pro"/>
                <a:ea typeface="Source Sans Pro"/>
                <a:cs typeface="Source Sans Pro"/>
                <a:sym typeface="Source Sans Pro"/>
              </a:defRPr>
            </a:lvl9pPr>
          </a:lstStyle>
          <a:p>
            <a:fld id="{00000000-1234-1234-1234-123412341234}" type="slidenum">
              <a:rPr lang="en" smtClean="0"/>
              <a:pPr/>
              <a:t>‹#›</a:t>
            </a:fld>
            <a:endParaRPr lang="en"/>
          </a:p>
        </p:txBody>
      </p:sp>
      <p:pic>
        <p:nvPicPr>
          <p:cNvPr id="25" name="Google Shape;25;p4"/>
          <p:cNvPicPr preferRelativeResize="0"/>
          <p:nvPr/>
        </p:nvPicPr>
        <p:blipFill>
          <a:blip r:embed="rId2">
            <a:alphaModFix/>
          </a:blip>
          <a:stretch>
            <a:fillRect/>
          </a:stretch>
        </p:blipFill>
        <p:spPr>
          <a:xfrm>
            <a:off x="10636840" y="5645433"/>
            <a:ext cx="1341120" cy="1072896"/>
          </a:xfrm>
          <a:prstGeom prst="rect">
            <a:avLst/>
          </a:prstGeom>
          <a:noFill/>
          <a:ln>
            <a:noFill/>
          </a:ln>
        </p:spPr>
      </p:pic>
    </p:spTree>
    <p:extLst>
      <p:ext uri="{BB962C8B-B14F-4D97-AF65-F5344CB8AC3E}">
        <p14:creationId xmlns:p14="http://schemas.microsoft.com/office/powerpoint/2010/main" val="10798163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Header w/angle + body">
  <p:cSld name="Header w/angle + body">
    <p:spTree>
      <p:nvGrpSpPr>
        <p:cNvPr id="1" name="Shape 26"/>
        <p:cNvGrpSpPr/>
        <p:nvPr/>
      </p:nvGrpSpPr>
      <p:grpSpPr>
        <a:xfrm>
          <a:off x="0" y="0"/>
          <a:ext cx="0" cy="0"/>
          <a:chOff x="0" y="0"/>
          <a:chExt cx="0" cy="0"/>
        </a:xfrm>
      </p:grpSpPr>
      <p:pic>
        <p:nvPicPr>
          <p:cNvPr id="27" name="Google Shape;27;p5"/>
          <p:cNvPicPr preferRelativeResize="0"/>
          <p:nvPr/>
        </p:nvPicPr>
        <p:blipFill rotWithShape="1">
          <a:blip r:embed="rId2">
            <a:alphaModFix/>
          </a:blip>
          <a:srcRect t="58901" b="-8477"/>
          <a:stretch/>
        </p:blipFill>
        <p:spPr>
          <a:xfrm>
            <a:off x="0" y="2"/>
            <a:ext cx="12192000" cy="3405636"/>
          </a:xfrm>
          <a:prstGeom prst="rect">
            <a:avLst/>
          </a:prstGeom>
          <a:noFill/>
          <a:ln>
            <a:noFill/>
          </a:ln>
        </p:spPr>
      </p:pic>
      <p:sp>
        <p:nvSpPr>
          <p:cNvPr id="28" name="Google Shape;28;p5"/>
          <p:cNvSpPr/>
          <p:nvPr/>
        </p:nvSpPr>
        <p:spPr>
          <a:xfrm>
            <a:off x="0" y="1333433"/>
            <a:ext cx="12192227" cy="2013467"/>
          </a:xfrm>
          <a:custGeom>
            <a:avLst/>
            <a:gdLst/>
            <a:ahLst/>
            <a:cxnLst/>
            <a:rect l="l" t="t" r="r" b="b"/>
            <a:pathLst>
              <a:path w="238611" h="60404" extrusionOk="0">
                <a:moveTo>
                  <a:pt x="0" y="32371"/>
                </a:moveTo>
                <a:lnTo>
                  <a:pt x="0" y="60404"/>
                </a:lnTo>
                <a:lnTo>
                  <a:pt x="238611" y="60404"/>
                </a:lnTo>
                <a:lnTo>
                  <a:pt x="238611" y="0"/>
                </a:lnTo>
                <a:close/>
              </a:path>
            </a:pathLst>
          </a:custGeom>
          <a:solidFill>
            <a:schemeClr val="lt1"/>
          </a:solidFill>
          <a:ln>
            <a:noFill/>
          </a:ln>
        </p:spPr>
      </p:sp>
      <p:sp>
        <p:nvSpPr>
          <p:cNvPr id="29" name="Google Shape;29;p5"/>
          <p:cNvSpPr txBox="1">
            <a:spLocks noGrp="1"/>
          </p:cNvSpPr>
          <p:nvPr>
            <p:ph type="title"/>
          </p:nvPr>
        </p:nvSpPr>
        <p:spPr>
          <a:xfrm>
            <a:off x="426733" y="487667"/>
            <a:ext cx="8711200" cy="146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 name="Google Shape;30;p5"/>
          <p:cNvSpPr txBox="1">
            <a:spLocks noGrp="1"/>
          </p:cNvSpPr>
          <p:nvPr>
            <p:ph type="body" idx="1"/>
          </p:nvPr>
        </p:nvSpPr>
        <p:spPr>
          <a:xfrm>
            <a:off x="415600" y="2621267"/>
            <a:ext cx="8722400" cy="2692400"/>
          </a:xfrm>
          <a:prstGeom prst="rect">
            <a:avLst/>
          </a:prstGeom>
        </p:spPr>
        <p:txBody>
          <a:bodyPr spcFirstLastPara="1" wrap="square" lIns="91425" tIns="91425" rIns="91425" bIns="91425" anchor="t" anchorCtr="0">
            <a:noAutofit/>
          </a:bodyPr>
          <a:lstStyle>
            <a:lvl1pPr marL="609585" lvl="0" indent="-457189" rtl="0">
              <a:lnSpc>
                <a:spcPct val="115000"/>
              </a:lnSpc>
              <a:spcBef>
                <a:spcPts val="0"/>
              </a:spcBef>
              <a:spcAft>
                <a:spcPts val="0"/>
              </a:spcAft>
              <a:buSzPts val="1800"/>
              <a:buChar char="●"/>
              <a:defRPr/>
            </a:lvl1pPr>
            <a:lvl2pPr marL="1219170" lvl="1" indent="-440256" rtl="0">
              <a:lnSpc>
                <a:spcPct val="115000"/>
              </a:lnSpc>
              <a:spcBef>
                <a:spcPts val="1333"/>
              </a:spcBef>
              <a:spcAft>
                <a:spcPts val="0"/>
              </a:spcAft>
              <a:buSzPts val="1600"/>
              <a:buChar char="○"/>
              <a:defRPr sz="2133"/>
            </a:lvl2pPr>
            <a:lvl3pPr marL="1828754" lvl="2" indent="-423323" rtl="0">
              <a:lnSpc>
                <a:spcPct val="115000"/>
              </a:lnSpc>
              <a:spcBef>
                <a:spcPts val="1333"/>
              </a:spcBef>
              <a:spcAft>
                <a:spcPts val="0"/>
              </a:spcAft>
              <a:buSzPts val="1400"/>
              <a:buChar char="■"/>
              <a:defRPr/>
            </a:lvl3pPr>
            <a:lvl4pPr marL="2438339" lvl="3" indent="-423323" rtl="0">
              <a:lnSpc>
                <a:spcPct val="115000"/>
              </a:lnSpc>
              <a:spcBef>
                <a:spcPts val="1333"/>
              </a:spcBef>
              <a:spcAft>
                <a:spcPts val="0"/>
              </a:spcAft>
              <a:buSzPts val="1400"/>
              <a:buChar char="●"/>
              <a:defRPr/>
            </a:lvl4pPr>
            <a:lvl5pPr marL="3047924" lvl="4" indent="-423323" rtl="0">
              <a:lnSpc>
                <a:spcPct val="115000"/>
              </a:lnSpc>
              <a:spcBef>
                <a:spcPts val="1333"/>
              </a:spcBef>
              <a:spcAft>
                <a:spcPts val="0"/>
              </a:spcAft>
              <a:buSzPts val="1400"/>
              <a:buChar char="○"/>
              <a:defRPr/>
            </a:lvl5pPr>
            <a:lvl6pPr marL="3657509" lvl="5" indent="-423323" rtl="0">
              <a:lnSpc>
                <a:spcPct val="115000"/>
              </a:lnSpc>
              <a:spcBef>
                <a:spcPts val="1333"/>
              </a:spcBef>
              <a:spcAft>
                <a:spcPts val="0"/>
              </a:spcAft>
              <a:buSzPts val="1400"/>
              <a:buChar char="■"/>
              <a:defRPr/>
            </a:lvl6pPr>
            <a:lvl7pPr marL="4267093" lvl="6" indent="-423323" rtl="0">
              <a:lnSpc>
                <a:spcPct val="115000"/>
              </a:lnSpc>
              <a:spcBef>
                <a:spcPts val="1333"/>
              </a:spcBef>
              <a:spcAft>
                <a:spcPts val="0"/>
              </a:spcAft>
              <a:buSzPts val="1400"/>
              <a:buChar char="●"/>
              <a:defRPr/>
            </a:lvl7pPr>
            <a:lvl8pPr marL="4876678" lvl="7" indent="-423323" rtl="0">
              <a:lnSpc>
                <a:spcPct val="115000"/>
              </a:lnSpc>
              <a:spcBef>
                <a:spcPts val="1333"/>
              </a:spcBef>
              <a:spcAft>
                <a:spcPts val="0"/>
              </a:spcAft>
              <a:buSzPts val="1400"/>
              <a:buChar char="○"/>
              <a:defRPr/>
            </a:lvl8pPr>
            <a:lvl9pPr marL="5486263" lvl="8" indent="-423323" rtl="0">
              <a:lnSpc>
                <a:spcPct val="115000"/>
              </a:lnSpc>
              <a:spcBef>
                <a:spcPts val="1333"/>
              </a:spcBef>
              <a:spcAft>
                <a:spcPts val="1333"/>
              </a:spcAft>
              <a:buSzPts val="1400"/>
              <a:buChar char="■"/>
              <a:defRPr/>
            </a:lvl9pPr>
          </a:lstStyle>
          <a:p>
            <a:endParaRPr/>
          </a:p>
        </p:txBody>
      </p:sp>
      <p:sp>
        <p:nvSpPr>
          <p:cNvPr id="31" name="Google Shape;31;p5"/>
          <p:cNvSpPr txBox="1">
            <a:spLocks noGrp="1"/>
          </p:cNvSpPr>
          <p:nvPr>
            <p:ph type="sldNum" idx="12"/>
          </p:nvPr>
        </p:nvSpPr>
        <p:spPr>
          <a:xfrm>
            <a:off x="426720" y="6278880"/>
            <a:ext cx="731600" cy="524800"/>
          </a:xfrm>
          <a:prstGeom prst="rect">
            <a:avLst/>
          </a:prstGeom>
        </p:spPr>
        <p:txBody>
          <a:bodyPr spcFirstLastPara="1" wrap="square" lIns="91425" tIns="91425" rIns="91425" bIns="91425" anchor="t" anchorCtr="0">
            <a:noAutofit/>
          </a:bodyPr>
          <a:lstStyle>
            <a:lvl1pPr lvl="0" algn="l" rtl="0">
              <a:buNone/>
              <a:defRPr sz="1467">
                <a:solidFill>
                  <a:srgbClr val="000000"/>
                </a:solidFill>
                <a:latin typeface="Source Sans Pro"/>
                <a:ea typeface="Source Sans Pro"/>
                <a:cs typeface="Source Sans Pro"/>
                <a:sym typeface="Source Sans Pro"/>
              </a:defRPr>
            </a:lvl1pPr>
            <a:lvl2pPr lvl="1" algn="l" rtl="0">
              <a:buNone/>
              <a:defRPr sz="1467">
                <a:solidFill>
                  <a:srgbClr val="000000"/>
                </a:solidFill>
                <a:latin typeface="Source Sans Pro"/>
                <a:ea typeface="Source Sans Pro"/>
                <a:cs typeface="Source Sans Pro"/>
                <a:sym typeface="Source Sans Pro"/>
              </a:defRPr>
            </a:lvl2pPr>
            <a:lvl3pPr lvl="2" algn="l" rtl="0">
              <a:buNone/>
              <a:defRPr sz="1467">
                <a:solidFill>
                  <a:srgbClr val="000000"/>
                </a:solidFill>
                <a:latin typeface="Source Sans Pro"/>
                <a:ea typeface="Source Sans Pro"/>
                <a:cs typeface="Source Sans Pro"/>
                <a:sym typeface="Source Sans Pro"/>
              </a:defRPr>
            </a:lvl3pPr>
            <a:lvl4pPr lvl="3" algn="l" rtl="0">
              <a:buNone/>
              <a:defRPr sz="1467">
                <a:solidFill>
                  <a:srgbClr val="000000"/>
                </a:solidFill>
                <a:latin typeface="Source Sans Pro"/>
                <a:ea typeface="Source Sans Pro"/>
                <a:cs typeface="Source Sans Pro"/>
                <a:sym typeface="Source Sans Pro"/>
              </a:defRPr>
            </a:lvl4pPr>
            <a:lvl5pPr lvl="4" algn="l" rtl="0">
              <a:buNone/>
              <a:defRPr sz="1467">
                <a:solidFill>
                  <a:srgbClr val="000000"/>
                </a:solidFill>
                <a:latin typeface="Source Sans Pro"/>
                <a:ea typeface="Source Sans Pro"/>
                <a:cs typeface="Source Sans Pro"/>
                <a:sym typeface="Source Sans Pro"/>
              </a:defRPr>
            </a:lvl5pPr>
            <a:lvl6pPr lvl="5" algn="l" rtl="0">
              <a:buNone/>
              <a:defRPr sz="1467">
                <a:solidFill>
                  <a:srgbClr val="000000"/>
                </a:solidFill>
                <a:latin typeface="Source Sans Pro"/>
                <a:ea typeface="Source Sans Pro"/>
                <a:cs typeface="Source Sans Pro"/>
                <a:sym typeface="Source Sans Pro"/>
              </a:defRPr>
            </a:lvl6pPr>
            <a:lvl7pPr lvl="6" algn="l" rtl="0">
              <a:buNone/>
              <a:defRPr sz="1467">
                <a:solidFill>
                  <a:srgbClr val="000000"/>
                </a:solidFill>
                <a:latin typeface="Source Sans Pro"/>
                <a:ea typeface="Source Sans Pro"/>
                <a:cs typeface="Source Sans Pro"/>
                <a:sym typeface="Source Sans Pro"/>
              </a:defRPr>
            </a:lvl7pPr>
            <a:lvl8pPr lvl="7" algn="l" rtl="0">
              <a:buNone/>
              <a:defRPr sz="1467">
                <a:solidFill>
                  <a:srgbClr val="000000"/>
                </a:solidFill>
                <a:latin typeface="Source Sans Pro"/>
                <a:ea typeface="Source Sans Pro"/>
                <a:cs typeface="Source Sans Pro"/>
                <a:sym typeface="Source Sans Pro"/>
              </a:defRPr>
            </a:lvl8pPr>
            <a:lvl9pPr lvl="8" algn="l" rtl="0">
              <a:buNone/>
              <a:defRPr sz="1467">
                <a:solidFill>
                  <a:srgbClr val="000000"/>
                </a:solidFill>
                <a:latin typeface="Source Sans Pro"/>
                <a:ea typeface="Source Sans Pro"/>
                <a:cs typeface="Source Sans Pro"/>
                <a:sym typeface="Source Sans Pro"/>
              </a:defRPr>
            </a:lvl9pPr>
          </a:lstStyle>
          <a:p>
            <a:fld id="{00000000-1234-1234-1234-123412341234}" type="slidenum">
              <a:rPr lang="en" smtClean="0"/>
              <a:pPr/>
              <a:t>‹#›</a:t>
            </a:fld>
            <a:endParaRPr lang="en"/>
          </a:p>
        </p:txBody>
      </p:sp>
      <p:pic>
        <p:nvPicPr>
          <p:cNvPr id="32" name="Google Shape;32;p5"/>
          <p:cNvPicPr preferRelativeResize="0"/>
          <p:nvPr/>
        </p:nvPicPr>
        <p:blipFill>
          <a:blip r:embed="rId3">
            <a:alphaModFix/>
          </a:blip>
          <a:stretch>
            <a:fillRect/>
          </a:stretch>
        </p:blipFill>
        <p:spPr>
          <a:xfrm>
            <a:off x="10636840" y="5645433"/>
            <a:ext cx="1341120" cy="1072896"/>
          </a:xfrm>
          <a:prstGeom prst="rect">
            <a:avLst/>
          </a:prstGeom>
          <a:noFill/>
          <a:ln>
            <a:noFill/>
          </a:ln>
        </p:spPr>
      </p:pic>
    </p:spTree>
    <p:extLst>
      <p:ext uri="{BB962C8B-B14F-4D97-AF65-F5344CB8AC3E}">
        <p14:creationId xmlns:p14="http://schemas.microsoft.com/office/powerpoint/2010/main" val="1970242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w/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9D92A-3BA8-7F28-B9E2-0294EAB2455D}"/>
              </a:ext>
            </a:extLst>
          </p:cNvPr>
          <p:cNvSpPr>
            <a:spLocks noGrp="1"/>
          </p:cNvSpPr>
          <p:nvPr>
            <p:ph type="title" hasCustomPrompt="1"/>
          </p:nvPr>
        </p:nvSpPr>
        <p:spPr>
          <a:xfrm>
            <a:off x="394934" y="626862"/>
            <a:ext cx="11492266" cy="545640"/>
          </a:xfrm>
          <a:prstGeom prst="rect">
            <a:avLst/>
          </a:prstGeom>
        </p:spPr>
        <p:txBody>
          <a:bodyPr/>
          <a:lstStyle>
            <a:lvl1pPr>
              <a:defRPr sz="3600" b="0">
                <a:solidFill>
                  <a:schemeClr val="accent1"/>
                </a:solidFill>
              </a:defRPr>
            </a:lvl1pPr>
          </a:lstStyle>
          <a:p>
            <a:r>
              <a:rPr lang="en-US"/>
              <a:t>Click to edit slide title</a:t>
            </a:r>
          </a:p>
        </p:txBody>
      </p:sp>
      <p:sp>
        <p:nvSpPr>
          <p:cNvPr id="3" name="Rectangle 2">
            <a:extLst>
              <a:ext uri="{FF2B5EF4-FFF2-40B4-BE49-F238E27FC236}">
                <a16:creationId xmlns:a16="http://schemas.microsoft.com/office/drawing/2014/main" id="{A7460993-85A6-4C69-0A9C-214ABDCCC99D}"/>
              </a:ext>
            </a:extLst>
          </p:cNvPr>
          <p:cNvSpPr/>
          <p:nvPr userDrawn="1"/>
        </p:nvSpPr>
        <p:spPr>
          <a:xfrm>
            <a:off x="515271" y="415635"/>
            <a:ext cx="457200" cy="95642"/>
          </a:xfrm>
          <a:prstGeom prst="rect">
            <a:avLst/>
          </a:prstGeom>
          <a:solidFill>
            <a:srgbClr val="DD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06051093"/>
      </p:ext>
    </p:extLst>
  </p:cSld>
  <p:clrMapOvr>
    <a:masterClrMapping/>
  </p:clrMapOvr>
  <p:hf sldNum="0" hdr="0" dt="0"/>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Header + two columns (simple)" type="twoColTx">
  <p:cSld name="Header + two columns (simple)">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26720" y="487680"/>
            <a:ext cx="9324800" cy="763600"/>
          </a:xfrm>
          <a:prstGeom prst="rect">
            <a:avLst/>
          </a:prstGeom>
        </p:spPr>
        <p:txBody>
          <a:bodyPr spcFirstLastPara="1" wrap="square" lIns="91425" tIns="91425" rIns="91425" bIns="91425" anchor="t" anchorCtr="0">
            <a:noAutofit/>
          </a:bodyPr>
          <a:lstStyle>
            <a:lvl1pPr lvl="0">
              <a:spcBef>
                <a:spcPts val="0"/>
              </a:spcBef>
              <a:spcAft>
                <a:spcPts val="0"/>
              </a:spcAft>
              <a:buClr>
                <a:srgbClr val="253DF3"/>
              </a:buClr>
              <a:buSzPts val="2800"/>
              <a:buNone/>
              <a:defRPr>
                <a:solidFill>
                  <a:srgbClr val="253DF3"/>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 name="Google Shape;35;p6"/>
          <p:cNvSpPr txBox="1">
            <a:spLocks noGrp="1"/>
          </p:cNvSpPr>
          <p:nvPr>
            <p:ph type="body" idx="1"/>
          </p:nvPr>
        </p:nvSpPr>
        <p:spPr>
          <a:xfrm>
            <a:off x="415600" y="1828800"/>
            <a:ext cx="5333200" cy="31700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57189">
              <a:spcBef>
                <a:spcPts val="1333"/>
              </a:spcBef>
              <a:spcAft>
                <a:spcPts val="0"/>
              </a:spcAft>
              <a:buSzPts val="1800"/>
              <a:buChar char="○"/>
              <a:defRPr sz="2400"/>
            </a:lvl2pPr>
            <a:lvl3pPr marL="1828754" lvl="2" indent="-457189">
              <a:spcBef>
                <a:spcPts val="1333"/>
              </a:spcBef>
              <a:spcAft>
                <a:spcPts val="0"/>
              </a:spcAft>
              <a:buSzPts val="1800"/>
              <a:buChar char="■"/>
              <a:defRPr sz="2400"/>
            </a:lvl3pPr>
            <a:lvl4pPr marL="2438339" lvl="3" indent="-457189">
              <a:spcBef>
                <a:spcPts val="1333"/>
              </a:spcBef>
              <a:spcAft>
                <a:spcPts val="0"/>
              </a:spcAft>
              <a:buSzPts val="1800"/>
              <a:buChar char="●"/>
              <a:defRPr sz="2400"/>
            </a:lvl4pPr>
            <a:lvl5pPr marL="3047924" lvl="4" indent="-457189">
              <a:spcBef>
                <a:spcPts val="1333"/>
              </a:spcBef>
              <a:spcAft>
                <a:spcPts val="0"/>
              </a:spcAft>
              <a:buSzPts val="1800"/>
              <a:buChar char="○"/>
              <a:defRPr sz="2400"/>
            </a:lvl5pPr>
            <a:lvl6pPr marL="3657509" lvl="5" indent="-457189">
              <a:spcBef>
                <a:spcPts val="1333"/>
              </a:spcBef>
              <a:spcAft>
                <a:spcPts val="0"/>
              </a:spcAft>
              <a:buSzPts val="1800"/>
              <a:buChar char="■"/>
              <a:defRPr sz="2400"/>
            </a:lvl6pPr>
            <a:lvl7pPr marL="4267093" lvl="6" indent="-457189">
              <a:spcBef>
                <a:spcPts val="1333"/>
              </a:spcBef>
              <a:spcAft>
                <a:spcPts val="0"/>
              </a:spcAft>
              <a:buSzPts val="1800"/>
              <a:buChar char="●"/>
              <a:defRPr sz="2400"/>
            </a:lvl7pPr>
            <a:lvl8pPr marL="4876678" lvl="7" indent="-457189">
              <a:spcBef>
                <a:spcPts val="1333"/>
              </a:spcBef>
              <a:spcAft>
                <a:spcPts val="0"/>
              </a:spcAft>
              <a:buSzPts val="1800"/>
              <a:buChar char="○"/>
              <a:defRPr sz="2400"/>
            </a:lvl8pPr>
            <a:lvl9pPr marL="5486263" lvl="8" indent="-457189">
              <a:spcBef>
                <a:spcPts val="1333"/>
              </a:spcBef>
              <a:spcAft>
                <a:spcPts val="1333"/>
              </a:spcAft>
              <a:buSzPts val="1800"/>
              <a:buChar char="■"/>
              <a:defRPr sz="2400"/>
            </a:lvl9pPr>
          </a:lstStyle>
          <a:p>
            <a:endParaRPr/>
          </a:p>
        </p:txBody>
      </p:sp>
      <p:sp>
        <p:nvSpPr>
          <p:cNvPr id="36" name="Google Shape;36;p6"/>
          <p:cNvSpPr txBox="1">
            <a:spLocks noGrp="1"/>
          </p:cNvSpPr>
          <p:nvPr>
            <p:ph type="body" idx="2"/>
          </p:nvPr>
        </p:nvSpPr>
        <p:spPr>
          <a:xfrm>
            <a:off x="6443200" y="1828800"/>
            <a:ext cx="5333200" cy="3543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57189">
              <a:spcBef>
                <a:spcPts val="1333"/>
              </a:spcBef>
              <a:spcAft>
                <a:spcPts val="0"/>
              </a:spcAft>
              <a:buSzPts val="1800"/>
              <a:buChar char="○"/>
              <a:defRPr sz="2400"/>
            </a:lvl2pPr>
            <a:lvl3pPr marL="1828754" lvl="2" indent="-457189">
              <a:spcBef>
                <a:spcPts val="1333"/>
              </a:spcBef>
              <a:spcAft>
                <a:spcPts val="0"/>
              </a:spcAft>
              <a:buSzPts val="1800"/>
              <a:buChar char="■"/>
              <a:defRPr sz="2400"/>
            </a:lvl3pPr>
            <a:lvl4pPr marL="2438339" lvl="3" indent="-457189">
              <a:spcBef>
                <a:spcPts val="1333"/>
              </a:spcBef>
              <a:spcAft>
                <a:spcPts val="0"/>
              </a:spcAft>
              <a:buSzPts val="1800"/>
              <a:buChar char="●"/>
              <a:defRPr sz="2400"/>
            </a:lvl4pPr>
            <a:lvl5pPr marL="3047924" lvl="4" indent="-457189">
              <a:spcBef>
                <a:spcPts val="1333"/>
              </a:spcBef>
              <a:spcAft>
                <a:spcPts val="0"/>
              </a:spcAft>
              <a:buSzPts val="1800"/>
              <a:buChar char="○"/>
              <a:defRPr sz="2400"/>
            </a:lvl5pPr>
            <a:lvl6pPr marL="3657509" lvl="5" indent="-457189">
              <a:spcBef>
                <a:spcPts val="1333"/>
              </a:spcBef>
              <a:spcAft>
                <a:spcPts val="0"/>
              </a:spcAft>
              <a:buSzPts val="1800"/>
              <a:buChar char="■"/>
              <a:defRPr sz="2400"/>
            </a:lvl6pPr>
            <a:lvl7pPr marL="4267093" lvl="6" indent="-457189">
              <a:spcBef>
                <a:spcPts val="1333"/>
              </a:spcBef>
              <a:spcAft>
                <a:spcPts val="0"/>
              </a:spcAft>
              <a:buSzPts val="1800"/>
              <a:buChar char="●"/>
              <a:defRPr sz="2400"/>
            </a:lvl7pPr>
            <a:lvl8pPr marL="4876678" lvl="7" indent="-457189">
              <a:spcBef>
                <a:spcPts val="1333"/>
              </a:spcBef>
              <a:spcAft>
                <a:spcPts val="0"/>
              </a:spcAft>
              <a:buSzPts val="1800"/>
              <a:buChar char="○"/>
              <a:defRPr sz="2400"/>
            </a:lvl8pPr>
            <a:lvl9pPr marL="5486263" lvl="8" indent="-457189">
              <a:spcBef>
                <a:spcPts val="1333"/>
              </a:spcBef>
              <a:spcAft>
                <a:spcPts val="1333"/>
              </a:spcAft>
              <a:buSzPts val="1800"/>
              <a:buChar char="■"/>
              <a:defRPr sz="2400"/>
            </a:lvl9pPr>
          </a:lstStyle>
          <a:p>
            <a:endParaRPr/>
          </a:p>
        </p:txBody>
      </p:sp>
      <p:cxnSp>
        <p:nvCxnSpPr>
          <p:cNvPr id="37" name="Google Shape;37;p6"/>
          <p:cNvCxnSpPr/>
          <p:nvPr/>
        </p:nvCxnSpPr>
        <p:spPr>
          <a:xfrm>
            <a:off x="6096000" y="1828800"/>
            <a:ext cx="0" cy="3848400"/>
          </a:xfrm>
          <a:prstGeom prst="straightConnector1">
            <a:avLst/>
          </a:prstGeom>
          <a:noFill/>
          <a:ln w="9525" cap="flat" cmpd="sng">
            <a:solidFill>
              <a:srgbClr val="E84E1F"/>
            </a:solidFill>
            <a:prstDash val="solid"/>
            <a:round/>
            <a:headEnd type="none" w="med" len="med"/>
            <a:tailEnd type="none" w="med" len="med"/>
          </a:ln>
        </p:spPr>
      </p:cxnSp>
      <p:sp>
        <p:nvSpPr>
          <p:cNvPr id="38" name="Google Shape;38;p6"/>
          <p:cNvSpPr txBox="1">
            <a:spLocks noGrp="1"/>
          </p:cNvSpPr>
          <p:nvPr>
            <p:ph type="sldNum" idx="12"/>
          </p:nvPr>
        </p:nvSpPr>
        <p:spPr>
          <a:xfrm>
            <a:off x="426720" y="6278880"/>
            <a:ext cx="731600" cy="524800"/>
          </a:xfrm>
          <a:prstGeom prst="rect">
            <a:avLst/>
          </a:prstGeom>
        </p:spPr>
        <p:txBody>
          <a:bodyPr spcFirstLastPara="1" wrap="square" lIns="91425" tIns="91425" rIns="91425" bIns="91425" anchor="t" anchorCtr="0">
            <a:noAutofit/>
          </a:bodyPr>
          <a:lstStyle>
            <a:lvl1pPr lvl="0" algn="l" rtl="0">
              <a:buNone/>
              <a:defRPr sz="1467">
                <a:solidFill>
                  <a:srgbClr val="000000"/>
                </a:solidFill>
                <a:latin typeface="Source Sans Pro"/>
                <a:ea typeface="Source Sans Pro"/>
                <a:cs typeface="Source Sans Pro"/>
                <a:sym typeface="Source Sans Pro"/>
              </a:defRPr>
            </a:lvl1pPr>
            <a:lvl2pPr lvl="1" algn="l" rtl="0">
              <a:buNone/>
              <a:defRPr sz="1467">
                <a:solidFill>
                  <a:srgbClr val="000000"/>
                </a:solidFill>
                <a:latin typeface="Source Sans Pro"/>
                <a:ea typeface="Source Sans Pro"/>
                <a:cs typeface="Source Sans Pro"/>
                <a:sym typeface="Source Sans Pro"/>
              </a:defRPr>
            </a:lvl2pPr>
            <a:lvl3pPr lvl="2" algn="l" rtl="0">
              <a:buNone/>
              <a:defRPr sz="1467">
                <a:solidFill>
                  <a:srgbClr val="000000"/>
                </a:solidFill>
                <a:latin typeface="Source Sans Pro"/>
                <a:ea typeface="Source Sans Pro"/>
                <a:cs typeface="Source Sans Pro"/>
                <a:sym typeface="Source Sans Pro"/>
              </a:defRPr>
            </a:lvl3pPr>
            <a:lvl4pPr lvl="3" algn="l" rtl="0">
              <a:buNone/>
              <a:defRPr sz="1467">
                <a:solidFill>
                  <a:srgbClr val="000000"/>
                </a:solidFill>
                <a:latin typeface="Source Sans Pro"/>
                <a:ea typeface="Source Sans Pro"/>
                <a:cs typeface="Source Sans Pro"/>
                <a:sym typeface="Source Sans Pro"/>
              </a:defRPr>
            </a:lvl4pPr>
            <a:lvl5pPr lvl="4" algn="l" rtl="0">
              <a:buNone/>
              <a:defRPr sz="1467">
                <a:solidFill>
                  <a:srgbClr val="000000"/>
                </a:solidFill>
                <a:latin typeface="Source Sans Pro"/>
                <a:ea typeface="Source Sans Pro"/>
                <a:cs typeface="Source Sans Pro"/>
                <a:sym typeface="Source Sans Pro"/>
              </a:defRPr>
            </a:lvl5pPr>
            <a:lvl6pPr lvl="5" algn="l" rtl="0">
              <a:buNone/>
              <a:defRPr sz="1467">
                <a:solidFill>
                  <a:srgbClr val="000000"/>
                </a:solidFill>
                <a:latin typeface="Source Sans Pro"/>
                <a:ea typeface="Source Sans Pro"/>
                <a:cs typeface="Source Sans Pro"/>
                <a:sym typeface="Source Sans Pro"/>
              </a:defRPr>
            </a:lvl6pPr>
            <a:lvl7pPr lvl="6" algn="l" rtl="0">
              <a:buNone/>
              <a:defRPr sz="1467">
                <a:solidFill>
                  <a:srgbClr val="000000"/>
                </a:solidFill>
                <a:latin typeface="Source Sans Pro"/>
                <a:ea typeface="Source Sans Pro"/>
                <a:cs typeface="Source Sans Pro"/>
                <a:sym typeface="Source Sans Pro"/>
              </a:defRPr>
            </a:lvl7pPr>
            <a:lvl8pPr lvl="7" algn="l" rtl="0">
              <a:buNone/>
              <a:defRPr sz="1467">
                <a:solidFill>
                  <a:srgbClr val="000000"/>
                </a:solidFill>
                <a:latin typeface="Source Sans Pro"/>
                <a:ea typeface="Source Sans Pro"/>
                <a:cs typeface="Source Sans Pro"/>
                <a:sym typeface="Source Sans Pro"/>
              </a:defRPr>
            </a:lvl8pPr>
            <a:lvl9pPr lvl="8" algn="l" rtl="0">
              <a:buNone/>
              <a:defRPr sz="1467">
                <a:solidFill>
                  <a:srgbClr val="000000"/>
                </a:solidFill>
                <a:latin typeface="Source Sans Pro"/>
                <a:ea typeface="Source Sans Pro"/>
                <a:cs typeface="Source Sans Pro"/>
                <a:sym typeface="Source Sans Pro"/>
              </a:defRPr>
            </a:lvl9pPr>
          </a:lstStyle>
          <a:p>
            <a:fld id="{00000000-1234-1234-1234-123412341234}" type="slidenum">
              <a:rPr lang="en" smtClean="0"/>
              <a:pPr/>
              <a:t>‹#›</a:t>
            </a:fld>
            <a:endParaRPr lang="en"/>
          </a:p>
        </p:txBody>
      </p:sp>
      <p:pic>
        <p:nvPicPr>
          <p:cNvPr id="39" name="Google Shape;39;p6"/>
          <p:cNvPicPr preferRelativeResize="0"/>
          <p:nvPr/>
        </p:nvPicPr>
        <p:blipFill>
          <a:blip r:embed="rId2">
            <a:alphaModFix/>
          </a:blip>
          <a:stretch>
            <a:fillRect/>
          </a:stretch>
        </p:blipFill>
        <p:spPr>
          <a:xfrm>
            <a:off x="10636840" y="5645433"/>
            <a:ext cx="1341120" cy="1072896"/>
          </a:xfrm>
          <a:prstGeom prst="rect">
            <a:avLst/>
          </a:prstGeom>
          <a:noFill/>
          <a:ln>
            <a:noFill/>
          </a:ln>
        </p:spPr>
      </p:pic>
    </p:spTree>
    <p:extLst>
      <p:ext uri="{BB962C8B-B14F-4D97-AF65-F5344CB8AC3E}">
        <p14:creationId xmlns:p14="http://schemas.microsoft.com/office/powerpoint/2010/main" val="6727448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 image (simple)">
  <p:cSld name="One column + image (simple)">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26736" y="487667"/>
            <a:ext cx="5669200" cy="1007600"/>
          </a:xfrm>
          <a:prstGeom prst="rect">
            <a:avLst/>
          </a:prstGeom>
        </p:spPr>
        <p:txBody>
          <a:bodyPr spcFirstLastPara="1" wrap="square" lIns="91425" tIns="91425" rIns="91425" bIns="91425" anchor="b" anchorCtr="0">
            <a:noAutofit/>
          </a:bodyPr>
          <a:lstStyle>
            <a:lvl1pPr lvl="0">
              <a:spcBef>
                <a:spcPts val="0"/>
              </a:spcBef>
              <a:spcAft>
                <a:spcPts val="0"/>
              </a:spcAft>
              <a:buClr>
                <a:srgbClr val="253DF3"/>
              </a:buClr>
              <a:buSzPts val="2800"/>
              <a:buNone/>
              <a:defRPr>
                <a:solidFill>
                  <a:srgbClr val="253DF3"/>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42" name="Google Shape;42;p7"/>
          <p:cNvSpPr txBox="1">
            <a:spLocks noGrp="1"/>
          </p:cNvSpPr>
          <p:nvPr>
            <p:ph type="body" idx="1"/>
          </p:nvPr>
        </p:nvSpPr>
        <p:spPr>
          <a:xfrm>
            <a:off x="426733" y="1828800"/>
            <a:ext cx="5669200" cy="40968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40256">
              <a:spcBef>
                <a:spcPts val="1333"/>
              </a:spcBef>
              <a:spcAft>
                <a:spcPts val="0"/>
              </a:spcAft>
              <a:buSzPts val="1600"/>
              <a:buChar char="○"/>
              <a:defRPr sz="2133"/>
            </a:lvl2pPr>
            <a:lvl3pPr marL="1828754" lvl="2" indent="-423323">
              <a:spcBef>
                <a:spcPts val="1333"/>
              </a:spcBef>
              <a:spcAft>
                <a:spcPts val="0"/>
              </a:spcAft>
              <a:buSzPts val="1400"/>
              <a:buChar char="■"/>
              <a:defRPr/>
            </a:lvl3pPr>
            <a:lvl4pPr marL="2438339" lvl="3" indent="-423323">
              <a:spcBef>
                <a:spcPts val="1333"/>
              </a:spcBef>
              <a:spcAft>
                <a:spcPts val="0"/>
              </a:spcAft>
              <a:buSzPts val="1400"/>
              <a:buChar char="●"/>
              <a:defRPr/>
            </a:lvl4pPr>
            <a:lvl5pPr marL="3047924" lvl="4" indent="-423323">
              <a:spcBef>
                <a:spcPts val="1333"/>
              </a:spcBef>
              <a:spcAft>
                <a:spcPts val="0"/>
              </a:spcAft>
              <a:buSzPts val="1400"/>
              <a:buChar char="○"/>
              <a:defRPr/>
            </a:lvl5pPr>
            <a:lvl6pPr marL="3657509" lvl="5" indent="-423323">
              <a:spcBef>
                <a:spcPts val="1333"/>
              </a:spcBef>
              <a:spcAft>
                <a:spcPts val="0"/>
              </a:spcAft>
              <a:buSzPts val="1400"/>
              <a:buChar char="■"/>
              <a:defRPr/>
            </a:lvl6pPr>
            <a:lvl7pPr marL="4267093" lvl="6" indent="-423323">
              <a:spcBef>
                <a:spcPts val="1333"/>
              </a:spcBef>
              <a:spcAft>
                <a:spcPts val="0"/>
              </a:spcAft>
              <a:buSzPts val="1400"/>
              <a:buChar char="●"/>
              <a:defRPr/>
            </a:lvl7pPr>
            <a:lvl8pPr marL="4876678" lvl="7" indent="-423323">
              <a:spcBef>
                <a:spcPts val="1333"/>
              </a:spcBef>
              <a:spcAft>
                <a:spcPts val="0"/>
              </a:spcAft>
              <a:buSzPts val="1400"/>
              <a:buChar char="○"/>
              <a:defRPr/>
            </a:lvl8pPr>
            <a:lvl9pPr marL="5486263" lvl="8" indent="-423323">
              <a:spcBef>
                <a:spcPts val="1333"/>
              </a:spcBef>
              <a:spcAft>
                <a:spcPts val="1333"/>
              </a:spcAft>
              <a:buSzPts val="1400"/>
              <a:buChar char="■"/>
              <a:defRPr/>
            </a:lvl9pPr>
          </a:lstStyle>
          <a:p>
            <a:endParaRPr/>
          </a:p>
        </p:txBody>
      </p:sp>
      <p:sp>
        <p:nvSpPr>
          <p:cNvPr id="43" name="Google Shape;43;p7"/>
          <p:cNvSpPr txBox="1">
            <a:spLocks noGrp="1"/>
          </p:cNvSpPr>
          <p:nvPr>
            <p:ph type="sldNum" idx="12"/>
          </p:nvPr>
        </p:nvSpPr>
        <p:spPr>
          <a:xfrm>
            <a:off x="426720" y="6278880"/>
            <a:ext cx="731600" cy="524800"/>
          </a:xfrm>
          <a:prstGeom prst="rect">
            <a:avLst/>
          </a:prstGeom>
        </p:spPr>
        <p:txBody>
          <a:bodyPr spcFirstLastPara="1" wrap="square" lIns="91425" tIns="91425" rIns="91425" bIns="91425" anchor="t" anchorCtr="0">
            <a:noAutofit/>
          </a:bodyPr>
          <a:lstStyle>
            <a:lvl1pPr lvl="0" algn="l" rtl="0">
              <a:buNone/>
              <a:defRPr sz="1467">
                <a:solidFill>
                  <a:srgbClr val="000000"/>
                </a:solidFill>
                <a:latin typeface="Source Sans Pro"/>
                <a:ea typeface="Source Sans Pro"/>
                <a:cs typeface="Source Sans Pro"/>
                <a:sym typeface="Source Sans Pro"/>
              </a:defRPr>
            </a:lvl1pPr>
            <a:lvl2pPr lvl="1" algn="l" rtl="0">
              <a:buNone/>
              <a:defRPr sz="1467">
                <a:solidFill>
                  <a:srgbClr val="000000"/>
                </a:solidFill>
                <a:latin typeface="Source Sans Pro"/>
                <a:ea typeface="Source Sans Pro"/>
                <a:cs typeface="Source Sans Pro"/>
                <a:sym typeface="Source Sans Pro"/>
              </a:defRPr>
            </a:lvl2pPr>
            <a:lvl3pPr lvl="2" algn="l" rtl="0">
              <a:buNone/>
              <a:defRPr sz="1467">
                <a:solidFill>
                  <a:srgbClr val="000000"/>
                </a:solidFill>
                <a:latin typeface="Source Sans Pro"/>
                <a:ea typeface="Source Sans Pro"/>
                <a:cs typeface="Source Sans Pro"/>
                <a:sym typeface="Source Sans Pro"/>
              </a:defRPr>
            </a:lvl3pPr>
            <a:lvl4pPr lvl="3" algn="l" rtl="0">
              <a:buNone/>
              <a:defRPr sz="1467">
                <a:solidFill>
                  <a:srgbClr val="000000"/>
                </a:solidFill>
                <a:latin typeface="Source Sans Pro"/>
                <a:ea typeface="Source Sans Pro"/>
                <a:cs typeface="Source Sans Pro"/>
                <a:sym typeface="Source Sans Pro"/>
              </a:defRPr>
            </a:lvl4pPr>
            <a:lvl5pPr lvl="4" algn="l" rtl="0">
              <a:buNone/>
              <a:defRPr sz="1467">
                <a:solidFill>
                  <a:srgbClr val="000000"/>
                </a:solidFill>
                <a:latin typeface="Source Sans Pro"/>
                <a:ea typeface="Source Sans Pro"/>
                <a:cs typeface="Source Sans Pro"/>
                <a:sym typeface="Source Sans Pro"/>
              </a:defRPr>
            </a:lvl5pPr>
            <a:lvl6pPr lvl="5" algn="l" rtl="0">
              <a:buNone/>
              <a:defRPr sz="1467">
                <a:solidFill>
                  <a:srgbClr val="000000"/>
                </a:solidFill>
                <a:latin typeface="Source Sans Pro"/>
                <a:ea typeface="Source Sans Pro"/>
                <a:cs typeface="Source Sans Pro"/>
                <a:sym typeface="Source Sans Pro"/>
              </a:defRPr>
            </a:lvl6pPr>
            <a:lvl7pPr lvl="6" algn="l" rtl="0">
              <a:buNone/>
              <a:defRPr sz="1467">
                <a:solidFill>
                  <a:srgbClr val="000000"/>
                </a:solidFill>
                <a:latin typeface="Source Sans Pro"/>
                <a:ea typeface="Source Sans Pro"/>
                <a:cs typeface="Source Sans Pro"/>
                <a:sym typeface="Source Sans Pro"/>
              </a:defRPr>
            </a:lvl7pPr>
            <a:lvl8pPr lvl="7" algn="l" rtl="0">
              <a:buNone/>
              <a:defRPr sz="1467">
                <a:solidFill>
                  <a:srgbClr val="000000"/>
                </a:solidFill>
                <a:latin typeface="Source Sans Pro"/>
                <a:ea typeface="Source Sans Pro"/>
                <a:cs typeface="Source Sans Pro"/>
                <a:sym typeface="Source Sans Pro"/>
              </a:defRPr>
            </a:lvl8pPr>
            <a:lvl9pPr lvl="8" algn="l" rtl="0">
              <a:buNone/>
              <a:defRPr sz="1467">
                <a:solidFill>
                  <a:srgbClr val="000000"/>
                </a:solidFill>
                <a:latin typeface="Source Sans Pro"/>
                <a:ea typeface="Source Sans Pro"/>
                <a:cs typeface="Source Sans Pro"/>
                <a:sym typeface="Source Sans Pr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102342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Header (left column) + Body (right column)">
  <p:cSld name="Header (left column) + Body (right column)">
    <p:spTree>
      <p:nvGrpSpPr>
        <p:cNvPr id="1" name="Shape 44"/>
        <p:cNvGrpSpPr/>
        <p:nvPr/>
      </p:nvGrpSpPr>
      <p:grpSpPr>
        <a:xfrm>
          <a:off x="0" y="0"/>
          <a:ext cx="0" cy="0"/>
          <a:chOff x="0" y="0"/>
          <a:chExt cx="0" cy="0"/>
        </a:xfrm>
      </p:grpSpPr>
      <p:pic>
        <p:nvPicPr>
          <p:cNvPr id="45" name="Google Shape;45;p8"/>
          <p:cNvPicPr preferRelativeResize="0"/>
          <p:nvPr/>
        </p:nvPicPr>
        <p:blipFill>
          <a:blip r:embed="rId2">
            <a:alphaModFix/>
          </a:blip>
          <a:stretch>
            <a:fillRect/>
          </a:stretch>
        </p:blipFill>
        <p:spPr>
          <a:xfrm>
            <a:off x="243840" y="5645433"/>
            <a:ext cx="1341120" cy="1072896"/>
          </a:xfrm>
          <a:prstGeom prst="rect">
            <a:avLst/>
          </a:prstGeom>
          <a:noFill/>
          <a:ln>
            <a:noFill/>
          </a:ln>
        </p:spPr>
      </p:pic>
      <p:sp>
        <p:nvSpPr>
          <p:cNvPr id="46" name="Google Shape;46;p8"/>
          <p:cNvSpPr txBox="1">
            <a:spLocks noGrp="1"/>
          </p:cNvSpPr>
          <p:nvPr>
            <p:ph type="body" idx="1"/>
          </p:nvPr>
        </p:nvSpPr>
        <p:spPr>
          <a:xfrm>
            <a:off x="4664300" y="731520"/>
            <a:ext cx="6096000" cy="5486400"/>
          </a:xfrm>
          <a:prstGeom prst="rect">
            <a:avLst/>
          </a:prstGeom>
        </p:spPr>
        <p:txBody>
          <a:bodyPr spcFirstLastPara="1" wrap="square" lIns="91425" tIns="91425" rIns="91425" bIns="91425" anchor="t" anchorCtr="0">
            <a:noAutofit/>
          </a:bodyPr>
          <a:lstStyle>
            <a:lvl1pPr marL="609585" lvl="0" indent="-457189" rtl="0">
              <a:lnSpc>
                <a:spcPct val="110000"/>
              </a:lnSpc>
              <a:spcBef>
                <a:spcPts val="0"/>
              </a:spcBef>
              <a:spcAft>
                <a:spcPts val="0"/>
              </a:spcAft>
              <a:buSzPts val="1800"/>
              <a:buChar char="●"/>
              <a:defRPr/>
            </a:lvl1pPr>
            <a:lvl2pPr marL="1219170" lvl="1" indent="-423323" rtl="0">
              <a:lnSpc>
                <a:spcPct val="110000"/>
              </a:lnSpc>
              <a:spcBef>
                <a:spcPts val="1333"/>
              </a:spcBef>
              <a:spcAft>
                <a:spcPts val="0"/>
              </a:spcAft>
              <a:buSzPts val="1400"/>
              <a:buChar char="○"/>
              <a:defRPr/>
            </a:lvl2pPr>
            <a:lvl3pPr marL="1828754" lvl="2" indent="-423323" rtl="0">
              <a:lnSpc>
                <a:spcPct val="110000"/>
              </a:lnSpc>
              <a:spcBef>
                <a:spcPts val="1333"/>
              </a:spcBef>
              <a:spcAft>
                <a:spcPts val="0"/>
              </a:spcAft>
              <a:buSzPts val="1400"/>
              <a:buChar char="■"/>
              <a:defRPr/>
            </a:lvl3pPr>
            <a:lvl4pPr marL="2438339" lvl="3" indent="-423323" rtl="0">
              <a:lnSpc>
                <a:spcPct val="110000"/>
              </a:lnSpc>
              <a:spcBef>
                <a:spcPts val="1333"/>
              </a:spcBef>
              <a:spcAft>
                <a:spcPts val="0"/>
              </a:spcAft>
              <a:buSzPts val="1400"/>
              <a:buChar char="●"/>
              <a:defRPr/>
            </a:lvl4pPr>
            <a:lvl5pPr marL="3047924" lvl="4" indent="-423323" rtl="0">
              <a:lnSpc>
                <a:spcPct val="110000"/>
              </a:lnSpc>
              <a:spcBef>
                <a:spcPts val="1333"/>
              </a:spcBef>
              <a:spcAft>
                <a:spcPts val="0"/>
              </a:spcAft>
              <a:buSzPts val="1400"/>
              <a:buChar char="○"/>
              <a:defRPr/>
            </a:lvl5pPr>
            <a:lvl6pPr marL="3657509" lvl="5" indent="-423323" rtl="0">
              <a:lnSpc>
                <a:spcPct val="110000"/>
              </a:lnSpc>
              <a:spcBef>
                <a:spcPts val="1333"/>
              </a:spcBef>
              <a:spcAft>
                <a:spcPts val="0"/>
              </a:spcAft>
              <a:buSzPts val="1400"/>
              <a:buChar char="■"/>
              <a:defRPr/>
            </a:lvl6pPr>
            <a:lvl7pPr marL="4267093" lvl="6" indent="-423323" rtl="0">
              <a:lnSpc>
                <a:spcPct val="110000"/>
              </a:lnSpc>
              <a:spcBef>
                <a:spcPts val="1333"/>
              </a:spcBef>
              <a:spcAft>
                <a:spcPts val="0"/>
              </a:spcAft>
              <a:buSzPts val="1400"/>
              <a:buChar char="●"/>
              <a:defRPr/>
            </a:lvl7pPr>
            <a:lvl8pPr marL="4876678" lvl="7" indent="-423323" rtl="0">
              <a:lnSpc>
                <a:spcPct val="110000"/>
              </a:lnSpc>
              <a:spcBef>
                <a:spcPts val="1333"/>
              </a:spcBef>
              <a:spcAft>
                <a:spcPts val="0"/>
              </a:spcAft>
              <a:buSzPts val="1400"/>
              <a:buChar char="○"/>
              <a:defRPr/>
            </a:lvl8pPr>
            <a:lvl9pPr marL="5486263" lvl="8" indent="-423323" rtl="0">
              <a:lnSpc>
                <a:spcPct val="110000"/>
              </a:lnSpc>
              <a:spcBef>
                <a:spcPts val="1333"/>
              </a:spcBef>
              <a:spcAft>
                <a:spcPts val="1333"/>
              </a:spcAft>
              <a:buSzPts val="1400"/>
              <a:buChar char="■"/>
              <a:defRPr/>
            </a:lvl9pPr>
          </a:lstStyle>
          <a:p>
            <a:endParaRPr/>
          </a:p>
        </p:txBody>
      </p:sp>
      <p:sp>
        <p:nvSpPr>
          <p:cNvPr id="47" name="Google Shape;47;p8"/>
          <p:cNvSpPr/>
          <p:nvPr/>
        </p:nvSpPr>
        <p:spPr>
          <a:xfrm rot="10800000">
            <a:off x="-4409072" y="1"/>
            <a:ext cx="8964919" cy="6906855"/>
          </a:xfrm>
          <a:custGeom>
            <a:avLst/>
            <a:gdLst/>
            <a:ahLst/>
            <a:cxnLst/>
            <a:rect l="l" t="t" r="r" b="b"/>
            <a:pathLst>
              <a:path w="266443" h="206854" extrusionOk="0">
                <a:moveTo>
                  <a:pt x="39042" y="0"/>
                </a:moveTo>
                <a:lnTo>
                  <a:pt x="0" y="206854"/>
                </a:lnTo>
                <a:lnTo>
                  <a:pt x="266443" y="206854"/>
                </a:lnTo>
                <a:lnTo>
                  <a:pt x="266443" y="0"/>
                </a:lnTo>
                <a:close/>
              </a:path>
            </a:pathLst>
          </a:custGeom>
          <a:solidFill>
            <a:srgbClr val="6F51D7">
              <a:alpha val="6700"/>
            </a:srgbClr>
          </a:solidFill>
          <a:ln>
            <a:noFill/>
          </a:ln>
        </p:spPr>
      </p:sp>
      <p:sp>
        <p:nvSpPr>
          <p:cNvPr id="48" name="Google Shape;48;p8"/>
          <p:cNvSpPr txBox="1"/>
          <p:nvPr/>
        </p:nvSpPr>
        <p:spPr>
          <a:xfrm>
            <a:off x="11277600" y="6278880"/>
            <a:ext cx="731600" cy="5248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n" sz="1467">
                <a:latin typeface="Source Sans Pro"/>
                <a:ea typeface="Source Sans Pro"/>
                <a:cs typeface="Source Sans Pro"/>
                <a:sym typeface="Source Sans Pro"/>
              </a:rPr>
              <a:pPr marL="0" lvl="0" indent="0" algn="r" rtl="0">
                <a:spcBef>
                  <a:spcPts val="0"/>
                </a:spcBef>
                <a:spcAft>
                  <a:spcPts val="0"/>
                </a:spcAft>
                <a:buNone/>
              </a:pPr>
              <a:t>‹#›</a:t>
            </a:fld>
            <a:endParaRPr sz="1467">
              <a:latin typeface="Source Sans Pro"/>
              <a:ea typeface="Source Sans Pro"/>
              <a:cs typeface="Source Sans Pro"/>
              <a:sym typeface="Source Sans Pro"/>
            </a:endParaRPr>
          </a:p>
        </p:txBody>
      </p:sp>
      <p:sp>
        <p:nvSpPr>
          <p:cNvPr id="49" name="Google Shape;49;p8"/>
          <p:cNvSpPr txBox="1">
            <a:spLocks noGrp="1"/>
          </p:cNvSpPr>
          <p:nvPr>
            <p:ph type="title"/>
          </p:nvPr>
        </p:nvSpPr>
        <p:spPr>
          <a:xfrm>
            <a:off x="426732" y="731520"/>
            <a:ext cx="3531200" cy="4267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53DF3"/>
              </a:buClr>
              <a:buSzPts val="3000"/>
              <a:buNone/>
              <a:defRPr sz="4000">
                <a:solidFill>
                  <a:srgbClr val="253DF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34347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g thought: Gradient 1">
  <p:cSld name="Big thought: Gradient 1">
    <p:bg>
      <p:bgPr>
        <a:noFill/>
        <a:effectLst/>
      </p:bgPr>
    </p:bg>
    <p:spTree>
      <p:nvGrpSpPr>
        <p:cNvPr id="1" name="Shape 50"/>
        <p:cNvGrpSpPr/>
        <p:nvPr/>
      </p:nvGrpSpPr>
      <p:grpSpPr>
        <a:xfrm>
          <a:off x="0" y="0"/>
          <a:ext cx="0" cy="0"/>
          <a:chOff x="0" y="0"/>
          <a:chExt cx="0" cy="0"/>
        </a:xfrm>
      </p:grpSpPr>
      <p:pic>
        <p:nvPicPr>
          <p:cNvPr id="51" name="Google Shape;51;p9"/>
          <p:cNvPicPr preferRelativeResize="0"/>
          <p:nvPr/>
        </p:nvPicPr>
        <p:blipFill rotWithShape="1">
          <a:blip r:embed="rId2">
            <a:alphaModFix/>
          </a:blip>
          <a:srcRect l="31028" r="9824"/>
          <a:stretch/>
        </p:blipFill>
        <p:spPr>
          <a:xfrm>
            <a:off x="1" y="0"/>
            <a:ext cx="12192231" cy="6878035"/>
          </a:xfrm>
          <a:prstGeom prst="rect">
            <a:avLst/>
          </a:prstGeom>
          <a:noFill/>
          <a:ln>
            <a:noFill/>
          </a:ln>
        </p:spPr>
      </p:pic>
      <p:sp>
        <p:nvSpPr>
          <p:cNvPr id="52" name="Google Shape;52;p9"/>
          <p:cNvSpPr txBox="1">
            <a:spLocks noGrp="1"/>
          </p:cNvSpPr>
          <p:nvPr>
            <p:ph type="title"/>
          </p:nvPr>
        </p:nvSpPr>
        <p:spPr>
          <a:xfrm>
            <a:off x="1850800" y="910700"/>
            <a:ext cx="8490400" cy="466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4800">
                <a:solidFill>
                  <a:schemeClr val="lt1"/>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endParaRPr/>
          </a:p>
        </p:txBody>
      </p:sp>
      <p:pic>
        <p:nvPicPr>
          <p:cNvPr id="53" name="Google Shape;53;p9"/>
          <p:cNvPicPr preferRelativeResize="0"/>
          <p:nvPr/>
        </p:nvPicPr>
        <p:blipFill>
          <a:blip r:embed="rId3">
            <a:alphaModFix/>
          </a:blip>
          <a:stretch>
            <a:fillRect/>
          </a:stretch>
        </p:blipFill>
        <p:spPr>
          <a:xfrm>
            <a:off x="10631424" y="5644896"/>
            <a:ext cx="1341120" cy="1086307"/>
          </a:xfrm>
          <a:prstGeom prst="rect">
            <a:avLst/>
          </a:prstGeom>
          <a:noFill/>
          <a:ln>
            <a:noFill/>
          </a:ln>
        </p:spPr>
      </p:pic>
    </p:spTree>
    <p:extLst>
      <p:ext uri="{BB962C8B-B14F-4D97-AF65-F5344CB8AC3E}">
        <p14:creationId xmlns:p14="http://schemas.microsoft.com/office/powerpoint/2010/main" val="31640233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thought: Gradient 2">
  <p:cSld name="Big thought: Gradient 2">
    <p:bg>
      <p:bgPr>
        <a:noFill/>
        <a:effectLst/>
      </p:bgPr>
    </p:bg>
    <p:spTree>
      <p:nvGrpSpPr>
        <p:cNvPr id="1" name="Shape 54"/>
        <p:cNvGrpSpPr/>
        <p:nvPr/>
      </p:nvGrpSpPr>
      <p:grpSpPr>
        <a:xfrm>
          <a:off x="0" y="0"/>
          <a:ext cx="0" cy="0"/>
          <a:chOff x="0" y="0"/>
          <a:chExt cx="0" cy="0"/>
        </a:xfrm>
      </p:grpSpPr>
      <p:pic>
        <p:nvPicPr>
          <p:cNvPr id="55" name="Google Shape;55;p10"/>
          <p:cNvPicPr preferRelativeResize="0"/>
          <p:nvPr/>
        </p:nvPicPr>
        <p:blipFill rotWithShape="1">
          <a:blip r:embed="rId2">
            <a:alphaModFix/>
          </a:blip>
          <a:srcRect l="7873" r="37102" b="6881"/>
          <a:stretch/>
        </p:blipFill>
        <p:spPr>
          <a:xfrm>
            <a:off x="1" y="1"/>
            <a:ext cx="12192231" cy="6878033"/>
          </a:xfrm>
          <a:prstGeom prst="rect">
            <a:avLst/>
          </a:prstGeom>
          <a:noFill/>
          <a:ln>
            <a:noFill/>
          </a:ln>
        </p:spPr>
      </p:pic>
      <p:sp>
        <p:nvSpPr>
          <p:cNvPr id="56" name="Google Shape;56;p10"/>
          <p:cNvSpPr txBox="1">
            <a:spLocks noGrp="1"/>
          </p:cNvSpPr>
          <p:nvPr>
            <p:ph type="title"/>
          </p:nvPr>
        </p:nvSpPr>
        <p:spPr>
          <a:xfrm>
            <a:off x="1850800" y="910700"/>
            <a:ext cx="8490400" cy="466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4800">
                <a:solidFill>
                  <a:schemeClr val="lt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pic>
        <p:nvPicPr>
          <p:cNvPr id="57" name="Google Shape;57;p10"/>
          <p:cNvPicPr preferRelativeResize="0"/>
          <p:nvPr/>
        </p:nvPicPr>
        <p:blipFill>
          <a:blip r:embed="rId3">
            <a:alphaModFix/>
          </a:blip>
          <a:stretch>
            <a:fillRect/>
          </a:stretch>
        </p:blipFill>
        <p:spPr>
          <a:xfrm>
            <a:off x="10631424" y="5644896"/>
            <a:ext cx="1341120" cy="1086307"/>
          </a:xfrm>
          <a:prstGeom prst="rect">
            <a:avLst/>
          </a:prstGeom>
          <a:noFill/>
          <a:ln>
            <a:noFill/>
          </a:ln>
        </p:spPr>
      </p:pic>
    </p:spTree>
    <p:extLst>
      <p:ext uri="{BB962C8B-B14F-4D97-AF65-F5344CB8AC3E}">
        <p14:creationId xmlns:p14="http://schemas.microsoft.com/office/powerpoint/2010/main" val="35837319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vider Slide: Blue">
  <p:cSld name="Divider Slide: Blue">
    <p:bg>
      <p:bgPr>
        <a:solidFill>
          <a:srgbClr val="253DF3"/>
        </a:solidFill>
        <a:effectLst/>
      </p:bgPr>
    </p:bg>
    <p:spTree>
      <p:nvGrpSpPr>
        <p:cNvPr id="1" name="Shape 58"/>
        <p:cNvGrpSpPr/>
        <p:nvPr/>
      </p:nvGrpSpPr>
      <p:grpSpPr>
        <a:xfrm>
          <a:off x="0" y="0"/>
          <a:ext cx="0" cy="0"/>
          <a:chOff x="0" y="0"/>
          <a:chExt cx="0" cy="0"/>
        </a:xfrm>
      </p:grpSpPr>
      <p:sp>
        <p:nvSpPr>
          <p:cNvPr id="59" name="Google Shape;59;p11"/>
          <p:cNvSpPr txBox="1">
            <a:spLocks noGrp="1"/>
          </p:cNvSpPr>
          <p:nvPr>
            <p:ph type="title"/>
          </p:nvPr>
        </p:nvSpPr>
        <p:spPr>
          <a:xfrm>
            <a:off x="609600" y="2377440"/>
            <a:ext cx="8490400" cy="2755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6400">
                <a:solidFill>
                  <a:schemeClr val="lt1"/>
                </a:solidFill>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60" name="Google Shape;60;p11"/>
          <p:cNvSpPr txBox="1">
            <a:spLocks noGrp="1"/>
          </p:cNvSpPr>
          <p:nvPr>
            <p:ph type="subTitle" idx="1"/>
          </p:nvPr>
        </p:nvSpPr>
        <p:spPr>
          <a:xfrm>
            <a:off x="767967" y="1704400"/>
            <a:ext cx="3292000" cy="492800"/>
          </a:xfrm>
          <a:prstGeom prst="rect">
            <a:avLst/>
          </a:prstGeom>
          <a:solidFill>
            <a:schemeClr val="lt1"/>
          </a:solidFill>
        </p:spPr>
        <p:txBody>
          <a:bodyPr spcFirstLastPara="1" wrap="square" lIns="91425" tIns="91425" rIns="91425" bIns="91425" anchor="t" anchorCtr="0">
            <a:noAutofit/>
          </a:bodyPr>
          <a:lstStyle>
            <a:lvl1pPr lvl="0" rtl="0">
              <a:spcBef>
                <a:spcPts val="0"/>
              </a:spcBef>
              <a:spcAft>
                <a:spcPts val="0"/>
              </a:spcAft>
              <a:buClr>
                <a:srgbClr val="253DF3"/>
              </a:buClr>
              <a:buSzPts val="1200"/>
              <a:buFont typeface="Source Sans Pro"/>
              <a:buNone/>
              <a:defRPr sz="1600">
                <a:solidFill>
                  <a:srgbClr val="253DF3"/>
                </a:solidFill>
                <a:latin typeface="Source Sans Pro"/>
                <a:ea typeface="Source Sans Pro"/>
                <a:cs typeface="Source Sans Pro"/>
                <a:sym typeface="Source Sans Pro"/>
              </a:defRPr>
            </a:lvl1pPr>
            <a:lvl2pPr lvl="1" rtl="0">
              <a:spcBef>
                <a:spcPts val="1333"/>
              </a:spcBef>
              <a:spcAft>
                <a:spcPts val="0"/>
              </a:spcAft>
              <a:buSzPts val="1200"/>
              <a:buFont typeface="Source Sans Pro"/>
              <a:buNone/>
              <a:defRPr sz="1600">
                <a:latin typeface="Source Sans Pro"/>
                <a:ea typeface="Source Sans Pro"/>
                <a:cs typeface="Source Sans Pro"/>
                <a:sym typeface="Source Sans Pro"/>
              </a:defRPr>
            </a:lvl2pPr>
            <a:lvl3pPr lvl="2" rtl="0">
              <a:spcBef>
                <a:spcPts val="1333"/>
              </a:spcBef>
              <a:spcAft>
                <a:spcPts val="0"/>
              </a:spcAft>
              <a:buSzPts val="1200"/>
              <a:buFont typeface="Source Sans Pro"/>
              <a:buNone/>
              <a:defRPr sz="1600">
                <a:latin typeface="Source Sans Pro"/>
                <a:ea typeface="Source Sans Pro"/>
                <a:cs typeface="Source Sans Pro"/>
                <a:sym typeface="Source Sans Pro"/>
              </a:defRPr>
            </a:lvl3pPr>
            <a:lvl4pPr lvl="3" rtl="0">
              <a:spcBef>
                <a:spcPts val="1333"/>
              </a:spcBef>
              <a:spcAft>
                <a:spcPts val="0"/>
              </a:spcAft>
              <a:buSzPts val="1200"/>
              <a:buFont typeface="Source Sans Pro"/>
              <a:buNone/>
              <a:defRPr sz="1600">
                <a:latin typeface="Source Sans Pro"/>
                <a:ea typeface="Source Sans Pro"/>
                <a:cs typeface="Source Sans Pro"/>
                <a:sym typeface="Source Sans Pro"/>
              </a:defRPr>
            </a:lvl4pPr>
            <a:lvl5pPr lvl="4" rtl="0">
              <a:spcBef>
                <a:spcPts val="1333"/>
              </a:spcBef>
              <a:spcAft>
                <a:spcPts val="0"/>
              </a:spcAft>
              <a:buSzPts val="1200"/>
              <a:buFont typeface="Source Sans Pro"/>
              <a:buNone/>
              <a:defRPr sz="1600">
                <a:latin typeface="Source Sans Pro"/>
                <a:ea typeface="Source Sans Pro"/>
                <a:cs typeface="Source Sans Pro"/>
                <a:sym typeface="Source Sans Pro"/>
              </a:defRPr>
            </a:lvl5pPr>
            <a:lvl6pPr lvl="5" rtl="0">
              <a:spcBef>
                <a:spcPts val="1333"/>
              </a:spcBef>
              <a:spcAft>
                <a:spcPts val="0"/>
              </a:spcAft>
              <a:buSzPts val="1200"/>
              <a:buFont typeface="Source Sans Pro"/>
              <a:buNone/>
              <a:defRPr sz="1600">
                <a:latin typeface="Source Sans Pro"/>
                <a:ea typeface="Source Sans Pro"/>
                <a:cs typeface="Source Sans Pro"/>
                <a:sym typeface="Source Sans Pro"/>
              </a:defRPr>
            </a:lvl6pPr>
            <a:lvl7pPr lvl="6" rtl="0">
              <a:spcBef>
                <a:spcPts val="1333"/>
              </a:spcBef>
              <a:spcAft>
                <a:spcPts val="0"/>
              </a:spcAft>
              <a:buSzPts val="1200"/>
              <a:buFont typeface="Source Sans Pro"/>
              <a:buNone/>
              <a:defRPr sz="1600">
                <a:latin typeface="Source Sans Pro"/>
                <a:ea typeface="Source Sans Pro"/>
                <a:cs typeface="Source Sans Pro"/>
                <a:sym typeface="Source Sans Pro"/>
              </a:defRPr>
            </a:lvl7pPr>
            <a:lvl8pPr lvl="7" rtl="0">
              <a:spcBef>
                <a:spcPts val="1333"/>
              </a:spcBef>
              <a:spcAft>
                <a:spcPts val="0"/>
              </a:spcAft>
              <a:buSzPts val="1200"/>
              <a:buFont typeface="Source Sans Pro"/>
              <a:buNone/>
              <a:defRPr sz="1600">
                <a:latin typeface="Source Sans Pro"/>
                <a:ea typeface="Source Sans Pro"/>
                <a:cs typeface="Source Sans Pro"/>
                <a:sym typeface="Source Sans Pro"/>
              </a:defRPr>
            </a:lvl8pPr>
            <a:lvl9pPr lvl="8" rtl="0">
              <a:spcBef>
                <a:spcPts val="1333"/>
              </a:spcBef>
              <a:spcAft>
                <a:spcPts val="1333"/>
              </a:spcAft>
              <a:buSzPts val="1200"/>
              <a:buFont typeface="Source Sans Pro"/>
              <a:buNone/>
              <a:defRPr sz="1600">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42277606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ivider Slide: Red">
  <p:cSld name="Divider Slide: Red">
    <p:bg>
      <p:bgPr>
        <a:solidFill>
          <a:srgbClr val="E84E1F"/>
        </a:solid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a:off x="609600" y="2377440"/>
            <a:ext cx="8490400" cy="2755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6400">
                <a:solidFill>
                  <a:schemeClr val="lt1"/>
                </a:solidFill>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63" name="Google Shape;63;p12"/>
          <p:cNvSpPr txBox="1">
            <a:spLocks noGrp="1"/>
          </p:cNvSpPr>
          <p:nvPr>
            <p:ph type="subTitle" idx="1"/>
          </p:nvPr>
        </p:nvSpPr>
        <p:spPr>
          <a:xfrm>
            <a:off x="767967" y="1704400"/>
            <a:ext cx="3292000" cy="492800"/>
          </a:xfrm>
          <a:prstGeom prst="rect">
            <a:avLst/>
          </a:prstGeom>
          <a:solidFill>
            <a:schemeClr val="lt1"/>
          </a:solidFill>
        </p:spPr>
        <p:txBody>
          <a:bodyPr spcFirstLastPara="1" wrap="square" lIns="91425" tIns="91425" rIns="91425" bIns="91425" anchor="t" anchorCtr="0">
            <a:noAutofit/>
          </a:bodyPr>
          <a:lstStyle>
            <a:lvl1pPr lvl="0" rtl="0">
              <a:spcBef>
                <a:spcPts val="0"/>
              </a:spcBef>
              <a:spcAft>
                <a:spcPts val="0"/>
              </a:spcAft>
              <a:buClr>
                <a:srgbClr val="E84E1F"/>
              </a:buClr>
              <a:buSzPts val="1200"/>
              <a:buFont typeface="Source Sans Pro"/>
              <a:buNone/>
              <a:defRPr sz="1600">
                <a:solidFill>
                  <a:srgbClr val="E84E1F"/>
                </a:solidFill>
                <a:latin typeface="Source Sans Pro"/>
                <a:ea typeface="Source Sans Pro"/>
                <a:cs typeface="Source Sans Pro"/>
                <a:sym typeface="Source Sans Pro"/>
              </a:defRPr>
            </a:lvl1pPr>
            <a:lvl2pPr lvl="1" rtl="0">
              <a:spcBef>
                <a:spcPts val="1333"/>
              </a:spcBef>
              <a:spcAft>
                <a:spcPts val="0"/>
              </a:spcAft>
              <a:buSzPts val="1200"/>
              <a:buFont typeface="Source Sans Pro"/>
              <a:buNone/>
              <a:defRPr sz="1600">
                <a:latin typeface="Source Sans Pro"/>
                <a:ea typeface="Source Sans Pro"/>
                <a:cs typeface="Source Sans Pro"/>
                <a:sym typeface="Source Sans Pro"/>
              </a:defRPr>
            </a:lvl2pPr>
            <a:lvl3pPr lvl="2" rtl="0">
              <a:spcBef>
                <a:spcPts val="1333"/>
              </a:spcBef>
              <a:spcAft>
                <a:spcPts val="0"/>
              </a:spcAft>
              <a:buSzPts val="1200"/>
              <a:buFont typeface="Source Sans Pro"/>
              <a:buNone/>
              <a:defRPr sz="1600">
                <a:latin typeface="Source Sans Pro"/>
                <a:ea typeface="Source Sans Pro"/>
                <a:cs typeface="Source Sans Pro"/>
                <a:sym typeface="Source Sans Pro"/>
              </a:defRPr>
            </a:lvl3pPr>
            <a:lvl4pPr lvl="3" rtl="0">
              <a:spcBef>
                <a:spcPts val="1333"/>
              </a:spcBef>
              <a:spcAft>
                <a:spcPts val="0"/>
              </a:spcAft>
              <a:buSzPts val="1200"/>
              <a:buFont typeface="Source Sans Pro"/>
              <a:buNone/>
              <a:defRPr sz="1600">
                <a:latin typeface="Source Sans Pro"/>
                <a:ea typeface="Source Sans Pro"/>
                <a:cs typeface="Source Sans Pro"/>
                <a:sym typeface="Source Sans Pro"/>
              </a:defRPr>
            </a:lvl4pPr>
            <a:lvl5pPr lvl="4" rtl="0">
              <a:spcBef>
                <a:spcPts val="1333"/>
              </a:spcBef>
              <a:spcAft>
                <a:spcPts val="0"/>
              </a:spcAft>
              <a:buSzPts val="1200"/>
              <a:buFont typeface="Source Sans Pro"/>
              <a:buNone/>
              <a:defRPr sz="1600">
                <a:latin typeface="Source Sans Pro"/>
                <a:ea typeface="Source Sans Pro"/>
                <a:cs typeface="Source Sans Pro"/>
                <a:sym typeface="Source Sans Pro"/>
              </a:defRPr>
            </a:lvl5pPr>
            <a:lvl6pPr lvl="5" rtl="0">
              <a:spcBef>
                <a:spcPts val="1333"/>
              </a:spcBef>
              <a:spcAft>
                <a:spcPts val="0"/>
              </a:spcAft>
              <a:buSzPts val="1200"/>
              <a:buFont typeface="Source Sans Pro"/>
              <a:buNone/>
              <a:defRPr sz="1600">
                <a:latin typeface="Source Sans Pro"/>
                <a:ea typeface="Source Sans Pro"/>
                <a:cs typeface="Source Sans Pro"/>
                <a:sym typeface="Source Sans Pro"/>
              </a:defRPr>
            </a:lvl6pPr>
            <a:lvl7pPr lvl="6" rtl="0">
              <a:spcBef>
                <a:spcPts val="1333"/>
              </a:spcBef>
              <a:spcAft>
                <a:spcPts val="0"/>
              </a:spcAft>
              <a:buSzPts val="1200"/>
              <a:buFont typeface="Source Sans Pro"/>
              <a:buNone/>
              <a:defRPr sz="1600">
                <a:latin typeface="Source Sans Pro"/>
                <a:ea typeface="Source Sans Pro"/>
                <a:cs typeface="Source Sans Pro"/>
                <a:sym typeface="Source Sans Pro"/>
              </a:defRPr>
            </a:lvl7pPr>
            <a:lvl8pPr lvl="7" rtl="0">
              <a:spcBef>
                <a:spcPts val="1333"/>
              </a:spcBef>
              <a:spcAft>
                <a:spcPts val="0"/>
              </a:spcAft>
              <a:buSzPts val="1200"/>
              <a:buFont typeface="Source Sans Pro"/>
              <a:buNone/>
              <a:defRPr sz="1600">
                <a:latin typeface="Source Sans Pro"/>
                <a:ea typeface="Source Sans Pro"/>
                <a:cs typeface="Source Sans Pro"/>
                <a:sym typeface="Source Sans Pro"/>
              </a:defRPr>
            </a:lvl8pPr>
            <a:lvl9pPr lvl="8" rtl="0">
              <a:spcBef>
                <a:spcPts val="1333"/>
              </a:spcBef>
              <a:spcAft>
                <a:spcPts val="1333"/>
              </a:spcAft>
              <a:buSzPts val="1200"/>
              <a:buFont typeface="Source Sans Pro"/>
              <a:buNone/>
              <a:defRPr sz="1600">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17465652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Divider Slide: Purple">
  <p:cSld name="Divider Slide: Purple">
    <p:bg>
      <p:bgPr>
        <a:solidFill>
          <a:srgbClr val="AE54D3"/>
        </a:solidFill>
        <a:effectLst/>
      </p:bgPr>
    </p:bg>
    <p:spTree>
      <p:nvGrpSpPr>
        <p:cNvPr id="1" name="Shape 64"/>
        <p:cNvGrpSpPr/>
        <p:nvPr/>
      </p:nvGrpSpPr>
      <p:grpSpPr>
        <a:xfrm>
          <a:off x="0" y="0"/>
          <a:ext cx="0" cy="0"/>
          <a:chOff x="0" y="0"/>
          <a:chExt cx="0" cy="0"/>
        </a:xfrm>
      </p:grpSpPr>
      <p:sp>
        <p:nvSpPr>
          <p:cNvPr id="65" name="Google Shape;65;p13"/>
          <p:cNvSpPr txBox="1">
            <a:spLocks noGrp="1"/>
          </p:cNvSpPr>
          <p:nvPr>
            <p:ph type="title"/>
          </p:nvPr>
        </p:nvSpPr>
        <p:spPr>
          <a:xfrm>
            <a:off x="609600" y="2377440"/>
            <a:ext cx="8490400" cy="2755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6400">
                <a:solidFill>
                  <a:schemeClr val="lt1"/>
                </a:solidFill>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66" name="Google Shape;66;p13"/>
          <p:cNvSpPr txBox="1">
            <a:spLocks noGrp="1"/>
          </p:cNvSpPr>
          <p:nvPr>
            <p:ph type="subTitle" idx="1"/>
          </p:nvPr>
        </p:nvSpPr>
        <p:spPr>
          <a:xfrm>
            <a:off x="767967" y="1704400"/>
            <a:ext cx="3292000" cy="492800"/>
          </a:xfrm>
          <a:prstGeom prst="rect">
            <a:avLst/>
          </a:prstGeom>
          <a:solidFill>
            <a:schemeClr val="lt1"/>
          </a:solidFill>
        </p:spPr>
        <p:txBody>
          <a:bodyPr spcFirstLastPara="1" wrap="square" lIns="91425" tIns="91425" rIns="91425" bIns="91425" anchor="t" anchorCtr="0">
            <a:noAutofit/>
          </a:bodyPr>
          <a:lstStyle>
            <a:lvl1pPr lvl="0" rtl="0">
              <a:spcBef>
                <a:spcPts val="0"/>
              </a:spcBef>
              <a:spcAft>
                <a:spcPts val="0"/>
              </a:spcAft>
              <a:buClr>
                <a:srgbClr val="AE54D3"/>
              </a:buClr>
              <a:buSzPts val="1200"/>
              <a:buFont typeface="Source Sans Pro"/>
              <a:buNone/>
              <a:defRPr sz="1600">
                <a:solidFill>
                  <a:srgbClr val="AE54D3"/>
                </a:solidFill>
                <a:latin typeface="Source Sans Pro"/>
                <a:ea typeface="Source Sans Pro"/>
                <a:cs typeface="Source Sans Pro"/>
                <a:sym typeface="Source Sans Pro"/>
              </a:defRPr>
            </a:lvl1pPr>
            <a:lvl2pPr lvl="1" rtl="0">
              <a:spcBef>
                <a:spcPts val="1333"/>
              </a:spcBef>
              <a:spcAft>
                <a:spcPts val="0"/>
              </a:spcAft>
              <a:buSzPts val="1200"/>
              <a:buFont typeface="Source Sans Pro"/>
              <a:buNone/>
              <a:defRPr sz="1600">
                <a:latin typeface="Source Sans Pro"/>
                <a:ea typeface="Source Sans Pro"/>
                <a:cs typeface="Source Sans Pro"/>
                <a:sym typeface="Source Sans Pro"/>
              </a:defRPr>
            </a:lvl2pPr>
            <a:lvl3pPr lvl="2" rtl="0">
              <a:spcBef>
                <a:spcPts val="1333"/>
              </a:spcBef>
              <a:spcAft>
                <a:spcPts val="0"/>
              </a:spcAft>
              <a:buSzPts val="1200"/>
              <a:buFont typeface="Source Sans Pro"/>
              <a:buNone/>
              <a:defRPr sz="1600">
                <a:latin typeface="Source Sans Pro"/>
                <a:ea typeface="Source Sans Pro"/>
                <a:cs typeface="Source Sans Pro"/>
                <a:sym typeface="Source Sans Pro"/>
              </a:defRPr>
            </a:lvl3pPr>
            <a:lvl4pPr lvl="3" rtl="0">
              <a:spcBef>
                <a:spcPts val="1333"/>
              </a:spcBef>
              <a:spcAft>
                <a:spcPts val="0"/>
              </a:spcAft>
              <a:buSzPts val="1200"/>
              <a:buFont typeface="Source Sans Pro"/>
              <a:buNone/>
              <a:defRPr sz="1600">
                <a:latin typeface="Source Sans Pro"/>
                <a:ea typeface="Source Sans Pro"/>
                <a:cs typeface="Source Sans Pro"/>
                <a:sym typeface="Source Sans Pro"/>
              </a:defRPr>
            </a:lvl4pPr>
            <a:lvl5pPr lvl="4" rtl="0">
              <a:spcBef>
                <a:spcPts val="1333"/>
              </a:spcBef>
              <a:spcAft>
                <a:spcPts val="0"/>
              </a:spcAft>
              <a:buSzPts val="1200"/>
              <a:buFont typeface="Source Sans Pro"/>
              <a:buNone/>
              <a:defRPr sz="1600">
                <a:latin typeface="Source Sans Pro"/>
                <a:ea typeface="Source Sans Pro"/>
                <a:cs typeface="Source Sans Pro"/>
                <a:sym typeface="Source Sans Pro"/>
              </a:defRPr>
            </a:lvl5pPr>
            <a:lvl6pPr lvl="5" rtl="0">
              <a:spcBef>
                <a:spcPts val="1333"/>
              </a:spcBef>
              <a:spcAft>
                <a:spcPts val="0"/>
              </a:spcAft>
              <a:buSzPts val="1200"/>
              <a:buFont typeface="Source Sans Pro"/>
              <a:buNone/>
              <a:defRPr sz="1600">
                <a:latin typeface="Source Sans Pro"/>
                <a:ea typeface="Source Sans Pro"/>
                <a:cs typeface="Source Sans Pro"/>
                <a:sym typeface="Source Sans Pro"/>
              </a:defRPr>
            </a:lvl6pPr>
            <a:lvl7pPr lvl="6" rtl="0">
              <a:spcBef>
                <a:spcPts val="1333"/>
              </a:spcBef>
              <a:spcAft>
                <a:spcPts val="0"/>
              </a:spcAft>
              <a:buSzPts val="1200"/>
              <a:buFont typeface="Source Sans Pro"/>
              <a:buNone/>
              <a:defRPr sz="1600">
                <a:latin typeface="Source Sans Pro"/>
                <a:ea typeface="Source Sans Pro"/>
                <a:cs typeface="Source Sans Pro"/>
                <a:sym typeface="Source Sans Pro"/>
              </a:defRPr>
            </a:lvl7pPr>
            <a:lvl8pPr lvl="7" rtl="0">
              <a:spcBef>
                <a:spcPts val="1333"/>
              </a:spcBef>
              <a:spcAft>
                <a:spcPts val="0"/>
              </a:spcAft>
              <a:buSzPts val="1200"/>
              <a:buFont typeface="Source Sans Pro"/>
              <a:buNone/>
              <a:defRPr sz="1600">
                <a:latin typeface="Source Sans Pro"/>
                <a:ea typeface="Source Sans Pro"/>
                <a:cs typeface="Source Sans Pro"/>
                <a:sym typeface="Source Sans Pro"/>
              </a:defRPr>
            </a:lvl8pPr>
            <a:lvl9pPr lvl="8" rtl="0">
              <a:spcBef>
                <a:spcPts val="1333"/>
              </a:spcBef>
              <a:spcAft>
                <a:spcPts val="1333"/>
              </a:spcAft>
              <a:buSzPts val="1200"/>
              <a:buFont typeface="Source Sans Pro"/>
              <a:buNone/>
              <a:defRPr sz="1600">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42328305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 description 1">
  <p:cSld name="Section title + description 1">
    <p:spTree>
      <p:nvGrpSpPr>
        <p:cNvPr id="1" name="Shape 67"/>
        <p:cNvGrpSpPr/>
        <p:nvPr/>
      </p:nvGrpSpPr>
      <p:grpSpPr>
        <a:xfrm>
          <a:off x="0" y="0"/>
          <a:ext cx="0" cy="0"/>
          <a:chOff x="0" y="0"/>
          <a:chExt cx="0" cy="0"/>
        </a:xfrm>
      </p:grpSpPr>
      <p:pic>
        <p:nvPicPr>
          <p:cNvPr id="68" name="Google Shape;68;p14"/>
          <p:cNvPicPr preferRelativeResize="0"/>
          <p:nvPr/>
        </p:nvPicPr>
        <p:blipFill rotWithShape="1">
          <a:blip r:embed="rId2">
            <a:alphaModFix/>
          </a:blip>
          <a:srcRect l="1499" t="12998" r="16539" b="5040"/>
          <a:stretch/>
        </p:blipFill>
        <p:spPr>
          <a:xfrm>
            <a:off x="0" y="1"/>
            <a:ext cx="4860861" cy="6913036"/>
          </a:xfrm>
          <a:prstGeom prst="rect">
            <a:avLst/>
          </a:prstGeom>
          <a:noFill/>
          <a:ln>
            <a:noFill/>
          </a:ln>
        </p:spPr>
      </p:pic>
      <p:sp>
        <p:nvSpPr>
          <p:cNvPr id="69" name="Google Shape;69;p14"/>
          <p:cNvSpPr/>
          <p:nvPr/>
        </p:nvSpPr>
        <p:spPr>
          <a:xfrm rot="10800000" flipH="1">
            <a:off x="3301301" y="191"/>
            <a:ext cx="8890057" cy="6930876"/>
          </a:xfrm>
          <a:custGeom>
            <a:avLst/>
            <a:gdLst/>
            <a:ahLst/>
            <a:cxnLst/>
            <a:rect l="l" t="t" r="r" b="b"/>
            <a:pathLst>
              <a:path w="315474" h="205888" extrusionOk="0">
                <a:moveTo>
                  <a:pt x="0" y="474"/>
                </a:moveTo>
                <a:lnTo>
                  <a:pt x="46016" y="205888"/>
                </a:lnTo>
                <a:lnTo>
                  <a:pt x="315474" y="205888"/>
                </a:lnTo>
                <a:lnTo>
                  <a:pt x="315474" y="0"/>
                </a:lnTo>
                <a:close/>
              </a:path>
            </a:pathLst>
          </a:custGeom>
          <a:solidFill>
            <a:schemeClr val="lt1"/>
          </a:solidFill>
          <a:ln>
            <a:noFill/>
          </a:ln>
        </p:spPr>
      </p:sp>
      <p:sp>
        <p:nvSpPr>
          <p:cNvPr id="70" name="Google Shape;70;p14"/>
          <p:cNvSpPr txBox="1">
            <a:spLocks noGrp="1"/>
          </p:cNvSpPr>
          <p:nvPr>
            <p:ph type="title"/>
          </p:nvPr>
        </p:nvSpPr>
        <p:spPr>
          <a:xfrm>
            <a:off x="354000" y="762400"/>
            <a:ext cx="3441200" cy="18028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lt1"/>
              </a:buClr>
              <a:buSzPts val="3200"/>
              <a:buNone/>
              <a:defRPr sz="4267">
                <a:solidFill>
                  <a:schemeClr val="lt1"/>
                </a:solidFill>
              </a:defRPr>
            </a:lvl1pPr>
            <a:lvl2pPr lvl="1" algn="ctr" rtl="0">
              <a:lnSpc>
                <a:spcPct val="80000"/>
              </a:lnSpc>
              <a:spcBef>
                <a:spcPts val="0"/>
              </a:spcBef>
              <a:spcAft>
                <a:spcPts val="0"/>
              </a:spcAft>
              <a:buSzPts val="4200"/>
              <a:buNone/>
              <a:defRPr sz="5600"/>
            </a:lvl2pPr>
            <a:lvl3pPr lvl="2" algn="ctr" rtl="0">
              <a:lnSpc>
                <a:spcPct val="80000"/>
              </a:lnSpc>
              <a:spcBef>
                <a:spcPts val="0"/>
              </a:spcBef>
              <a:spcAft>
                <a:spcPts val="0"/>
              </a:spcAft>
              <a:buSzPts val="4200"/>
              <a:buNone/>
              <a:defRPr sz="5600"/>
            </a:lvl3pPr>
            <a:lvl4pPr lvl="3" algn="ctr" rtl="0">
              <a:lnSpc>
                <a:spcPct val="80000"/>
              </a:lnSpc>
              <a:spcBef>
                <a:spcPts val="0"/>
              </a:spcBef>
              <a:spcAft>
                <a:spcPts val="0"/>
              </a:spcAft>
              <a:buSzPts val="4200"/>
              <a:buNone/>
              <a:defRPr sz="5600"/>
            </a:lvl4pPr>
            <a:lvl5pPr lvl="4" algn="ctr" rtl="0">
              <a:lnSpc>
                <a:spcPct val="80000"/>
              </a:lnSpc>
              <a:spcBef>
                <a:spcPts val="0"/>
              </a:spcBef>
              <a:spcAft>
                <a:spcPts val="0"/>
              </a:spcAft>
              <a:buSzPts val="4200"/>
              <a:buNone/>
              <a:defRPr sz="5600"/>
            </a:lvl5pPr>
            <a:lvl6pPr lvl="5" algn="ctr" rtl="0">
              <a:lnSpc>
                <a:spcPct val="80000"/>
              </a:lnSpc>
              <a:spcBef>
                <a:spcPts val="0"/>
              </a:spcBef>
              <a:spcAft>
                <a:spcPts val="0"/>
              </a:spcAft>
              <a:buSzPts val="4200"/>
              <a:buNone/>
              <a:defRPr sz="5600"/>
            </a:lvl6pPr>
            <a:lvl7pPr lvl="6" algn="ctr" rtl="0">
              <a:lnSpc>
                <a:spcPct val="80000"/>
              </a:lnSpc>
              <a:spcBef>
                <a:spcPts val="0"/>
              </a:spcBef>
              <a:spcAft>
                <a:spcPts val="0"/>
              </a:spcAft>
              <a:buSzPts val="4200"/>
              <a:buNone/>
              <a:defRPr sz="5600"/>
            </a:lvl7pPr>
            <a:lvl8pPr lvl="7" algn="ctr" rtl="0">
              <a:lnSpc>
                <a:spcPct val="80000"/>
              </a:lnSpc>
              <a:spcBef>
                <a:spcPts val="0"/>
              </a:spcBef>
              <a:spcAft>
                <a:spcPts val="0"/>
              </a:spcAft>
              <a:buSzPts val="4200"/>
              <a:buNone/>
              <a:defRPr sz="5600"/>
            </a:lvl8pPr>
            <a:lvl9pPr lvl="8" algn="ctr" rtl="0">
              <a:lnSpc>
                <a:spcPct val="80000"/>
              </a:lnSpc>
              <a:spcBef>
                <a:spcPts val="0"/>
              </a:spcBef>
              <a:spcAft>
                <a:spcPts val="0"/>
              </a:spcAft>
              <a:buSzPts val="4200"/>
              <a:buNone/>
              <a:defRPr sz="5600"/>
            </a:lvl9pPr>
          </a:lstStyle>
          <a:p>
            <a:endParaRPr/>
          </a:p>
        </p:txBody>
      </p:sp>
      <p:sp>
        <p:nvSpPr>
          <p:cNvPr id="71" name="Google Shape;71;p14"/>
          <p:cNvSpPr txBox="1">
            <a:spLocks noGrp="1"/>
          </p:cNvSpPr>
          <p:nvPr>
            <p:ph type="subTitle" idx="1"/>
          </p:nvPr>
        </p:nvSpPr>
        <p:spPr>
          <a:xfrm>
            <a:off x="354000" y="2540633"/>
            <a:ext cx="3186800" cy="16468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Clr>
                <a:schemeClr val="lt1"/>
              </a:buClr>
              <a:buSzPts val="2400"/>
              <a:buNone/>
              <a:defRPr sz="3200">
                <a:solidFill>
                  <a:schemeClr val="lt1"/>
                </a:solidFill>
              </a:defRPr>
            </a:lvl1pPr>
            <a:lvl2pPr lvl="1" algn="ctr" rtl="0">
              <a:lnSpc>
                <a:spcPct val="80000"/>
              </a:lnSpc>
              <a:spcBef>
                <a:spcPts val="0"/>
              </a:spcBef>
              <a:spcAft>
                <a:spcPts val="0"/>
              </a:spcAft>
              <a:buSzPts val="1800"/>
              <a:buNone/>
              <a:defRPr sz="2400"/>
            </a:lvl2pPr>
            <a:lvl3pPr lvl="2" algn="ctr" rtl="0">
              <a:lnSpc>
                <a:spcPct val="80000"/>
              </a:lnSpc>
              <a:spcBef>
                <a:spcPts val="0"/>
              </a:spcBef>
              <a:spcAft>
                <a:spcPts val="0"/>
              </a:spcAft>
              <a:buSzPts val="1800"/>
              <a:buNone/>
              <a:defRPr sz="2400"/>
            </a:lvl3pPr>
            <a:lvl4pPr lvl="3" algn="ctr" rtl="0">
              <a:lnSpc>
                <a:spcPct val="80000"/>
              </a:lnSpc>
              <a:spcBef>
                <a:spcPts val="0"/>
              </a:spcBef>
              <a:spcAft>
                <a:spcPts val="0"/>
              </a:spcAft>
              <a:buSzPts val="1800"/>
              <a:buNone/>
              <a:defRPr sz="2400"/>
            </a:lvl4pPr>
            <a:lvl5pPr lvl="4" algn="ctr" rtl="0">
              <a:lnSpc>
                <a:spcPct val="80000"/>
              </a:lnSpc>
              <a:spcBef>
                <a:spcPts val="0"/>
              </a:spcBef>
              <a:spcAft>
                <a:spcPts val="0"/>
              </a:spcAft>
              <a:buSzPts val="1800"/>
              <a:buNone/>
              <a:defRPr sz="2400"/>
            </a:lvl5pPr>
            <a:lvl6pPr lvl="5" algn="ctr" rtl="0">
              <a:lnSpc>
                <a:spcPct val="80000"/>
              </a:lnSpc>
              <a:spcBef>
                <a:spcPts val="0"/>
              </a:spcBef>
              <a:spcAft>
                <a:spcPts val="0"/>
              </a:spcAft>
              <a:buSzPts val="1800"/>
              <a:buNone/>
              <a:defRPr sz="2400"/>
            </a:lvl6pPr>
            <a:lvl7pPr lvl="6" algn="ctr" rtl="0">
              <a:lnSpc>
                <a:spcPct val="80000"/>
              </a:lnSpc>
              <a:spcBef>
                <a:spcPts val="0"/>
              </a:spcBef>
              <a:spcAft>
                <a:spcPts val="0"/>
              </a:spcAft>
              <a:buSzPts val="1800"/>
              <a:buNone/>
              <a:defRPr sz="2400"/>
            </a:lvl7pPr>
            <a:lvl8pPr lvl="7" algn="ctr" rtl="0">
              <a:lnSpc>
                <a:spcPct val="80000"/>
              </a:lnSpc>
              <a:spcBef>
                <a:spcPts val="0"/>
              </a:spcBef>
              <a:spcAft>
                <a:spcPts val="0"/>
              </a:spcAft>
              <a:buSzPts val="1800"/>
              <a:buNone/>
              <a:defRPr sz="2400"/>
            </a:lvl8pPr>
            <a:lvl9pPr lvl="8" algn="ctr" rtl="0">
              <a:lnSpc>
                <a:spcPct val="80000"/>
              </a:lnSpc>
              <a:spcBef>
                <a:spcPts val="0"/>
              </a:spcBef>
              <a:spcAft>
                <a:spcPts val="0"/>
              </a:spcAft>
              <a:buSzPts val="1800"/>
              <a:buNone/>
              <a:defRPr sz="2400"/>
            </a:lvl9pPr>
          </a:lstStyle>
          <a:p>
            <a:endParaRPr/>
          </a:p>
        </p:txBody>
      </p:sp>
      <p:sp>
        <p:nvSpPr>
          <p:cNvPr id="72" name="Google Shape;72;p14"/>
          <p:cNvSpPr txBox="1">
            <a:spLocks noGrp="1"/>
          </p:cNvSpPr>
          <p:nvPr>
            <p:ph type="body" idx="2"/>
          </p:nvPr>
        </p:nvSpPr>
        <p:spPr>
          <a:xfrm>
            <a:off x="4860867" y="762400"/>
            <a:ext cx="6735200" cy="48768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1333"/>
              </a:spcBef>
              <a:spcAft>
                <a:spcPts val="0"/>
              </a:spcAft>
              <a:buSzPts val="1400"/>
              <a:buChar char="○"/>
              <a:defRPr/>
            </a:lvl2pPr>
            <a:lvl3pPr marL="1828754" lvl="2" indent="-423323" rtl="0">
              <a:spcBef>
                <a:spcPts val="1333"/>
              </a:spcBef>
              <a:spcAft>
                <a:spcPts val="0"/>
              </a:spcAft>
              <a:buSzPts val="1400"/>
              <a:buChar char="■"/>
              <a:defRPr/>
            </a:lvl3pPr>
            <a:lvl4pPr marL="2438339" lvl="3" indent="-423323" rtl="0">
              <a:spcBef>
                <a:spcPts val="1333"/>
              </a:spcBef>
              <a:spcAft>
                <a:spcPts val="0"/>
              </a:spcAft>
              <a:buSzPts val="1400"/>
              <a:buChar char="●"/>
              <a:defRPr/>
            </a:lvl4pPr>
            <a:lvl5pPr marL="3047924" lvl="4" indent="-423323" rtl="0">
              <a:spcBef>
                <a:spcPts val="1333"/>
              </a:spcBef>
              <a:spcAft>
                <a:spcPts val="0"/>
              </a:spcAft>
              <a:buSzPts val="1400"/>
              <a:buChar char="○"/>
              <a:defRPr/>
            </a:lvl5pPr>
            <a:lvl6pPr marL="3657509" lvl="5" indent="-423323" rtl="0">
              <a:spcBef>
                <a:spcPts val="1333"/>
              </a:spcBef>
              <a:spcAft>
                <a:spcPts val="0"/>
              </a:spcAft>
              <a:buSzPts val="1400"/>
              <a:buChar char="■"/>
              <a:defRPr/>
            </a:lvl6pPr>
            <a:lvl7pPr marL="4267093" lvl="6" indent="-423323" rtl="0">
              <a:spcBef>
                <a:spcPts val="1333"/>
              </a:spcBef>
              <a:spcAft>
                <a:spcPts val="0"/>
              </a:spcAft>
              <a:buSzPts val="1400"/>
              <a:buChar char="●"/>
              <a:defRPr/>
            </a:lvl7pPr>
            <a:lvl8pPr marL="4876678" lvl="7" indent="-423323" rtl="0">
              <a:spcBef>
                <a:spcPts val="1333"/>
              </a:spcBef>
              <a:spcAft>
                <a:spcPts val="0"/>
              </a:spcAft>
              <a:buSzPts val="1400"/>
              <a:buChar char="○"/>
              <a:defRPr/>
            </a:lvl8pPr>
            <a:lvl9pPr marL="5486263" lvl="8" indent="-423323" rtl="0">
              <a:spcBef>
                <a:spcPts val="1333"/>
              </a:spcBef>
              <a:spcAft>
                <a:spcPts val="1333"/>
              </a:spcAft>
              <a:buSzPts val="1400"/>
              <a:buChar char="■"/>
              <a:defRPr/>
            </a:lvl9pPr>
          </a:lstStyle>
          <a:p>
            <a:endParaRPr/>
          </a:p>
        </p:txBody>
      </p:sp>
      <p:sp>
        <p:nvSpPr>
          <p:cNvPr id="73" name="Google Shape;73;p14"/>
          <p:cNvSpPr txBox="1"/>
          <p:nvPr/>
        </p:nvSpPr>
        <p:spPr>
          <a:xfrm>
            <a:off x="11277600" y="6278880"/>
            <a:ext cx="731600" cy="5248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n" sz="1467">
                <a:latin typeface="Source Sans Pro"/>
                <a:ea typeface="Source Sans Pro"/>
                <a:cs typeface="Source Sans Pro"/>
                <a:sym typeface="Source Sans Pro"/>
              </a:rPr>
              <a:pPr marL="0" lvl="0" indent="0" algn="r" rtl="0">
                <a:spcBef>
                  <a:spcPts val="0"/>
                </a:spcBef>
                <a:spcAft>
                  <a:spcPts val="0"/>
                </a:spcAft>
                <a:buNone/>
              </a:pPr>
              <a:t>‹#›</a:t>
            </a:fld>
            <a:endParaRPr sz="1467">
              <a:latin typeface="Source Sans Pro"/>
              <a:ea typeface="Source Sans Pro"/>
              <a:cs typeface="Source Sans Pro"/>
              <a:sym typeface="Source Sans Pro"/>
            </a:endParaRPr>
          </a:p>
        </p:txBody>
      </p:sp>
      <p:pic>
        <p:nvPicPr>
          <p:cNvPr id="74" name="Google Shape;74;p14"/>
          <p:cNvPicPr preferRelativeResize="0"/>
          <p:nvPr/>
        </p:nvPicPr>
        <p:blipFill>
          <a:blip r:embed="rId3">
            <a:alphaModFix/>
          </a:blip>
          <a:stretch>
            <a:fillRect/>
          </a:stretch>
        </p:blipFill>
        <p:spPr>
          <a:xfrm>
            <a:off x="237840" y="5643200"/>
            <a:ext cx="1219200" cy="1043093"/>
          </a:xfrm>
          <a:prstGeom prst="rect">
            <a:avLst/>
          </a:prstGeom>
          <a:noFill/>
          <a:ln>
            <a:noFill/>
          </a:ln>
        </p:spPr>
      </p:pic>
    </p:spTree>
    <p:extLst>
      <p:ext uri="{BB962C8B-B14F-4D97-AF65-F5344CB8AC3E}">
        <p14:creationId xmlns:p14="http://schemas.microsoft.com/office/powerpoint/2010/main" val="8751888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 description 2">
  <p:cSld name="Section title + description 2">
    <p:spTree>
      <p:nvGrpSpPr>
        <p:cNvPr id="1" name="Shape 75"/>
        <p:cNvGrpSpPr/>
        <p:nvPr/>
      </p:nvGrpSpPr>
      <p:grpSpPr>
        <a:xfrm>
          <a:off x="0" y="0"/>
          <a:ext cx="0" cy="0"/>
          <a:chOff x="0" y="0"/>
          <a:chExt cx="0" cy="0"/>
        </a:xfrm>
      </p:grpSpPr>
      <p:pic>
        <p:nvPicPr>
          <p:cNvPr id="76" name="Google Shape;76;p15"/>
          <p:cNvPicPr preferRelativeResize="0"/>
          <p:nvPr/>
        </p:nvPicPr>
        <p:blipFill rotWithShape="1">
          <a:blip r:embed="rId2">
            <a:alphaModFix/>
          </a:blip>
          <a:srcRect l="39126" r="21718" b="-897"/>
          <a:stretch/>
        </p:blipFill>
        <p:spPr>
          <a:xfrm>
            <a:off x="0" y="1"/>
            <a:ext cx="4775200" cy="6930868"/>
          </a:xfrm>
          <a:prstGeom prst="rect">
            <a:avLst/>
          </a:prstGeom>
          <a:noFill/>
          <a:ln>
            <a:noFill/>
          </a:ln>
        </p:spPr>
      </p:pic>
      <p:sp>
        <p:nvSpPr>
          <p:cNvPr id="77" name="Google Shape;77;p15"/>
          <p:cNvSpPr/>
          <p:nvPr/>
        </p:nvSpPr>
        <p:spPr>
          <a:xfrm rot="10800000" flipH="1">
            <a:off x="3301301" y="191"/>
            <a:ext cx="8890057" cy="6930876"/>
          </a:xfrm>
          <a:custGeom>
            <a:avLst/>
            <a:gdLst/>
            <a:ahLst/>
            <a:cxnLst/>
            <a:rect l="l" t="t" r="r" b="b"/>
            <a:pathLst>
              <a:path w="315474" h="205888" extrusionOk="0">
                <a:moveTo>
                  <a:pt x="0" y="474"/>
                </a:moveTo>
                <a:lnTo>
                  <a:pt x="46016" y="205888"/>
                </a:lnTo>
                <a:lnTo>
                  <a:pt x="315474" y="205888"/>
                </a:lnTo>
                <a:lnTo>
                  <a:pt x="315474" y="0"/>
                </a:lnTo>
                <a:close/>
              </a:path>
            </a:pathLst>
          </a:custGeom>
          <a:solidFill>
            <a:schemeClr val="lt1"/>
          </a:solidFill>
          <a:ln>
            <a:noFill/>
          </a:ln>
        </p:spPr>
      </p:sp>
      <p:sp>
        <p:nvSpPr>
          <p:cNvPr id="78" name="Google Shape;78;p15"/>
          <p:cNvSpPr txBox="1">
            <a:spLocks noGrp="1"/>
          </p:cNvSpPr>
          <p:nvPr>
            <p:ph type="title"/>
          </p:nvPr>
        </p:nvSpPr>
        <p:spPr>
          <a:xfrm>
            <a:off x="354000" y="762400"/>
            <a:ext cx="3441200" cy="18028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lt1"/>
              </a:buClr>
              <a:buSzPts val="3200"/>
              <a:buNone/>
              <a:defRPr sz="4267">
                <a:solidFill>
                  <a:schemeClr val="lt1"/>
                </a:solidFill>
              </a:defRPr>
            </a:lvl1pPr>
            <a:lvl2pPr lvl="1" algn="ctr" rtl="0">
              <a:lnSpc>
                <a:spcPct val="80000"/>
              </a:lnSpc>
              <a:spcBef>
                <a:spcPts val="0"/>
              </a:spcBef>
              <a:spcAft>
                <a:spcPts val="0"/>
              </a:spcAft>
              <a:buSzPts val="4200"/>
              <a:buNone/>
              <a:defRPr sz="5600"/>
            </a:lvl2pPr>
            <a:lvl3pPr lvl="2" algn="ctr" rtl="0">
              <a:lnSpc>
                <a:spcPct val="80000"/>
              </a:lnSpc>
              <a:spcBef>
                <a:spcPts val="0"/>
              </a:spcBef>
              <a:spcAft>
                <a:spcPts val="0"/>
              </a:spcAft>
              <a:buSzPts val="4200"/>
              <a:buNone/>
              <a:defRPr sz="5600"/>
            </a:lvl3pPr>
            <a:lvl4pPr lvl="3" algn="ctr" rtl="0">
              <a:lnSpc>
                <a:spcPct val="80000"/>
              </a:lnSpc>
              <a:spcBef>
                <a:spcPts val="0"/>
              </a:spcBef>
              <a:spcAft>
                <a:spcPts val="0"/>
              </a:spcAft>
              <a:buSzPts val="4200"/>
              <a:buNone/>
              <a:defRPr sz="5600"/>
            </a:lvl4pPr>
            <a:lvl5pPr lvl="4" algn="ctr" rtl="0">
              <a:lnSpc>
                <a:spcPct val="80000"/>
              </a:lnSpc>
              <a:spcBef>
                <a:spcPts val="0"/>
              </a:spcBef>
              <a:spcAft>
                <a:spcPts val="0"/>
              </a:spcAft>
              <a:buSzPts val="4200"/>
              <a:buNone/>
              <a:defRPr sz="5600"/>
            </a:lvl5pPr>
            <a:lvl6pPr lvl="5" algn="ctr" rtl="0">
              <a:lnSpc>
                <a:spcPct val="80000"/>
              </a:lnSpc>
              <a:spcBef>
                <a:spcPts val="0"/>
              </a:spcBef>
              <a:spcAft>
                <a:spcPts val="0"/>
              </a:spcAft>
              <a:buSzPts val="4200"/>
              <a:buNone/>
              <a:defRPr sz="5600"/>
            </a:lvl6pPr>
            <a:lvl7pPr lvl="6" algn="ctr" rtl="0">
              <a:lnSpc>
                <a:spcPct val="80000"/>
              </a:lnSpc>
              <a:spcBef>
                <a:spcPts val="0"/>
              </a:spcBef>
              <a:spcAft>
                <a:spcPts val="0"/>
              </a:spcAft>
              <a:buSzPts val="4200"/>
              <a:buNone/>
              <a:defRPr sz="5600"/>
            </a:lvl7pPr>
            <a:lvl8pPr lvl="7" algn="ctr" rtl="0">
              <a:lnSpc>
                <a:spcPct val="80000"/>
              </a:lnSpc>
              <a:spcBef>
                <a:spcPts val="0"/>
              </a:spcBef>
              <a:spcAft>
                <a:spcPts val="0"/>
              </a:spcAft>
              <a:buSzPts val="4200"/>
              <a:buNone/>
              <a:defRPr sz="5600"/>
            </a:lvl8pPr>
            <a:lvl9pPr lvl="8" algn="ctr" rtl="0">
              <a:lnSpc>
                <a:spcPct val="80000"/>
              </a:lnSpc>
              <a:spcBef>
                <a:spcPts val="0"/>
              </a:spcBef>
              <a:spcAft>
                <a:spcPts val="0"/>
              </a:spcAft>
              <a:buSzPts val="4200"/>
              <a:buNone/>
              <a:defRPr sz="5600"/>
            </a:lvl9pPr>
          </a:lstStyle>
          <a:p>
            <a:endParaRPr/>
          </a:p>
        </p:txBody>
      </p:sp>
      <p:sp>
        <p:nvSpPr>
          <p:cNvPr id="79" name="Google Shape;79;p15"/>
          <p:cNvSpPr txBox="1">
            <a:spLocks noGrp="1"/>
          </p:cNvSpPr>
          <p:nvPr>
            <p:ph type="subTitle" idx="1"/>
          </p:nvPr>
        </p:nvSpPr>
        <p:spPr>
          <a:xfrm>
            <a:off x="354000" y="2540000"/>
            <a:ext cx="3149600" cy="16468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Clr>
                <a:schemeClr val="lt1"/>
              </a:buClr>
              <a:buSzPts val="2400"/>
              <a:buNone/>
              <a:defRPr sz="3200">
                <a:solidFill>
                  <a:schemeClr val="lt1"/>
                </a:solidFill>
              </a:defRPr>
            </a:lvl1pPr>
            <a:lvl2pPr lvl="1" algn="ctr" rtl="0">
              <a:lnSpc>
                <a:spcPct val="80000"/>
              </a:lnSpc>
              <a:spcBef>
                <a:spcPts val="0"/>
              </a:spcBef>
              <a:spcAft>
                <a:spcPts val="0"/>
              </a:spcAft>
              <a:buSzPts val="1800"/>
              <a:buNone/>
              <a:defRPr sz="2400"/>
            </a:lvl2pPr>
            <a:lvl3pPr lvl="2" algn="ctr" rtl="0">
              <a:lnSpc>
                <a:spcPct val="80000"/>
              </a:lnSpc>
              <a:spcBef>
                <a:spcPts val="0"/>
              </a:spcBef>
              <a:spcAft>
                <a:spcPts val="0"/>
              </a:spcAft>
              <a:buSzPts val="1800"/>
              <a:buNone/>
              <a:defRPr sz="2400"/>
            </a:lvl3pPr>
            <a:lvl4pPr lvl="3" algn="ctr" rtl="0">
              <a:lnSpc>
                <a:spcPct val="80000"/>
              </a:lnSpc>
              <a:spcBef>
                <a:spcPts val="0"/>
              </a:spcBef>
              <a:spcAft>
                <a:spcPts val="0"/>
              </a:spcAft>
              <a:buSzPts val="1800"/>
              <a:buNone/>
              <a:defRPr sz="2400"/>
            </a:lvl4pPr>
            <a:lvl5pPr lvl="4" algn="ctr" rtl="0">
              <a:lnSpc>
                <a:spcPct val="80000"/>
              </a:lnSpc>
              <a:spcBef>
                <a:spcPts val="0"/>
              </a:spcBef>
              <a:spcAft>
                <a:spcPts val="0"/>
              </a:spcAft>
              <a:buSzPts val="1800"/>
              <a:buNone/>
              <a:defRPr sz="2400"/>
            </a:lvl5pPr>
            <a:lvl6pPr lvl="5" algn="ctr" rtl="0">
              <a:lnSpc>
                <a:spcPct val="80000"/>
              </a:lnSpc>
              <a:spcBef>
                <a:spcPts val="0"/>
              </a:spcBef>
              <a:spcAft>
                <a:spcPts val="0"/>
              </a:spcAft>
              <a:buSzPts val="1800"/>
              <a:buNone/>
              <a:defRPr sz="2400"/>
            </a:lvl6pPr>
            <a:lvl7pPr lvl="6" algn="ctr" rtl="0">
              <a:lnSpc>
                <a:spcPct val="80000"/>
              </a:lnSpc>
              <a:spcBef>
                <a:spcPts val="0"/>
              </a:spcBef>
              <a:spcAft>
                <a:spcPts val="0"/>
              </a:spcAft>
              <a:buSzPts val="1800"/>
              <a:buNone/>
              <a:defRPr sz="2400"/>
            </a:lvl7pPr>
            <a:lvl8pPr lvl="7" algn="ctr" rtl="0">
              <a:lnSpc>
                <a:spcPct val="80000"/>
              </a:lnSpc>
              <a:spcBef>
                <a:spcPts val="0"/>
              </a:spcBef>
              <a:spcAft>
                <a:spcPts val="0"/>
              </a:spcAft>
              <a:buSzPts val="1800"/>
              <a:buNone/>
              <a:defRPr sz="2400"/>
            </a:lvl8pPr>
            <a:lvl9pPr lvl="8" algn="ctr" rtl="0">
              <a:lnSpc>
                <a:spcPct val="80000"/>
              </a:lnSpc>
              <a:spcBef>
                <a:spcPts val="0"/>
              </a:spcBef>
              <a:spcAft>
                <a:spcPts val="0"/>
              </a:spcAft>
              <a:buSzPts val="1800"/>
              <a:buNone/>
              <a:defRPr sz="2400"/>
            </a:lvl9pPr>
          </a:lstStyle>
          <a:p>
            <a:endParaRPr/>
          </a:p>
        </p:txBody>
      </p:sp>
      <p:sp>
        <p:nvSpPr>
          <p:cNvPr id="80" name="Google Shape;80;p15"/>
          <p:cNvSpPr txBox="1">
            <a:spLocks noGrp="1"/>
          </p:cNvSpPr>
          <p:nvPr>
            <p:ph type="body" idx="2"/>
          </p:nvPr>
        </p:nvSpPr>
        <p:spPr>
          <a:xfrm>
            <a:off x="4860867" y="762400"/>
            <a:ext cx="6735200" cy="48768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1333"/>
              </a:spcBef>
              <a:spcAft>
                <a:spcPts val="0"/>
              </a:spcAft>
              <a:buSzPts val="1400"/>
              <a:buChar char="○"/>
              <a:defRPr/>
            </a:lvl2pPr>
            <a:lvl3pPr marL="1828754" lvl="2" indent="-423323" rtl="0">
              <a:spcBef>
                <a:spcPts val="1333"/>
              </a:spcBef>
              <a:spcAft>
                <a:spcPts val="0"/>
              </a:spcAft>
              <a:buSzPts val="1400"/>
              <a:buChar char="■"/>
              <a:defRPr/>
            </a:lvl3pPr>
            <a:lvl4pPr marL="2438339" lvl="3" indent="-423323" rtl="0">
              <a:spcBef>
                <a:spcPts val="1333"/>
              </a:spcBef>
              <a:spcAft>
                <a:spcPts val="0"/>
              </a:spcAft>
              <a:buSzPts val="1400"/>
              <a:buChar char="●"/>
              <a:defRPr/>
            </a:lvl4pPr>
            <a:lvl5pPr marL="3047924" lvl="4" indent="-423323" rtl="0">
              <a:spcBef>
                <a:spcPts val="1333"/>
              </a:spcBef>
              <a:spcAft>
                <a:spcPts val="0"/>
              </a:spcAft>
              <a:buSzPts val="1400"/>
              <a:buChar char="○"/>
              <a:defRPr/>
            </a:lvl5pPr>
            <a:lvl6pPr marL="3657509" lvl="5" indent="-423323" rtl="0">
              <a:spcBef>
                <a:spcPts val="1333"/>
              </a:spcBef>
              <a:spcAft>
                <a:spcPts val="0"/>
              </a:spcAft>
              <a:buSzPts val="1400"/>
              <a:buChar char="■"/>
              <a:defRPr/>
            </a:lvl6pPr>
            <a:lvl7pPr marL="4267093" lvl="6" indent="-423323" rtl="0">
              <a:spcBef>
                <a:spcPts val="1333"/>
              </a:spcBef>
              <a:spcAft>
                <a:spcPts val="0"/>
              </a:spcAft>
              <a:buSzPts val="1400"/>
              <a:buChar char="●"/>
              <a:defRPr/>
            </a:lvl7pPr>
            <a:lvl8pPr marL="4876678" lvl="7" indent="-423323" rtl="0">
              <a:spcBef>
                <a:spcPts val="1333"/>
              </a:spcBef>
              <a:spcAft>
                <a:spcPts val="0"/>
              </a:spcAft>
              <a:buSzPts val="1400"/>
              <a:buChar char="○"/>
              <a:defRPr/>
            </a:lvl8pPr>
            <a:lvl9pPr marL="5486263" lvl="8" indent="-423323" rtl="0">
              <a:spcBef>
                <a:spcPts val="1333"/>
              </a:spcBef>
              <a:spcAft>
                <a:spcPts val="1333"/>
              </a:spcAft>
              <a:buSzPts val="1400"/>
              <a:buChar char="■"/>
              <a:defRPr/>
            </a:lvl9pPr>
          </a:lstStyle>
          <a:p>
            <a:endParaRPr/>
          </a:p>
        </p:txBody>
      </p:sp>
      <p:sp>
        <p:nvSpPr>
          <p:cNvPr id="81" name="Google Shape;81;p15"/>
          <p:cNvSpPr txBox="1"/>
          <p:nvPr/>
        </p:nvSpPr>
        <p:spPr>
          <a:xfrm>
            <a:off x="11277600" y="6278880"/>
            <a:ext cx="731600" cy="5248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n" sz="1467">
                <a:latin typeface="Source Sans Pro"/>
                <a:ea typeface="Source Sans Pro"/>
                <a:cs typeface="Source Sans Pro"/>
                <a:sym typeface="Source Sans Pro"/>
              </a:rPr>
              <a:pPr marL="0" lvl="0" indent="0" algn="r" rtl="0">
                <a:spcBef>
                  <a:spcPts val="0"/>
                </a:spcBef>
                <a:spcAft>
                  <a:spcPts val="0"/>
                </a:spcAft>
                <a:buNone/>
              </a:pPr>
              <a:t>‹#›</a:t>
            </a:fld>
            <a:endParaRPr sz="1467">
              <a:latin typeface="Source Sans Pro"/>
              <a:ea typeface="Source Sans Pro"/>
              <a:cs typeface="Source Sans Pro"/>
              <a:sym typeface="Source Sans Pro"/>
            </a:endParaRPr>
          </a:p>
        </p:txBody>
      </p:sp>
      <p:pic>
        <p:nvPicPr>
          <p:cNvPr id="82" name="Google Shape;82;p15"/>
          <p:cNvPicPr preferRelativeResize="0"/>
          <p:nvPr/>
        </p:nvPicPr>
        <p:blipFill>
          <a:blip r:embed="rId3">
            <a:alphaModFix/>
          </a:blip>
          <a:stretch>
            <a:fillRect/>
          </a:stretch>
        </p:blipFill>
        <p:spPr>
          <a:xfrm>
            <a:off x="237840" y="5643200"/>
            <a:ext cx="1219200" cy="1043093"/>
          </a:xfrm>
          <a:prstGeom prst="rect">
            <a:avLst/>
          </a:prstGeom>
          <a:noFill/>
          <a:ln>
            <a:noFill/>
          </a:ln>
        </p:spPr>
      </p:pic>
    </p:spTree>
    <p:extLst>
      <p:ext uri="{BB962C8B-B14F-4D97-AF65-F5344CB8AC3E}">
        <p14:creationId xmlns:p14="http://schemas.microsoft.com/office/powerpoint/2010/main" val="619599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EC42F0-CDC4-F2E8-5427-41C6D4C87F0C}"/>
              </a:ext>
            </a:extLst>
          </p:cNvPr>
          <p:cNvSpPr>
            <a:spLocks noGrp="1"/>
          </p:cNvSpPr>
          <p:nvPr>
            <p:ph idx="1" hasCustomPrompt="1"/>
          </p:nvPr>
        </p:nvSpPr>
        <p:spPr>
          <a:xfrm>
            <a:off x="394932" y="1463041"/>
            <a:ext cx="11492267" cy="4544568"/>
          </a:xfrm>
          <a:prstGeom prst="rect">
            <a:avLst/>
          </a:prstGeom>
        </p:spPr>
        <p:txBody>
          <a:bodyPr/>
          <a:lstStyle>
            <a:lvl1pPr marL="290513" indent="-284163">
              <a:lnSpc>
                <a:spcPct val="100000"/>
              </a:lnSpc>
              <a:buSzPct val="100000"/>
              <a:buFontTx/>
              <a:buBlip>
                <a:blip r:embed="rId2">
                  <a:extLst>
                    <a:ext uri="{96DAC541-7B7A-43D3-8B79-37D633B846F1}">
                      <asvg:svgBlip xmlns:asvg="http://schemas.microsoft.com/office/drawing/2016/SVG/main" r:embed="rId3"/>
                    </a:ext>
                  </a:extLst>
                </a:blip>
              </a:buBlip>
              <a:tabLst/>
              <a:defRPr sz="26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a:p>
            <a:pPr lvl="1"/>
            <a:r>
              <a:rPr lang="en-US"/>
              <a:t>Second level</a:t>
            </a:r>
          </a:p>
          <a:p>
            <a:pPr lvl="2"/>
            <a:r>
              <a:rPr lang="en-US"/>
              <a:t>Third level</a:t>
            </a:r>
          </a:p>
        </p:txBody>
      </p:sp>
      <p:sp>
        <p:nvSpPr>
          <p:cNvPr id="8" name="Rectangle 7">
            <a:extLst>
              <a:ext uri="{FF2B5EF4-FFF2-40B4-BE49-F238E27FC236}">
                <a16:creationId xmlns:a16="http://schemas.microsoft.com/office/drawing/2014/main" id="{A9C8C639-6F08-92CD-F5DC-52E527F64824}"/>
              </a:ext>
            </a:extLst>
          </p:cNvPr>
          <p:cNvSpPr/>
          <p:nvPr userDrawn="1"/>
        </p:nvSpPr>
        <p:spPr>
          <a:xfrm>
            <a:off x="515271" y="415635"/>
            <a:ext cx="457200" cy="95642"/>
          </a:xfrm>
          <a:prstGeom prst="rect">
            <a:avLst/>
          </a:prstGeom>
          <a:solidFill>
            <a:srgbClr val="DD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028BEE11-8A57-928F-BD4C-C348089C88DA}"/>
              </a:ext>
            </a:extLst>
          </p:cNvPr>
          <p:cNvSpPr>
            <a:spLocks noGrp="1"/>
          </p:cNvSpPr>
          <p:nvPr>
            <p:ph type="title"/>
          </p:nvPr>
        </p:nvSpPr>
        <p:spPr>
          <a:xfrm>
            <a:off x="838200" y="415635"/>
            <a:ext cx="9886627" cy="127505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64499765"/>
      </p:ext>
    </p:extLst>
  </p:cSld>
  <p:clrMapOvr>
    <a:masterClrMapping/>
  </p:clrMapOvr>
  <p:hf sldNum="0" hdr="0" dt="0"/>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3"/>
        <p:cNvGrpSpPr/>
        <p:nvPr/>
      </p:nvGrpSpPr>
      <p:grpSpPr>
        <a:xfrm>
          <a:off x="0" y="0"/>
          <a:ext cx="0" cy="0"/>
          <a:chOff x="0" y="0"/>
          <a:chExt cx="0" cy="0"/>
        </a:xfrm>
      </p:grpSpPr>
      <p:sp>
        <p:nvSpPr>
          <p:cNvPr id="84" name="Google Shape;84;p16"/>
          <p:cNvSpPr txBox="1">
            <a:spLocks noGrp="1"/>
          </p:cNvSpPr>
          <p:nvPr>
            <p:ph type="body" idx="1"/>
          </p:nvPr>
        </p:nvSpPr>
        <p:spPr>
          <a:xfrm>
            <a:off x="426720" y="6108700"/>
            <a:ext cx="7486800" cy="5292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600"/>
              <a:buNone/>
              <a:defRPr sz="2133"/>
            </a:lvl1pPr>
          </a:lstStyle>
          <a:p>
            <a:endParaRPr/>
          </a:p>
        </p:txBody>
      </p:sp>
      <p:pic>
        <p:nvPicPr>
          <p:cNvPr id="85" name="Google Shape;85;p16"/>
          <p:cNvPicPr preferRelativeResize="0"/>
          <p:nvPr/>
        </p:nvPicPr>
        <p:blipFill>
          <a:blip r:embed="rId2">
            <a:alphaModFix/>
          </a:blip>
          <a:stretch>
            <a:fillRect/>
          </a:stretch>
        </p:blipFill>
        <p:spPr>
          <a:xfrm>
            <a:off x="10636840" y="5645433"/>
            <a:ext cx="1341120" cy="1072896"/>
          </a:xfrm>
          <a:prstGeom prst="rect">
            <a:avLst/>
          </a:prstGeom>
          <a:noFill/>
          <a:ln>
            <a:noFill/>
          </a:ln>
        </p:spPr>
      </p:pic>
    </p:spTree>
    <p:extLst>
      <p:ext uri="{BB962C8B-B14F-4D97-AF65-F5344CB8AC3E}">
        <p14:creationId xmlns:p14="http://schemas.microsoft.com/office/powerpoint/2010/main" val="27072175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
        <p:cNvGrpSpPr/>
        <p:nvPr/>
      </p:nvGrpSpPr>
      <p:grpSpPr>
        <a:xfrm>
          <a:off x="0" y="0"/>
          <a:ext cx="0" cy="0"/>
          <a:chOff x="0" y="0"/>
          <a:chExt cx="0" cy="0"/>
        </a:xfrm>
      </p:grpSpPr>
      <p:sp>
        <p:nvSpPr>
          <p:cNvPr id="87" name="Google Shape;87;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395778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517200" y="610700"/>
            <a:ext cx="11157600" cy="914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0" name="Google Shape;90;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31414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_TITLE_AND_DESCRIPTION_2">
  <p:cSld name="SECTION_TITLE_AND_DESCRIPTION_2">
    <p:spTree>
      <p:nvGrpSpPr>
        <p:cNvPr id="1" name="Shape 91"/>
        <p:cNvGrpSpPr/>
        <p:nvPr/>
      </p:nvGrpSpPr>
      <p:grpSpPr>
        <a:xfrm>
          <a:off x="0" y="0"/>
          <a:ext cx="0" cy="0"/>
          <a:chOff x="0" y="0"/>
          <a:chExt cx="0" cy="0"/>
        </a:xfrm>
      </p:grpSpPr>
      <p:sp>
        <p:nvSpPr>
          <p:cNvPr id="92" name="Google Shape;92;p1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1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94" name="Google Shape;94;p1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5" name="Google Shape;95;p1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SzPts val="1800"/>
              <a:buChar char="●"/>
              <a:defRPr/>
            </a:lvl1pPr>
            <a:lvl2pPr marL="1219170" lvl="1" indent="-423323" rtl="0">
              <a:spcBef>
                <a:spcPts val="1333"/>
              </a:spcBef>
              <a:spcAft>
                <a:spcPts val="0"/>
              </a:spcAft>
              <a:buSzPts val="1400"/>
              <a:buChar char="○"/>
              <a:defRPr/>
            </a:lvl2pPr>
            <a:lvl3pPr marL="1828754" lvl="2" indent="-423323" rtl="0">
              <a:spcBef>
                <a:spcPts val="1333"/>
              </a:spcBef>
              <a:spcAft>
                <a:spcPts val="0"/>
              </a:spcAft>
              <a:buSzPts val="1400"/>
              <a:buChar char="■"/>
              <a:defRPr/>
            </a:lvl3pPr>
            <a:lvl4pPr marL="2438339" lvl="3" indent="-423323" rtl="0">
              <a:spcBef>
                <a:spcPts val="1333"/>
              </a:spcBef>
              <a:spcAft>
                <a:spcPts val="0"/>
              </a:spcAft>
              <a:buSzPts val="1400"/>
              <a:buChar char="●"/>
              <a:defRPr/>
            </a:lvl4pPr>
            <a:lvl5pPr marL="3047924" lvl="4" indent="-423323" rtl="0">
              <a:spcBef>
                <a:spcPts val="1333"/>
              </a:spcBef>
              <a:spcAft>
                <a:spcPts val="0"/>
              </a:spcAft>
              <a:buSzPts val="1400"/>
              <a:buChar char="○"/>
              <a:defRPr/>
            </a:lvl5pPr>
            <a:lvl6pPr marL="3657509" lvl="5" indent="-423323" rtl="0">
              <a:spcBef>
                <a:spcPts val="1333"/>
              </a:spcBef>
              <a:spcAft>
                <a:spcPts val="0"/>
              </a:spcAft>
              <a:buSzPts val="1400"/>
              <a:buChar char="■"/>
              <a:defRPr/>
            </a:lvl6pPr>
            <a:lvl7pPr marL="4267093" lvl="6" indent="-423323" rtl="0">
              <a:spcBef>
                <a:spcPts val="1333"/>
              </a:spcBef>
              <a:spcAft>
                <a:spcPts val="0"/>
              </a:spcAft>
              <a:buSzPts val="1400"/>
              <a:buChar char="●"/>
              <a:defRPr/>
            </a:lvl7pPr>
            <a:lvl8pPr marL="4876678" lvl="7" indent="-423323" rtl="0">
              <a:spcBef>
                <a:spcPts val="1333"/>
              </a:spcBef>
              <a:spcAft>
                <a:spcPts val="0"/>
              </a:spcAft>
              <a:buSzPts val="1400"/>
              <a:buChar char="○"/>
              <a:defRPr/>
            </a:lvl8pPr>
            <a:lvl9pPr marL="5486263" lvl="8" indent="-423323" rtl="0">
              <a:spcBef>
                <a:spcPts val="1333"/>
              </a:spcBef>
              <a:spcAft>
                <a:spcPts val="1333"/>
              </a:spcAft>
              <a:buSzPts val="1400"/>
              <a:buChar char="■"/>
              <a:defRPr/>
            </a:lvl9pPr>
          </a:lstStyle>
          <a:p>
            <a:endParaRPr/>
          </a:p>
        </p:txBody>
      </p:sp>
      <p:sp>
        <p:nvSpPr>
          <p:cNvPr id="96" name="Google Shape;96;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728385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Dark)">
    <p:spTree>
      <p:nvGrpSpPr>
        <p:cNvPr id="1" name=""/>
        <p:cNvGrpSpPr/>
        <p:nvPr/>
      </p:nvGrpSpPr>
      <p:grpSpPr>
        <a:xfrm>
          <a:off x="0" y="0"/>
          <a:ext cx="0" cy="0"/>
          <a:chOff x="0" y="0"/>
          <a:chExt cx="0" cy="0"/>
        </a:xfrm>
      </p:grpSpPr>
      <p:sp>
        <p:nvSpPr>
          <p:cNvPr id="7" name="Round Single Corner Rectangle 6">
            <a:extLst>
              <a:ext uri="{FF2B5EF4-FFF2-40B4-BE49-F238E27FC236}">
                <a16:creationId xmlns:a16="http://schemas.microsoft.com/office/drawing/2014/main" id="{9751EF30-BB00-0B08-D0B5-029EC739724E}"/>
              </a:ext>
            </a:extLst>
          </p:cNvPr>
          <p:cNvSpPr/>
          <p:nvPr userDrawn="1"/>
        </p:nvSpPr>
        <p:spPr>
          <a:xfrm rot="10800000">
            <a:off x="198699" y="199036"/>
            <a:ext cx="11794602" cy="6454132"/>
          </a:xfrm>
          <a:prstGeom prst="round1Rect">
            <a:avLst>
              <a:gd name="adj" fmla="val 1576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17">
            <a:extLst>
              <a:ext uri="{FF2B5EF4-FFF2-40B4-BE49-F238E27FC236}">
                <a16:creationId xmlns:a16="http://schemas.microsoft.com/office/drawing/2014/main" id="{04045CBB-EE67-B6FD-306E-76E2EAE17BA9}"/>
              </a:ext>
            </a:extLst>
          </p:cNvPr>
          <p:cNvSpPr/>
          <p:nvPr userDrawn="1"/>
        </p:nvSpPr>
        <p:spPr>
          <a:xfrm>
            <a:off x="8326195" y="195859"/>
            <a:ext cx="3667106" cy="6457310"/>
          </a:xfrm>
          <a:custGeom>
            <a:avLst/>
            <a:gdLst>
              <a:gd name="connsiteX0" fmla="*/ 0 w 4691270"/>
              <a:gd name="connsiteY0" fmla="*/ 6858000 h 6858000"/>
              <a:gd name="connsiteX1" fmla="*/ 1848689 w 4691270"/>
              <a:gd name="connsiteY1" fmla="*/ 0 h 6858000"/>
              <a:gd name="connsiteX2" fmla="*/ 4691270 w 4691270"/>
              <a:gd name="connsiteY2" fmla="*/ 0 h 6858000"/>
              <a:gd name="connsiteX3" fmla="*/ 2842581 w 4691270"/>
              <a:gd name="connsiteY3" fmla="*/ 6858000 h 6858000"/>
              <a:gd name="connsiteX4" fmla="*/ 0 w 4691270"/>
              <a:gd name="connsiteY4" fmla="*/ 6858000 h 6858000"/>
              <a:gd name="connsiteX0" fmla="*/ 0 w 2915479"/>
              <a:gd name="connsiteY0" fmla="*/ 6858000 h 6858000"/>
              <a:gd name="connsiteX1" fmla="*/ 1848689 w 2915479"/>
              <a:gd name="connsiteY1" fmla="*/ 0 h 6858000"/>
              <a:gd name="connsiteX2" fmla="*/ 2915479 w 2915479"/>
              <a:gd name="connsiteY2" fmla="*/ 13253 h 6858000"/>
              <a:gd name="connsiteX3" fmla="*/ 2842581 w 2915479"/>
              <a:gd name="connsiteY3" fmla="*/ 6858000 h 6858000"/>
              <a:gd name="connsiteX4" fmla="*/ 0 w 2915479"/>
              <a:gd name="connsiteY4" fmla="*/ 6858000 h 6858000"/>
              <a:gd name="connsiteX0" fmla="*/ 0 w 2915479"/>
              <a:gd name="connsiteY0" fmla="*/ 6858000 h 6858000"/>
              <a:gd name="connsiteX1" fmla="*/ 1848689 w 2915479"/>
              <a:gd name="connsiteY1" fmla="*/ 0 h 6858000"/>
              <a:gd name="connsiteX2" fmla="*/ 2915479 w 2915479"/>
              <a:gd name="connsiteY2" fmla="*/ 1 h 6858000"/>
              <a:gd name="connsiteX3" fmla="*/ 2842581 w 2915479"/>
              <a:gd name="connsiteY3" fmla="*/ 6858000 h 6858000"/>
              <a:gd name="connsiteX4" fmla="*/ 0 w 2915479"/>
              <a:gd name="connsiteY4" fmla="*/ 6858000 h 6858000"/>
              <a:gd name="connsiteX0" fmla="*/ 0 w 3982268"/>
              <a:gd name="connsiteY0" fmla="*/ 6858000 h 6871252"/>
              <a:gd name="connsiteX1" fmla="*/ 1848689 w 3982268"/>
              <a:gd name="connsiteY1" fmla="*/ 0 h 6871252"/>
              <a:gd name="connsiteX2" fmla="*/ 2915479 w 3982268"/>
              <a:gd name="connsiteY2" fmla="*/ 1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2644 w 3982268"/>
              <a:gd name="connsiteY2" fmla="*/ 13253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7960 w 3982268"/>
              <a:gd name="connsiteY2" fmla="*/ 2621 h 6871252"/>
              <a:gd name="connsiteX3" fmla="*/ 3982268 w 3982268"/>
              <a:gd name="connsiteY3" fmla="*/ 6871252 h 6871252"/>
              <a:gd name="connsiteX4" fmla="*/ 0 w 3982268"/>
              <a:gd name="connsiteY4" fmla="*/ 6858000 h 6871252"/>
              <a:gd name="connsiteX0" fmla="*/ 0 w 3982268"/>
              <a:gd name="connsiteY0" fmla="*/ 6860695 h 6873947"/>
              <a:gd name="connsiteX1" fmla="*/ 1848689 w 3982268"/>
              <a:gd name="connsiteY1" fmla="*/ 2695 h 6873947"/>
              <a:gd name="connsiteX2" fmla="*/ 3927960 w 3982268"/>
              <a:gd name="connsiteY2" fmla="*/ 0 h 6873947"/>
              <a:gd name="connsiteX3" fmla="*/ 3982268 w 3982268"/>
              <a:gd name="connsiteY3" fmla="*/ 6873947 h 6873947"/>
              <a:gd name="connsiteX4" fmla="*/ 0 w 3982268"/>
              <a:gd name="connsiteY4" fmla="*/ 6860695 h 6873947"/>
              <a:gd name="connsiteX0" fmla="*/ 0 w 4014166"/>
              <a:gd name="connsiteY0" fmla="*/ 6860695 h 6860695"/>
              <a:gd name="connsiteX1" fmla="*/ 1848689 w 4014166"/>
              <a:gd name="connsiteY1" fmla="*/ 2695 h 6860695"/>
              <a:gd name="connsiteX2" fmla="*/ 3927960 w 4014166"/>
              <a:gd name="connsiteY2" fmla="*/ 0 h 6860695"/>
              <a:gd name="connsiteX3" fmla="*/ 4014166 w 4014166"/>
              <a:gd name="connsiteY3" fmla="*/ 6756989 h 6860695"/>
              <a:gd name="connsiteX4" fmla="*/ 0 w 4014166"/>
              <a:gd name="connsiteY4" fmla="*/ 6860695 h 686069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58000 h 6860620"/>
              <a:gd name="connsiteX1" fmla="*/ 1848689 w 3934421"/>
              <a:gd name="connsiteY1" fmla="*/ 0 h 6860620"/>
              <a:gd name="connsiteX2" fmla="*/ 3858110 w 3934421"/>
              <a:gd name="connsiteY2" fmla="*/ 79855 h 6860620"/>
              <a:gd name="connsiteX3" fmla="*/ 3934421 w 3934421"/>
              <a:gd name="connsiteY3" fmla="*/ 6860620 h 6860620"/>
              <a:gd name="connsiteX4" fmla="*/ 0 w 3934421"/>
              <a:gd name="connsiteY4" fmla="*/ 6858000 h 6860620"/>
              <a:gd name="connsiteX0" fmla="*/ 0 w 3934421"/>
              <a:gd name="connsiteY0" fmla="*/ 6860695 h 6863315"/>
              <a:gd name="connsiteX1" fmla="*/ 1848689 w 3934421"/>
              <a:gd name="connsiteY1" fmla="*/ 2695 h 6863315"/>
              <a:gd name="connsiteX2" fmla="*/ 3921610 w 3934421"/>
              <a:gd name="connsiteY2" fmla="*/ 0 h 6863315"/>
              <a:gd name="connsiteX3" fmla="*/ 3934421 w 3934421"/>
              <a:gd name="connsiteY3" fmla="*/ 6863315 h 6863315"/>
              <a:gd name="connsiteX4" fmla="*/ 0 w 3934421"/>
              <a:gd name="connsiteY4" fmla="*/ 6860695 h 6863315"/>
              <a:gd name="connsiteX0" fmla="*/ 0 w 3934421"/>
              <a:gd name="connsiteY0" fmla="*/ 6858000 h 6860620"/>
              <a:gd name="connsiteX1" fmla="*/ 1848689 w 3934421"/>
              <a:gd name="connsiteY1" fmla="*/ 0 h 6860620"/>
              <a:gd name="connsiteX2" fmla="*/ 3885343 w 3934421"/>
              <a:gd name="connsiteY2" fmla="*/ 611 h 6860620"/>
              <a:gd name="connsiteX3" fmla="*/ 3934421 w 3934421"/>
              <a:gd name="connsiteY3" fmla="*/ 6860620 h 6860620"/>
              <a:gd name="connsiteX4" fmla="*/ 0 w 3934421"/>
              <a:gd name="connsiteY4" fmla="*/ 6858000 h 6860620"/>
              <a:gd name="connsiteX0" fmla="*/ 0 w 3934421"/>
              <a:gd name="connsiteY0" fmla="*/ 6858000 h 6860620"/>
              <a:gd name="connsiteX1" fmla="*/ 1848689 w 3934421"/>
              <a:gd name="connsiteY1" fmla="*/ 0 h 6860620"/>
              <a:gd name="connsiteX2" fmla="*/ 3865561 w 3934421"/>
              <a:gd name="connsiteY2" fmla="*/ 3917 h 6860620"/>
              <a:gd name="connsiteX3" fmla="*/ 3934421 w 3934421"/>
              <a:gd name="connsiteY3" fmla="*/ 6860620 h 6860620"/>
              <a:gd name="connsiteX4" fmla="*/ 0 w 3934421"/>
              <a:gd name="connsiteY4" fmla="*/ 6858000 h 6860620"/>
              <a:gd name="connsiteX0" fmla="*/ 0 w 3934421"/>
              <a:gd name="connsiteY0" fmla="*/ 6860695 h 6863315"/>
              <a:gd name="connsiteX1" fmla="*/ 1848689 w 3934421"/>
              <a:gd name="connsiteY1" fmla="*/ 2695 h 6863315"/>
              <a:gd name="connsiteX2" fmla="*/ 3891938 w 3934421"/>
              <a:gd name="connsiteY2" fmla="*/ 0 h 6863315"/>
              <a:gd name="connsiteX3" fmla="*/ 3934421 w 3934421"/>
              <a:gd name="connsiteY3" fmla="*/ 6863315 h 6863315"/>
              <a:gd name="connsiteX4" fmla="*/ 0 w 3934421"/>
              <a:gd name="connsiteY4" fmla="*/ 6860695 h 6863315"/>
              <a:gd name="connsiteX0" fmla="*/ 0 w 3892045"/>
              <a:gd name="connsiteY0" fmla="*/ 6860695 h 6860695"/>
              <a:gd name="connsiteX1" fmla="*/ 1848689 w 3892045"/>
              <a:gd name="connsiteY1" fmla="*/ 2695 h 6860695"/>
              <a:gd name="connsiteX2" fmla="*/ 3891938 w 3892045"/>
              <a:gd name="connsiteY2" fmla="*/ 0 h 6860695"/>
              <a:gd name="connsiteX3" fmla="*/ 3865182 w 3892045"/>
              <a:gd name="connsiteY3" fmla="*/ 6787285 h 6860695"/>
              <a:gd name="connsiteX4" fmla="*/ 0 w 3892045"/>
              <a:gd name="connsiteY4" fmla="*/ 6860695 h 6860695"/>
              <a:gd name="connsiteX0" fmla="*/ 0 w 3892519"/>
              <a:gd name="connsiteY0" fmla="*/ 6860695 h 6860695"/>
              <a:gd name="connsiteX1" fmla="*/ 1848689 w 3892519"/>
              <a:gd name="connsiteY1" fmla="*/ 2695 h 6860695"/>
              <a:gd name="connsiteX2" fmla="*/ 3891938 w 3892519"/>
              <a:gd name="connsiteY2" fmla="*/ 0 h 6860695"/>
              <a:gd name="connsiteX3" fmla="*/ 3891559 w 3892519"/>
              <a:gd name="connsiteY3" fmla="*/ 6860010 h 6860695"/>
              <a:gd name="connsiteX4" fmla="*/ 0 w 3892519"/>
              <a:gd name="connsiteY4" fmla="*/ 6860695 h 6860695"/>
              <a:gd name="connsiteX0" fmla="*/ 0 w 3879096"/>
              <a:gd name="connsiteY0" fmla="*/ 6860695 h 6860695"/>
              <a:gd name="connsiteX1" fmla="*/ 1835266 w 3879096"/>
              <a:gd name="connsiteY1" fmla="*/ 2695 h 6860695"/>
              <a:gd name="connsiteX2" fmla="*/ 3878515 w 3879096"/>
              <a:gd name="connsiteY2" fmla="*/ 0 h 6860695"/>
              <a:gd name="connsiteX3" fmla="*/ 3878136 w 3879096"/>
              <a:gd name="connsiteY3" fmla="*/ 6860010 h 6860695"/>
              <a:gd name="connsiteX4" fmla="*/ 0 w 3879096"/>
              <a:gd name="connsiteY4" fmla="*/ 6860695 h 6860695"/>
              <a:gd name="connsiteX0" fmla="*/ 0 w 3875740"/>
              <a:gd name="connsiteY0" fmla="*/ 6864070 h 6864070"/>
              <a:gd name="connsiteX1" fmla="*/ 1831910 w 3875740"/>
              <a:gd name="connsiteY1" fmla="*/ 2695 h 6864070"/>
              <a:gd name="connsiteX2" fmla="*/ 3875159 w 3875740"/>
              <a:gd name="connsiteY2" fmla="*/ 0 h 6864070"/>
              <a:gd name="connsiteX3" fmla="*/ 3874780 w 3875740"/>
              <a:gd name="connsiteY3" fmla="*/ 6860010 h 6864070"/>
              <a:gd name="connsiteX4" fmla="*/ 0 w 3875740"/>
              <a:gd name="connsiteY4" fmla="*/ 6864070 h 6864070"/>
              <a:gd name="connsiteX0" fmla="*/ 0 w 3875740"/>
              <a:gd name="connsiteY0" fmla="*/ 6864070 h 6864070"/>
              <a:gd name="connsiteX1" fmla="*/ 1841977 w 3875740"/>
              <a:gd name="connsiteY1" fmla="*/ 2695 h 6864070"/>
              <a:gd name="connsiteX2" fmla="*/ 3875159 w 3875740"/>
              <a:gd name="connsiteY2" fmla="*/ 0 h 6864070"/>
              <a:gd name="connsiteX3" fmla="*/ 3874780 w 3875740"/>
              <a:gd name="connsiteY3" fmla="*/ 6860010 h 6864070"/>
              <a:gd name="connsiteX4" fmla="*/ 0 w 3875740"/>
              <a:gd name="connsiteY4" fmla="*/ 6864070 h 6864070"/>
              <a:gd name="connsiteX0" fmla="*/ 0 w 3875740"/>
              <a:gd name="connsiteY0" fmla="*/ 6864070 h 6864070"/>
              <a:gd name="connsiteX1" fmla="*/ 1841977 w 3875740"/>
              <a:gd name="connsiteY1" fmla="*/ 2695 h 6864070"/>
              <a:gd name="connsiteX2" fmla="*/ 3875159 w 3875740"/>
              <a:gd name="connsiteY2" fmla="*/ 0 h 6864070"/>
              <a:gd name="connsiteX3" fmla="*/ 3874780 w 3875740"/>
              <a:gd name="connsiteY3" fmla="*/ 6863385 h 6864070"/>
              <a:gd name="connsiteX4" fmla="*/ 0 w 3875740"/>
              <a:gd name="connsiteY4" fmla="*/ 6864070 h 6864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5740" h="6864070">
                <a:moveTo>
                  <a:pt x="0" y="6864070"/>
                </a:moveTo>
                <a:lnTo>
                  <a:pt x="1841977" y="2695"/>
                </a:lnTo>
                <a:lnTo>
                  <a:pt x="3875159" y="0"/>
                </a:lnTo>
                <a:cubicBezTo>
                  <a:pt x="3877313" y="2287772"/>
                  <a:pt x="3872626" y="4575613"/>
                  <a:pt x="3874780" y="6863385"/>
                </a:cubicBezTo>
                <a:lnTo>
                  <a:pt x="0" y="6864070"/>
                </a:lnTo>
                <a:close/>
              </a:path>
            </a:pathLst>
          </a:custGeom>
          <a:solidFill>
            <a:srgbClr val="001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6903580-B876-1928-EC60-C030A851CF94}"/>
              </a:ext>
            </a:extLst>
          </p:cNvPr>
          <p:cNvPicPr>
            <a:picLocks noChangeAspect="1"/>
          </p:cNvPicPr>
          <p:nvPr userDrawn="1"/>
        </p:nvPicPr>
        <p:blipFill>
          <a:blip r:embed="rId2"/>
          <a:stretch>
            <a:fillRect/>
          </a:stretch>
        </p:blipFill>
        <p:spPr>
          <a:xfrm>
            <a:off x="598243" y="677323"/>
            <a:ext cx="749300" cy="660400"/>
          </a:xfrm>
          <a:prstGeom prst="rect">
            <a:avLst/>
          </a:prstGeom>
        </p:spPr>
      </p:pic>
      <p:sp>
        <p:nvSpPr>
          <p:cNvPr id="10" name="Title 1">
            <a:extLst>
              <a:ext uri="{FF2B5EF4-FFF2-40B4-BE49-F238E27FC236}">
                <a16:creationId xmlns:a16="http://schemas.microsoft.com/office/drawing/2014/main" id="{19A492AB-8D1C-ADE8-C790-04CB1BBE8038}"/>
              </a:ext>
            </a:extLst>
          </p:cNvPr>
          <p:cNvSpPr>
            <a:spLocks noGrp="1"/>
          </p:cNvSpPr>
          <p:nvPr>
            <p:ph type="title" hasCustomPrompt="1"/>
          </p:nvPr>
        </p:nvSpPr>
        <p:spPr>
          <a:xfrm>
            <a:off x="1524000" y="2289716"/>
            <a:ext cx="7543799" cy="872584"/>
          </a:xfrm>
          <a:prstGeom prst="rect">
            <a:avLst/>
          </a:prstGeom>
        </p:spPr>
        <p:txBody>
          <a:bodyPr lIns="0" tIns="0" rIns="0" bIns="0" anchor="t"/>
          <a:lstStyle>
            <a:lvl1pPr algn="l">
              <a:defRPr sz="4200" b="1">
                <a:solidFill>
                  <a:schemeClr val="bg1"/>
                </a:solidFill>
              </a:defRPr>
            </a:lvl1pPr>
          </a:lstStyle>
          <a:p>
            <a:r>
              <a:rPr lang="en-US"/>
              <a:t>Title of Presentation</a:t>
            </a:r>
          </a:p>
        </p:txBody>
      </p:sp>
      <p:sp>
        <p:nvSpPr>
          <p:cNvPr id="11" name="Text Placeholder 2">
            <a:extLst>
              <a:ext uri="{FF2B5EF4-FFF2-40B4-BE49-F238E27FC236}">
                <a16:creationId xmlns:a16="http://schemas.microsoft.com/office/drawing/2014/main" id="{B4E9DA49-DC46-8E73-927F-79603AAE58A8}"/>
              </a:ext>
            </a:extLst>
          </p:cNvPr>
          <p:cNvSpPr>
            <a:spLocks noGrp="1"/>
          </p:cNvSpPr>
          <p:nvPr>
            <p:ph type="body" idx="1"/>
          </p:nvPr>
        </p:nvSpPr>
        <p:spPr>
          <a:xfrm>
            <a:off x="1524000" y="3239739"/>
            <a:ext cx="7543800" cy="872584"/>
          </a:xfrm>
          <a:prstGeom prst="rect">
            <a:avLst/>
          </a:prstGeom>
        </p:spPr>
        <p:txBody>
          <a:bodyPr lIns="0" tIns="0" rIns="0" bIns="0" anchor="t"/>
          <a:lstStyle>
            <a:lvl1pPr marL="0" indent="0" algn="l">
              <a:lnSpc>
                <a:spcPct val="100000"/>
              </a:lnSpc>
              <a:buNone/>
              <a:defRPr sz="2800" b="1">
                <a:solidFill>
                  <a:schemeClr val="bg1"/>
                </a:solidFill>
              </a:defRPr>
            </a:lvl1pPr>
          </a:lstStyle>
          <a:p>
            <a:endParaRPr lang="en-US"/>
          </a:p>
        </p:txBody>
      </p:sp>
      <p:sp>
        <p:nvSpPr>
          <p:cNvPr id="12" name="Text Placeholder 2">
            <a:extLst>
              <a:ext uri="{FF2B5EF4-FFF2-40B4-BE49-F238E27FC236}">
                <a16:creationId xmlns:a16="http://schemas.microsoft.com/office/drawing/2014/main" id="{6E4F891D-A95F-3B4B-6AEC-2A7E169729A1}"/>
              </a:ext>
            </a:extLst>
          </p:cNvPr>
          <p:cNvSpPr>
            <a:spLocks noGrp="1"/>
          </p:cNvSpPr>
          <p:nvPr>
            <p:ph type="body" idx="10" hasCustomPrompt="1"/>
          </p:nvPr>
        </p:nvSpPr>
        <p:spPr>
          <a:xfrm>
            <a:off x="1523998" y="4452757"/>
            <a:ext cx="7543801" cy="601835"/>
          </a:xfrm>
          <a:prstGeom prst="rect">
            <a:avLst/>
          </a:prstGeom>
        </p:spPr>
        <p:txBody>
          <a:bodyPr lIns="0" tIns="0" rIns="0" bIns="0" anchor="t"/>
          <a:lstStyle>
            <a:lvl1pPr marL="0" indent="0" algn="l">
              <a:lnSpc>
                <a:spcPct val="100000"/>
              </a:lnSpc>
              <a:buNone/>
              <a:defRPr sz="1800">
                <a:solidFill>
                  <a:schemeClr val="bg1"/>
                </a:solidFill>
              </a:defRPr>
            </a:lvl1pPr>
          </a:lstStyle>
          <a:p>
            <a:r>
              <a:rPr lang="en-US"/>
              <a:t>Date</a:t>
            </a:r>
          </a:p>
        </p:txBody>
      </p:sp>
      <p:sp>
        <p:nvSpPr>
          <p:cNvPr id="2" name="New shape">
            <a:extLst>
              <a:ext uri="{FF2B5EF4-FFF2-40B4-BE49-F238E27FC236}">
                <a16:creationId xmlns:a16="http://schemas.microsoft.com/office/drawing/2014/main" id="{EFD0DF1E-B0FA-56C1-F5F3-8FE51B9A2DD9}"/>
              </a:ext>
            </a:extLst>
          </p:cNvPr>
          <p:cNvSpPr/>
          <p:nvPr userDrawn="1"/>
        </p:nvSpPr>
        <p:spPr>
          <a:xfrm>
            <a:off x="9084310" y="6659118"/>
            <a:ext cx="3014853" cy="184658"/>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25908" rIns="91440" bIns="45720" rtlCol="0" anchor="b"/>
          <a:lstStyle/>
          <a:p>
            <a:pPr algn="r" defTabSz="457200">
              <a:lnSpc>
                <a:spcPct val="97000"/>
              </a:lnSpc>
              <a:spcBef>
                <a:spcPct val="0"/>
              </a:spcBef>
              <a:spcAft>
                <a:spcPct val="0"/>
              </a:spcAft>
            </a:pPr>
            <a:r>
              <a:rPr sz="600">
                <a:solidFill>
                  <a:srgbClr val="FFFFFF"/>
                </a:solidFill>
                <a:latin typeface="Gotham-Book" panose="02000604040000020004" pitchFamily="2" charset="0"/>
                <a:ea typeface="Gotham Book"/>
              </a:rPr>
              <a:t>© Fifth Third Bancorp | All Rights Reserved </a:t>
            </a:r>
          </a:p>
        </p:txBody>
      </p:sp>
    </p:spTree>
    <p:extLst>
      <p:ext uri="{BB962C8B-B14F-4D97-AF65-F5344CB8AC3E}">
        <p14:creationId xmlns:p14="http://schemas.microsoft.com/office/powerpoint/2010/main" val="895416566"/>
      </p:ext>
    </p:extLst>
  </p:cSld>
  <p:clrMapOvr>
    <a:masterClrMapping/>
  </p:clrMapOvr>
  <p:extLst>
    <p:ext uri="{DCECCB84-F9BA-43D5-87BE-67443E8EF086}">
      <p15:sldGuideLst xmlns:p15="http://schemas.microsoft.com/office/powerpoint/2012/main">
        <p15:guide id="1" pos="384">
          <p15:clr>
            <a:srgbClr val="FBAE40"/>
          </p15:clr>
        </p15:guide>
        <p15:guide id="2" orient="horz" pos="2160">
          <p15:clr>
            <a:srgbClr val="FBAE40"/>
          </p15:clr>
        </p15:guide>
        <p15:guide id="3" pos="96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Light)">
    <p:spTree>
      <p:nvGrpSpPr>
        <p:cNvPr id="1" name=""/>
        <p:cNvGrpSpPr/>
        <p:nvPr/>
      </p:nvGrpSpPr>
      <p:grpSpPr>
        <a:xfrm>
          <a:off x="0" y="0"/>
          <a:ext cx="0" cy="0"/>
          <a:chOff x="0" y="0"/>
          <a:chExt cx="0" cy="0"/>
        </a:xfrm>
      </p:grpSpPr>
      <p:sp>
        <p:nvSpPr>
          <p:cNvPr id="6" name="Parallelogram 17">
            <a:extLst>
              <a:ext uri="{FF2B5EF4-FFF2-40B4-BE49-F238E27FC236}">
                <a16:creationId xmlns:a16="http://schemas.microsoft.com/office/drawing/2014/main" id="{2D1A0650-0D5B-9DE5-6FD8-E26DEA986115}"/>
              </a:ext>
            </a:extLst>
          </p:cNvPr>
          <p:cNvSpPr/>
          <p:nvPr userDrawn="1"/>
        </p:nvSpPr>
        <p:spPr>
          <a:xfrm>
            <a:off x="8326195" y="195859"/>
            <a:ext cx="3667106" cy="6457310"/>
          </a:xfrm>
          <a:custGeom>
            <a:avLst/>
            <a:gdLst>
              <a:gd name="connsiteX0" fmla="*/ 0 w 4691270"/>
              <a:gd name="connsiteY0" fmla="*/ 6858000 h 6858000"/>
              <a:gd name="connsiteX1" fmla="*/ 1848689 w 4691270"/>
              <a:gd name="connsiteY1" fmla="*/ 0 h 6858000"/>
              <a:gd name="connsiteX2" fmla="*/ 4691270 w 4691270"/>
              <a:gd name="connsiteY2" fmla="*/ 0 h 6858000"/>
              <a:gd name="connsiteX3" fmla="*/ 2842581 w 4691270"/>
              <a:gd name="connsiteY3" fmla="*/ 6858000 h 6858000"/>
              <a:gd name="connsiteX4" fmla="*/ 0 w 4691270"/>
              <a:gd name="connsiteY4" fmla="*/ 6858000 h 6858000"/>
              <a:gd name="connsiteX0" fmla="*/ 0 w 2915479"/>
              <a:gd name="connsiteY0" fmla="*/ 6858000 h 6858000"/>
              <a:gd name="connsiteX1" fmla="*/ 1848689 w 2915479"/>
              <a:gd name="connsiteY1" fmla="*/ 0 h 6858000"/>
              <a:gd name="connsiteX2" fmla="*/ 2915479 w 2915479"/>
              <a:gd name="connsiteY2" fmla="*/ 13253 h 6858000"/>
              <a:gd name="connsiteX3" fmla="*/ 2842581 w 2915479"/>
              <a:gd name="connsiteY3" fmla="*/ 6858000 h 6858000"/>
              <a:gd name="connsiteX4" fmla="*/ 0 w 2915479"/>
              <a:gd name="connsiteY4" fmla="*/ 6858000 h 6858000"/>
              <a:gd name="connsiteX0" fmla="*/ 0 w 2915479"/>
              <a:gd name="connsiteY0" fmla="*/ 6858000 h 6858000"/>
              <a:gd name="connsiteX1" fmla="*/ 1848689 w 2915479"/>
              <a:gd name="connsiteY1" fmla="*/ 0 h 6858000"/>
              <a:gd name="connsiteX2" fmla="*/ 2915479 w 2915479"/>
              <a:gd name="connsiteY2" fmla="*/ 1 h 6858000"/>
              <a:gd name="connsiteX3" fmla="*/ 2842581 w 2915479"/>
              <a:gd name="connsiteY3" fmla="*/ 6858000 h 6858000"/>
              <a:gd name="connsiteX4" fmla="*/ 0 w 2915479"/>
              <a:gd name="connsiteY4" fmla="*/ 6858000 h 6858000"/>
              <a:gd name="connsiteX0" fmla="*/ 0 w 3982268"/>
              <a:gd name="connsiteY0" fmla="*/ 6858000 h 6871252"/>
              <a:gd name="connsiteX1" fmla="*/ 1848689 w 3982268"/>
              <a:gd name="connsiteY1" fmla="*/ 0 h 6871252"/>
              <a:gd name="connsiteX2" fmla="*/ 2915479 w 3982268"/>
              <a:gd name="connsiteY2" fmla="*/ 1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2644 w 3982268"/>
              <a:gd name="connsiteY2" fmla="*/ 13253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7960 w 3982268"/>
              <a:gd name="connsiteY2" fmla="*/ 2621 h 6871252"/>
              <a:gd name="connsiteX3" fmla="*/ 3982268 w 3982268"/>
              <a:gd name="connsiteY3" fmla="*/ 6871252 h 6871252"/>
              <a:gd name="connsiteX4" fmla="*/ 0 w 3982268"/>
              <a:gd name="connsiteY4" fmla="*/ 6858000 h 6871252"/>
              <a:gd name="connsiteX0" fmla="*/ 0 w 3982268"/>
              <a:gd name="connsiteY0" fmla="*/ 6860695 h 6873947"/>
              <a:gd name="connsiteX1" fmla="*/ 1848689 w 3982268"/>
              <a:gd name="connsiteY1" fmla="*/ 2695 h 6873947"/>
              <a:gd name="connsiteX2" fmla="*/ 3927960 w 3982268"/>
              <a:gd name="connsiteY2" fmla="*/ 0 h 6873947"/>
              <a:gd name="connsiteX3" fmla="*/ 3982268 w 3982268"/>
              <a:gd name="connsiteY3" fmla="*/ 6873947 h 6873947"/>
              <a:gd name="connsiteX4" fmla="*/ 0 w 3982268"/>
              <a:gd name="connsiteY4" fmla="*/ 6860695 h 6873947"/>
              <a:gd name="connsiteX0" fmla="*/ 0 w 4014166"/>
              <a:gd name="connsiteY0" fmla="*/ 6860695 h 6860695"/>
              <a:gd name="connsiteX1" fmla="*/ 1848689 w 4014166"/>
              <a:gd name="connsiteY1" fmla="*/ 2695 h 6860695"/>
              <a:gd name="connsiteX2" fmla="*/ 3927960 w 4014166"/>
              <a:gd name="connsiteY2" fmla="*/ 0 h 6860695"/>
              <a:gd name="connsiteX3" fmla="*/ 4014166 w 4014166"/>
              <a:gd name="connsiteY3" fmla="*/ 6756989 h 6860695"/>
              <a:gd name="connsiteX4" fmla="*/ 0 w 4014166"/>
              <a:gd name="connsiteY4" fmla="*/ 6860695 h 686069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58000 h 6860620"/>
              <a:gd name="connsiteX1" fmla="*/ 1848689 w 3934421"/>
              <a:gd name="connsiteY1" fmla="*/ 0 h 6860620"/>
              <a:gd name="connsiteX2" fmla="*/ 3858110 w 3934421"/>
              <a:gd name="connsiteY2" fmla="*/ 79855 h 6860620"/>
              <a:gd name="connsiteX3" fmla="*/ 3934421 w 3934421"/>
              <a:gd name="connsiteY3" fmla="*/ 6860620 h 6860620"/>
              <a:gd name="connsiteX4" fmla="*/ 0 w 3934421"/>
              <a:gd name="connsiteY4" fmla="*/ 6858000 h 6860620"/>
              <a:gd name="connsiteX0" fmla="*/ 0 w 3934421"/>
              <a:gd name="connsiteY0" fmla="*/ 6860695 h 6863315"/>
              <a:gd name="connsiteX1" fmla="*/ 1848689 w 3934421"/>
              <a:gd name="connsiteY1" fmla="*/ 2695 h 6863315"/>
              <a:gd name="connsiteX2" fmla="*/ 3921610 w 3934421"/>
              <a:gd name="connsiteY2" fmla="*/ 0 h 6863315"/>
              <a:gd name="connsiteX3" fmla="*/ 3934421 w 3934421"/>
              <a:gd name="connsiteY3" fmla="*/ 6863315 h 6863315"/>
              <a:gd name="connsiteX4" fmla="*/ 0 w 3934421"/>
              <a:gd name="connsiteY4" fmla="*/ 6860695 h 6863315"/>
              <a:gd name="connsiteX0" fmla="*/ 0 w 3934421"/>
              <a:gd name="connsiteY0" fmla="*/ 6858000 h 6860620"/>
              <a:gd name="connsiteX1" fmla="*/ 1848689 w 3934421"/>
              <a:gd name="connsiteY1" fmla="*/ 0 h 6860620"/>
              <a:gd name="connsiteX2" fmla="*/ 3885343 w 3934421"/>
              <a:gd name="connsiteY2" fmla="*/ 611 h 6860620"/>
              <a:gd name="connsiteX3" fmla="*/ 3934421 w 3934421"/>
              <a:gd name="connsiteY3" fmla="*/ 6860620 h 6860620"/>
              <a:gd name="connsiteX4" fmla="*/ 0 w 3934421"/>
              <a:gd name="connsiteY4" fmla="*/ 6858000 h 6860620"/>
              <a:gd name="connsiteX0" fmla="*/ 0 w 3934421"/>
              <a:gd name="connsiteY0" fmla="*/ 6858000 h 6860620"/>
              <a:gd name="connsiteX1" fmla="*/ 1848689 w 3934421"/>
              <a:gd name="connsiteY1" fmla="*/ 0 h 6860620"/>
              <a:gd name="connsiteX2" fmla="*/ 3865561 w 3934421"/>
              <a:gd name="connsiteY2" fmla="*/ 3917 h 6860620"/>
              <a:gd name="connsiteX3" fmla="*/ 3934421 w 3934421"/>
              <a:gd name="connsiteY3" fmla="*/ 6860620 h 6860620"/>
              <a:gd name="connsiteX4" fmla="*/ 0 w 3934421"/>
              <a:gd name="connsiteY4" fmla="*/ 6858000 h 6860620"/>
              <a:gd name="connsiteX0" fmla="*/ 0 w 3934421"/>
              <a:gd name="connsiteY0" fmla="*/ 6860695 h 6863315"/>
              <a:gd name="connsiteX1" fmla="*/ 1848689 w 3934421"/>
              <a:gd name="connsiteY1" fmla="*/ 2695 h 6863315"/>
              <a:gd name="connsiteX2" fmla="*/ 3891938 w 3934421"/>
              <a:gd name="connsiteY2" fmla="*/ 0 h 6863315"/>
              <a:gd name="connsiteX3" fmla="*/ 3934421 w 3934421"/>
              <a:gd name="connsiteY3" fmla="*/ 6863315 h 6863315"/>
              <a:gd name="connsiteX4" fmla="*/ 0 w 3934421"/>
              <a:gd name="connsiteY4" fmla="*/ 6860695 h 6863315"/>
              <a:gd name="connsiteX0" fmla="*/ 0 w 3892045"/>
              <a:gd name="connsiteY0" fmla="*/ 6860695 h 6860695"/>
              <a:gd name="connsiteX1" fmla="*/ 1848689 w 3892045"/>
              <a:gd name="connsiteY1" fmla="*/ 2695 h 6860695"/>
              <a:gd name="connsiteX2" fmla="*/ 3891938 w 3892045"/>
              <a:gd name="connsiteY2" fmla="*/ 0 h 6860695"/>
              <a:gd name="connsiteX3" fmla="*/ 3865182 w 3892045"/>
              <a:gd name="connsiteY3" fmla="*/ 6787285 h 6860695"/>
              <a:gd name="connsiteX4" fmla="*/ 0 w 3892045"/>
              <a:gd name="connsiteY4" fmla="*/ 6860695 h 6860695"/>
              <a:gd name="connsiteX0" fmla="*/ 0 w 3892519"/>
              <a:gd name="connsiteY0" fmla="*/ 6860695 h 6860695"/>
              <a:gd name="connsiteX1" fmla="*/ 1848689 w 3892519"/>
              <a:gd name="connsiteY1" fmla="*/ 2695 h 6860695"/>
              <a:gd name="connsiteX2" fmla="*/ 3891938 w 3892519"/>
              <a:gd name="connsiteY2" fmla="*/ 0 h 6860695"/>
              <a:gd name="connsiteX3" fmla="*/ 3891559 w 3892519"/>
              <a:gd name="connsiteY3" fmla="*/ 6860010 h 6860695"/>
              <a:gd name="connsiteX4" fmla="*/ 0 w 3892519"/>
              <a:gd name="connsiteY4" fmla="*/ 6860695 h 6860695"/>
              <a:gd name="connsiteX0" fmla="*/ 0 w 3879096"/>
              <a:gd name="connsiteY0" fmla="*/ 6860695 h 6860695"/>
              <a:gd name="connsiteX1" fmla="*/ 1835266 w 3879096"/>
              <a:gd name="connsiteY1" fmla="*/ 2695 h 6860695"/>
              <a:gd name="connsiteX2" fmla="*/ 3878515 w 3879096"/>
              <a:gd name="connsiteY2" fmla="*/ 0 h 6860695"/>
              <a:gd name="connsiteX3" fmla="*/ 3878136 w 3879096"/>
              <a:gd name="connsiteY3" fmla="*/ 6860010 h 6860695"/>
              <a:gd name="connsiteX4" fmla="*/ 0 w 3879096"/>
              <a:gd name="connsiteY4" fmla="*/ 6860695 h 6860695"/>
              <a:gd name="connsiteX0" fmla="*/ 0 w 3875740"/>
              <a:gd name="connsiteY0" fmla="*/ 6864070 h 6864070"/>
              <a:gd name="connsiteX1" fmla="*/ 1831910 w 3875740"/>
              <a:gd name="connsiteY1" fmla="*/ 2695 h 6864070"/>
              <a:gd name="connsiteX2" fmla="*/ 3875159 w 3875740"/>
              <a:gd name="connsiteY2" fmla="*/ 0 h 6864070"/>
              <a:gd name="connsiteX3" fmla="*/ 3874780 w 3875740"/>
              <a:gd name="connsiteY3" fmla="*/ 6860010 h 6864070"/>
              <a:gd name="connsiteX4" fmla="*/ 0 w 3875740"/>
              <a:gd name="connsiteY4" fmla="*/ 6864070 h 6864070"/>
              <a:gd name="connsiteX0" fmla="*/ 0 w 3875740"/>
              <a:gd name="connsiteY0" fmla="*/ 6864070 h 6864070"/>
              <a:gd name="connsiteX1" fmla="*/ 1841977 w 3875740"/>
              <a:gd name="connsiteY1" fmla="*/ 2695 h 6864070"/>
              <a:gd name="connsiteX2" fmla="*/ 3875159 w 3875740"/>
              <a:gd name="connsiteY2" fmla="*/ 0 h 6864070"/>
              <a:gd name="connsiteX3" fmla="*/ 3874780 w 3875740"/>
              <a:gd name="connsiteY3" fmla="*/ 6860010 h 6864070"/>
              <a:gd name="connsiteX4" fmla="*/ 0 w 3875740"/>
              <a:gd name="connsiteY4" fmla="*/ 6864070 h 6864070"/>
              <a:gd name="connsiteX0" fmla="*/ 0 w 3875740"/>
              <a:gd name="connsiteY0" fmla="*/ 6864070 h 6864070"/>
              <a:gd name="connsiteX1" fmla="*/ 1841977 w 3875740"/>
              <a:gd name="connsiteY1" fmla="*/ 2695 h 6864070"/>
              <a:gd name="connsiteX2" fmla="*/ 3875159 w 3875740"/>
              <a:gd name="connsiteY2" fmla="*/ 0 h 6864070"/>
              <a:gd name="connsiteX3" fmla="*/ 3874780 w 3875740"/>
              <a:gd name="connsiteY3" fmla="*/ 6863385 h 6864070"/>
              <a:gd name="connsiteX4" fmla="*/ 0 w 3875740"/>
              <a:gd name="connsiteY4" fmla="*/ 6864070 h 6864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5740" h="6864070">
                <a:moveTo>
                  <a:pt x="0" y="6864070"/>
                </a:moveTo>
                <a:lnTo>
                  <a:pt x="1841977" y="2695"/>
                </a:lnTo>
                <a:lnTo>
                  <a:pt x="3875159" y="0"/>
                </a:lnTo>
                <a:cubicBezTo>
                  <a:pt x="3877313" y="2287772"/>
                  <a:pt x="3872626" y="4575613"/>
                  <a:pt x="3874780" y="6863385"/>
                </a:cubicBezTo>
                <a:lnTo>
                  <a:pt x="0" y="6864070"/>
                </a:lnTo>
                <a:close/>
              </a:path>
            </a:pathLst>
          </a:custGeom>
          <a:solidFill>
            <a:srgbClr val="001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6">
            <a:extLst>
              <a:ext uri="{FF2B5EF4-FFF2-40B4-BE49-F238E27FC236}">
                <a16:creationId xmlns:a16="http://schemas.microsoft.com/office/drawing/2014/main" id="{36FA8448-5D7B-0B09-E476-B69D3CC5AFD0}"/>
              </a:ext>
            </a:extLst>
          </p:cNvPr>
          <p:cNvSpPr txBox="1">
            <a:spLocks/>
          </p:cNvSpPr>
          <p:nvPr userDrawn="1"/>
        </p:nvSpPr>
        <p:spPr>
          <a:xfrm>
            <a:off x="1387554" y="3422312"/>
            <a:ext cx="3932237" cy="6434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solidFill>
                  <a:schemeClr val="bg1"/>
                </a:solidFill>
                <a:latin typeface="Arial" panose="020B0604020202020204" pitchFamily="34" charset="0"/>
                <a:cs typeface="Arial" panose="020B0604020202020204" pitchFamily="34" charset="0"/>
              </a:rPr>
              <a:t>Presenters</a:t>
            </a:r>
            <a:endParaRPr lang="en-US" sz="2000">
              <a:solidFill>
                <a:schemeClr val="bg1"/>
              </a:solidFill>
              <a:latin typeface="Arial" panose="020B0604020202020204" pitchFamily="34" charset="0"/>
              <a:cs typeface="Arial" panose="020B0604020202020204" pitchFamily="34" charset="0"/>
            </a:endParaRPr>
          </a:p>
        </p:txBody>
      </p:sp>
      <p:sp>
        <p:nvSpPr>
          <p:cNvPr id="27" name="Text Placeholder 6">
            <a:extLst>
              <a:ext uri="{FF2B5EF4-FFF2-40B4-BE49-F238E27FC236}">
                <a16:creationId xmlns:a16="http://schemas.microsoft.com/office/drawing/2014/main" id="{43B6E45F-21FA-A227-9723-B8FA6D90C955}"/>
              </a:ext>
            </a:extLst>
          </p:cNvPr>
          <p:cNvSpPr txBox="1">
            <a:spLocks/>
          </p:cNvSpPr>
          <p:nvPr userDrawn="1"/>
        </p:nvSpPr>
        <p:spPr>
          <a:xfrm>
            <a:off x="1387554" y="4387866"/>
            <a:ext cx="3932237" cy="9319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solidFill>
                  <a:schemeClr val="bg1"/>
                </a:solidFill>
                <a:latin typeface="Arial" panose="020B0604020202020204" pitchFamily="34" charset="0"/>
                <a:cs typeface="Arial" panose="020B0604020202020204" pitchFamily="34" charset="0"/>
              </a:rPr>
              <a:t>Meeting Name</a:t>
            </a:r>
          </a:p>
          <a:p>
            <a:pPr marL="0" indent="0">
              <a:buNone/>
            </a:pPr>
            <a:r>
              <a:rPr lang="en-US" sz="2000">
                <a:solidFill>
                  <a:schemeClr val="bg1"/>
                </a:solidFill>
                <a:latin typeface="Arial" panose="020B0604020202020204" pitchFamily="34" charset="0"/>
                <a:cs typeface="Arial" panose="020B0604020202020204" pitchFamily="34" charset="0"/>
              </a:rPr>
              <a:t>Month Day, Year</a:t>
            </a:r>
          </a:p>
        </p:txBody>
      </p:sp>
      <p:sp>
        <p:nvSpPr>
          <p:cNvPr id="8" name="Title 1">
            <a:extLst>
              <a:ext uri="{FF2B5EF4-FFF2-40B4-BE49-F238E27FC236}">
                <a16:creationId xmlns:a16="http://schemas.microsoft.com/office/drawing/2014/main" id="{C54EBF0A-FBF0-8B14-323F-FFD0B58413EF}"/>
              </a:ext>
            </a:extLst>
          </p:cNvPr>
          <p:cNvSpPr>
            <a:spLocks noGrp="1"/>
          </p:cNvSpPr>
          <p:nvPr>
            <p:ph type="title" hasCustomPrompt="1"/>
          </p:nvPr>
        </p:nvSpPr>
        <p:spPr>
          <a:xfrm>
            <a:off x="1524000" y="2289716"/>
            <a:ext cx="7543800" cy="643447"/>
          </a:xfrm>
          <a:prstGeom prst="rect">
            <a:avLst/>
          </a:prstGeom>
        </p:spPr>
        <p:txBody>
          <a:bodyPr lIns="0" tIns="0" rIns="0" bIns="0" anchor="t"/>
          <a:lstStyle>
            <a:lvl1pPr algn="l">
              <a:defRPr sz="4200" b="1">
                <a:solidFill>
                  <a:schemeClr val="tx1"/>
                </a:solidFill>
              </a:defRPr>
            </a:lvl1pPr>
          </a:lstStyle>
          <a:p>
            <a:r>
              <a:rPr lang="en-US"/>
              <a:t>Title of Presentation</a:t>
            </a:r>
          </a:p>
        </p:txBody>
      </p:sp>
      <p:sp>
        <p:nvSpPr>
          <p:cNvPr id="9" name="Text Placeholder 2">
            <a:extLst>
              <a:ext uri="{FF2B5EF4-FFF2-40B4-BE49-F238E27FC236}">
                <a16:creationId xmlns:a16="http://schemas.microsoft.com/office/drawing/2014/main" id="{D5F14C91-C017-410E-D55D-3B0B59BD9E77}"/>
              </a:ext>
            </a:extLst>
          </p:cNvPr>
          <p:cNvSpPr>
            <a:spLocks noGrp="1"/>
          </p:cNvSpPr>
          <p:nvPr>
            <p:ph type="body" idx="1"/>
          </p:nvPr>
        </p:nvSpPr>
        <p:spPr>
          <a:xfrm>
            <a:off x="1524000" y="3510487"/>
            <a:ext cx="7543800" cy="601835"/>
          </a:xfrm>
          <a:prstGeom prst="rect">
            <a:avLst/>
          </a:prstGeom>
        </p:spPr>
        <p:txBody>
          <a:bodyPr lIns="0" tIns="0" rIns="0" bIns="0" anchor="t"/>
          <a:lstStyle>
            <a:lvl1pPr marL="0" indent="0" algn="l">
              <a:lnSpc>
                <a:spcPct val="100000"/>
              </a:lnSpc>
              <a:buNone/>
              <a:defRPr sz="2800">
                <a:solidFill>
                  <a:schemeClr val="tx1"/>
                </a:solidFill>
              </a:defRPr>
            </a:lvl1pPr>
          </a:lstStyle>
          <a:p>
            <a:endParaRPr lang="en-US"/>
          </a:p>
        </p:txBody>
      </p:sp>
      <p:sp>
        <p:nvSpPr>
          <p:cNvPr id="10" name="Text Placeholder 2">
            <a:extLst>
              <a:ext uri="{FF2B5EF4-FFF2-40B4-BE49-F238E27FC236}">
                <a16:creationId xmlns:a16="http://schemas.microsoft.com/office/drawing/2014/main" id="{7BBE910D-413C-7C9B-B2D9-0F3604FA6949}"/>
              </a:ext>
            </a:extLst>
          </p:cNvPr>
          <p:cNvSpPr>
            <a:spLocks noGrp="1"/>
          </p:cNvSpPr>
          <p:nvPr>
            <p:ph type="body" idx="10" hasCustomPrompt="1"/>
          </p:nvPr>
        </p:nvSpPr>
        <p:spPr>
          <a:xfrm>
            <a:off x="1523998" y="4206081"/>
            <a:ext cx="7543801" cy="601835"/>
          </a:xfrm>
          <a:prstGeom prst="rect">
            <a:avLst/>
          </a:prstGeom>
        </p:spPr>
        <p:txBody>
          <a:bodyPr lIns="0" tIns="0" rIns="0" bIns="0" anchor="t"/>
          <a:lstStyle>
            <a:lvl1pPr marL="0" indent="0" algn="l">
              <a:lnSpc>
                <a:spcPct val="100000"/>
              </a:lnSpc>
              <a:buNone/>
              <a:defRPr sz="1800">
                <a:solidFill>
                  <a:schemeClr val="tx1"/>
                </a:solidFill>
              </a:defRPr>
            </a:lvl1pPr>
          </a:lstStyle>
          <a:p>
            <a:r>
              <a:rPr lang="en-US"/>
              <a:t>Date</a:t>
            </a:r>
          </a:p>
        </p:txBody>
      </p:sp>
      <p:sp>
        <p:nvSpPr>
          <p:cNvPr id="11" name="TextBox 10">
            <a:extLst>
              <a:ext uri="{FF2B5EF4-FFF2-40B4-BE49-F238E27FC236}">
                <a16:creationId xmlns:a16="http://schemas.microsoft.com/office/drawing/2014/main" id="{86D02905-8B4F-B883-177B-479FF27B26F9}"/>
              </a:ext>
            </a:extLst>
          </p:cNvPr>
          <p:cNvSpPr txBox="1"/>
          <p:nvPr userDrawn="1"/>
        </p:nvSpPr>
        <p:spPr>
          <a:xfrm>
            <a:off x="11408949" y="6472291"/>
            <a:ext cx="533400" cy="138499"/>
          </a:xfrm>
          <a:prstGeom prst="rect">
            <a:avLst/>
          </a:prstGeom>
          <a:noFill/>
        </p:spPr>
        <p:txBody>
          <a:bodyPr wrap="square" lIns="0" tIns="0" rIns="0" bIns="0" rtlCol="0">
            <a:spAutoFit/>
          </a:bodyPr>
          <a:lstStyle/>
          <a:p>
            <a:pPr algn="r"/>
            <a:fld id="{10B16927-13B3-4496-9F89-5EF8D399C276}" type="slidenum">
              <a:rPr lang="en-US" sz="900" b="0" smtClean="0">
                <a:solidFill>
                  <a:schemeClr val="bg2"/>
                </a:solidFill>
              </a:rPr>
              <a:pPr algn="r"/>
              <a:t>‹#›</a:t>
            </a:fld>
            <a:endParaRPr lang="en-US" sz="900" b="0">
              <a:solidFill>
                <a:schemeClr val="bg2"/>
              </a:solidFill>
            </a:endParaRPr>
          </a:p>
        </p:txBody>
      </p:sp>
      <p:pic>
        <p:nvPicPr>
          <p:cNvPr id="2" name="Picture 1">
            <a:extLst>
              <a:ext uri="{FF2B5EF4-FFF2-40B4-BE49-F238E27FC236}">
                <a16:creationId xmlns:a16="http://schemas.microsoft.com/office/drawing/2014/main" id="{96B0493D-7C8E-3446-46C0-B0B4F6C2BA1C}"/>
              </a:ext>
            </a:extLst>
          </p:cNvPr>
          <p:cNvPicPr>
            <a:picLocks noChangeAspect="1"/>
          </p:cNvPicPr>
          <p:nvPr userDrawn="1"/>
        </p:nvPicPr>
        <p:blipFill>
          <a:blip r:embed="rId2"/>
          <a:stretch>
            <a:fillRect/>
          </a:stretch>
        </p:blipFill>
        <p:spPr>
          <a:xfrm>
            <a:off x="109931" y="6443458"/>
            <a:ext cx="315031" cy="277654"/>
          </a:xfrm>
          <a:prstGeom prst="rect">
            <a:avLst/>
          </a:prstGeom>
        </p:spPr>
      </p:pic>
      <p:sp>
        <p:nvSpPr>
          <p:cNvPr id="3" name="New shape">
            <a:extLst>
              <a:ext uri="{FF2B5EF4-FFF2-40B4-BE49-F238E27FC236}">
                <a16:creationId xmlns:a16="http://schemas.microsoft.com/office/drawing/2014/main" id="{0AE6932E-AB92-2296-EDA3-4D2085B8E189}"/>
              </a:ext>
            </a:extLst>
          </p:cNvPr>
          <p:cNvSpPr/>
          <p:nvPr userDrawn="1"/>
        </p:nvSpPr>
        <p:spPr>
          <a:xfrm>
            <a:off x="9084310" y="6659118"/>
            <a:ext cx="3014853" cy="184658"/>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25908" rIns="91440" bIns="45720" rtlCol="0" anchor="b"/>
          <a:lstStyle/>
          <a:p>
            <a:pPr algn="r" defTabSz="457200">
              <a:lnSpc>
                <a:spcPct val="97000"/>
              </a:lnSpc>
              <a:spcBef>
                <a:spcPct val="0"/>
              </a:spcBef>
              <a:spcAft>
                <a:spcPct val="0"/>
              </a:spcAft>
            </a:pPr>
            <a:r>
              <a:rPr sz="600">
                <a:solidFill>
                  <a:srgbClr val="FFFFFF"/>
                </a:solidFill>
                <a:latin typeface="Gotham-Book" panose="02000604040000020004" pitchFamily="2" charset="0"/>
                <a:ea typeface="Gotham Book"/>
              </a:rPr>
              <a:t>© Fifth Third Bancorp | All Rights Reserved </a:t>
            </a:r>
          </a:p>
        </p:txBody>
      </p:sp>
    </p:spTree>
    <p:extLst>
      <p:ext uri="{BB962C8B-B14F-4D97-AF65-F5344CB8AC3E}">
        <p14:creationId xmlns:p14="http://schemas.microsoft.com/office/powerpoint/2010/main" val="1083600903"/>
      </p:ext>
    </p:extLst>
  </p:cSld>
  <p:clrMapOvr>
    <a:masterClrMapping/>
  </p:clrMapOvr>
  <p:extLst>
    <p:ext uri="{DCECCB84-F9BA-43D5-87BE-67443E8EF086}">
      <p15:sldGuideLst xmlns:p15="http://schemas.microsoft.com/office/powerpoint/2012/main">
        <p15:guide id="1" pos="96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A6120D-DD22-4210-ED03-090B5E5D344E}"/>
              </a:ext>
            </a:extLst>
          </p:cNvPr>
          <p:cNvPicPr>
            <a:picLocks noChangeAspect="1"/>
          </p:cNvPicPr>
          <p:nvPr userDrawn="1"/>
        </p:nvPicPr>
        <p:blipFill>
          <a:blip r:embed="rId2"/>
          <a:stretch>
            <a:fillRect/>
          </a:stretch>
        </p:blipFill>
        <p:spPr>
          <a:xfrm>
            <a:off x="109931" y="6443458"/>
            <a:ext cx="315031" cy="277654"/>
          </a:xfrm>
          <a:prstGeom prst="rect">
            <a:avLst/>
          </a:prstGeom>
        </p:spPr>
      </p:pic>
      <p:sp>
        <p:nvSpPr>
          <p:cNvPr id="14" name="TextBox 13">
            <a:extLst>
              <a:ext uri="{FF2B5EF4-FFF2-40B4-BE49-F238E27FC236}">
                <a16:creationId xmlns:a16="http://schemas.microsoft.com/office/drawing/2014/main" id="{32E0D477-FECF-4E24-CEDF-5533CB3295E0}"/>
              </a:ext>
            </a:extLst>
          </p:cNvPr>
          <p:cNvSpPr txBox="1"/>
          <p:nvPr userDrawn="1"/>
        </p:nvSpPr>
        <p:spPr>
          <a:xfrm>
            <a:off x="11408949" y="6472291"/>
            <a:ext cx="533400" cy="138499"/>
          </a:xfrm>
          <a:prstGeom prst="rect">
            <a:avLst/>
          </a:prstGeom>
          <a:noFill/>
        </p:spPr>
        <p:txBody>
          <a:bodyPr wrap="square" lIns="0" tIns="0" rIns="0" bIns="0" rtlCol="0">
            <a:spAutoFit/>
          </a:bodyPr>
          <a:lstStyle/>
          <a:p>
            <a:pPr algn="r"/>
            <a:fld id="{10B16927-13B3-4496-9F89-5EF8D399C276}" type="slidenum">
              <a:rPr lang="en-US" sz="900" b="0" smtClean="0">
                <a:solidFill>
                  <a:schemeClr val="tx1"/>
                </a:solidFill>
              </a:rPr>
              <a:pPr algn="r"/>
              <a:t>‹#›</a:t>
            </a:fld>
            <a:endParaRPr lang="en-US" sz="900" b="0">
              <a:solidFill>
                <a:schemeClr val="tx1"/>
              </a:solidFill>
            </a:endParaRPr>
          </a:p>
        </p:txBody>
      </p:sp>
      <p:sp>
        <p:nvSpPr>
          <p:cNvPr id="2" name="Title 1">
            <a:extLst>
              <a:ext uri="{FF2B5EF4-FFF2-40B4-BE49-F238E27FC236}">
                <a16:creationId xmlns:a16="http://schemas.microsoft.com/office/drawing/2014/main" id="{B6C1F368-7696-594B-8E94-89E8BE7F6BD6}"/>
              </a:ext>
            </a:extLst>
          </p:cNvPr>
          <p:cNvSpPr>
            <a:spLocks noGrp="1"/>
          </p:cNvSpPr>
          <p:nvPr>
            <p:ph type="title" hasCustomPrompt="1"/>
          </p:nvPr>
        </p:nvSpPr>
        <p:spPr>
          <a:xfrm>
            <a:off x="609600" y="1244052"/>
            <a:ext cx="10972800" cy="2184948"/>
          </a:xfrm>
          <a:prstGeom prst="rect">
            <a:avLst/>
          </a:prstGeom>
        </p:spPr>
        <p:txBody>
          <a:bodyPr anchor="b"/>
          <a:lstStyle>
            <a:lvl1pPr algn="ctr">
              <a:defRPr sz="3600" b="1">
                <a:solidFill>
                  <a:schemeClr val="tx1"/>
                </a:solidFill>
              </a:defRPr>
            </a:lvl1pPr>
          </a:lstStyle>
          <a:p>
            <a:r>
              <a:rPr lang="en-US"/>
              <a:t>Section Divider</a:t>
            </a:r>
          </a:p>
        </p:txBody>
      </p:sp>
      <p:sp>
        <p:nvSpPr>
          <p:cNvPr id="3" name="Text Placeholder 2">
            <a:extLst>
              <a:ext uri="{FF2B5EF4-FFF2-40B4-BE49-F238E27FC236}">
                <a16:creationId xmlns:a16="http://schemas.microsoft.com/office/drawing/2014/main" id="{5887020B-A0CB-9479-D5C4-2928C4D219A5}"/>
              </a:ext>
            </a:extLst>
          </p:cNvPr>
          <p:cNvSpPr>
            <a:spLocks noGrp="1"/>
          </p:cNvSpPr>
          <p:nvPr>
            <p:ph type="body" idx="1"/>
          </p:nvPr>
        </p:nvSpPr>
        <p:spPr>
          <a:xfrm>
            <a:off x="609600" y="3599775"/>
            <a:ext cx="10972800" cy="2087493"/>
          </a:xfrm>
          <a:prstGeom prst="rect">
            <a:avLst/>
          </a:prstGeom>
        </p:spPr>
        <p:txBody>
          <a:bodyPr/>
          <a:lstStyle>
            <a:lvl1pPr marL="0" indent="0" algn="ctr">
              <a:buNone/>
              <a:defRPr sz="2400">
                <a:solidFill>
                  <a:schemeClr val="tx1"/>
                </a:solidFill>
              </a:defRPr>
            </a:lvl1pPr>
          </a:lstStyle>
          <a:p>
            <a:endParaRPr lang="en-US"/>
          </a:p>
        </p:txBody>
      </p:sp>
    </p:spTree>
    <p:extLst>
      <p:ext uri="{BB962C8B-B14F-4D97-AF65-F5344CB8AC3E}">
        <p14:creationId xmlns:p14="http://schemas.microsoft.com/office/powerpoint/2010/main" val="19836723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genda (Numbere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F516E3D-E2E9-8E90-946A-CF940AEC0B15}"/>
              </a:ext>
            </a:extLst>
          </p:cNvPr>
          <p:cNvSpPr/>
          <p:nvPr userDrawn="1"/>
        </p:nvSpPr>
        <p:spPr>
          <a:xfrm>
            <a:off x="195128" y="199134"/>
            <a:ext cx="11802848" cy="954420"/>
          </a:xfrm>
          <a:prstGeom prst="rect">
            <a:avLst/>
          </a:prstGeom>
          <a:solidFill>
            <a:srgbClr val="001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EB267853-00F9-1563-53EF-33450C4A6783}"/>
              </a:ext>
            </a:extLst>
          </p:cNvPr>
          <p:cNvSpPr>
            <a:spLocks noGrp="1"/>
          </p:cNvSpPr>
          <p:nvPr>
            <p:ph type="body" idx="15" hasCustomPrompt="1"/>
          </p:nvPr>
        </p:nvSpPr>
        <p:spPr>
          <a:xfrm>
            <a:off x="1333741" y="2517743"/>
            <a:ext cx="449822" cy="520502"/>
          </a:xfrm>
          <a:prstGeom prst="rect">
            <a:avLst/>
          </a:prstGeom>
        </p:spPr>
        <p:txBody>
          <a:bodyPr anchor="ctr"/>
          <a:lstStyle>
            <a:lvl1pPr marL="0" indent="0" algn="l">
              <a:buNone/>
              <a:defRPr sz="2000" b="1">
                <a:solidFill>
                  <a:schemeClr val="tx1"/>
                </a:solidFill>
              </a:defRPr>
            </a:lvl1pPr>
          </a:lstStyle>
          <a:p>
            <a:r>
              <a:rPr lang="en-US"/>
              <a:t>#</a:t>
            </a:r>
          </a:p>
        </p:txBody>
      </p:sp>
      <p:sp>
        <p:nvSpPr>
          <p:cNvPr id="7" name="Text Placeholder 2">
            <a:extLst>
              <a:ext uri="{FF2B5EF4-FFF2-40B4-BE49-F238E27FC236}">
                <a16:creationId xmlns:a16="http://schemas.microsoft.com/office/drawing/2014/main" id="{AB5A20FB-C8D9-709F-3463-F355DDE15A14}"/>
              </a:ext>
            </a:extLst>
          </p:cNvPr>
          <p:cNvSpPr>
            <a:spLocks noGrp="1"/>
          </p:cNvSpPr>
          <p:nvPr>
            <p:ph type="body" idx="16" hasCustomPrompt="1"/>
          </p:nvPr>
        </p:nvSpPr>
        <p:spPr>
          <a:xfrm>
            <a:off x="1333742" y="3564391"/>
            <a:ext cx="449822" cy="458753"/>
          </a:xfrm>
          <a:prstGeom prst="rect">
            <a:avLst/>
          </a:prstGeom>
        </p:spPr>
        <p:txBody>
          <a:bodyPr anchor="ctr"/>
          <a:lstStyle>
            <a:lvl1pPr marL="0" indent="0" algn="l">
              <a:buNone/>
              <a:defRPr sz="2000" b="1">
                <a:solidFill>
                  <a:schemeClr val="tx1"/>
                </a:solidFill>
              </a:defRPr>
            </a:lvl1pPr>
          </a:lstStyle>
          <a:p>
            <a:r>
              <a:rPr lang="en-US"/>
              <a:t>#</a:t>
            </a:r>
          </a:p>
        </p:txBody>
      </p:sp>
      <p:sp>
        <p:nvSpPr>
          <p:cNvPr id="8" name="Text Placeholder 2">
            <a:extLst>
              <a:ext uri="{FF2B5EF4-FFF2-40B4-BE49-F238E27FC236}">
                <a16:creationId xmlns:a16="http://schemas.microsoft.com/office/drawing/2014/main" id="{D6C8941A-0E26-4C1E-59A7-A0867B98B0DC}"/>
              </a:ext>
            </a:extLst>
          </p:cNvPr>
          <p:cNvSpPr>
            <a:spLocks noGrp="1"/>
          </p:cNvSpPr>
          <p:nvPr>
            <p:ph type="body" idx="17" hasCustomPrompt="1"/>
          </p:nvPr>
        </p:nvSpPr>
        <p:spPr>
          <a:xfrm>
            <a:off x="1333742" y="4558765"/>
            <a:ext cx="449821" cy="458754"/>
          </a:xfrm>
          <a:prstGeom prst="rect">
            <a:avLst/>
          </a:prstGeom>
        </p:spPr>
        <p:txBody>
          <a:bodyPr anchor="ctr"/>
          <a:lstStyle>
            <a:lvl1pPr marL="0" indent="0" algn="l">
              <a:buNone/>
              <a:defRPr sz="2000" b="1">
                <a:solidFill>
                  <a:schemeClr val="tx1"/>
                </a:solidFill>
              </a:defRPr>
            </a:lvl1pPr>
          </a:lstStyle>
          <a:p>
            <a:r>
              <a:rPr lang="en-US"/>
              <a:t>#</a:t>
            </a:r>
          </a:p>
        </p:txBody>
      </p:sp>
      <p:sp>
        <p:nvSpPr>
          <p:cNvPr id="9" name="Text Placeholder 2">
            <a:extLst>
              <a:ext uri="{FF2B5EF4-FFF2-40B4-BE49-F238E27FC236}">
                <a16:creationId xmlns:a16="http://schemas.microsoft.com/office/drawing/2014/main" id="{06F3C42D-FC80-8717-BEB4-204BFEF03F20}"/>
              </a:ext>
            </a:extLst>
          </p:cNvPr>
          <p:cNvSpPr>
            <a:spLocks noGrp="1"/>
          </p:cNvSpPr>
          <p:nvPr>
            <p:ph type="body" idx="18" hasCustomPrompt="1"/>
          </p:nvPr>
        </p:nvSpPr>
        <p:spPr>
          <a:xfrm>
            <a:off x="1333742" y="5553139"/>
            <a:ext cx="449821" cy="458754"/>
          </a:xfrm>
          <a:prstGeom prst="rect">
            <a:avLst/>
          </a:prstGeom>
        </p:spPr>
        <p:txBody>
          <a:bodyPr anchor="ctr"/>
          <a:lstStyle>
            <a:lvl1pPr marL="0" indent="0" algn="l">
              <a:buNone/>
              <a:defRPr sz="2000" b="1">
                <a:solidFill>
                  <a:schemeClr val="tx1"/>
                </a:solidFill>
              </a:defRPr>
            </a:lvl1pPr>
          </a:lstStyle>
          <a:p>
            <a:r>
              <a:rPr lang="en-US"/>
              <a:t>#</a:t>
            </a:r>
          </a:p>
        </p:txBody>
      </p:sp>
      <p:sp>
        <p:nvSpPr>
          <p:cNvPr id="3" name="Text Placeholder 2">
            <a:extLst>
              <a:ext uri="{FF2B5EF4-FFF2-40B4-BE49-F238E27FC236}">
                <a16:creationId xmlns:a16="http://schemas.microsoft.com/office/drawing/2014/main" id="{D0847F34-001F-9422-893A-2F06E5B2C743}"/>
              </a:ext>
            </a:extLst>
          </p:cNvPr>
          <p:cNvSpPr>
            <a:spLocks noGrp="1"/>
          </p:cNvSpPr>
          <p:nvPr>
            <p:ph type="body" idx="19"/>
          </p:nvPr>
        </p:nvSpPr>
        <p:spPr>
          <a:xfrm>
            <a:off x="1985607" y="1585118"/>
            <a:ext cx="8220786" cy="458753"/>
          </a:xfrm>
          <a:prstGeom prst="rect">
            <a:avLst/>
          </a:prstGeom>
        </p:spPr>
        <p:txBody>
          <a:bodyPr anchor="ctr"/>
          <a:lstStyle>
            <a:lvl1pPr marL="0" indent="0" algn="l">
              <a:buNone/>
              <a:defRPr sz="2000" b="1">
                <a:solidFill>
                  <a:schemeClr val="tx1"/>
                </a:solidFill>
              </a:defRPr>
            </a:lvl1pPr>
          </a:lstStyle>
          <a:p>
            <a:endParaRPr lang="en-US"/>
          </a:p>
        </p:txBody>
      </p:sp>
      <p:sp>
        <p:nvSpPr>
          <p:cNvPr id="4" name="Text Placeholder 2">
            <a:extLst>
              <a:ext uri="{FF2B5EF4-FFF2-40B4-BE49-F238E27FC236}">
                <a16:creationId xmlns:a16="http://schemas.microsoft.com/office/drawing/2014/main" id="{B1BBC90D-D8EE-2170-5643-9A2B2738E6FF}"/>
              </a:ext>
            </a:extLst>
          </p:cNvPr>
          <p:cNvSpPr>
            <a:spLocks noGrp="1"/>
          </p:cNvSpPr>
          <p:nvPr>
            <p:ph type="body" idx="20"/>
          </p:nvPr>
        </p:nvSpPr>
        <p:spPr>
          <a:xfrm>
            <a:off x="1985607" y="2555909"/>
            <a:ext cx="8220786" cy="458753"/>
          </a:xfrm>
          <a:prstGeom prst="rect">
            <a:avLst/>
          </a:prstGeom>
        </p:spPr>
        <p:txBody>
          <a:bodyPr anchor="ctr"/>
          <a:lstStyle>
            <a:lvl1pPr marL="0" indent="0" algn="l">
              <a:buNone/>
              <a:defRPr sz="2000" b="1">
                <a:solidFill>
                  <a:schemeClr val="tx1"/>
                </a:solidFill>
              </a:defRPr>
            </a:lvl1pPr>
          </a:lstStyle>
          <a:p>
            <a:endParaRPr lang="en-US"/>
          </a:p>
        </p:txBody>
      </p:sp>
      <p:sp>
        <p:nvSpPr>
          <p:cNvPr id="10" name="Text Placeholder 2">
            <a:extLst>
              <a:ext uri="{FF2B5EF4-FFF2-40B4-BE49-F238E27FC236}">
                <a16:creationId xmlns:a16="http://schemas.microsoft.com/office/drawing/2014/main" id="{F69FB979-20C4-BC65-198B-CA4C97A34D87}"/>
              </a:ext>
            </a:extLst>
          </p:cNvPr>
          <p:cNvSpPr>
            <a:spLocks noGrp="1"/>
          </p:cNvSpPr>
          <p:nvPr>
            <p:ph type="body" idx="21"/>
          </p:nvPr>
        </p:nvSpPr>
        <p:spPr>
          <a:xfrm>
            <a:off x="1985606" y="3564391"/>
            <a:ext cx="8220786" cy="458753"/>
          </a:xfrm>
          <a:prstGeom prst="rect">
            <a:avLst/>
          </a:prstGeom>
        </p:spPr>
        <p:txBody>
          <a:bodyPr anchor="ctr"/>
          <a:lstStyle>
            <a:lvl1pPr marL="0" indent="0" algn="l">
              <a:buNone/>
              <a:defRPr sz="2000" b="1">
                <a:solidFill>
                  <a:schemeClr val="tx1"/>
                </a:solidFill>
              </a:defRPr>
            </a:lvl1pPr>
          </a:lstStyle>
          <a:p>
            <a:endParaRPr lang="en-US"/>
          </a:p>
        </p:txBody>
      </p:sp>
      <p:sp>
        <p:nvSpPr>
          <p:cNvPr id="11" name="Text Placeholder 2">
            <a:extLst>
              <a:ext uri="{FF2B5EF4-FFF2-40B4-BE49-F238E27FC236}">
                <a16:creationId xmlns:a16="http://schemas.microsoft.com/office/drawing/2014/main" id="{58694685-CAA3-4904-FEDD-CDB7834A81ED}"/>
              </a:ext>
            </a:extLst>
          </p:cNvPr>
          <p:cNvSpPr>
            <a:spLocks noGrp="1"/>
          </p:cNvSpPr>
          <p:nvPr>
            <p:ph type="body" idx="22"/>
          </p:nvPr>
        </p:nvSpPr>
        <p:spPr>
          <a:xfrm>
            <a:off x="1985607" y="4558765"/>
            <a:ext cx="8220786" cy="458753"/>
          </a:xfrm>
          <a:prstGeom prst="rect">
            <a:avLst/>
          </a:prstGeom>
        </p:spPr>
        <p:txBody>
          <a:bodyPr anchor="ctr"/>
          <a:lstStyle>
            <a:lvl1pPr marL="0" indent="0" algn="l">
              <a:buNone/>
              <a:defRPr sz="2000" b="1">
                <a:solidFill>
                  <a:schemeClr val="tx1"/>
                </a:solidFill>
              </a:defRPr>
            </a:lvl1pPr>
          </a:lstStyle>
          <a:p>
            <a:endParaRPr lang="en-US"/>
          </a:p>
        </p:txBody>
      </p:sp>
      <p:sp>
        <p:nvSpPr>
          <p:cNvPr id="12" name="Text Placeholder 2">
            <a:extLst>
              <a:ext uri="{FF2B5EF4-FFF2-40B4-BE49-F238E27FC236}">
                <a16:creationId xmlns:a16="http://schemas.microsoft.com/office/drawing/2014/main" id="{81E3B29A-51C3-6E70-B8E0-1A573B71C439}"/>
              </a:ext>
            </a:extLst>
          </p:cNvPr>
          <p:cNvSpPr>
            <a:spLocks noGrp="1"/>
          </p:cNvSpPr>
          <p:nvPr>
            <p:ph type="body" idx="23"/>
          </p:nvPr>
        </p:nvSpPr>
        <p:spPr>
          <a:xfrm>
            <a:off x="1985607" y="5553139"/>
            <a:ext cx="8220786" cy="458753"/>
          </a:xfrm>
          <a:prstGeom prst="rect">
            <a:avLst/>
          </a:prstGeom>
        </p:spPr>
        <p:txBody>
          <a:bodyPr anchor="ctr"/>
          <a:lstStyle>
            <a:lvl1pPr marL="0" indent="0" algn="l">
              <a:buNone/>
              <a:defRPr sz="2000" b="1">
                <a:solidFill>
                  <a:schemeClr val="tx1"/>
                </a:solidFill>
              </a:defRPr>
            </a:lvl1pPr>
          </a:lstStyle>
          <a:p>
            <a:endParaRPr lang="en-US"/>
          </a:p>
        </p:txBody>
      </p:sp>
      <p:sp>
        <p:nvSpPr>
          <p:cNvPr id="21" name="Parallelogram 17">
            <a:extLst>
              <a:ext uri="{FF2B5EF4-FFF2-40B4-BE49-F238E27FC236}">
                <a16:creationId xmlns:a16="http://schemas.microsoft.com/office/drawing/2014/main" id="{62DE4821-CF2C-2AC2-BA3D-7E67B9D2536A}"/>
              </a:ext>
            </a:extLst>
          </p:cNvPr>
          <p:cNvSpPr/>
          <p:nvPr userDrawn="1"/>
        </p:nvSpPr>
        <p:spPr>
          <a:xfrm>
            <a:off x="9806588" y="201089"/>
            <a:ext cx="2190285" cy="954501"/>
          </a:xfrm>
          <a:custGeom>
            <a:avLst/>
            <a:gdLst>
              <a:gd name="connsiteX0" fmla="*/ 0 w 4691270"/>
              <a:gd name="connsiteY0" fmla="*/ 6858000 h 6858000"/>
              <a:gd name="connsiteX1" fmla="*/ 1848689 w 4691270"/>
              <a:gd name="connsiteY1" fmla="*/ 0 h 6858000"/>
              <a:gd name="connsiteX2" fmla="*/ 4691270 w 4691270"/>
              <a:gd name="connsiteY2" fmla="*/ 0 h 6858000"/>
              <a:gd name="connsiteX3" fmla="*/ 2842581 w 4691270"/>
              <a:gd name="connsiteY3" fmla="*/ 6858000 h 6858000"/>
              <a:gd name="connsiteX4" fmla="*/ 0 w 4691270"/>
              <a:gd name="connsiteY4" fmla="*/ 6858000 h 6858000"/>
              <a:gd name="connsiteX0" fmla="*/ 0 w 2915479"/>
              <a:gd name="connsiteY0" fmla="*/ 6858000 h 6858000"/>
              <a:gd name="connsiteX1" fmla="*/ 1848689 w 2915479"/>
              <a:gd name="connsiteY1" fmla="*/ 0 h 6858000"/>
              <a:gd name="connsiteX2" fmla="*/ 2915479 w 2915479"/>
              <a:gd name="connsiteY2" fmla="*/ 13253 h 6858000"/>
              <a:gd name="connsiteX3" fmla="*/ 2842581 w 2915479"/>
              <a:gd name="connsiteY3" fmla="*/ 6858000 h 6858000"/>
              <a:gd name="connsiteX4" fmla="*/ 0 w 2915479"/>
              <a:gd name="connsiteY4" fmla="*/ 6858000 h 6858000"/>
              <a:gd name="connsiteX0" fmla="*/ 0 w 2915479"/>
              <a:gd name="connsiteY0" fmla="*/ 6858000 h 6858000"/>
              <a:gd name="connsiteX1" fmla="*/ 1848689 w 2915479"/>
              <a:gd name="connsiteY1" fmla="*/ 0 h 6858000"/>
              <a:gd name="connsiteX2" fmla="*/ 2915479 w 2915479"/>
              <a:gd name="connsiteY2" fmla="*/ 1 h 6858000"/>
              <a:gd name="connsiteX3" fmla="*/ 2842581 w 2915479"/>
              <a:gd name="connsiteY3" fmla="*/ 6858000 h 6858000"/>
              <a:gd name="connsiteX4" fmla="*/ 0 w 2915479"/>
              <a:gd name="connsiteY4" fmla="*/ 6858000 h 6858000"/>
              <a:gd name="connsiteX0" fmla="*/ 0 w 3982268"/>
              <a:gd name="connsiteY0" fmla="*/ 6858000 h 6871252"/>
              <a:gd name="connsiteX1" fmla="*/ 1848689 w 3982268"/>
              <a:gd name="connsiteY1" fmla="*/ 0 h 6871252"/>
              <a:gd name="connsiteX2" fmla="*/ 2915479 w 3982268"/>
              <a:gd name="connsiteY2" fmla="*/ 1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2644 w 3982268"/>
              <a:gd name="connsiteY2" fmla="*/ 13253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7960 w 3982268"/>
              <a:gd name="connsiteY2" fmla="*/ 2621 h 6871252"/>
              <a:gd name="connsiteX3" fmla="*/ 3982268 w 3982268"/>
              <a:gd name="connsiteY3" fmla="*/ 6871252 h 6871252"/>
              <a:gd name="connsiteX4" fmla="*/ 0 w 3982268"/>
              <a:gd name="connsiteY4" fmla="*/ 6858000 h 6871252"/>
              <a:gd name="connsiteX0" fmla="*/ 0 w 3982268"/>
              <a:gd name="connsiteY0" fmla="*/ 6860695 h 6873947"/>
              <a:gd name="connsiteX1" fmla="*/ 1848689 w 3982268"/>
              <a:gd name="connsiteY1" fmla="*/ 2695 h 6873947"/>
              <a:gd name="connsiteX2" fmla="*/ 3927960 w 3982268"/>
              <a:gd name="connsiteY2" fmla="*/ 0 h 6873947"/>
              <a:gd name="connsiteX3" fmla="*/ 3982268 w 3982268"/>
              <a:gd name="connsiteY3" fmla="*/ 6873947 h 6873947"/>
              <a:gd name="connsiteX4" fmla="*/ 0 w 3982268"/>
              <a:gd name="connsiteY4" fmla="*/ 6860695 h 6873947"/>
              <a:gd name="connsiteX0" fmla="*/ 0 w 4014166"/>
              <a:gd name="connsiteY0" fmla="*/ 6860695 h 6860695"/>
              <a:gd name="connsiteX1" fmla="*/ 1848689 w 4014166"/>
              <a:gd name="connsiteY1" fmla="*/ 2695 h 6860695"/>
              <a:gd name="connsiteX2" fmla="*/ 3927960 w 4014166"/>
              <a:gd name="connsiteY2" fmla="*/ 0 h 6860695"/>
              <a:gd name="connsiteX3" fmla="*/ 4014166 w 4014166"/>
              <a:gd name="connsiteY3" fmla="*/ 6756989 h 6860695"/>
              <a:gd name="connsiteX4" fmla="*/ 0 w 4014166"/>
              <a:gd name="connsiteY4" fmla="*/ 6860695 h 686069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58000 h 6860620"/>
              <a:gd name="connsiteX1" fmla="*/ 1848689 w 3934421"/>
              <a:gd name="connsiteY1" fmla="*/ 0 h 6860620"/>
              <a:gd name="connsiteX2" fmla="*/ 3858110 w 3934421"/>
              <a:gd name="connsiteY2" fmla="*/ 79855 h 6860620"/>
              <a:gd name="connsiteX3" fmla="*/ 3934421 w 3934421"/>
              <a:gd name="connsiteY3" fmla="*/ 6860620 h 6860620"/>
              <a:gd name="connsiteX4" fmla="*/ 0 w 3934421"/>
              <a:gd name="connsiteY4" fmla="*/ 6858000 h 6860620"/>
              <a:gd name="connsiteX0" fmla="*/ 0 w 3934421"/>
              <a:gd name="connsiteY0" fmla="*/ 6860695 h 6863315"/>
              <a:gd name="connsiteX1" fmla="*/ 1848689 w 3934421"/>
              <a:gd name="connsiteY1" fmla="*/ 2695 h 6863315"/>
              <a:gd name="connsiteX2" fmla="*/ 3921610 w 3934421"/>
              <a:gd name="connsiteY2" fmla="*/ 0 h 6863315"/>
              <a:gd name="connsiteX3" fmla="*/ 3934421 w 3934421"/>
              <a:gd name="connsiteY3" fmla="*/ 6863315 h 6863315"/>
              <a:gd name="connsiteX4" fmla="*/ 0 w 3934421"/>
              <a:gd name="connsiteY4" fmla="*/ 6860695 h 6863315"/>
              <a:gd name="connsiteX0" fmla="*/ 0 w 21185743"/>
              <a:gd name="connsiteY0" fmla="*/ 6860695 h 6863315"/>
              <a:gd name="connsiteX1" fmla="*/ 1848689 w 21185743"/>
              <a:gd name="connsiteY1" fmla="*/ 2695 h 6863315"/>
              <a:gd name="connsiteX2" fmla="*/ 21185743 w 21185743"/>
              <a:gd name="connsiteY2" fmla="*/ 0 h 6863315"/>
              <a:gd name="connsiteX3" fmla="*/ 3934421 w 21185743"/>
              <a:gd name="connsiteY3" fmla="*/ 6863315 h 6863315"/>
              <a:gd name="connsiteX4" fmla="*/ 0 w 21185743"/>
              <a:gd name="connsiteY4" fmla="*/ 6860695 h 6863315"/>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78512"/>
              <a:gd name="connsiteY0" fmla="*/ 6860695 h 6860694"/>
              <a:gd name="connsiteX1" fmla="*/ 1848689 w 22078512"/>
              <a:gd name="connsiteY1" fmla="*/ 2695 h 6860694"/>
              <a:gd name="connsiteX2" fmla="*/ 21832566 w 22078512"/>
              <a:gd name="connsiteY2" fmla="*/ 0 h 6860694"/>
              <a:gd name="connsiteX3" fmla="*/ 22014184 w 22078512"/>
              <a:gd name="connsiteY3" fmla="*/ 6727378 h 6860694"/>
              <a:gd name="connsiteX4" fmla="*/ 0 w 22078512"/>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847161 h 6860694"/>
              <a:gd name="connsiteX4" fmla="*/ 0 w 22014184"/>
              <a:gd name="connsiteY4" fmla="*/ 6860695 h 6860694"/>
              <a:gd name="connsiteX0" fmla="*/ 0 w 22014184"/>
              <a:gd name="connsiteY0" fmla="*/ 6884648 h 6884647"/>
              <a:gd name="connsiteX1" fmla="*/ 1848689 w 22014184"/>
              <a:gd name="connsiteY1" fmla="*/ 26648 h 6884647"/>
              <a:gd name="connsiteX2" fmla="*/ 21928390 w 22014184"/>
              <a:gd name="connsiteY2" fmla="*/ 0 h 6884647"/>
              <a:gd name="connsiteX3" fmla="*/ 22014184 w 22014184"/>
              <a:gd name="connsiteY3" fmla="*/ 6871114 h 6884647"/>
              <a:gd name="connsiteX4" fmla="*/ 0 w 22014184"/>
              <a:gd name="connsiteY4" fmla="*/ 6884648 h 6884647"/>
              <a:gd name="connsiteX0" fmla="*/ 0 w 22014184"/>
              <a:gd name="connsiteY0" fmla="*/ 6858950 h 6858949"/>
              <a:gd name="connsiteX1" fmla="*/ 1848689 w 22014184"/>
              <a:gd name="connsiteY1" fmla="*/ 950 h 6858949"/>
              <a:gd name="connsiteX2" fmla="*/ 17291794 w 22014184"/>
              <a:gd name="connsiteY2" fmla="*/ 0 h 6858949"/>
              <a:gd name="connsiteX3" fmla="*/ 22014184 w 22014184"/>
              <a:gd name="connsiteY3" fmla="*/ 6845416 h 6858949"/>
              <a:gd name="connsiteX4" fmla="*/ 0 w 22014184"/>
              <a:gd name="connsiteY4" fmla="*/ 6858950 h 6858949"/>
              <a:gd name="connsiteX0" fmla="*/ 0 w 22014184"/>
              <a:gd name="connsiteY0" fmla="*/ 6858950 h 6858949"/>
              <a:gd name="connsiteX1" fmla="*/ 1848689 w 22014184"/>
              <a:gd name="connsiteY1" fmla="*/ 950 h 6858949"/>
              <a:gd name="connsiteX2" fmla="*/ 17943002 w 22014184"/>
              <a:gd name="connsiteY2" fmla="*/ 0 h 6858949"/>
              <a:gd name="connsiteX3" fmla="*/ 22014184 w 22014184"/>
              <a:gd name="connsiteY3" fmla="*/ 6845416 h 6858949"/>
              <a:gd name="connsiteX4" fmla="*/ 0 w 22014184"/>
              <a:gd name="connsiteY4" fmla="*/ 6858950 h 6858949"/>
              <a:gd name="connsiteX0" fmla="*/ 0 w 17950648"/>
              <a:gd name="connsiteY0" fmla="*/ 6858950 h 6858949"/>
              <a:gd name="connsiteX1" fmla="*/ 1848689 w 17950648"/>
              <a:gd name="connsiteY1" fmla="*/ 950 h 6858949"/>
              <a:gd name="connsiteX2" fmla="*/ 17943002 w 17950648"/>
              <a:gd name="connsiteY2" fmla="*/ 0 h 6858949"/>
              <a:gd name="connsiteX3" fmla="*/ 17950648 w 17950648"/>
              <a:gd name="connsiteY3" fmla="*/ 6845416 h 6858949"/>
              <a:gd name="connsiteX4" fmla="*/ 0 w 17950648"/>
              <a:gd name="connsiteY4" fmla="*/ 6858950 h 6858949"/>
              <a:gd name="connsiteX0" fmla="*/ 0 w 17976696"/>
              <a:gd name="connsiteY0" fmla="*/ 6858950 h 6858949"/>
              <a:gd name="connsiteX1" fmla="*/ 1848689 w 17976696"/>
              <a:gd name="connsiteY1" fmla="*/ 950 h 6858949"/>
              <a:gd name="connsiteX2" fmla="*/ 17943002 w 17976696"/>
              <a:gd name="connsiteY2" fmla="*/ 0 h 6858949"/>
              <a:gd name="connsiteX3" fmla="*/ 17976696 w 17976696"/>
              <a:gd name="connsiteY3" fmla="*/ 6845416 h 6858949"/>
              <a:gd name="connsiteX4" fmla="*/ 0 w 17976696"/>
              <a:gd name="connsiteY4" fmla="*/ 6858950 h 6858949"/>
              <a:gd name="connsiteX0" fmla="*/ 0 w 17995295"/>
              <a:gd name="connsiteY0" fmla="*/ 6858950 h 6858949"/>
              <a:gd name="connsiteX1" fmla="*/ 1848689 w 17995295"/>
              <a:gd name="connsiteY1" fmla="*/ 950 h 6858949"/>
              <a:gd name="connsiteX2" fmla="*/ 17995098 w 17995295"/>
              <a:gd name="connsiteY2" fmla="*/ 0 h 6858949"/>
              <a:gd name="connsiteX3" fmla="*/ 17976696 w 17995295"/>
              <a:gd name="connsiteY3" fmla="*/ 6845416 h 6858949"/>
              <a:gd name="connsiteX4" fmla="*/ 0 w 17995295"/>
              <a:gd name="connsiteY4" fmla="*/ 6858950 h 6858949"/>
              <a:gd name="connsiteX0" fmla="*/ 0 w 17995295"/>
              <a:gd name="connsiteY0" fmla="*/ 6927477 h 6927477"/>
              <a:gd name="connsiteX1" fmla="*/ 1848689 w 17995295"/>
              <a:gd name="connsiteY1" fmla="*/ 950 h 6927477"/>
              <a:gd name="connsiteX2" fmla="*/ 17995098 w 17995295"/>
              <a:gd name="connsiteY2" fmla="*/ 0 h 6927477"/>
              <a:gd name="connsiteX3" fmla="*/ 17976696 w 17995295"/>
              <a:gd name="connsiteY3" fmla="*/ 6845416 h 6927477"/>
              <a:gd name="connsiteX4" fmla="*/ 0 w 17995295"/>
              <a:gd name="connsiteY4" fmla="*/ 6927477 h 6927477"/>
              <a:gd name="connsiteX0" fmla="*/ 0 w 19185604"/>
              <a:gd name="connsiteY0" fmla="*/ 6927477 h 6927477"/>
              <a:gd name="connsiteX1" fmla="*/ 1848689 w 19185604"/>
              <a:gd name="connsiteY1" fmla="*/ 950 h 6927477"/>
              <a:gd name="connsiteX2" fmla="*/ 17995098 w 19185604"/>
              <a:gd name="connsiteY2" fmla="*/ 0 h 6927477"/>
              <a:gd name="connsiteX3" fmla="*/ 19185604 w 19185604"/>
              <a:gd name="connsiteY3" fmla="*/ 6913942 h 6927477"/>
              <a:gd name="connsiteX4" fmla="*/ 0 w 19185604"/>
              <a:gd name="connsiteY4" fmla="*/ 6927477 h 6927477"/>
              <a:gd name="connsiteX0" fmla="*/ 0 w 19204201"/>
              <a:gd name="connsiteY0" fmla="*/ 6996005 h 6996005"/>
              <a:gd name="connsiteX1" fmla="*/ 1848689 w 19204201"/>
              <a:gd name="connsiteY1" fmla="*/ 69478 h 6996005"/>
              <a:gd name="connsiteX2" fmla="*/ 19204007 w 19204201"/>
              <a:gd name="connsiteY2" fmla="*/ 0 h 6996005"/>
              <a:gd name="connsiteX3" fmla="*/ 19185604 w 19204201"/>
              <a:gd name="connsiteY3" fmla="*/ 6982470 h 6996005"/>
              <a:gd name="connsiteX4" fmla="*/ 0 w 19204201"/>
              <a:gd name="connsiteY4" fmla="*/ 6996005 h 6996005"/>
              <a:gd name="connsiteX0" fmla="*/ 0 w 19232185"/>
              <a:gd name="connsiteY0" fmla="*/ 6924622 h 6982470"/>
              <a:gd name="connsiteX1" fmla="*/ 1876673 w 19232185"/>
              <a:gd name="connsiteY1" fmla="*/ 69478 h 6982470"/>
              <a:gd name="connsiteX2" fmla="*/ 19231991 w 19232185"/>
              <a:gd name="connsiteY2" fmla="*/ 0 h 6982470"/>
              <a:gd name="connsiteX3" fmla="*/ 19213588 w 19232185"/>
              <a:gd name="connsiteY3" fmla="*/ 6982470 h 6982470"/>
              <a:gd name="connsiteX4" fmla="*/ 0 w 19232185"/>
              <a:gd name="connsiteY4" fmla="*/ 6924622 h 6982470"/>
              <a:gd name="connsiteX0" fmla="*/ 0 w 19213588"/>
              <a:gd name="connsiteY0" fmla="*/ 6924622 h 6982470"/>
              <a:gd name="connsiteX1" fmla="*/ 1876673 w 19213588"/>
              <a:gd name="connsiteY1" fmla="*/ 69478 h 6982470"/>
              <a:gd name="connsiteX2" fmla="*/ 19204007 w 19213588"/>
              <a:gd name="connsiteY2" fmla="*/ 0 h 6982470"/>
              <a:gd name="connsiteX3" fmla="*/ 19213588 w 19213588"/>
              <a:gd name="connsiteY3" fmla="*/ 6982470 h 6982470"/>
              <a:gd name="connsiteX4" fmla="*/ 0 w 19213588"/>
              <a:gd name="connsiteY4" fmla="*/ 6924622 h 6982470"/>
              <a:gd name="connsiteX0" fmla="*/ 0 w 19213588"/>
              <a:gd name="connsiteY0" fmla="*/ 6900828 h 6958676"/>
              <a:gd name="connsiteX1" fmla="*/ 1876673 w 19213588"/>
              <a:gd name="connsiteY1" fmla="*/ 45684 h 6958676"/>
              <a:gd name="connsiteX2" fmla="*/ 19204007 w 19213588"/>
              <a:gd name="connsiteY2" fmla="*/ 0 h 6958676"/>
              <a:gd name="connsiteX3" fmla="*/ 19213588 w 19213588"/>
              <a:gd name="connsiteY3" fmla="*/ 6958676 h 6958676"/>
              <a:gd name="connsiteX4" fmla="*/ 0 w 19213588"/>
              <a:gd name="connsiteY4" fmla="*/ 6900828 h 6958676"/>
              <a:gd name="connsiteX0" fmla="*/ 0 w 19296381"/>
              <a:gd name="connsiteY0" fmla="*/ 6970276 h 6970276"/>
              <a:gd name="connsiteX1" fmla="*/ 1959466 w 19296381"/>
              <a:gd name="connsiteY1" fmla="*/ 45684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235446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276 h 6970276"/>
              <a:gd name="connsiteX1" fmla="*/ 2373435 w 19296381"/>
              <a:gd name="connsiteY1" fmla="*/ 22537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428630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980586 w 19296381"/>
              <a:gd name="connsiteY1" fmla="*/ 45686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539021 w 19296381"/>
              <a:gd name="connsiteY1" fmla="*/ 68835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739 h 6959288"/>
              <a:gd name="connsiteX1" fmla="*/ 2539021 w 19296381"/>
              <a:gd name="connsiteY1" fmla="*/ 0 h 6959288"/>
              <a:gd name="connsiteX2" fmla="*/ 19286800 w 19296381"/>
              <a:gd name="connsiteY2" fmla="*/ 612 h 6959288"/>
              <a:gd name="connsiteX3" fmla="*/ 19296381 w 19296381"/>
              <a:gd name="connsiteY3" fmla="*/ 6959288 h 6959288"/>
              <a:gd name="connsiteX4" fmla="*/ 0 w 19296381"/>
              <a:gd name="connsiteY4" fmla="*/ 6947739 h 6959288"/>
              <a:gd name="connsiteX0" fmla="*/ 0 w 19268783"/>
              <a:gd name="connsiteY0" fmla="*/ 6924590 h 6959288"/>
              <a:gd name="connsiteX1" fmla="*/ 2511423 w 19268783"/>
              <a:gd name="connsiteY1" fmla="*/ 0 h 6959288"/>
              <a:gd name="connsiteX2" fmla="*/ 19259202 w 19268783"/>
              <a:gd name="connsiteY2" fmla="*/ 612 h 6959288"/>
              <a:gd name="connsiteX3" fmla="*/ 19268783 w 19268783"/>
              <a:gd name="connsiteY3" fmla="*/ 6959288 h 6959288"/>
              <a:gd name="connsiteX4" fmla="*/ 0 w 19268783"/>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59204"/>
              <a:gd name="connsiteY0" fmla="*/ 6924590 h 6959288"/>
              <a:gd name="connsiteX1" fmla="*/ 2511423 w 19259204"/>
              <a:gd name="connsiteY1" fmla="*/ 0 h 6959288"/>
              <a:gd name="connsiteX2" fmla="*/ 19259202 w 19259204"/>
              <a:gd name="connsiteY2" fmla="*/ 612 h 6959288"/>
              <a:gd name="connsiteX3" fmla="*/ 19241185 w 19259204"/>
              <a:gd name="connsiteY3" fmla="*/ 6959288 h 6959288"/>
              <a:gd name="connsiteX4" fmla="*/ 0 w 19259204"/>
              <a:gd name="connsiteY4" fmla="*/ 6924590 h 6959288"/>
              <a:gd name="connsiteX0" fmla="*/ 0 w 19038422"/>
              <a:gd name="connsiteY0" fmla="*/ 6924590 h 6959288"/>
              <a:gd name="connsiteX1" fmla="*/ 2290641 w 19038422"/>
              <a:gd name="connsiteY1" fmla="*/ 0 h 6959288"/>
              <a:gd name="connsiteX2" fmla="*/ 19038420 w 19038422"/>
              <a:gd name="connsiteY2" fmla="*/ 612 h 6959288"/>
              <a:gd name="connsiteX3" fmla="*/ 19020403 w 19038422"/>
              <a:gd name="connsiteY3" fmla="*/ 6959288 h 6959288"/>
              <a:gd name="connsiteX4" fmla="*/ 0 w 19038422"/>
              <a:gd name="connsiteY4" fmla="*/ 6924590 h 6959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8422" h="6959288">
                <a:moveTo>
                  <a:pt x="0" y="6924590"/>
                </a:moveTo>
                <a:lnTo>
                  <a:pt x="2290641" y="0"/>
                </a:lnTo>
                <a:lnTo>
                  <a:pt x="19038420" y="612"/>
                </a:lnTo>
                <a:cubicBezTo>
                  <a:pt x="19029411" y="3479950"/>
                  <a:pt x="19029411" y="3479950"/>
                  <a:pt x="19020403" y="6959288"/>
                </a:cubicBezTo>
                <a:lnTo>
                  <a:pt x="0" y="6924590"/>
                </a:lnTo>
                <a:close/>
              </a:path>
            </a:pathLst>
          </a:custGeom>
          <a:solidFill>
            <a:srgbClr val="1D4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
            <a:extLst>
              <a:ext uri="{FF2B5EF4-FFF2-40B4-BE49-F238E27FC236}">
                <a16:creationId xmlns:a16="http://schemas.microsoft.com/office/drawing/2014/main" id="{774BA5C7-347F-71C4-866E-E212F98434CC}"/>
              </a:ext>
            </a:extLst>
          </p:cNvPr>
          <p:cNvSpPr>
            <a:spLocks noGrp="1"/>
          </p:cNvSpPr>
          <p:nvPr>
            <p:ph type="body" idx="24" hasCustomPrompt="1"/>
          </p:nvPr>
        </p:nvSpPr>
        <p:spPr>
          <a:xfrm>
            <a:off x="1310641" y="1585118"/>
            <a:ext cx="449822" cy="458753"/>
          </a:xfrm>
          <a:prstGeom prst="rect">
            <a:avLst/>
          </a:prstGeom>
        </p:spPr>
        <p:txBody>
          <a:bodyPr anchor="ctr"/>
          <a:lstStyle>
            <a:lvl1pPr marL="0" indent="0" algn="l">
              <a:buNone/>
              <a:defRPr sz="2000" b="1">
                <a:solidFill>
                  <a:schemeClr val="tx1"/>
                </a:solidFill>
              </a:defRPr>
            </a:lvl1pPr>
          </a:lstStyle>
          <a:p>
            <a:r>
              <a:rPr lang="en-US"/>
              <a:t>#</a:t>
            </a:r>
          </a:p>
        </p:txBody>
      </p:sp>
      <p:sp>
        <p:nvSpPr>
          <p:cNvPr id="16" name="Title 1">
            <a:extLst>
              <a:ext uri="{FF2B5EF4-FFF2-40B4-BE49-F238E27FC236}">
                <a16:creationId xmlns:a16="http://schemas.microsoft.com/office/drawing/2014/main" id="{01EF458E-A490-43E5-BBDF-48D65B509FB6}"/>
              </a:ext>
            </a:extLst>
          </p:cNvPr>
          <p:cNvSpPr>
            <a:spLocks noGrp="1"/>
          </p:cNvSpPr>
          <p:nvPr>
            <p:ph type="title" hasCustomPrompt="1"/>
          </p:nvPr>
        </p:nvSpPr>
        <p:spPr>
          <a:xfrm>
            <a:off x="321340" y="335922"/>
            <a:ext cx="9372600" cy="678570"/>
          </a:xfrm>
          <a:prstGeom prst="rect">
            <a:avLst/>
          </a:prstGeom>
        </p:spPr>
        <p:txBody>
          <a:bodyPr anchor="ctr"/>
          <a:lstStyle>
            <a:lvl1pPr>
              <a:defRPr sz="2400" b="1">
                <a:solidFill>
                  <a:schemeClr val="bg1"/>
                </a:solidFill>
              </a:defRPr>
            </a:lvl1pPr>
          </a:lstStyle>
          <a:p>
            <a:r>
              <a:rPr lang="en-US"/>
              <a:t>Agenda</a:t>
            </a:r>
          </a:p>
        </p:txBody>
      </p:sp>
      <p:pic>
        <p:nvPicPr>
          <p:cNvPr id="2" name="Picture 1">
            <a:extLst>
              <a:ext uri="{FF2B5EF4-FFF2-40B4-BE49-F238E27FC236}">
                <a16:creationId xmlns:a16="http://schemas.microsoft.com/office/drawing/2014/main" id="{C4F90E6D-E491-F20F-7F3A-524F60A2B768}"/>
              </a:ext>
            </a:extLst>
          </p:cNvPr>
          <p:cNvPicPr>
            <a:picLocks noChangeAspect="1"/>
          </p:cNvPicPr>
          <p:nvPr userDrawn="1"/>
        </p:nvPicPr>
        <p:blipFill>
          <a:blip r:embed="rId2"/>
          <a:stretch>
            <a:fillRect/>
          </a:stretch>
        </p:blipFill>
        <p:spPr>
          <a:xfrm>
            <a:off x="109931" y="6443458"/>
            <a:ext cx="315031" cy="277654"/>
          </a:xfrm>
          <a:prstGeom prst="rect">
            <a:avLst/>
          </a:prstGeom>
        </p:spPr>
      </p:pic>
      <p:sp>
        <p:nvSpPr>
          <p:cNvPr id="5" name="TextBox 4">
            <a:extLst>
              <a:ext uri="{FF2B5EF4-FFF2-40B4-BE49-F238E27FC236}">
                <a16:creationId xmlns:a16="http://schemas.microsoft.com/office/drawing/2014/main" id="{F82F4F6C-E374-11A2-DB12-56201218DA9B}"/>
              </a:ext>
            </a:extLst>
          </p:cNvPr>
          <p:cNvSpPr txBox="1"/>
          <p:nvPr userDrawn="1"/>
        </p:nvSpPr>
        <p:spPr>
          <a:xfrm>
            <a:off x="11408949" y="6472291"/>
            <a:ext cx="533400" cy="138499"/>
          </a:xfrm>
          <a:prstGeom prst="rect">
            <a:avLst/>
          </a:prstGeom>
          <a:noFill/>
        </p:spPr>
        <p:txBody>
          <a:bodyPr wrap="square" lIns="0" tIns="0" rIns="0" bIns="0" rtlCol="0">
            <a:spAutoFit/>
          </a:bodyPr>
          <a:lstStyle/>
          <a:p>
            <a:pPr algn="r"/>
            <a:fld id="{10B16927-13B3-4496-9F89-5EF8D399C276}" type="slidenum">
              <a:rPr lang="en-US" sz="900" b="0" smtClean="0">
                <a:solidFill>
                  <a:schemeClr val="tx1"/>
                </a:solidFill>
              </a:rPr>
              <a:pPr algn="r"/>
              <a:t>‹#›</a:t>
            </a:fld>
            <a:endParaRPr lang="en-US" sz="900" b="0">
              <a:solidFill>
                <a:schemeClr val="tx1"/>
              </a:solidFill>
            </a:endParaRPr>
          </a:p>
        </p:txBody>
      </p:sp>
    </p:spTree>
    <p:extLst>
      <p:ext uri="{BB962C8B-B14F-4D97-AF65-F5344CB8AC3E}">
        <p14:creationId xmlns:p14="http://schemas.microsoft.com/office/powerpoint/2010/main" val="207660409"/>
      </p:ext>
    </p:extLst>
  </p:cSld>
  <p:clrMapOvr>
    <a:masterClrMapping/>
  </p:clrMapOvr>
  <p:extLst>
    <p:ext uri="{DCECCB84-F9BA-43D5-87BE-67443E8EF086}">
      <p15:sldGuideLst xmlns:p15="http://schemas.microsoft.com/office/powerpoint/2012/main">
        <p15:guide id="2" pos="240">
          <p15:clr>
            <a:srgbClr val="FBAE40"/>
          </p15:clr>
        </p15:guide>
        <p15:guide id="3" orient="horz" pos="864">
          <p15:clr>
            <a:srgbClr val="FBAE40"/>
          </p15:clr>
        </p15:guide>
        <p15:guide id="4" orient="horz" pos="2260">
          <p15:clr>
            <a:srgbClr val="FBAE40"/>
          </p15:clr>
        </p15:guide>
        <p15:guide id="5" orient="horz" pos="67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genda (Icons)">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F4D939B8-8534-4A23-A6B1-CC38EA320565}"/>
              </a:ext>
            </a:extLst>
          </p:cNvPr>
          <p:cNvSpPr>
            <a:spLocks noGrp="1"/>
          </p:cNvSpPr>
          <p:nvPr>
            <p:ph type="body" idx="1" hasCustomPrompt="1"/>
          </p:nvPr>
        </p:nvSpPr>
        <p:spPr>
          <a:xfrm>
            <a:off x="2247900" y="1535654"/>
            <a:ext cx="8267700" cy="458753"/>
          </a:xfrm>
          <a:prstGeom prst="rect">
            <a:avLst/>
          </a:prstGeom>
        </p:spPr>
        <p:txBody>
          <a:bodyPr anchor="ctr"/>
          <a:lstStyle>
            <a:lvl1pPr marL="0" indent="0" algn="l">
              <a:buNone/>
              <a:defRPr sz="2000" b="1">
                <a:solidFill>
                  <a:schemeClr val="tx1"/>
                </a:solidFill>
              </a:defRPr>
            </a:lvl1pPr>
          </a:lstStyle>
          <a:p>
            <a:r>
              <a:rPr lang="en-US"/>
              <a:t>Background</a:t>
            </a:r>
          </a:p>
        </p:txBody>
      </p:sp>
      <p:sp>
        <p:nvSpPr>
          <p:cNvPr id="38" name="Text Placeholder 2">
            <a:extLst>
              <a:ext uri="{FF2B5EF4-FFF2-40B4-BE49-F238E27FC236}">
                <a16:creationId xmlns:a16="http://schemas.microsoft.com/office/drawing/2014/main" id="{083DC15A-7F86-4B40-999B-C081F4F45701}"/>
              </a:ext>
            </a:extLst>
          </p:cNvPr>
          <p:cNvSpPr>
            <a:spLocks noGrp="1"/>
          </p:cNvSpPr>
          <p:nvPr>
            <p:ph type="body" idx="10" hasCustomPrompt="1"/>
          </p:nvPr>
        </p:nvSpPr>
        <p:spPr>
          <a:xfrm>
            <a:off x="2247900" y="2527659"/>
            <a:ext cx="8242214" cy="458753"/>
          </a:xfrm>
          <a:prstGeom prst="rect">
            <a:avLst/>
          </a:prstGeom>
        </p:spPr>
        <p:txBody>
          <a:bodyPr anchor="ctr"/>
          <a:lstStyle>
            <a:lvl1pPr marL="0" indent="0" algn="l">
              <a:buNone/>
              <a:defRPr sz="2000" b="1">
                <a:solidFill>
                  <a:schemeClr val="tx1"/>
                </a:solidFill>
              </a:defRPr>
            </a:lvl1pPr>
          </a:lstStyle>
          <a:p>
            <a:r>
              <a:rPr lang="en-US"/>
              <a:t>Section Title</a:t>
            </a:r>
          </a:p>
        </p:txBody>
      </p:sp>
      <p:sp>
        <p:nvSpPr>
          <p:cNvPr id="39" name="Text Placeholder 2">
            <a:extLst>
              <a:ext uri="{FF2B5EF4-FFF2-40B4-BE49-F238E27FC236}">
                <a16:creationId xmlns:a16="http://schemas.microsoft.com/office/drawing/2014/main" id="{A590334D-D72C-4CBF-A126-EE17BF0DDC9B}"/>
              </a:ext>
            </a:extLst>
          </p:cNvPr>
          <p:cNvSpPr>
            <a:spLocks noGrp="1"/>
          </p:cNvSpPr>
          <p:nvPr>
            <p:ph type="body" idx="11" hasCustomPrompt="1"/>
          </p:nvPr>
        </p:nvSpPr>
        <p:spPr>
          <a:xfrm>
            <a:off x="2247899" y="3519664"/>
            <a:ext cx="8242215" cy="458753"/>
          </a:xfrm>
          <a:prstGeom prst="rect">
            <a:avLst/>
          </a:prstGeom>
        </p:spPr>
        <p:txBody>
          <a:bodyPr anchor="ctr"/>
          <a:lstStyle>
            <a:lvl1pPr marL="0" indent="0" algn="l">
              <a:buNone/>
              <a:defRPr sz="2000" b="1">
                <a:solidFill>
                  <a:schemeClr val="tx1"/>
                </a:solidFill>
              </a:defRPr>
            </a:lvl1pPr>
          </a:lstStyle>
          <a:p>
            <a:r>
              <a:rPr lang="en-US"/>
              <a:t>Section Title</a:t>
            </a:r>
          </a:p>
        </p:txBody>
      </p:sp>
      <p:sp>
        <p:nvSpPr>
          <p:cNvPr id="40" name="Text Placeholder 2">
            <a:extLst>
              <a:ext uri="{FF2B5EF4-FFF2-40B4-BE49-F238E27FC236}">
                <a16:creationId xmlns:a16="http://schemas.microsoft.com/office/drawing/2014/main" id="{26C98251-9CB9-4981-BEBC-5BE5BC4A0E48}"/>
              </a:ext>
            </a:extLst>
          </p:cNvPr>
          <p:cNvSpPr>
            <a:spLocks noGrp="1"/>
          </p:cNvSpPr>
          <p:nvPr>
            <p:ph type="body" idx="12" hasCustomPrompt="1"/>
          </p:nvPr>
        </p:nvSpPr>
        <p:spPr>
          <a:xfrm>
            <a:off x="2247900" y="4511669"/>
            <a:ext cx="8242215" cy="458753"/>
          </a:xfrm>
          <a:prstGeom prst="rect">
            <a:avLst/>
          </a:prstGeom>
        </p:spPr>
        <p:txBody>
          <a:bodyPr anchor="ctr"/>
          <a:lstStyle>
            <a:lvl1pPr marL="0" indent="0" algn="l">
              <a:buNone/>
              <a:defRPr sz="2000" b="1">
                <a:solidFill>
                  <a:schemeClr val="tx1"/>
                </a:solidFill>
              </a:defRPr>
            </a:lvl1pPr>
          </a:lstStyle>
          <a:p>
            <a:r>
              <a:rPr lang="en-US"/>
              <a:t>Section Title</a:t>
            </a:r>
          </a:p>
        </p:txBody>
      </p:sp>
      <p:sp>
        <p:nvSpPr>
          <p:cNvPr id="41" name="Text Placeholder 2">
            <a:extLst>
              <a:ext uri="{FF2B5EF4-FFF2-40B4-BE49-F238E27FC236}">
                <a16:creationId xmlns:a16="http://schemas.microsoft.com/office/drawing/2014/main" id="{D9076CF5-C0AE-41B2-B7AE-B33C9A494579}"/>
              </a:ext>
            </a:extLst>
          </p:cNvPr>
          <p:cNvSpPr>
            <a:spLocks noGrp="1"/>
          </p:cNvSpPr>
          <p:nvPr>
            <p:ph type="body" idx="13" hasCustomPrompt="1"/>
          </p:nvPr>
        </p:nvSpPr>
        <p:spPr>
          <a:xfrm>
            <a:off x="2247898" y="5503675"/>
            <a:ext cx="8242217" cy="458753"/>
          </a:xfrm>
          <a:prstGeom prst="rect">
            <a:avLst/>
          </a:prstGeom>
        </p:spPr>
        <p:txBody>
          <a:bodyPr anchor="ctr"/>
          <a:lstStyle>
            <a:lvl1pPr marL="0" indent="0" algn="l">
              <a:buNone/>
              <a:defRPr sz="2000" b="1">
                <a:solidFill>
                  <a:schemeClr val="tx1"/>
                </a:solidFill>
              </a:defRPr>
            </a:lvl1pPr>
          </a:lstStyle>
          <a:p>
            <a:r>
              <a:rPr lang="en-US"/>
              <a:t>Conclusion and Next Steps</a:t>
            </a:r>
          </a:p>
        </p:txBody>
      </p:sp>
      <p:sp>
        <p:nvSpPr>
          <p:cNvPr id="8" name="Picture Placeholder 18">
            <a:extLst>
              <a:ext uri="{FF2B5EF4-FFF2-40B4-BE49-F238E27FC236}">
                <a16:creationId xmlns:a16="http://schemas.microsoft.com/office/drawing/2014/main" id="{28C259B3-E772-D39C-A7D6-870E08803F7E}"/>
              </a:ext>
            </a:extLst>
          </p:cNvPr>
          <p:cNvSpPr>
            <a:spLocks noGrp="1"/>
          </p:cNvSpPr>
          <p:nvPr>
            <p:ph type="pic" sz="quarter" idx="34" hasCustomPrompt="1"/>
          </p:nvPr>
        </p:nvSpPr>
        <p:spPr>
          <a:xfrm>
            <a:off x="1299470" y="1535654"/>
            <a:ext cx="674500" cy="568661"/>
          </a:xfrm>
          <a:prstGeom prst="rect">
            <a:avLst/>
          </a:prstGeom>
        </p:spPr>
        <p:txBody>
          <a:bodyPr/>
          <a:lstStyle>
            <a:lvl1pPr marL="0" indent="0">
              <a:buNone/>
              <a:defRPr sz="800"/>
            </a:lvl1pPr>
          </a:lstStyle>
          <a:p>
            <a:r>
              <a:rPr lang="en-US"/>
              <a:t>Insert icon</a:t>
            </a:r>
          </a:p>
        </p:txBody>
      </p:sp>
      <p:sp>
        <p:nvSpPr>
          <p:cNvPr id="10" name="Picture Placeholder 18">
            <a:extLst>
              <a:ext uri="{FF2B5EF4-FFF2-40B4-BE49-F238E27FC236}">
                <a16:creationId xmlns:a16="http://schemas.microsoft.com/office/drawing/2014/main" id="{4BA01C75-396F-8C1A-903E-859E2CA5E8AB}"/>
              </a:ext>
            </a:extLst>
          </p:cNvPr>
          <p:cNvSpPr>
            <a:spLocks noGrp="1"/>
          </p:cNvSpPr>
          <p:nvPr>
            <p:ph type="pic" sz="quarter" idx="35" hasCustomPrompt="1"/>
          </p:nvPr>
        </p:nvSpPr>
        <p:spPr>
          <a:xfrm>
            <a:off x="1299470" y="2498181"/>
            <a:ext cx="674500" cy="568661"/>
          </a:xfrm>
          <a:prstGeom prst="rect">
            <a:avLst/>
          </a:prstGeom>
        </p:spPr>
        <p:txBody>
          <a:bodyPr/>
          <a:lstStyle>
            <a:lvl1pPr marL="0" indent="0">
              <a:buNone/>
              <a:defRPr sz="800"/>
            </a:lvl1pPr>
          </a:lstStyle>
          <a:p>
            <a:r>
              <a:rPr lang="en-US"/>
              <a:t>Insert icon</a:t>
            </a:r>
          </a:p>
        </p:txBody>
      </p:sp>
      <p:sp>
        <p:nvSpPr>
          <p:cNvPr id="12" name="Picture Placeholder 18">
            <a:extLst>
              <a:ext uri="{FF2B5EF4-FFF2-40B4-BE49-F238E27FC236}">
                <a16:creationId xmlns:a16="http://schemas.microsoft.com/office/drawing/2014/main" id="{8A333AF0-8AE0-7F52-A920-666722DAE8FB}"/>
              </a:ext>
            </a:extLst>
          </p:cNvPr>
          <p:cNvSpPr>
            <a:spLocks noGrp="1"/>
          </p:cNvSpPr>
          <p:nvPr>
            <p:ph type="pic" sz="quarter" idx="36" hasCustomPrompt="1"/>
          </p:nvPr>
        </p:nvSpPr>
        <p:spPr>
          <a:xfrm>
            <a:off x="1299470" y="3470332"/>
            <a:ext cx="674500" cy="568661"/>
          </a:xfrm>
          <a:prstGeom prst="rect">
            <a:avLst/>
          </a:prstGeom>
        </p:spPr>
        <p:txBody>
          <a:bodyPr/>
          <a:lstStyle>
            <a:lvl1pPr marL="0" indent="0">
              <a:buNone/>
              <a:defRPr sz="800"/>
            </a:lvl1pPr>
          </a:lstStyle>
          <a:p>
            <a:r>
              <a:rPr lang="en-US"/>
              <a:t>Insert icon</a:t>
            </a:r>
          </a:p>
        </p:txBody>
      </p:sp>
      <p:sp>
        <p:nvSpPr>
          <p:cNvPr id="13" name="Picture Placeholder 18">
            <a:extLst>
              <a:ext uri="{FF2B5EF4-FFF2-40B4-BE49-F238E27FC236}">
                <a16:creationId xmlns:a16="http://schemas.microsoft.com/office/drawing/2014/main" id="{17918C8C-539C-EA9B-2B77-A07E77E02409}"/>
              </a:ext>
            </a:extLst>
          </p:cNvPr>
          <p:cNvSpPr>
            <a:spLocks noGrp="1"/>
          </p:cNvSpPr>
          <p:nvPr>
            <p:ph type="pic" sz="quarter" idx="37" hasCustomPrompt="1"/>
          </p:nvPr>
        </p:nvSpPr>
        <p:spPr>
          <a:xfrm>
            <a:off x="1299470" y="4480985"/>
            <a:ext cx="674500" cy="568661"/>
          </a:xfrm>
          <a:prstGeom prst="rect">
            <a:avLst/>
          </a:prstGeom>
        </p:spPr>
        <p:txBody>
          <a:bodyPr/>
          <a:lstStyle>
            <a:lvl1pPr marL="0" indent="0">
              <a:buNone/>
              <a:defRPr sz="800"/>
            </a:lvl1pPr>
          </a:lstStyle>
          <a:p>
            <a:r>
              <a:rPr lang="en-US"/>
              <a:t>Insert icon</a:t>
            </a:r>
          </a:p>
        </p:txBody>
      </p:sp>
      <p:sp>
        <p:nvSpPr>
          <p:cNvPr id="14" name="Picture Placeholder 18">
            <a:extLst>
              <a:ext uri="{FF2B5EF4-FFF2-40B4-BE49-F238E27FC236}">
                <a16:creationId xmlns:a16="http://schemas.microsoft.com/office/drawing/2014/main" id="{DB2634D5-51CC-FD81-D75B-40BEF875F280}"/>
              </a:ext>
            </a:extLst>
          </p:cNvPr>
          <p:cNvSpPr>
            <a:spLocks noGrp="1"/>
          </p:cNvSpPr>
          <p:nvPr>
            <p:ph type="pic" sz="quarter" idx="38" hasCustomPrompt="1"/>
          </p:nvPr>
        </p:nvSpPr>
        <p:spPr>
          <a:xfrm>
            <a:off x="1299470" y="5482012"/>
            <a:ext cx="674500" cy="568661"/>
          </a:xfrm>
          <a:prstGeom prst="rect">
            <a:avLst/>
          </a:prstGeom>
        </p:spPr>
        <p:txBody>
          <a:bodyPr/>
          <a:lstStyle>
            <a:lvl1pPr marL="0" indent="0">
              <a:buNone/>
              <a:defRPr sz="800"/>
            </a:lvl1pPr>
          </a:lstStyle>
          <a:p>
            <a:r>
              <a:rPr lang="en-US"/>
              <a:t>Insert icon</a:t>
            </a:r>
          </a:p>
        </p:txBody>
      </p:sp>
      <p:pic>
        <p:nvPicPr>
          <p:cNvPr id="7" name="Picture 6">
            <a:extLst>
              <a:ext uri="{FF2B5EF4-FFF2-40B4-BE49-F238E27FC236}">
                <a16:creationId xmlns:a16="http://schemas.microsoft.com/office/drawing/2014/main" id="{1DF221EB-194A-B053-EC09-12DF7F8B9C02}"/>
              </a:ext>
            </a:extLst>
          </p:cNvPr>
          <p:cNvPicPr>
            <a:picLocks noChangeAspect="1"/>
          </p:cNvPicPr>
          <p:nvPr userDrawn="1"/>
        </p:nvPicPr>
        <p:blipFill>
          <a:blip r:embed="rId2"/>
          <a:stretch>
            <a:fillRect/>
          </a:stretch>
        </p:blipFill>
        <p:spPr>
          <a:xfrm>
            <a:off x="109931" y="6443458"/>
            <a:ext cx="315031" cy="277654"/>
          </a:xfrm>
          <a:prstGeom prst="rect">
            <a:avLst/>
          </a:prstGeom>
        </p:spPr>
      </p:pic>
      <p:sp>
        <p:nvSpPr>
          <p:cNvPr id="9" name="Rectangle 8">
            <a:extLst>
              <a:ext uri="{FF2B5EF4-FFF2-40B4-BE49-F238E27FC236}">
                <a16:creationId xmlns:a16="http://schemas.microsoft.com/office/drawing/2014/main" id="{B9CF4FEF-C543-4896-047D-8C917D083EC2}"/>
              </a:ext>
            </a:extLst>
          </p:cNvPr>
          <p:cNvSpPr/>
          <p:nvPr userDrawn="1"/>
        </p:nvSpPr>
        <p:spPr>
          <a:xfrm>
            <a:off x="195128" y="199134"/>
            <a:ext cx="11802848" cy="954420"/>
          </a:xfrm>
          <a:prstGeom prst="rect">
            <a:avLst/>
          </a:prstGeom>
          <a:solidFill>
            <a:srgbClr val="001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361B9ED2-EFF4-EA99-CFD6-B19BDE2DEBCB}"/>
              </a:ext>
            </a:extLst>
          </p:cNvPr>
          <p:cNvSpPr>
            <a:spLocks noGrp="1"/>
          </p:cNvSpPr>
          <p:nvPr>
            <p:ph type="title" hasCustomPrompt="1"/>
          </p:nvPr>
        </p:nvSpPr>
        <p:spPr>
          <a:xfrm>
            <a:off x="321340" y="335922"/>
            <a:ext cx="9372600" cy="678570"/>
          </a:xfrm>
          <a:prstGeom prst="rect">
            <a:avLst/>
          </a:prstGeom>
        </p:spPr>
        <p:txBody>
          <a:bodyPr anchor="ctr"/>
          <a:lstStyle>
            <a:lvl1pPr>
              <a:defRPr sz="2400" b="1">
                <a:solidFill>
                  <a:schemeClr val="bg1"/>
                </a:solidFill>
              </a:defRPr>
            </a:lvl1pPr>
          </a:lstStyle>
          <a:p>
            <a:r>
              <a:rPr lang="en-US"/>
              <a:t>Agenda</a:t>
            </a:r>
          </a:p>
        </p:txBody>
      </p:sp>
      <p:sp>
        <p:nvSpPr>
          <p:cNvPr id="18" name="Parallelogram 17">
            <a:extLst>
              <a:ext uri="{FF2B5EF4-FFF2-40B4-BE49-F238E27FC236}">
                <a16:creationId xmlns:a16="http://schemas.microsoft.com/office/drawing/2014/main" id="{C1BECB12-EE69-D749-CF32-754396599E53}"/>
              </a:ext>
            </a:extLst>
          </p:cNvPr>
          <p:cNvSpPr/>
          <p:nvPr userDrawn="1"/>
        </p:nvSpPr>
        <p:spPr>
          <a:xfrm>
            <a:off x="9806588" y="193711"/>
            <a:ext cx="2191598" cy="954501"/>
          </a:xfrm>
          <a:custGeom>
            <a:avLst/>
            <a:gdLst>
              <a:gd name="connsiteX0" fmla="*/ 0 w 4691270"/>
              <a:gd name="connsiteY0" fmla="*/ 6858000 h 6858000"/>
              <a:gd name="connsiteX1" fmla="*/ 1848689 w 4691270"/>
              <a:gd name="connsiteY1" fmla="*/ 0 h 6858000"/>
              <a:gd name="connsiteX2" fmla="*/ 4691270 w 4691270"/>
              <a:gd name="connsiteY2" fmla="*/ 0 h 6858000"/>
              <a:gd name="connsiteX3" fmla="*/ 2842581 w 4691270"/>
              <a:gd name="connsiteY3" fmla="*/ 6858000 h 6858000"/>
              <a:gd name="connsiteX4" fmla="*/ 0 w 4691270"/>
              <a:gd name="connsiteY4" fmla="*/ 6858000 h 6858000"/>
              <a:gd name="connsiteX0" fmla="*/ 0 w 2915479"/>
              <a:gd name="connsiteY0" fmla="*/ 6858000 h 6858000"/>
              <a:gd name="connsiteX1" fmla="*/ 1848689 w 2915479"/>
              <a:gd name="connsiteY1" fmla="*/ 0 h 6858000"/>
              <a:gd name="connsiteX2" fmla="*/ 2915479 w 2915479"/>
              <a:gd name="connsiteY2" fmla="*/ 13253 h 6858000"/>
              <a:gd name="connsiteX3" fmla="*/ 2842581 w 2915479"/>
              <a:gd name="connsiteY3" fmla="*/ 6858000 h 6858000"/>
              <a:gd name="connsiteX4" fmla="*/ 0 w 2915479"/>
              <a:gd name="connsiteY4" fmla="*/ 6858000 h 6858000"/>
              <a:gd name="connsiteX0" fmla="*/ 0 w 2915479"/>
              <a:gd name="connsiteY0" fmla="*/ 6858000 h 6858000"/>
              <a:gd name="connsiteX1" fmla="*/ 1848689 w 2915479"/>
              <a:gd name="connsiteY1" fmla="*/ 0 h 6858000"/>
              <a:gd name="connsiteX2" fmla="*/ 2915479 w 2915479"/>
              <a:gd name="connsiteY2" fmla="*/ 1 h 6858000"/>
              <a:gd name="connsiteX3" fmla="*/ 2842581 w 2915479"/>
              <a:gd name="connsiteY3" fmla="*/ 6858000 h 6858000"/>
              <a:gd name="connsiteX4" fmla="*/ 0 w 2915479"/>
              <a:gd name="connsiteY4" fmla="*/ 6858000 h 6858000"/>
              <a:gd name="connsiteX0" fmla="*/ 0 w 3982268"/>
              <a:gd name="connsiteY0" fmla="*/ 6858000 h 6871252"/>
              <a:gd name="connsiteX1" fmla="*/ 1848689 w 3982268"/>
              <a:gd name="connsiteY1" fmla="*/ 0 h 6871252"/>
              <a:gd name="connsiteX2" fmla="*/ 2915479 w 3982268"/>
              <a:gd name="connsiteY2" fmla="*/ 1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2644 w 3982268"/>
              <a:gd name="connsiteY2" fmla="*/ 13253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7960 w 3982268"/>
              <a:gd name="connsiteY2" fmla="*/ 2621 h 6871252"/>
              <a:gd name="connsiteX3" fmla="*/ 3982268 w 3982268"/>
              <a:gd name="connsiteY3" fmla="*/ 6871252 h 6871252"/>
              <a:gd name="connsiteX4" fmla="*/ 0 w 3982268"/>
              <a:gd name="connsiteY4" fmla="*/ 6858000 h 6871252"/>
              <a:gd name="connsiteX0" fmla="*/ 0 w 3982268"/>
              <a:gd name="connsiteY0" fmla="*/ 6860695 h 6873947"/>
              <a:gd name="connsiteX1" fmla="*/ 1848689 w 3982268"/>
              <a:gd name="connsiteY1" fmla="*/ 2695 h 6873947"/>
              <a:gd name="connsiteX2" fmla="*/ 3927960 w 3982268"/>
              <a:gd name="connsiteY2" fmla="*/ 0 h 6873947"/>
              <a:gd name="connsiteX3" fmla="*/ 3982268 w 3982268"/>
              <a:gd name="connsiteY3" fmla="*/ 6873947 h 6873947"/>
              <a:gd name="connsiteX4" fmla="*/ 0 w 3982268"/>
              <a:gd name="connsiteY4" fmla="*/ 6860695 h 6873947"/>
              <a:gd name="connsiteX0" fmla="*/ 0 w 4014166"/>
              <a:gd name="connsiteY0" fmla="*/ 6860695 h 6860695"/>
              <a:gd name="connsiteX1" fmla="*/ 1848689 w 4014166"/>
              <a:gd name="connsiteY1" fmla="*/ 2695 h 6860695"/>
              <a:gd name="connsiteX2" fmla="*/ 3927960 w 4014166"/>
              <a:gd name="connsiteY2" fmla="*/ 0 h 6860695"/>
              <a:gd name="connsiteX3" fmla="*/ 4014166 w 4014166"/>
              <a:gd name="connsiteY3" fmla="*/ 6756989 h 6860695"/>
              <a:gd name="connsiteX4" fmla="*/ 0 w 4014166"/>
              <a:gd name="connsiteY4" fmla="*/ 6860695 h 686069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58000 h 6860620"/>
              <a:gd name="connsiteX1" fmla="*/ 1848689 w 3934421"/>
              <a:gd name="connsiteY1" fmla="*/ 0 h 6860620"/>
              <a:gd name="connsiteX2" fmla="*/ 3858110 w 3934421"/>
              <a:gd name="connsiteY2" fmla="*/ 79855 h 6860620"/>
              <a:gd name="connsiteX3" fmla="*/ 3934421 w 3934421"/>
              <a:gd name="connsiteY3" fmla="*/ 6860620 h 6860620"/>
              <a:gd name="connsiteX4" fmla="*/ 0 w 3934421"/>
              <a:gd name="connsiteY4" fmla="*/ 6858000 h 6860620"/>
              <a:gd name="connsiteX0" fmla="*/ 0 w 3934421"/>
              <a:gd name="connsiteY0" fmla="*/ 6860695 h 6863315"/>
              <a:gd name="connsiteX1" fmla="*/ 1848689 w 3934421"/>
              <a:gd name="connsiteY1" fmla="*/ 2695 h 6863315"/>
              <a:gd name="connsiteX2" fmla="*/ 3921610 w 3934421"/>
              <a:gd name="connsiteY2" fmla="*/ 0 h 6863315"/>
              <a:gd name="connsiteX3" fmla="*/ 3934421 w 3934421"/>
              <a:gd name="connsiteY3" fmla="*/ 6863315 h 6863315"/>
              <a:gd name="connsiteX4" fmla="*/ 0 w 3934421"/>
              <a:gd name="connsiteY4" fmla="*/ 6860695 h 6863315"/>
              <a:gd name="connsiteX0" fmla="*/ 0 w 21185743"/>
              <a:gd name="connsiteY0" fmla="*/ 6860695 h 6863315"/>
              <a:gd name="connsiteX1" fmla="*/ 1848689 w 21185743"/>
              <a:gd name="connsiteY1" fmla="*/ 2695 h 6863315"/>
              <a:gd name="connsiteX2" fmla="*/ 21185743 w 21185743"/>
              <a:gd name="connsiteY2" fmla="*/ 0 h 6863315"/>
              <a:gd name="connsiteX3" fmla="*/ 3934421 w 21185743"/>
              <a:gd name="connsiteY3" fmla="*/ 6863315 h 6863315"/>
              <a:gd name="connsiteX4" fmla="*/ 0 w 21185743"/>
              <a:gd name="connsiteY4" fmla="*/ 6860695 h 6863315"/>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78512"/>
              <a:gd name="connsiteY0" fmla="*/ 6860695 h 6860694"/>
              <a:gd name="connsiteX1" fmla="*/ 1848689 w 22078512"/>
              <a:gd name="connsiteY1" fmla="*/ 2695 h 6860694"/>
              <a:gd name="connsiteX2" fmla="*/ 21832566 w 22078512"/>
              <a:gd name="connsiteY2" fmla="*/ 0 h 6860694"/>
              <a:gd name="connsiteX3" fmla="*/ 22014184 w 22078512"/>
              <a:gd name="connsiteY3" fmla="*/ 6727378 h 6860694"/>
              <a:gd name="connsiteX4" fmla="*/ 0 w 22078512"/>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847161 h 6860694"/>
              <a:gd name="connsiteX4" fmla="*/ 0 w 22014184"/>
              <a:gd name="connsiteY4" fmla="*/ 6860695 h 6860694"/>
              <a:gd name="connsiteX0" fmla="*/ 0 w 22014184"/>
              <a:gd name="connsiteY0" fmla="*/ 6884648 h 6884647"/>
              <a:gd name="connsiteX1" fmla="*/ 1848689 w 22014184"/>
              <a:gd name="connsiteY1" fmla="*/ 26648 h 6884647"/>
              <a:gd name="connsiteX2" fmla="*/ 21928390 w 22014184"/>
              <a:gd name="connsiteY2" fmla="*/ 0 h 6884647"/>
              <a:gd name="connsiteX3" fmla="*/ 22014184 w 22014184"/>
              <a:gd name="connsiteY3" fmla="*/ 6871114 h 6884647"/>
              <a:gd name="connsiteX4" fmla="*/ 0 w 22014184"/>
              <a:gd name="connsiteY4" fmla="*/ 6884648 h 6884647"/>
              <a:gd name="connsiteX0" fmla="*/ 0 w 22014184"/>
              <a:gd name="connsiteY0" fmla="*/ 6858950 h 6858949"/>
              <a:gd name="connsiteX1" fmla="*/ 1848689 w 22014184"/>
              <a:gd name="connsiteY1" fmla="*/ 950 h 6858949"/>
              <a:gd name="connsiteX2" fmla="*/ 17291794 w 22014184"/>
              <a:gd name="connsiteY2" fmla="*/ 0 h 6858949"/>
              <a:gd name="connsiteX3" fmla="*/ 22014184 w 22014184"/>
              <a:gd name="connsiteY3" fmla="*/ 6845416 h 6858949"/>
              <a:gd name="connsiteX4" fmla="*/ 0 w 22014184"/>
              <a:gd name="connsiteY4" fmla="*/ 6858950 h 6858949"/>
              <a:gd name="connsiteX0" fmla="*/ 0 w 22014184"/>
              <a:gd name="connsiteY0" fmla="*/ 6858950 h 6858949"/>
              <a:gd name="connsiteX1" fmla="*/ 1848689 w 22014184"/>
              <a:gd name="connsiteY1" fmla="*/ 950 h 6858949"/>
              <a:gd name="connsiteX2" fmla="*/ 17943002 w 22014184"/>
              <a:gd name="connsiteY2" fmla="*/ 0 h 6858949"/>
              <a:gd name="connsiteX3" fmla="*/ 22014184 w 22014184"/>
              <a:gd name="connsiteY3" fmla="*/ 6845416 h 6858949"/>
              <a:gd name="connsiteX4" fmla="*/ 0 w 22014184"/>
              <a:gd name="connsiteY4" fmla="*/ 6858950 h 6858949"/>
              <a:gd name="connsiteX0" fmla="*/ 0 w 17950648"/>
              <a:gd name="connsiteY0" fmla="*/ 6858950 h 6858949"/>
              <a:gd name="connsiteX1" fmla="*/ 1848689 w 17950648"/>
              <a:gd name="connsiteY1" fmla="*/ 950 h 6858949"/>
              <a:gd name="connsiteX2" fmla="*/ 17943002 w 17950648"/>
              <a:gd name="connsiteY2" fmla="*/ 0 h 6858949"/>
              <a:gd name="connsiteX3" fmla="*/ 17950648 w 17950648"/>
              <a:gd name="connsiteY3" fmla="*/ 6845416 h 6858949"/>
              <a:gd name="connsiteX4" fmla="*/ 0 w 17950648"/>
              <a:gd name="connsiteY4" fmla="*/ 6858950 h 6858949"/>
              <a:gd name="connsiteX0" fmla="*/ 0 w 17976696"/>
              <a:gd name="connsiteY0" fmla="*/ 6858950 h 6858949"/>
              <a:gd name="connsiteX1" fmla="*/ 1848689 w 17976696"/>
              <a:gd name="connsiteY1" fmla="*/ 950 h 6858949"/>
              <a:gd name="connsiteX2" fmla="*/ 17943002 w 17976696"/>
              <a:gd name="connsiteY2" fmla="*/ 0 h 6858949"/>
              <a:gd name="connsiteX3" fmla="*/ 17976696 w 17976696"/>
              <a:gd name="connsiteY3" fmla="*/ 6845416 h 6858949"/>
              <a:gd name="connsiteX4" fmla="*/ 0 w 17976696"/>
              <a:gd name="connsiteY4" fmla="*/ 6858950 h 6858949"/>
              <a:gd name="connsiteX0" fmla="*/ 0 w 17995295"/>
              <a:gd name="connsiteY0" fmla="*/ 6858950 h 6858949"/>
              <a:gd name="connsiteX1" fmla="*/ 1848689 w 17995295"/>
              <a:gd name="connsiteY1" fmla="*/ 950 h 6858949"/>
              <a:gd name="connsiteX2" fmla="*/ 17995098 w 17995295"/>
              <a:gd name="connsiteY2" fmla="*/ 0 h 6858949"/>
              <a:gd name="connsiteX3" fmla="*/ 17976696 w 17995295"/>
              <a:gd name="connsiteY3" fmla="*/ 6845416 h 6858949"/>
              <a:gd name="connsiteX4" fmla="*/ 0 w 17995295"/>
              <a:gd name="connsiteY4" fmla="*/ 6858950 h 6858949"/>
              <a:gd name="connsiteX0" fmla="*/ 0 w 17995295"/>
              <a:gd name="connsiteY0" fmla="*/ 6927477 h 6927477"/>
              <a:gd name="connsiteX1" fmla="*/ 1848689 w 17995295"/>
              <a:gd name="connsiteY1" fmla="*/ 950 h 6927477"/>
              <a:gd name="connsiteX2" fmla="*/ 17995098 w 17995295"/>
              <a:gd name="connsiteY2" fmla="*/ 0 h 6927477"/>
              <a:gd name="connsiteX3" fmla="*/ 17976696 w 17995295"/>
              <a:gd name="connsiteY3" fmla="*/ 6845416 h 6927477"/>
              <a:gd name="connsiteX4" fmla="*/ 0 w 17995295"/>
              <a:gd name="connsiteY4" fmla="*/ 6927477 h 6927477"/>
              <a:gd name="connsiteX0" fmla="*/ 0 w 19185604"/>
              <a:gd name="connsiteY0" fmla="*/ 6927477 h 6927477"/>
              <a:gd name="connsiteX1" fmla="*/ 1848689 w 19185604"/>
              <a:gd name="connsiteY1" fmla="*/ 950 h 6927477"/>
              <a:gd name="connsiteX2" fmla="*/ 17995098 w 19185604"/>
              <a:gd name="connsiteY2" fmla="*/ 0 h 6927477"/>
              <a:gd name="connsiteX3" fmla="*/ 19185604 w 19185604"/>
              <a:gd name="connsiteY3" fmla="*/ 6913942 h 6927477"/>
              <a:gd name="connsiteX4" fmla="*/ 0 w 19185604"/>
              <a:gd name="connsiteY4" fmla="*/ 6927477 h 6927477"/>
              <a:gd name="connsiteX0" fmla="*/ 0 w 19204201"/>
              <a:gd name="connsiteY0" fmla="*/ 6996005 h 6996005"/>
              <a:gd name="connsiteX1" fmla="*/ 1848689 w 19204201"/>
              <a:gd name="connsiteY1" fmla="*/ 69478 h 6996005"/>
              <a:gd name="connsiteX2" fmla="*/ 19204007 w 19204201"/>
              <a:gd name="connsiteY2" fmla="*/ 0 h 6996005"/>
              <a:gd name="connsiteX3" fmla="*/ 19185604 w 19204201"/>
              <a:gd name="connsiteY3" fmla="*/ 6982470 h 6996005"/>
              <a:gd name="connsiteX4" fmla="*/ 0 w 19204201"/>
              <a:gd name="connsiteY4" fmla="*/ 6996005 h 6996005"/>
              <a:gd name="connsiteX0" fmla="*/ 0 w 19232185"/>
              <a:gd name="connsiteY0" fmla="*/ 6924622 h 6982470"/>
              <a:gd name="connsiteX1" fmla="*/ 1876673 w 19232185"/>
              <a:gd name="connsiteY1" fmla="*/ 69478 h 6982470"/>
              <a:gd name="connsiteX2" fmla="*/ 19231991 w 19232185"/>
              <a:gd name="connsiteY2" fmla="*/ 0 h 6982470"/>
              <a:gd name="connsiteX3" fmla="*/ 19213588 w 19232185"/>
              <a:gd name="connsiteY3" fmla="*/ 6982470 h 6982470"/>
              <a:gd name="connsiteX4" fmla="*/ 0 w 19232185"/>
              <a:gd name="connsiteY4" fmla="*/ 6924622 h 6982470"/>
              <a:gd name="connsiteX0" fmla="*/ 0 w 19213588"/>
              <a:gd name="connsiteY0" fmla="*/ 6924622 h 6982470"/>
              <a:gd name="connsiteX1" fmla="*/ 1876673 w 19213588"/>
              <a:gd name="connsiteY1" fmla="*/ 69478 h 6982470"/>
              <a:gd name="connsiteX2" fmla="*/ 19204007 w 19213588"/>
              <a:gd name="connsiteY2" fmla="*/ 0 h 6982470"/>
              <a:gd name="connsiteX3" fmla="*/ 19213588 w 19213588"/>
              <a:gd name="connsiteY3" fmla="*/ 6982470 h 6982470"/>
              <a:gd name="connsiteX4" fmla="*/ 0 w 19213588"/>
              <a:gd name="connsiteY4" fmla="*/ 6924622 h 6982470"/>
              <a:gd name="connsiteX0" fmla="*/ 0 w 19213588"/>
              <a:gd name="connsiteY0" fmla="*/ 6900828 h 6958676"/>
              <a:gd name="connsiteX1" fmla="*/ 1876673 w 19213588"/>
              <a:gd name="connsiteY1" fmla="*/ 45684 h 6958676"/>
              <a:gd name="connsiteX2" fmla="*/ 19204007 w 19213588"/>
              <a:gd name="connsiteY2" fmla="*/ 0 h 6958676"/>
              <a:gd name="connsiteX3" fmla="*/ 19213588 w 19213588"/>
              <a:gd name="connsiteY3" fmla="*/ 6958676 h 6958676"/>
              <a:gd name="connsiteX4" fmla="*/ 0 w 19213588"/>
              <a:gd name="connsiteY4" fmla="*/ 6900828 h 6958676"/>
              <a:gd name="connsiteX0" fmla="*/ 0 w 19296381"/>
              <a:gd name="connsiteY0" fmla="*/ 6970276 h 6970276"/>
              <a:gd name="connsiteX1" fmla="*/ 1959466 w 19296381"/>
              <a:gd name="connsiteY1" fmla="*/ 45684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235446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276 h 6970276"/>
              <a:gd name="connsiteX1" fmla="*/ 2373435 w 19296381"/>
              <a:gd name="connsiteY1" fmla="*/ 22537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428630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980586 w 19296381"/>
              <a:gd name="connsiteY1" fmla="*/ 45686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539021 w 19296381"/>
              <a:gd name="connsiteY1" fmla="*/ 68835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739 h 6959288"/>
              <a:gd name="connsiteX1" fmla="*/ 2539021 w 19296381"/>
              <a:gd name="connsiteY1" fmla="*/ 0 h 6959288"/>
              <a:gd name="connsiteX2" fmla="*/ 19286800 w 19296381"/>
              <a:gd name="connsiteY2" fmla="*/ 612 h 6959288"/>
              <a:gd name="connsiteX3" fmla="*/ 19296381 w 19296381"/>
              <a:gd name="connsiteY3" fmla="*/ 6959288 h 6959288"/>
              <a:gd name="connsiteX4" fmla="*/ 0 w 19296381"/>
              <a:gd name="connsiteY4" fmla="*/ 6947739 h 6959288"/>
              <a:gd name="connsiteX0" fmla="*/ 0 w 19268783"/>
              <a:gd name="connsiteY0" fmla="*/ 6924590 h 6959288"/>
              <a:gd name="connsiteX1" fmla="*/ 2511423 w 19268783"/>
              <a:gd name="connsiteY1" fmla="*/ 0 h 6959288"/>
              <a:gd name="connsiteX2" fmla="*/ 19259202 w 19268783"/>
              <a:gd name="connsiteY2" fmla="*/ 612 h 6959288"/>
              <a:gd name="connsiteX3" fmla="*/ 19268783 w 19268783"/>
              <a:gd name="connsiteY3" fmla="*/ 6959288 h 6959288"/>
              <a:gd name="connsiteX4" fmla="*/ 0 w 19268783"/>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59204"/>
              <a:gd name="connsiteY0" fmla="*/ 6924590 h 6959288"/>
              <a:gd name="connsiteX1" fmla="*/ 2511423 w 19259204"/>
              <a:gd name="connsiteY1" fmla="*/ 0 h 6959288"/>
              <a:gd name="connsiteX2" fmla="*/ 19259202 w 19259204"/>
              <a:gd name="connsiteY2" fmla="*/ 612 h 6959288"/>
              <a:gd name="connsiteX3" fmla="*/ 19241185 w 19259204"/>
              <a:gd name="connsiteY3" fmla="*/ 6959288 h 6959288"/>
              <a:gd name="connsiteX4" fmla="*/ 0 w 19259204"/>
              <a:gd name="connsiteY4" fmla="*/ 6924590 h 6959288"/>
              <a:gd name="connsiteX0" fmla="*/ 0 w 19038422"/>
              <a:gd name="connsiteY0" fmla="*/ 6924590 h 6959288"/>
              <a:gd name="connsiteX1" fmla="*/ 2290641 w 19038422"/>
              <a:gd name="connsiteY1" fmla="*/ 0 h 6959288"/>
              <a:gd name="connsiteX2" fmla="*/ 19038420 w 19038422"/>
              <a:gd name="connsiteY2" fmla="*/ 612 h 6959288"/>
              <a:gd name="connsiteX3" fmla="*/ 19020403 w 19038422"/>
              <a:gd name="connsiteY3" fmla="*/ 6959288 h 6959288"/>
              <a:gd name="connsiteX4" fmla="*/ 0 w 19038422"/>
              <a:gd name="connsiteY4" fmla="*/ 6924590 h 6959288"/>
              <a:gd name="connsiteX0" fmla="*/ 0 w 19049835"/>
              <a:gd name="connsiteY0" fmla="*/ 6924590 h 6959288"/>
              <a:gd name="connsiteX1" fmla="*/ 2290641 w 19049835"/>
              <a:gd name="connsiteY1" fmla="*/ 0 h 6959288"/>
              <a:gd name="connsiteX2" fmla="*/ 19038420 w 19049835"/>
              <a:gd name="connsiteY2" fmla="*/ 612 h 6959288"/>
              <a:gd name="connsiteX3" fmla="*/ 19048001 w 19049835"/>
              <a:gd name="connsiteY3" fmla="*/ 6959288 h 6959288"/>
              <a:gd name="connsiteX4" fmla="*/ 0 w 19049835"/>
              <a:gd name="connsiteY4" fmla="*/ 6924590 h 6959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835" h="6959288">
                <a:moveTo>
                  <a:pt x="0" y="6924590"/>
                </a:moveTo>
                <a:lnTo>
                  <a:pt x="2290641" y="0"/>
                </a:lnTo>
                <a:lnTo>
                  <a:pt x="19038420" y="612"/>
                </a:lnTo>
                <a:cubicBezTo>
                  <a:pt x="19029411" y="3479950"/>
                  <a:pt x="19057009" y="3479950"/>
                  <a:pt x="19048001" y="6959288"/>
                </a:cubicBezTo>
                <a:lnTo>
                  <a:pt x="0" y="6924590"/>
                </a:lnTo>
                <a:close/>
              </a:path>
            </a:pathLst>
          </a:custGeom>
          <a:solidFill>
            <a:srgbClr val="1D4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7BDA11B-6A4B-9697-3553-8313620CC7B3}"/>
              </a:ext>
            </a:extLst>
          </p:cNvPr>
          <p:cNvSpPr txBox="1"/>
          <p:nvPr userDrawn="1"/>
        </p:nvSpPr>
        <p:spPr>
          <a:xfrm>
            <a:off x="11408949" y="6472291"/>
            <a:ext cx="533400" cy="138499"/>
          </a:xfrm>
          <a:prstGeom prst="rect">
            <a:avLst/>
          </a:prstGeom>
          <a:noFill/>
        </p:spPr>
        <p:txBody>
          <a:bodyPr wrap="square" lIns="0" tIns="0" rIns="0" bIns="0" rtlCol="0">
            <a:spAutoFit/>
          </a:bodyPr>
          <a:lstStyle/>
          <a:p>
            <a:pPr algn="r"/>
            <a:fld id="{10B16927-13B3-4496-9F89-5EF8D399C276}" type="slidenum">
              <a:rPr lang="en-US" sz="900" b="0" smtClean="0">
                <a:solidFill>
                  <a:schemeClr val="tx1"/>
                </a:solidFill>
              </a:rPr>
              <a:pPr algn="r"/>
              <a:t>‹#›</a:t>
            </a:fld>
            <a:endParaRPr lang="en-US" sz="900" b="0">
              <a:solidFill>
                <a:schemeClr val="tx1"/>
              </a:solidFill>
            </a:endParaRPr>
          </a:p>
        </p:txBody>
      </p:sp>
    </p:spTree>
    <p:extLst>
      <p:ext uri="{BB962C8B-B14F-4D97-AF65-F5344CB8AC3E}">
        <p14:creationId xmlns:p14="http://schemas.microsoft.com/office/powerpoint/2010/main" val="16320915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86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Exec Summary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DAE34D0-82BD-AA18-D50C-DDA0E709F854}"/>
              </a:ext>
            </a:extLst>
          </p:cNvPr>
          <p:cNvSpPr>
            <a:spLocks noGrp="1"/>
          </p:cNvSpPr>
          <p:nvPr>
            <p:ph type="body" sz="quarter" idx="10" hasCustomPrompt="1"/>
          </p:nvPr>
        </p:nvSpPr>
        <p:spPr>
          <a:xfrm>
            <a:off x="385763" y="1387697"/>
            <a:ext cx="11196637" cy="370209"/>
          </a:xfrm>
          <a:prstGeom prst="rect">
            <a:avLst/>
          </a:prstGeom>
        </p:spPr>
        <p:txBody>
          <a:bodyPr/>
          <a:lstStyle>
            <a:lvl1pPr marL="0" indent="0">
              <a:buNone/>
              <a:defRPr sz="2000" b="1">
                <a:solidFill>
                  <a:schemeClr val="tx1"/>
                </a:solidFill>
              </a:defRPr>
            </a:lvl1pPr>
          </a:lstStyle>
          <a:p>
            <a:pPr lvl="0"/>
            <a:r>
              <a:rPr lang="en-US"/>
              <a:t>[Background]</a:t>
            </a:r>
          </a:p>
        </p:txBody>
      </p:sp>
      <p:sp>
        <p:nvSpPr>
          <p:cNvPr id="13" name="Text Placeholder 12">
            <a:extLst>
              <a:ext uri="{FF2B5EF4-FFF2-40B4-BE49-F238E27FC236}">
                <a16:creationId xmlns:a16="http://schemas.microsoft.com/office/drawing/2014/main" id="{D05138E8-CF82-C110-301F-B23FF9FDBC69}"/>
              </a:ext>
            </a:extLst>
          </p:cNvPr>
          <p:cNvSpPr>
            <a:spLocks noGrp="1"/>
          </p:cNvSpPr>
          <p:nvPr>
            <p:ph type="body" sz="quarter" idx="11" hasCustomPrompt="1"/>
          </p:nvPr>
        </p:nvSpPr>
        <p:spPr>
          <a:xfrm>
            <a:off x="381001" y="1792442"/>
            <a:ext cx="11201400" cy="942975"/>
          </a:xfrm>
          <a:prstGeom prst="rect">
            <a:avLst/>
          </a:prstGeom>
        </p:spPr>
        <p:txBody>
          <a:bodyPr/>
          <a:lstStyle>
            <a:lvl1pPr marL="0" indent="0">
              <a:buNone/>
              <a:defRPr sz="1800"/>
            </a:lvl1pPr>
          </a:lstStyle>
          <a:p>
            <a:pPr lvl="0"/>
            <a:r>
              <a:rPr lang="en-US" sz="1800"/>
              <a:t>Click to insert text</a:t>
            </a:r>
            <a:endParaRPr lang="en-US"/>
          </a:p>
        </p:txBody>
      </p:sp>
      <p:cxnSp>
        <p:nvCxnSpPr>
          <p:cNvPr id="15" name="Straight Connector 14">
            <a:extLst>
              <a:ext uri="{FF2B5EF4-FFF2-40B4-BE49-F238E27FC236}">
                <a16:creationId xmlns:a16="http://schemas.microsoft.com/office/drawing/2014/main" id="{655795D1-722E-D087-6F49-B4E1ADDC66AA}"/>
              </a:ext>
            </a:extLst>
          </p:cNvPr>
          <p:cNvCxnSpPr>
            <a:cxnSpLocks/>
          </p:cNvCxnSpPr>
          <p:nvPr userDrawn="1"/>
        </p:nvCxnSpPr>
        <p:spPr>
          <a:xfrm>
            <a:off x="351438" y="3467100"/>
            <a:ext cx="5150202" cy="793"/>
          </a:xfrm>
          <a:prstGeom prst="line">
            <a:avLst/>
          </a:prstGeom>
          <a:ln>
            <a:solidFill>
              <a:schemeClr val="accent5">
                <a:lumMod val="9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A55B351-A9B7-C688-C23A-E479B32FDFCB}"/>
              </a:ext>
            </a:extLst>
          </p:cNvPr>
          <p:cNvCxnSpPr>
            <a:cxnSpLocks/>
          </p:cNvCxnSpPr>
          <p:nvPr userDrawn="1"/>
        </p:nvCxnSpPr>
        <p:spPr>
          <a:xfrm>
            <a:off x="5984240" y="3606668"/>
            <a:ext cx="0" cy="21031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01FFA45B-4C78-A241-043B-694ACFCCF88A}"/>
              </a:ext>
            </a:extLst>
          </p:cNvPr>
          <p:cNvSpPr>
            <a:spLocks noGrp="1"/>
          </p:cNvSpPr>
          <p:nvPr>
            <p:ph type="body" sz="quarter" idx="12" hasCustomPrompt="1"/>
          </p:nvPr>
        </p:nvSpPr>
        <p:spPr>
          <a:xfrm>
            <a:off x="381001" y="2982232"/>
            <a:ext cx="5120640" cy="370209"/>
          </a:xfrm>
          <a:prstGeom prst="rect">
            <a:avLst/>
          </a:prstGeom>
        </p:spPr>
        <p:txBody>
          <a:bodyPr/>
          <a:lstStyle>
            <a:lvl1pPr marL="0" indent="0">
              <a:buNone/>
              <a:defRPr sz="2000" b="1">
                <a:solidFill>
                  <a:schemeClr val="tx1"/>
                </a:solidFill>
              </a:defRPr>
            </a:lvl1pPr>
          </a:lstStyle>
          <a:p>
            <a:pPr lvl="0"/>
            <a:r>
              <a:rPr lang="en-US"/>
              <a:t>[Questions to be answered:]</a:t>
            </a:r>
          </a:p>
        </p:txBody>
      </p:sp>
      <p:sp>
        <p:nvSpPr>
          <p:cNvPr id="23" name="Text Placeholder 3">
            <a:extLst>
              <a:ext uri="{FF2B5EF4-FFF2-40B4-BE49-F238E27FC236}">
                <a16:creationId xmlns:a16="http://schemas.microsoft.com/office/drawing/2014/main" id="{2A25D9AE-EB0D-8CC7-E339-2C1FDE701277}"/>
              </a:ext>
            </a:extLst>
          </p:cNvPr>
          <p:cNvSpPr>
            <a:spLocks noGrp="1"/>
          </p:cNvSpPr>
          <p:nvPr>
            <p:ph type="body" sz="quarter" idx="13" hasCustomPrompt="1"/>
          </p:nvPr>
        </p:nvSpPr>
        <p:spPr>
          <a:xfrm>
            <a:off x="6422038" y="2982232"/>
            <a:ext cx="5160361" cy="370209"/>
          </a:xfrm>
          <a:prstGeom prst="rect">
            <a:avLst/>
          </a:prstGeom>
        </p:spPr>
        <p:txBody>
          <a:bodyPr/>
          <a:lstStyle>
            <a:lvl1pPr marL="0" indent="0">
              <a:buNone/>
              <a:defRPr sz="2000" b="1">
                <a:solidFill>
                  <a:schemeClr val="tx1"/>
                </a:solidFill>
              </a:defRPr>
            </a:lvl1pPr>
          </a:lstStyle>
          <a:p>
            <a:pPr lvl="0"/>
            <a:r>
              <a:rPr lang="en-US"/>
              <a:t>[Key results:]</a:t>
            </a:r>
          </a:p>
        </p:txBody>
      </p:sp>
      <p:sp>
        <p:nvSpPr>
          <p:cNvPr id="25" name="Text Placeholder 12">
            <a:extLst>
              <a:ext uri="{FF2B5EF4-FFF2-40B4-BE49-F238E27FC236}">
                <a16:creationId xmlns:a16="http://schemas.microsoft.com/office/drawing/2014/main" id="{DA9E4200-C553-7356-2662-D8CAC398D6D4}"/>
              </a:ext>
            </a:extLst>
          </p:cNvPr>
          <p:cNvSpPr>
            <a:spLocks noGrp="1"/>
          </p:cNvSpPr>
          <p:nvPr>
            <p:ph type="body" sz="quarter" idx="15" hasCustomPrompt="1"/>
          </p:nvPr>
        </p:nvSpPr>
        <p:spPr>
          <a:xfrm>
            <a:off x="6416040" y="3606670"/>
            <a:ext cx="5166360" cy="2103118"/>
          </a:xfrm>
          <a:prstGeom prst="rect">
            <a:avLst/>
          </a:prstGeom>
        </p:spPr>
        <p:txBody>
          <a:bodyPr/>
          <a:lstStyle>
            <a:lvl1pPr marL="228600" indent="-228600">
              <a:buFont typeface="Arial" panose="020B0604020202020204" pitchFamily="34" charset="0"/>
              <a:buChar char="•"/>
              <a:defRPr sz="1800"/>
            </a:lvl1pPr>
            <a:lvl2pPr marL="685800" indent="-228600">
              <a:buFont typeface="Arial" panose="020B0604020202020204" pitchFamily="34" charset="0"/>
              <a:buChar char="–"/>
              <a:defRPr sz="1600"/>
            </a:lvl2pPr>
            <a:lvl3pPr marL="1143000" indent="-228600">
              <a:buFont typeface="Wingdings" panose="05000000000000000000" pitchFamily="2" charset="2"/>
              <a:buChar char="§"/>
              <a:defRPr sz="1400"/>
            </a:lvl3pPr>
            <a:lvl4pPr marL="1600200" indent="-228600">
              <a:buFont typeface="Courier New" panose="02070309020205020404" pitchFamily="49" charset="0"/>
              <a:buChar char="o"/>
              <a:defRPr sz="1400"/>
            </a:lvl4pPr>
          </a:lstStyle>
          <a:p>
            <a:pPr lvl="0"/>
            <a:r>
              <a:rPr lang="en-US" sz="1800"/>
              <a:t>Click to insert text</a:t>
            </a:r>
          </a:p>
          <a:p>
            <a:pPr lvl="1"/>
            <a:r>
              <a:rPr lang="en-US"/>
              <a:t>Second Level</a:t>
            </a:r>
          </a:p>
          <a:p>
            <a:pPr lvl="2"/>
            <a:r>
              <a:rPr lang="en-US"/>
              <a:t>Third level</a:t>
            </a:r>
          </a:p>
          <a:p>
            <a:pPr lvl="3"/>
            <a:r>
              <a:rPr lang="en-US"/>
              <a:t>Fourth level</a:t>
            </a:r>
          </a:p>
        </p:txBody>
      </p:sp>
      <p:cxnSp>
        <p:nvCxnSpPr>
          <p:cNvPr id="27" name="Straight Connector 26">
            <a:extLst>
              <a:ext uri="{FF2B5EF4-FFF2-40B4-BE49-F238E27FC236}">
                <a16:creationId xmlns:a16="http://schemas.microsoft.com/office/drawing/2014/main" id="{1BD806BE-E99C-9EF7-7E84-4689CB318FA6}"/>
              </a:ext>
            </a:extLst>
          </p:cNvPr>
          <p:cNvCxnSpPr>
            <a:cxnSpLocks/>
          </p:cNvCxnSpPr>
          <p:nvPr userDrawn="1"/>
        </p:nvCxnSpPr>
        <p:spPr>
          <a:xfrm>
            <a:off x="6386478" y="3466848"/>
            <a:ext cx="5195922" cy="0"/>
          </a:xfrm>
          <a:prstGeom prst="line">
            <a:avLst/>
          </a:prstGeom>
          <a:ln>
            <a:solidFill>
              <a:schemeClr val="accent5">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D829F52-C747-FBB0-61C1-CCBFA278F295}"/>
              </a:ext>
            </a:extLst>
          </p:cNvPr>
          <p:cNvPicPr>
            <a:picLocks noChangeAspect="1"/>
          </p:cNvPicPr>
          <p:nvPr userDrawn="1"/>
        </p:nvPicPr>
        <p:blipFill>
          <a:blip r:embed="rId2"/>
          <a:stretch>
            <a:fillRect/>
          </a:stretch>
        </p:blipFill>
        <p:spPr>
          <a:xfrm>
            <a:off x="109931" y="6443458"/>
            <a:ext cx="315031" cy="277654"/>
          </a:xfrm>
          <a:prstGeom prst="rect">
            <a:avLst/>
          </a:prstGeom>
        </p:spPr>
      </p:pic>
      <p:sp>
        <p:nvSpPr>
          <p:cNvPr id="17" name="Rectangle 16">
            <a:extLst>
              <a:ext uri="{FF2B5EF4-FFF2-40B4-BE49-F238E27FC236}">
                <a16:creationId xmlns:a16="http://schemas.microsoft.com/office/drawing/2014/main" id="{9FAB1C65-9AFF-27D4-CA79-6022767CEEF5}"/>
              </a:ext>
            </a:extLst>
          </p:cNvPr>
          <p:cNvSpPr/>
          <p:nvPr userDrawn="1"/>
        </p:nvSpPr>
        <p:spPr>
          <a:xfrm>
            <a:off x="195128" y="199134"/>
            <a:ext cx="11802848" cy="954420"/>
          </a:xfrm>
          <a:prstGeom prst="rect">
            <a:avLst/>
          </a:prstGeom>
          <a:solidFill>
            <a:srgbClr val="001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 17">
            <a:extLst>
              <a:ext uri="{FF2B5EF4-FFF2-40B4-BE49-F238E27FC236}">
                <a16:creationId xmlns:a16="http://schemas.microsoft.com/office/drawing/2014/main" id="{76C484B7-578D-ABAB-E598-3D11914EE391}"/>
              </a:ext>
            </a:extLst>
          </p:cNvPr>
          <p:cNvSpPr/>
          <p:nvPr userDrawn="1"/>
        </p:nvSpPr>
        <p:spPr>
          <a:xfrm>
            <a:off x="9806588" y="193711"/>
            <a:ext cx="2191598" cy="954501"/>
          </a:xfrm>
          <a:custGeom>
            <a:avLst/>
            <a:gdLst>
              <a:gd name="connsiteX0" fmla="*/ 0 w 4691270"/>
              <a:gd name="connsiteY0" fmla="*/ 6858000 h 6858000"/>
              <a:gd name="connsiteX1" fmla="*/ 1848689 w 4691270"/>
              <a:gd name="connsiteY1" fmla="*/ 0 h 6858000"/>
              <a:gd name="connsiteX2" fmla="*/ 4691270 w 4691270"/>
              <a:gd name="connsiteY2" fmla="*/ 0 h 6858000"/>
              <a:gd name="connsiteX3" fmla="*/ 2842581 w 4691270"/>
              <a:gd name="connsiteY3" fmla="*/ 6858000 h 6858000"/>
              <a:gd name="connsiteX4" fmla="*/ 0 w 4691270"/>
              <a:gd name="connsiteY4" fmla="*/ 6858000 h 6858000"/>
              <a:gd name="connsiteX0" fmla="*/ 0 w 2915479"/>
              <a:gd name="connsiteY0" fmla="*/ 6858000 h 6858000"/>
              <a:gd name="connsiteX1" fmla="*/ 1848689 w 2915479"/>
              <a:gd name="connsiteY1" fmla="*/ 0 h 6858000"/>
              <a:gd name="connsiteX2" fmla="*/ 2915479 w 2915479"/>
              <a:gd name="connsiteY2" fmla="*/ 13253 h 6858000"/>
              <a:gd name="connsiteX3" fmla="*/ 2842581 w 2915479"/>
              <a:gd name="connsiteY3" fmla="*/ 6858000 h 6858000"/>
              <a:gd name="connsiteX4" fmla="*/ 0 w 2915479"/>
              <a:gd name="connsiteY4" fmla="*/ 6858000 h 6858000"/>
              <a:gd name="connsiteX0" fmla="*/ 0 w 2915479"/>
              <a:gd name="connsiteY0" fmla="*/ 6858000 h 6858000"/>
              <a:gd name="connsiteX1" fmla="*/ 1848689 w 2915479"/>
              <a:gd name="connsiteY1" fmla="*/ 0 h 6858000"/>
              <a:gd name="connsiteX2" fmla="*/ 2915479 w 2915479"/>
              <a:gd name="connsiteY2" fmla="*/ 1 h 6858000"/>
              <a:gd name="connsiteX3" fmla="*/ 2842581 w 2915479"/>
              <a:gd name="connsiteY3" fmla="*/ 6858000 h 6858000"/>
              <a:gd name="connsiteX4" fmla="*/ 0 w 2915479"/>
              <a:gd name="connsiteY4" fmla="*/ 6858000 h 6858000"/>
              <a:gd name="connsiteX0" fmla="*/ 0 w 3982268"/>
              <a:gd name="connsiteY0" fmla="*/ 6858000 h 6871252"/>
              <a:gd name="connsiteX1" fmla="*/ 1848689 w 3982268"/>
              <a:gd name="connsiteY1" fmla="*/ 0 h 6871252"/>
              <a:gd name="connsiteX2" fmla="*/ 2915479 w 3982268"/>
              <a:gd name="connsiteY2" fmla="*/ 1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2644 w 3982268"/>
              <a:gd name="connsiteY2" fmla="*/ 13253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7960 w 3982268"/>
              <a:gd name="connsiteY2" fmla="*/ 2621 h 6871252"/>
              <a:gd name="connsiteX3" fmla="*/ 3982268 w 3982268"/>
              <a:gd name="connsiteY3" fmla="*/ 6871252 h 6871252"/>
              <a:gd name="connsiteX4" fmla="*/ 0 w 3982268"/>
              <a:gd name="connsiteY4" fmla="*/ 6858000 h 6871252"/>
              <a:gd name="connsiteX0" fmla="*/ 0 w 3982268"/>
              <a:gd name="connsiteY0" fmla="*/ 6860695 h 6873947"/>
              <a:gd name="connsiteX1" fmla="*/ 1848689 w 3982268"/>
              <a:gd name="connsiteY1" fmla="*/ 2695 h 6873947"/>
              <a:gd name="connsiteX2" fmla="*/ 3927960 w 3982268"/>
              <a:gd name="connsiteY2" fmla="*/ 0 h 6873947"/>
              <a:gd name="connsiteX3" fmla="*/ 3982268 w 3982268"/>
              <a:gd name="connsiteY3" fmla="*/ 6873947 h 6873947"/>
              <a:gd name="connsiteX4" fmla="*/ 0 w 3982268"/>
              <a:gd name="connsiteY4" fmla="*/ 6860695 h 6873947"/>
              <a:gd name="connsiteX0" fmla="*/ 0 w 4014166"/>
              <a:gd name="connsiteY0" fmla="*/ 6860695 h 6860695"/>
              <a:gd name="connsiteX1" fmla="*/ 1848689 w 4014166"/>
              <a:gd name="connsiteY1" fmla="*/ 2695 h 6860695"/>
              <a:gd name="connsiteX2" fmla="*/ 3927960 w 4014166"/>
              <a:gd name="connsiteY2" fmla="*/ 0 h 6860695"/>
              <a:gd name="connsiteX3" fmla="*/ 4014166 w 4014166"/>
              <a:gd name="connsiteY3" fmla="*/ 6756989 h 6860695"/>
              <a:gd name="connsiteX4" fmla="*/ 0 w 4014166"/>
              <a:gd name="connsiteY4" fmla="*/ 6860695 h 686069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58000 h 6860620"/>
              <a:gd name="connsiteX1" fmla="*/ 1848689 w 3934421"/>
              <a:gd name="connsiteY1" fmla="*/ 0 h 6860620"/>
              <a:gd name="connsiteX2" fmla="*/ 3858110 w 3934421"/>
              <a:gd name="connsiteY2" fmla="*/ 79855 h 6860620"/>
              <a:gd name="connsiteX3" fmla="*/ 3934421 w 3934421"/>
              <a:gd name="connsiteY3" fmla="*/ 6860620 h 6860620"/>
              <a:gd name="connsiteX4" fmla="*/ 0 w 3934421"/>
              <a:gd name="connsiteY4" fmla="*/ 6858000 h 6860620"/>
              <a:gd name="connsiteX0" fmla="*/ 0 w 3934421"/>
              <a:gd name="connsiteY0" fmla="*/ 6860695 h 6863315"/>
              <a:gd name="connsiteX1" fmla="*/ 1848689 w 3934421"/>
              <a:gd name="connsiteY1" fmla="*/ 2695 h 6863315"/>
              <a:gd name="connsiteX2" fmla="*/ 3921610 w 3934421"/>
              <a:gd name="connsiteY2" fmla="*/ 0 h 6863315"/>
              <a:gd name="connsiteX3" fmla="*/ 3934421 w 3934421"/>
              <a:gd name="connsiteY3" fmla="*/ 6863315 h 6863315"/>
              <a:gd name="connsiteX4" fmla="*/ 0 w 3934421"/>
              <a:gd name="connsiteY4" fmla="*/ 6860695 h 6863315"/>
              <a:gd name="connsiteX0" fmla="*/ 0 w 21185743"/>
              <a:gd name="connsiteY0" fmla="*/ 6860695 h 6863315"/>
              <a:gd name="connsiteX1" fmla="*/ 1848689 w 21185743"/>
              <a:gd name="connsiteY1" fmla="*/ 2695 h 6863315"/>
              <a:gd name="connsiteX2" fmla="*/ 21185743 w 21185743"/>
              <a:gd name="connsiteY2" fmla="*/ 0 h 6863315"/>
              <a:gd name="connsiteX3" fmla="*/ 3934421 w 21185743"/>
              <a:gd name="connsiteY3" fmla="*/ 6863315 h 6863315"/>
              <a:gd name="connsiteX4" fmla="*/ 0 w 21185743"/>
              <a:gd name="connsiteY4" fmla="*/ 6860695 h 6863315"/>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78512"/>
              <a:gd name="connsiteY0" fmla="*/ 6860695 h 6860694"/>
              <a:gd name="connsiteX1" fmla="*/ 1848689 w 22078512"/>
              <a:gd name="connsiteY1" fmla="*/ 2695 h 6860694"/>
              <a:gd name="connsiteX2" fmla="*/ 21832566 w 22078512"/>
              <a:gd name="connsiteY2" fmla="*/ 0 h 6860694"/>
              <a:gd name="connsiteX3" fmla="*/ 22014184 w 22078512"/>
              <a:gd name="connsiteY3" fmla="*/ 6727378 h 6860694"/>
              <a:gd name="connsiteX4" fmla="*/ 0 w 22078512"/>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847161 h 6860694"/>
              <a:gd name="connsiteX4" fmla="*/ 0 w 22014184"/>
              <a:gd name="connsiteY4" fmla="*/ 6860695 h 6860694"/>
              <a:gd name="connsiteX0" fmla="*/ 0 w 22014184"/>
              <a:gd name="connsiteY0" fmla="*/ 6884648 h 6884647"/>
              <a:gd name="connsiteX1" fmla="*/ 1848689 w 22014184"/>
              <a:gd name="connsiteY1" fmla="*/ 26648 h 6884647"/>
              <a:gd name="connsiteX2" fmla="*/ 21928390 w 22014184"/>
              <a:gd name="connsiteY2" fmla="*/ 0 h 6884647"/>
              <a:gd name="connsiteX3" fmla="*/ 22014184 w 22014184"/>
              <a:gd name="connsiteY3" fmla="*/ 6871114 h 6884647"/>
              <a:gd name="connsiteX4" fmla="*/ 0 w 22014184"/>
              <a:gd name="connsiteY4" fmla="*/ 6884648 h 6884647"/>
              <a:gd name="connsiteX0" fmla="*/ 0 w 22014184"/>
              <a:gd name="connsiteY0" fmla="*/ 6858950 h 6858949"/>
              <a:gd name="connsiteX1" fmla="*/ 1848689 w 22014184"/>
              <a:gd name="connsiteY1" fmla="*/ 950 h 6858949"/>
              <a:gd name="connsiteX2" fmla="*/ 17291794 w 22014184"/>
              <a:gd name="connsiteY2" fmla="*/ 0 h 6858949"/>
              <a:gd name="connsiteX3" fmla="*/ 22014184 w 22014184"/>
              <a:gd name="connsiteY3" fmla="*/ 6845416 h 6858949"/>
              <a:gd name="connsiteX4" fmla="*/ 0 w 22014184"/>
              <a:gd name="connsiteY4" fmla="*/ 6858950 h 6858949"/>
              <a:gd name="connsiteX0" fmla="*/ 0 w 22014184"/>
              <a:gd name="connsiteY0" fmla="*/ 6858950 h 6858949"/>
              <a:gd name="connsiteX1" fmla="*/ 1848689 w 22014184"/>
              <a:gd name="connsiteY1" fmla="*/ 950 h 6858949"/>
              <a:gd name="connsiteX2" fmla="*/ 17943002 w 22014184"/>
              <a:gd name="connsiteY2" fmla="*/ 0 h 6858949"/>
              <a:gd name="connsiteX3" fmla="*/ 22014184 w 22014184"/>
              <a:gd name="connsiteY3" fmla="*/ 6845416 h 6858949"/>
              <a:gd name="connsiteX4" fmla="*/ 0 w 22014184"/>
              <a:gd name="connsiteY4" fmla="*/ 6858950 h 6858949"/>
              <a:gd name="connsiteX0" fmla="*/ 0 w 17950648"/>
              <a:gd name="connsiteY0" fmla="*/ 6858950 h 6858949"/>
              <a:gd name="connsiteX1" fmla="*/ 1848689 w 17950648"/>
              <a:gd name="connsiteY1" fmla="*/ 950 h 6858949"/>
              <a:gd name="connsiteX2" fmla="*/ 17943002 w 17950648"/>
              <a:gd name="connsiteY2" fmla="*/ 0 h 6858949"/>
              <a:gd name="connsiteX3" fmla="*/ 17950648 w 17950648"/>
              <a:gd name="connsiteY3" fmla="*/ 6845416 h 6858949"/>
              <a:gd name="connsiteX4" fmla="*/ 0 w 17950648"/>
              <a:gd name="connsiteY4" fmla="*/ 6858950 h 6858949"/>
              <a:gd name="connsiteX0" fmla="*/ 0 w 17976696"/>
              <a:gd name="connsiteY0" fmla="*/ 6858950 h 6858949"/>
              <a:gd name="connsiteX1" fmla="*/ 1848689 w 17976696"/>
              <a:gd name="connsiteY1" fmla="*/ 950 h 6858949"/>
              <a:gd name="connsiteX2" fmla="*/ 17943002 w 17976696"/>
              <a:gd name="connsiteY2" fmla="*/ 0 h 6858949"/>
              <a:gd name="connsiteX3" fmla="*/ 17976696 w 17976696"/>
              <a:gd name="connsiteY3" fmla="*/ 6845416 h 6858949"/>
              <a:gd name="connsiteX4" fmla="*/ 0 w 17976696"/>
              <a:gd name="connsiteY4" fmla="*/ 6858950 h 6858949"/>
              <a:gd name="connsiteX0" fmla="*/ 0 w 17995295"/>
              <a:gd name="connsiteY0" fmla="*/ 6858950 h 6858949"/>
              <a:gd name="connsiteX1" fmla="*/ 1848689 w 17995295"/>
              <a:gd name="connsiteY1" fmla="*/ 950 h 6858949"/>
              <a:gd name="connsiteX2" fmla="*/ 17995098 w 17995295"/>
              <a:gd name="connsiteY2" fmla="*/ 0 h 6858949"/>
              <a:gd name="connsiteX3" fmla="*/ 17976696 w 17995295"/>
              <a:gd name="connsiteY3" fmla="*/ 6845416 h 6858949"/>
              <a:gd name="connsiteX4" fmla="*/ 0 w 17995295"/>
              <a:gd name="connsiteY4" fmla="*/ 6858950 h 6858949"/>
              <a:gd name="connsiteX0" fmla="*/ 0 w 17995295"/>
              <a:gd name="connsiteY0" fmla="*/ 6927477 h 6927477"/>
              <a:gd name="connsiteX1" fmla="*/ 1848689 w 17995295"/>
              <a:gd name="connsiteY1" fmla="*/ 950 h 6927477"/>
              <a:gd name="connsiteX2" fmla="*/ 17995098 w 17995295"/>
              <a:gd name="connsiteY2" fmla="*/ 0 h 6927477"/>
              <a:gd name="connsiteX3" fmla="*/ 17976696 w 17995295"/>
              <a:gd name="connsiteY3" fmla="*/ 6845416 h 6927477"/>
              <a:gd name="connsiteX4" fmla="*/ 0 w 17995295"/>
              <a:gd name="connsiteY4" fmla="*/ 6927477 h 6927477"/>
              <a:gd name="connsiteX0" fmla="*/ 0 w 19185604"/>
              <a:gd name="connsiteY0" fmla="*/ 6927477 h 6927477"/>
              <a:gd name="connsiteX1" fmla="*/ 1848689 w 19185604"/>
              <a:gd name="connsiteY1" fmla="*/ 950 h 6927477"/>
              <a:gd name="connsiteX2" fmla="*/ 17995098 w 19185604"/>
              <a:gd name="connsiteY2" fmla="*/ 0 h 6927477"/>
              <a:gd name="connsiteX3" fmla="*/ 19185604 w 19185604"/>
              <a:gd name="connsiteY3" fmla="*/ 6913942 h 6927477"/>
              <a:gd name="connsiteX4" fmla="*/ 0 w 19185604"/>
              <a:gd name="connsiteY4" fmla="*/ 6927477 h 6927477"/>
              <a:gd name="connsiteX0" fmla="*/ 0 w 19204201"/>
              <a:gd name="connsiteY0" fmla="*/ 6996005 h 6996005"/>
              <a:gd name="connsiteX1" fmla="*/ 1848689 w 19204201"/>
              <a:gd name="connsiteY1" fmla="*/ 69478 h 6996005"/>
              <a:gd name="connsiteX2" fmla="*/ 19204007 w 19204201"/>
              <a:gd name="connsiteY2" fmla="*/ 0 h 6996005"/>
              <a:gd name="connsiteX3" fmla="*/ 19185604 w 19204201"/>
              <a:gd name="connsiteY3" fmla="*/ 6982470 h 6996005"/>
              <a:gd name="connsiteX4" fmla="*/ 0 w 19204201"/>
              <a:gd name="connsiteY4" fmla="*/ 6996005 h 6996005"/>
              <a:gd name="connsiteX0" fmla="*/ 0 w 19232185"/>
              <a:gd name="connsiteY0" fmla="*/ 6924622 h 6982470"/>
              <a:gd name="connsiteX1" fmla="*/ 1876673 w 19232185"/>
              <a:gd name="connsiteY1" fmla="*/ 69478 h 6982470"/>
              <a:gd name="connsiteX2" fmla="*/ 19231991 w 19232185"/>
              <a:gd name="connsiteY2" fmla="*/ 0 h 6982470"/>
              <a:gd name="connsiteX3" fmla="*/ 19213588 w 19232185"/>
              <a:gd name="connsiteY3" fmla="*/ 6982470 h 6982470"/>
              <a:gd name="connsiteX4" fmla="*/ 0 w 19232185"/>
              <a:gd name="connsiteY4" fmla="*/ 6924622 h 6982470"/>
              <a:gd name="connsiteX0" fmla="*/ 0 w 19213588"/>
              <a:gd name="connsiteY0" fmla="*/ 6924622 h 6982470"/>
              <a:gd name="connsiteX1" fmla="*/ 1876673 w 19213588"/>
              <a:gd name="connsiteY1" fmla="*/ 69478 h 6982470"/>
              <a:gd name="connsiteX2" fmla="*/ 19204007 w 19213588"/>
              <a:gd name="connsiteY2" fmla="*/ 0 h 6982470"/>
              <a:gd name="connsiteX3" fmla="*/ 19213588 w 19213588"/>
              <a:gd name="connsiteY3" fmla="*/ 6982470 h 6982470"/>
              <a:gd name="connsiteX4" fmla="*/ 0 w 19213588"/>
              <a:gd name="connsiteY4" fmla="*/ 6924622 h 6982470"/>
              <a:gd name="connsiteX0" fmla="*/ 0 w 19213588"/>
              <a:gd name="connsiteY0" fmla="*/ 6900828 h 6958676"/>
              <a:gd name="connsiteX1" fmla="*/ 1876673 w 19213588"/>
              <a:gd name="connsiteY1" fmla="*/ 45684 h 6958676"/>
              <a:gd name="connsiteX2" fmla="*/ 19204007 w 19213588"/>
              <a:gd name="connsiteY2" fmla="*/ 0 h 6958676"/>
              <a:gd name="connsiteX3" fmla="*/ 19213588 w 19213588"/>
              <a:gd name="connsiteY3" fmla="*/ 6958676 h 6958676"/>
              <a:gd name="connsiteX4" fmla="*/ 0 w 19213588"/>
              <a:gd name="connsiteY4" fmla="*/ 6900828 h 6958676"/>
              <a:gd name="connsiteX0" fmla="*/ 0 w 19296381"/>
              <a:gd name="connsiteY0" fmla="*/ 6970276 h 6970276"/>
              <a:gd name="connsiteX1" fmla="*/ 1959466 w 19296381"/>
              <a:gd name="connsiteY1" fmla="*/ 45684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235446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276 h 6970276"/>
              <a:gd name="connsiteX1" fmla="*/ 2373435 w 19296381"/>
              <a:gd name="connsiteY1" fmla="*/ 22537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428630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980586 w 19296381"/>
              <a:gd name="connsiteY1" fmla="*/ 45686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539021 w 19296381"/>
              <a:gd name="connsiteY1" fmla="*/ 68835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739 h 6959288"/>
              <a:gd name="connsiteX1" fmla="*/ 2539021 w 19296381"/>
              <a:gd name="connsiteY1" fmla="*/ 0 h 6959288"/>
              <a:gd name="connsiteX2" fmla="*/ 19286800 w 19296381"/>
              <a:gd name="connsiteY2" fmla="*/ 612 h 6959288"/>
              <a:gd name="connsiteX3" fmla="*/ 19296381 w 19296381"/>
              <a:gd name="connsiteY3" fmla="*/ 6959288 h 6959288"/>
              <a:gd name="connsiteX4" fmla="*/ 0 w 19296381"/>
              <a:gd name="connsiteY4" fmla="*/ 6947739 h 6959288"/>
              <a:gd name="connsiteX0" fmla="*/ 0 w 19268783"/>
              <a:gd name="connsiteY0" fmla="*/ 6924590 h 6959288"/>
              <a:gd name="connsiteX1" fmla="*/ 2511423 w 19268783"/>
              <a:gd name="connsiteY1" fmla="*/ 0 h 6959288"/>
              <a:gd name="connsiteX2" fmla="*/ 19259202 w 19268783"/>
              <a:gd name="connsiteY2" fmla="*/ 612 h 6959288"/>
              <a:gd name="connsiteX3" fmla="*/ 19268783 w 19268783"/>
              <a:gd name="connsiteY3" fmla="*/ 6959288 h 6959288"/>
              <a:gd name="connsiteX4" fmla="*/ 0 w 19268783"/>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59204"/>
              <a:gd name="connsiteY0" fmla="*/ 6924590 h 6959288"/>
              <a:gd name="connsiteX1" fmla="*/ 2511423 w 19259204"/>
              <a:gd name="connsiteY1" fmla="*/ 0 h 6959288"/>
              <a:gd name="connsiteX2" fmla="*/ 19259202 w 19259204"/>
              <a:gd name="connsiteY2" fmla="*/ 612 h 6959288"/>
              <a:gd name="connsiteX3" fmla="*/ 19241185 w 19259204"/>
              <a:gd name="connsiteY3" fmla="*/ 6959288 h 6959288"/>
              <a:gd name="connsiteX4" fmla="*/ 0 w 19259204"/>
              <a:gd name="connsiteY4" fmla="*/ 6924590 h 6959288"/>
              <a:gd name="connsiteX0" fmla="*/ 0 w 19038422"/>
              <a:gd name="connsiteY0" fmla="*/ 6924590 h 6959288"/>
              <a:gd name="connsiteX1" fmla="*/ 2290641 w 19038422"/>
              <a:gd name="connsiteY1" fmla="*/ 0 h 6959288"/>
              <a:gd name="connsiteX2" fmla="*/ 19038420 w 19038422"/>
              <a:gd name="connsiteY2" fmla="*/ 612 h 6959288"/>
              <a:gd name="connsiteX3" fmla="*/ 19020403 w 19038422"/>
              <a:gd name="connsiteY3" fmla="*/ 6959288 h 6959288"/>
              <a:gd name="connsiteX4" fmla="*/ 0 w 19038422"/>
              <a:gd name="connsiteY4" fmla="*/ 6924590 h 6959288"/>
              <a:gd name="connsiteX0" fmla="*/ 0 w 19049835"/>
              <a:gd name="connsiteY0" fmla="*/ 6924590 h 6959288"/>
              <a:gd name="connsiteX1" fmla="*/ 2290641 w 19049835"/>
              <a:gd name="connsiteY1" fmla="*/ 0 h 6959288"/>
              <a:gd name="connsiteX2" fmla="*/ 19038420 w 19049835"/>
              <a:gd name="connsiteY2" fmla="*/ 612 h 6959288"/>
              <a:gd name="connsiteX3" fmla="*/ 19048001 w 19049835"/>
              <a:gd name="connsiteY3" fmla="*/ 6959288 h 6959288"/>
              <a:gd name="connsiteX4" fmla="*/ 0 w 19049835"/>
              <a:gd name="connsiteY4" fmla="*/ 6924590 h 6959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835" h="6959288">
                <a:moveTo>
                  <a:pt x="0" y="6924590"/>
                </a:moveTo>
                <a:lnTo>
                  <a:pt x="2290641" y="0"/>
                </a:lnTo>
                <a:lnTo>
                  <a:pt x="19038420" y="612"/>
                </a:lnTo>
                <a:cubicBezTo>
                  <a:pt x="19029411" y="3479950"/>
                  <a:pt x="19057009" y="3479950"/>
                  <a:pt x="19048001" y="6959288"/>
                </a:cubicBezTo>
                <a:lnTo>
                  <a:pt x="0" y="6924590"/>
                </a:lnTo>
                <a:close/>
              </a:path>
            </a:pathLst>
          </a:custGeom>
          <a:solidFill>
            <a:srgbClr val="1D4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716FB1A1-DD72-AC90-E114-0D9B7776FCE1}"/>
              </a:ext>
            </a:extLst>
          </p:cNvPr>
          <p:cNvSpPr>
            <a:spLocks noGrp="1"/>
          </p:cNvSpPr>
          <p:nvPr>
            <p:ph type="title" hasCustomPrompt="1"/>
          </p:nvPr>
        </p:nvSpPr>
        <p:spPr>
          <a:xfrm>
            <a:off x="321340" y="353190"/>
            <a:ext cx="9512639" cy="678570"/>
          </a:xfrm>
          <a:prstGeom prst="rect">
            <a:avLst/>
          </a:prstGeom>
        </p:spPr>
        <p:txBody>
          <a:bodyPr anchor="ctr"/>
          <a:lstStyle>
            <a:lvl1pPr>
              <a:defRPr sz="2400" b="1">
                <a:solidFill>
                  <a:schemeClr val="bg1"/>
                </a:solidFill>
              </a:defRPr>
            </a:lvl1pPr>
          </a:lstStyle>
          <a:p>
            <a:r>
              <a:rPr lang="en-US"/>
              <a:t>Click to edit slide title</a:t>
            </a:r>
          </a:p>
        </p:txBody>
      </p:sp>
      <p:sp>
        <p:nvSpPr>
          <p:cNvPr id="30" name="Text Placeholder 12">
            <a:extLst>
              <a:ext uri="{FF2B5EF4-FFF2-40B4-BE49-F238E27FC236}">
                <a16:creationId xmlns:a16="http://schemas.microsoft.com/office/drawing/2014/main" id="{097B876B-7A6C-066C-72ED-955E62D71521}"/>
              </a:ext>
            </a:extLst>
          </p:cNvPr>
          <p:cNvSpPr>
            <a:spLocks noGrp="1"/>
          </p:cNvSpPr>
          <p:nvPr>
            <p:ph type="body" sz="quarter" idx="17" hasCustomPrompt="1"/>
          </p:nvPr>
        </p:nvSpPr>
        <p:spPr>
          <a:xfrm>
            <a:off x="381001" y="3606670"/>
            <a:ext cx="5166360" cy="2103118"/>
          </a:xfrm>
          <a:prstGeom prst="rect">
            <a:avLst/>
          </a:prstGeom>
        </p:spPr>
        <p:txBody>
          <a:bodyPr/>
          <a:lstStyle>
            <a:lvl1pPr marL="228600" indent="-228600">
              <a:buFont typeface="Arial" panose="020B0604020202020204" pitchFamily="34" charset="0"/>
              <a:buChar char="•"/>
              <a:defRPr sz="1800"/>
            </a:lvl1pPr>
            <a:lvl2pPr marL="685800" indent="-228600">
              <a:buFont typeface="Arial" panose="020B0604020202020204" pitchFamily="34" charset="0"/>
              <a:buChar char="–"/>
              <a:defRPr sz="1600"/>
            </a:lvl2pPr>
            <a:lvl3pPr marL="1143000" indent="-228600">
              <a:buFont typeface="Wingdings" panose="05000000000000000000" pitchFamily="2" charset="2"/>
              <a:buChar char="§"/>
              <a:defRPr sz="1400"/>
            </a:lvl3pPr>
            <a:lvl4pPr marL="1600200" indent="-228600">
              <a:buFont typeface="Courier New" panose="02070309020205020404" pitchFamily="49" charset="0"/>
              <a:buChar char="o"/>
              <a:defRPr sz="1400"/>
            </a:lvl4pPr>
          </a:lstStyle>
          <a:p>
            <a:pPr lvl="0"/>
            <a:r>
              <a:rPr lang="en-US" sz="1800"/>
              <a:t>Click to insert text</a:t>
            </a:r>
          </a:p>
          <a:p>
            <a:pPr lvl="1"/>
            <a:r>
              <a:rPr lang="en-US"/>
              <a:t>Second Level</a:t>
            </a:r>
          </a:p>
          <a:p>
            <a:pPr lvl="2"/>
            <a:r>
              <a:rPr lang="en-US"/>
              <a:t>Third level</a:t>
            </a:r>
          </a:p>
          <a:p>
            <a:pPr lvl="3"/>
            <a:r>
              <a:rPr lang="en-US"/>
              <a:t>Fourth level</a:t>
            </a:r>
          </a:p>
        </p:txBody>
      </p:sp>
      <p:sp>
        <p:nvSpPr>
          <p:cNvPr id="2" name="TextBox 1">
            <a:extLst>
              <a:ext uri="{FF2B5EF4-FFF2-40B4-BE49-F238E27FC236}">
                <a16:creationId xmlns:a16="http://schemas.microsoft.com/office/drawing/2014/main" id="{8F38F3EA-5502-EF1C-61BB-6B71008025C5}"/>
              </a:ext>
            </a:extLst>
          </p:cNvPr>
          <p:cNvSpPr txBox="1"/>
          <p:nvPr userDrawn="1"/>
        </p:nvSpPr>
        <p:spPr>
          <a:xfrm>
            <a:off x="11408949" y="6472291"/>
            <a:ext cx="533400" cy="138499"/>
          </a:xfrm>
          <a:prstGeom prst="rect">
            <a:avLst/>
          </a:prstGeom>
          <a:noFill/>
        </p:spPr>
        <p:txBody>
          <a:bodyPr wrap="square" lIns="0" tIns="0" rIns="0" bIns="0" rtlCol="0">
            <a:spAutoFit/>
          </a:bodyPr>
          <a:lstStyle/>
          <a:p>
            <a:pPr algn="r"/>
            <a:fld id="{10B16927-13B3-4496-9F89-5EF8D399C276}" type="slidenum">
              <a:rPr lang="en-US" sz="900" b="0" smtClean="0">
                <a:solidFill>
                  <a:schemeClr val="tx1"/>
                </a:solidFill>
              </a:rPr>
              <a:pPr algn="r"/>
              <a:t>‹#›</a:t>
            </a:fld>
            <a:endParaRPr lang="en-US" sz="900" b="0">
              <a:solidFill>
                <a:schemeClr val="tx1"/>
              </a:solidFill>
            </a:endParaRPr>
          </a:p>
        </p:txBody>
      </p:sp>
    </p:spTree>
    <p:extLst>
      <p:ext uri="{BB962C8B-B14F-4D97-AF65-F5344CB8AC3E}">
        <p14:creationId xmlns:p14="http://schemas.microsoft.com/office/powerpoint/2010/main" val="2367980926"/>
      </p:ext>
    </p:extLst>
  </p:cSld>
  <p:clrMapOvr>
    <a:masterClrMapping/>
  </p:clrMapOvr>
  <p:extLst>
    <p:ext uri="{DCECCB84-F9BA-43D5-87BE-67443E8EF086}">
      <p15:sldGuideLst xmlns:p15="http://schemas.microsoft.com/office/powerpoint/2012/main">
        <p15:guide id="1" orient="horz" pos="2160">
          <p15:clr>
            <a:srgbClr val="A4A3A4"/>
          </p15:clr>
        </p15:guide>
        <p15:guide id="2" pos="3840">
          <p15:clr>
            <a:srgbClr val="A4A3A4"/>
          </p15:clr>
        </p15:guide>
        <p15:guide id="3" pos="96">
          <p15:clr>
            <a:srgbClr val="FBAE40"/>
          </p15:clr>
        </p15:guide>
        <p15:guide id="4" pos="7584">
          <p15:clr>
            <a:srgbClr val="FBAE40"/>
          </p15:clr>
        </p15:guide>
        <p15:guide id="5" pos="240">
          <p15:clr>
            <a:srgbClr val="FBAE40"/>
          </p15:clr>
        </p15:guide>
        <p15:guide id="6" pos="74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w/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BAF32-251C-17E1-1D50-85538D9ACC79}"/>
              </a:ext>
            </a:extLst>
          </p:cNvPr>
          <p:cNvSpPr>
            <a:spLocks noGrp="1"/>
          </p:cNvSpPr>
          <p:nvPr>
            <p:ph type="title" hasCustomPrompt="1"/>
          </p:nvPr>
        </p:nvSpPr>
        <p:spPr>
          <a:xfrm>
            <a:off x="394934" y="626862"/>
            <a:ext cx="8072411" cy="545640"/>
          </a:xfrm>
          <a:prstGeom prst="rect">
            <a:avLst/>
          </a:prstGeom>
        </p:spPr>
        <p:txBody>
          <a:bodyPr/>
          <a:lstStyle>
            <a:lvl1pPr>
              <a:defRPr sz="3600" b="0">
                <a:solidFill>
                  <a:schemeClr val="accent1"/>
                </a:solidFill>
              </a:defRPr>
            </a:lvl1pPr>
          </a:lstStyle>
          <a:p>
            <a:r>
              <a:rPr lang="en-US"/>
              <a:t>Click to edit slide title</a:t>
            </a:r>
          </a:p>
        </p:txBody>
      </p:sp>
      <p:sp>
        <p:nvSpPr>
          <p:cNvPr id="3" name="Content Placeholder 2">
            <a:extLst>
              <a:ext uri="{FF2B5EF4-FFF2-40B4-BE49-F238E27FC236}">
                <a16:creationId xmlns:a16="http://schemas.microsoft.com/office/drawing/2014/main" id="{08EC42F0-CDC4-F2E8-5427-41C6D4C87F0C}"/>
              </a:ext>
            </a:extLst>
          </p:cNvPr>
          <p:cNvSpPr>
            <a:spLocks noGrp="1"/>
          </p:cNvSpPr>
          <p:nvPr>
            <p:ph idx="1" hasCustomPrompt="1"/>
          </p:nvPr>
        </p:nvSpPr>
        <p:spPr>
          <a:xfrm>
            <a:off x="394933" y="1463041"/>
            <a:ext cx="8072412" cy="4544568"/>
          </a:xfrm>
          <a:prstGeom prst="rect">
            <a:avLst/>
          </a:prstGeom>
        </p:spPr>
        <p:txBody>
          <a:bodyPr/>
          <a:lstStyle>
            <a:lvl1pPr marL="290513" indent="-284163">
              <a:lnSpc>
                <a:spcPct val="100000"/>
              </a:lnSpc>
              <a:buSzPct val="100000"/>
              <a:buFontTx/>
              <a:buBlip>
                <a:blip r:embed="rId2">
                  <a:extLst>
                    <a:ext uri="{96DAC541-7B7A-43D3-8B79-37D633B846F1}">
                      <asvg:svgBlip xmlns:asvg="http://schemas.microsoft.com/office/drawing/2016/SVG/main" r:embed="rId3"/>
                    </a:ext>
                  </a:extLst>
                </a:blip>
              </a:buBlip>
              <a:tabLst/>
              <a:defRPr sz="26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a:p>
            <a:pPr lvl="1"/>
            <a:r>
              <a:rPr lang="en-US"/>
              <a:t>Second level</a:t>
            </a:r>
          </a:p>
          <a:p>
            <a:pPr lvl="2"/>
            <a:r>
              <a:rPr lang="en-US"/>
              <a:t>Third level</a:t>
            </a:r>
          </a:p>
        </p:txBody>
      </p:sp>
      <p:sp>
        <p:nvSpPr>
          <p:cNvPr id="8" name="Rectangle 7">
            <a:extLst>
              <a:ext uri="{FF2B5EF4-FFF2-40B4-BE49-F238E27FC236}">
                <a16:creationId xmlns:a16="http://schemas.microsoft.com/office/drawing/2014/main" id="{A9C8C639-6F08-92CD-F5DC-52E527F64824}"/>
              </a:ext>
            </a:extLst>
          </p:cNvPr>
          <p:cNvSpPr/>
          <p:nvPr userDrawn="1"/>
        </p:nvSpPr>
        <p:spPr>
          <a:xfrm>
            <a:off x="515271" y="415635"/>
            <a:ext cx="457200" cy="95642"/>
          </a:xfrm>
          <a:prstGeom prst="rect">
            <a:avLst/>
          </a:prstGeom>
          <a:solidFill>
            <a:srgbClr val="DD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2">
            <a:extLst>
              <a:ext uri="{FF2B5EF4-FFF2-40B4-BE49-F238E27FC236}">
                <a16:creationId xmlns:a16="http://schemas.microsoft.com/office/drawing/2014/main" id="{A948FE6C-195F-A267-0241-1D7C82C2E9AE}"/>
              </a:ext>
            </a:extLst>
          </p:cNvPr>
          <p:cNvSpPr>
            <a:spLocks noGrp="1"/>
          </p:cNvSpPr>
          <p:nvPr>
            <p:ph idx="10" hasCustomPrompt="1"/>
          </p:nvPr>
        </p:nvSpPr>
        <p:spPr>
          <a:xfrm>
            <a:off x="8747185" y="729796"/>
            <a:ext cx="3144846" cy="5251904"/>
          </a:xfrm>
          <a:prstGeom prst="rect">
            <a:avLst/>
          </a:prstGeom>
        </p:spPr>
        <p:txBody>
          <a:bodyPr/>
          <a:lstStyle>
            <a:lvl1pPr marL="6350" indent="0">
              <a:lnSpc>
                <a:spcPct val="100000"/>
              </a:lnSpc>
              <a:buSzPct val="100000"/>
              <a:buFont typeface="Arial" panose="020B0604020202020204" pitchFamily="34" charset="0"/>
              <a:buNone/>
              <a:tabLst/>
              <a:defRPr sz="16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the “Pictures” icon below to insert photo from file”(first icon, second row), or “Stock Images” icon (second icon, second row) to browse the PPT image library from the web. </a:t>
            </a:r>
          </a:p>
        </p:txBody>
      </p:sp>
    </p:spTree>
    <p:extLst>
      <p:ext uri="{BB962C8B-B14F-4D97-AF65-F5344CB8AC3E}">
        <p14:creationId xmlns:p14="http://schemas.microsoft.com/office/powerpoint/2010/main" val="2076806634"/>
      </p:ext>
    </p:extLst>
  </p:cSld>
  <p:clrMapOvr>
    <a:masterClrMapping/>
  </p:clrMapOvr>
  <p:hf sldNum="0" hdr="0" dt="0"/>
  <p:extLst>
    <p:ext uri="{DCECCB84-F9BA-43D5-87BE-67443E8EF086}">
      <p15:sldGuideLst xmlns:p15="http://schemas.microsoft.com/office/powerpoint/2012/main">
        <p15:guide id="1" orient="horz" pos="456"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Exec Summary 2">
    <p:spTree>
      <p:nvGrpSpPr>
        <p:cNvPr id="1" name=""/>
        <p:cNvGrpSpPr/>
        <p:nvPr/>
      </p:nvGrpSpPr>
      <p:grpSpPr>
        <a:xfrm>
          <a:off x="0" y="0"/>
          <a:ext cx="0" cy="0"/>
          <a:chOff x="0" y="0"/>
          <a:chExt cx="0" cy="0"/>
        </a:xfrm>
      </p:grpSpPr>
      <p:graphicFrame>
        <p:nvGraphicFramePr>
          <p:cNvPr id="193" name="Table 192">
            <a:extLst>
              <a:ext uri="{FF2B5EF4-FFF2-40B4-BE49-F238E27FC236}">
                <a16:creationId xmlns:a16="http://schemas.microsoft.com/office/drawing/2014/main" id="{61C97E0B-1435-3C53-08CA-A48045A64B4D}"/>
              </a:ext>
            </a:extLst>
          </p:cNvPr>
          <p:cNvGraphicFramePr>
            <a:graphicFrameLocks noGrp="1"/>
          </p:cNvGraphicFramePr>
          <p:nvPr userDrawn="1">
            <p:extLst>
              <p:ext uri="{D42A27DB-BD31-4B8C-83A1-F6EECF244321}">
                <p14:modId xmlns:p14="http://schemas.microsoft.com/office/powerpoint/2010/main" val="3158079512"/>
              </p:ext>
            </p:extLst>
          </p:nvPr>
        </p:nvGraphicFramePr>
        <p:xfrm>
          <a:off x="6241264" y="1757906"/>
          <a:ext cx="5347852" cy="4356510"/>
        </p:xfrm>
        <a:graphic>
          <a:graphicData uri="http://schemas.openxmlformats.org/drawingml/2006/table">
            <a:tbl>
              <a:tblPr firstRow="1" bandRow="1">
                <a:tableStyleId>{7DF18680-E054-41AD-8BC1-D1AEF772440D}</a:tableStyleId>
              </a:tblPr>
              <a:tblGrid>
                <a:gridCol w="2308376">
                  <a:extLst>
                    <a:ext uri="{9D8B030D-6E8A-4147-A177-3AD203B41FA5}">
                      <a16:colId xmlns:a16="http://schemas.microsoft.com/office/drawing/2014/main" val="3899975285"/>
                    </a:ext>
                  </a:extLst>
                </a:gridCol>
                <a:gridCol w="1005840">
                  <a:extLst>
                    <a:ext uri="{9D8B030D-6E8A-4147-A177-3AD203B41FA5}">
                      <a16:colId xmlns:a16="http://schemas.microsoft.com/office/drawing/2014/main" val="2544792365"/>
                    </a:ext>
                  </a:extLst>
                </a:gridCol>
                <a:gridCol w="1031240">
                  <a:extLst>
                    <a:ext uri="{9D8B030D-6E8A-4147-A177-3AD203B41FA5}">
                      <a16:colId xmlns:a16="http://schemas.microsoft.com/office/drawing/2014/main" val="146382843"/>
                    </a:ext>
                  </a:extLst>
                </a:gridCol>
                <a:gridCol w="1002396">
                  <a:extLst>
                    <a:ext uri="{9D8B030D-6E8A-4147-A177-3AD203B41FA5}">
                      <a16:colId xmlns:a16="http://schemas.microsoft.com/office/drawing/2014/main" val="252699657"/>
                    </a:ext>
                  </a:extLst>
                </a:gridCol>
              </a:tblGrid>
              <a:tr h="435651">
                <a:tc>
                  <a:txBody>
                    <a:bodyPr/>
                    <a:lstStyle/>
                    <a:p>
                      <a:endParaRPr lang="en-US"/>
                    </a:p>
                  </a:txBody>
                  <a:tcPr>
                    <a:solidFill>
                      <a:srgbClr val="001F5A"/>
                    </a:solidFill>
                  </a:tcPr>
                </a:tc>
                <a:tc>
                  <a:txBody>
                    <a:bodyPr/>
                    <a:lstStyle/>
                    <a:p>
                      <a:endParaRPr lang="en-US"/>
                    </a:p>
                  </a:txBody>
                  <a:tcPr>
                    <a:solidFill>
                      <a:srgbClr val="001F5A"/>
                    </a:solidFill>
                  </a:tcPr>
                </a:tc>
                <a:tc>
                  <a:txBody>
                    <a:bodyPr/>
                    <a:lstStyle/>
                    <a:p>
                      <a:endParaRPr lang="en-US"/>
                    </a:p>
                  </a:txBody>
                  <a:tcPr>
                    <a:solidFill>
                      <a:srgbClr val="001F5A"/>
                    </a:solidFill>
                  </a:tcPr>
                </a:tc>
                <a:tc>
                  <a:txBody>
                    <a:bodyPr/>
                    <a:lstStyle/>
                    <a:p>
                      <a:endParaRPr lang="en-US"/>
                    </a:p>
                  </a:txBody>
                  <a:tcPr>
                    <a:solidFill>
                      <a:srgbClr val="001F5A"/>
                    </a:solidFill>
                  </a:tcPr>
                </a:tc>
                <a:extLst>
                  <a:ext uri="{0D108BD9-81ED-4DB2-BD59-A6C34878D82A}">
                    <a16:rowId xmlns:a16="http://schemas.microsoft.com/office/drawing/2014/main" val="4131236825"/>
                  </a:ext>
                </a:extLst>
              </a:tr>
              <a:tr h="43565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902581118"/>
                  </a:ext>
                </a:extLst>
              </a:tr>
              <a:tr h="43565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018070390"/>
                  </a:ext>
                </a:extLst>
              </a:tr>
              <a:tr h="43565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78576967"/>
                  </a:ext>
                </a:extLst>
              </a:tr>
              <a:tr h="43565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423109886"/>
                  </a:ext>
                </a:extLst>
              </a:tr>
              <a:tr h="43565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41734659"/>
                  </a:ext>
                </a:extLst>
              </a:tr>
              <a:tr h="43565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43138055"/>
                  </a:ext>
                </a:extLst>
              </a:tr>
              <a:tr h="43565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43623098"/>
                  </a:ext>
                </a:extLst>
              </a:tr>
              <a:tr h="43565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671750919"/>
                  </a:ext>
                </a:extLst>
              </a:tr>
              <a:tr h="43565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150411184"/>
                  </a:ext>
                </a:extLst>
              </a:tr>
            </a:tbl>
          </a:graphicData>
        </a:graphic>
      </p:graphicFrame>
      <p:cxnSp>
        <p:nvCxnSpPr>
          <p:cNvPr id="15" name="Straight Connector 14">
            <a:extLst>
              <a:ext uri="{FF2B5EF4-FFF2-40B4-BE49-F238E27FC236}">
                <a16:creationId xmlns:a16="http://schemas.microsoft.com/office/drawing/2014/main" id="{655795D1-722E-D087-6F49-B4E1ADDC66AA}"/>
              </a:ext>
            </a:extLst>
          </p:cNvPr>
          <p:cNvCxnSpPr>
            <a:cxnSpLocks/>
          </p:cNvCxnSpPr>
          <p:nvPr userDrawn="1"/>
        </p:nvCxnSpPr>
        <p:spPr>
          <a:xfrm>
            <a:off x="351438" y="3353976"/>
            <a:ext cx="545546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A55B351-A9B7-C688-C23A-E479B32FDFCB}"/>
              </a:ext>
            </a:extLst>
          </p:cNvPr>
          <p:cNvCxnSpPr>
            <a:cxnSpLocks/>
          </p:cNvCxnSpPr>
          <p:nvPr userDrawn="1"/>
        </p:nvCxnSpPr>
        <p:spPr>
          <a:xfrm>
            <a:off x="6072432" y="1291472"/>
            <a:ext cx="0" cy="517373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F4689DD-7434-EDED-6DF5-1BB1FC30B5DF}"/>
              </a:ext>
            </a:extLst>
          </p:cNvPr>
          <p:cNvCxnSpPr>
            <a:cxnSpLocks/>
          </p:cNvCxnSpPr>
          <p:nvPr userDrawn="1"/>
        </p:nvCxnSpPr>
        <p:spPr>
          <a:xfrm>
            <a:off x="351438" y="1761921"/>
            <a:ext cx="545546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BFD0E8-9BD8-595B-EA43-45D9E7431BD7}"/>
              </a:ext>
            </a:extLst>
          </p:cNvPr>
          <p:cNvCxnSpPr>
            <a:cxnSpLocks/>
          </p:cNvCxnSpPr>
          <p:nvPr userDrawn="1"/>
        </p:nvCxnSpPr>
        <p:spPr>
          <a:xfrm>
            <a:off x="351438" y="4956533"/>
            <a:ext cx="545546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8" name="Text Placeholder 37">
            <a:extLst>
              <a:ext uri="{FF2B5EF4-FFF2-40B4-BE49-F238E27FC236}">
                <a16:creationId xmlns:a16="http://schemas.microsoft.com/office/drawing/2014/main" id="{460D699C-7F77-B469-B78F-59D0BDCA8C4B}"/>
              </a:ext>
            </a:extLst>
          </p:cNvPr>
          <p:cNvSpPr>
            <a:spLocks noGrp="1"/>
          </p:cNvSpPr>
          <p:nvPr>
            <p:ph type="body" sz="quarter" idx="21"/>
          </p:nvPr>
        </p:nvSpPr>
        <p:spPr>
          <a:xfrm>
            <a:off x="381000" y="3497263"/>
            <a:ext cx="5426075" cy="971550"/>
          </a:xfrm>
          <a:prstGeom prst="rect">
            <a:avLst/>
          </a:prstGeo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p:txBody>
      </p:sp>
      <p:sp>
        <p:nvSpPr>
          <p:cNvPr id="39" name="Text Placeholder 37">
            <a:extLst>
              <a:ext uri="{FF2B5EF4-FFF2-40B4-BE49-F238E27FC236}">
                <a16:creationId xmlns:a16="http://schemas.microsoft.com/office/drawing/2014/main" id="{E4506A4E-CA0C-67A1-303B-31C7566BBF96}"/>
              </a:ext>
            </a:extLst>
          </p:cNvPr>
          <p:cNvSpPr>
            <a:spLocks noGrp="1"/>
          </p:cNvSpPr>
          <p:nvPr>
            <p:ph type="body" sz="quarter" idx="22"/>
          </p:nvPr>
        </p:nvSpPr>
        <p:spPr>
          <a:xfrm>
            <a:off x="381000" y="1905686"/>
            <a:ext cx="5426075" cy="971550"/>
          </a:xfrm>
          <a:prstGeom prst="rect">
            <a:avLst/>
          </a:prstGeo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p:txBody>
      </p:sp>
      <p:sp>
        <p:nvSpPr>
          <p:cNvPr id="40" name="Text Placeholder 37">
            <a:extLst>
              <a:ext uri="{FF2B5EF4-FFF2-40B4-BE49-F238E27FC236}">
                <a16:creationId xmlns:a16="http://schemas.microsoft.com/office/drawing/2014/main" id="{9B9F57F9-50CA-0DF2-CB0E-66BF896E44B3}"/>
              </a:ext>
            </a:extLst>
          </p:cNvPr>
          <p:cNvSpPr>
            <a:spLocks noGrp="1"/>
          </p:cNvSpPr>
          <p:nvPr>
            <p:ph type="body" sz="quarter" idx="23"/>
          </p:nvPr>
        </p:nvSpPr>
        <p:spPr>
          <a:xfrm>
            <a:off x="381000" y="5110799"/>
            <a:ext cx="5426075" cy="971550"/>
          </a:xfrm>
          <a:prstGeom prst="rect">
            <a:avLst/>
          </a:prstGeo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p:txBody>
      </p:sp>
      <p:sp>
        <p:nvSpPr>
          <p:cNvPr id="46" name="Text Placeholder 45">
            <a:extLst>
              <a:ext uri="{FF2B5EF4-FFF2-40B4-BE49-F238E27FC236}">
                <a16:creationId xmlns:a16="http://schemas.microsoft.com/office/drawing/2014/main" id="{02FE1FA8-68C7-6372-C24F-B738032BC5D1}"/>
              </a:ext>
            </a:extLst>
          </p:cNvPr>
          <p:cNvSpPr>
            <a:spLocks noGrp="1"/>
          </p:cNvSpPr>
          <p:nvPr>
            <p:ph type="body" sz="quarter" idx="24"/>
          </p:nvPr>
        </p:nvSpPr>
        <p:spPr>
          <a:xfrm>
            <a:off x="6261640" y="2230159"/>
            <a:ext cx="2233260" cy="369544"/>
          </a:xfrm>
          <a:prstGeom prst="rect">
            <a:avLst/>
          </a:prstGeom>
        </p:spPr>
        <p:txBody>
          <a:bodyPr anchor="ctr"/>
          <a:lstStyle>
            <a:lvl1pPr marL="0" indent="0">
              <a:buNone/>
              <a:defRPr sz="1000"/>
            </a:lvl1pPr>
          </a:lstStyle>
          <a:p>
            <a:pPr lvl="0"/>
            <a:endParaRPr lang="en-US"/>
          </a:p>
        </p:txBody>
      </p:sp>
      <p:sp>
        <p:nvSpPr>
          <p:cNvPr id="47" name="Text Placeholder 45">
            <a:extLst>
              <a:ext uri="{FF2B5EF4-FFF2-40B4-BE49-F238E27FC236}">
                <a16:creationId xmlns:a16="http://schemas.microsoft.com/office/drawing/2014/main" id="{BAD70495-020B-6755-56DA-877A51D65319}"/>
              </a:ext>
            </a:extLst>
          </p:cNvPr>
          <p:cNvSpPr>
            <a:spLocks noGrp="1"/>
          </p:cNvSpPr>
          <p:nvPr>
            <p:ph type="body" sz="quarter" idx="25"/>
          </p:nvPr>
        </p:nvSpPr>
        <p:spPr>
          <a:xfrm>
            <a:off x="8581168" y="2236118"/>
            <a:ext cx="912975" cy="372412"/>
          </a:xfrm>
          <a:prstGeom prst="rect">
            <a:avLst/>
          </a:prstGeom>
        </p:spPr>
        <p:txBody>
          <a:bodyPr anchor="ctr"/>
          <a:lstStyle>
            <a:lvl1pPr marL="0" indent="0">
              <a:buNone/>
              <a:defRPr sz="1000"/>
            </a:lvl1pPr>
          </a:lstStyle>
          <a:p>
            <a:pPr lvl="0"/>
            <a:endParaRPr lang="en-US"/>
          </a:p>
        </p:txBody>
      </p:sp>
      <p:sp>
        <p:nvSpPr>
          <p:cNvPr id="48" name="Text Placeholder 45">
            <a:extLst>
              <a:ext uri="{FF2B5EF4-FFF2-40B4-BE49-F238E27FC236}">
                <a16:creationId xmlns:a16="http://schemas.microsoft.com/office/drawing/2014/main" id="{2BC05D39-FE26-B309-BE80-5138CBEA29FE}"/>
              </a:ext>
            </a:extLst>
          </p:cNvPr>
          <p:cNvSpPr>
            <a:spLocks noGrp="1"/>
          </p:cNvSpPr>
          <p:nvPr>
            <p:ph type="body" sz="quarter" idx="26"/>
          </p:nvPr>
        </p:nvSpPr>
        <p:spPr>
          <a:xfrm>
            <a:off x="9588418" y="2235738"/>
            <a:ext cx="952401" cy="367861"/>
          </a:xfrm>
          <a:prstGeom prst="rect">
            <a:avLst/>
          </a:prstGeom>
        </p:spPr>
        <p:txBody>
          <a:bodyPr anchor="ctr"/>
          <a:lstStyle>
            <a:lvl1pPr marL="0" indent="0">
              <a:buNone/>
              <a:defRPr sz="1000"/>
            </a:lvl1pPr>
          </a:lstStyle>
          <a:p>
            <a:pPr lvl="0"/>
            <a:endParaRPr lang="en-US"/>
          </a:p>
        </p:txBody>
      </p:sp>
      <p:sp>
        <p:nvSpPr>
          <p:cNvPr id="49" name="Text Placeholder 45">
            <a:extLst>
              <a:ext uri="{FF2B5EF4-FFF2-40B4-BE49-F238E27FC236}">
                <a16:creationId xmlns:a16="http://schemas.microsoft.com/office/drawing/2014/main" id="{CCECD386-5223-8514-A603-A10029C66EAA}"/>
              </a:ext>
            </a:extLst>
          </p:cNvPr>
          <p:cNvSpPr>
            <a:spLocks noGrp="1"/>
          </p:cNvSpPr>
          <p:nvPr>
            <p:ph type="body" sz="quarter" idx="27"/>
          </p:nvPr>
        </p:nvSpPr>
        <p:spPr>
          <a:xfrm>
            <a:off x="10602060" y="2223811"/>
            <a:ext cx="985130" cy="392913"/>
          </a:xfrm>
          <a:prstGeom prst="rect">
            <a:avLst/>
          </a:prstGeom>
          <a:solidFill>
            <a:schemeClr val="accent1"/>
          </a:solidFill>
        </p:spPr>
        <p:txBody>
          <a:bodyPr anchor="ctr"/>
          <a:lstStyle>
            <a:lvl1pPr marL="0" indent="0">
              <a:buNone/>
              <a:defRPr sz="1000">
                <a:solidFill>
                  <a:schemeClr val="bg1"/>
                </a:solidFill>
              </a:defRPr>
            </a:lvl1pPr>
          </a:lstStyle>
          <a:p>
            <a:pPr lvl="0"/>
            <a:r>
              <a:rPr lang="en-US"/>
              <a:t>Click to</a:t>
            </a:r>
          </a:p>
        </p:txBody>
      </p:sp>
      <p:sp>
        <p:nvSpPr>
          <p:cNvPr id="17" name="TextBox 16">
            <a:extLst>
              <a:ext uri="{FF2B5EF4-FFF2-40B4-BE49-F238E27FC236}">
                <a16:creationId xmlns:a16="http://schemas.microsoft.com/office/drawing/2014/main" id="{16159528-7A26-1788-CD45-2F6C967263EF}"/>
              </a:ext>
            </a:extLst>
          </p:cNvPr>
          <p:cNvSpPr txBox="1"/>
          <p:nvPr userDrawn="1"/>
        </p:nvSpPr>
        <p:spPr>
          <a:xfrm>
            <a:off x="6258659" y="1792098"/>
            <a:ext cx="2251710" cy="345610"/>
          </a:xfrm>
          <a:prstGeom prst="rect">
            <a:avLst/>
          </a:prstGeom>
          <a:noFill/>
        </p:spPr>
        <p:txBody>
          <a:bodyPr anchor="ctr"/>
          <a:lstStyle>
            <a:lvl1pPr lvl="0" indent="0">
              <a:lnSpc>
                <a:spcPct val="90000"/>
              </a:lnSpc>
              <a:spcBef>
                <a:spcPts val="1000"/>
              </a:spcBef>
              <a:buFont typeface="Arial" panose="020B0604020202020204" pitchFamily="34" charset="0"/>
              <a:buNone/>
              <a:defRPr sz="1400" b="1">
                <a:solidFill>
                  <a:schemeClr val="bg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a:t>Milestone</a:t>
            </a:r>
          </a:p>
        </p:txBody>
      </p:sp>
      <p:sp>
        <p:nvSpPr>
          <p:cNvPr id="18" name="TextBox 17">
            <a:extLst>
              <a:ext uri="{FF2B5EF4-FFF2-40B4-BE49-F238E27FC236}">
                <a16:creationId xmlns:a16="http://schemas.microsoft.com/office/drawing/2014/main" id="{C4790999-5882-35B3-EA5D-2FDEEC021E29}"/>
              </a:ext>
            </a:extLst>
          </p:cNvPr>
          <p:cNvSpPr txBox="1"/>
          <p:nvPr userDrawn="1"/>
        </p:nvSpPr>
        <p:spPr>
          <a:xfrm>
            <a:off x="8587412" y="1778700"/>
            <a:ext cx="933695" cy="372407"/>
          </a:xfrm>
          <a:prstGeom prst="rect">
            <a:avLst/>
          </a:prstGeom>
          <a:noFill/>
        </p:spPr>
        <p:txBody>
          <a:bodyPr anchor="ctr"/>
          <a:lstStyle>
            <a:lvl1pPr lvl="0" indent="0">
              <a:lnSpc>
                <a:spcPct val="90000"/>
              </a:lnSpc>
              <a:spcBef>
                <a:spcPts val="1000"/>
              </a:spcBef>
              <a:buFont typeface="Arial" panose="020B0604020202020204" pitchFamily="34" charset="0"/>
              <a:buNone/>
              <a:defRPr sz="1400" b="1">
                <a:solidFill>
                  <a:schemeClr val="bg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a:t>Target</a:t>
            </a:r>
          </a:p>
        </p:txBody>
      </p:sp>
      <p:sp>
        <p:nvSpPr>
          <p:cNvPr id="19" name="TextBox 18">
            <a:extLst>
              <a:ext uri="{FF2B5EF4-FFF2-40B4-BE49-F238E27FC236}">
                <a16:creationId xmlns:a16="http://schemas.microsoft.com/office/drawing/2014/main" id="{DB323B40-13AD-32F9-257E-4883A89B9430}"/>
              </a:ext>
            </a:extLst>
          </p:cNvPr>
          <p:cNvSpPr txBox="1"/>
          <p:nvPr userDrawn="1"/>
        </p:nvSpPr>
        <p:spPr>
          <a:xfrm>
            <a:off x="9584792" y="1788692"/>
            <a:ext cx="962271" cy="352422"/>
          </a:xfrm>
          <a:prstGeom prst="rect">
            <a:avLst/>
          </a:prstGeom>
          <a:noFill/>
        </p:spPr>
        <p:txBody>
          <a:bodyPr anchor="ctr"/>
          <a:lstStyle>
            <a:lvl1pPr lvl="0" indent="0">
              <a:lnSpc>
                <a:spcPct val="90000"/>
              </a:lnSpc>
              <a:spcBef>
                <a:spcPts val="1000"/>
              </a:spcBef>
              <a:buFont typeface="Arial" panose="020B0604020202020204" pitchFamily="34" charset="0"/>
              <a:buNone/>
              <a:defRPr sz="1400" b="1">
                <a:solidFill>
                  <a:schemeClr val="bg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a:t>%</a:t>
            </a:r>
          </a:p>
        </p:txBody>
      </p:sp>
      <p:sp>
        <p:nvSpPr>
          <p:cNvPr id="23" name="TextBox 22">
            <a:extLst>
              <a:ext uri="{FF2B5EF4-FFF2-40B4-BE49-F238E27FC236}">
                <a16:creationId xmlns:a16="http://schemas.microsoft.com/office/drawing/2014/main" id="{28E4CA74-C75B-F5FC-030E-BE0E76F93329}"/>
              </a:ext>
            </a:extLst>
          </p:cNvPr>
          <p:cNvSpPr txBox="1"/>
          <p:nvPr userDrawn="1"/>
        </p:nvSpPr>
        <p:spPr>
          <a:xfrm>
            <a:off x="10631167" y="1796809"/>
            <a:ext cx="906677" cy="336189"/>
          </a:xfrm>
          <a:prstGeom prst="rect">
            <a:avLst/>
          </a:prstGeom>
          <a:noFill/>
        </p:spPr>
        <p:txBody>
          <a:bodyPr anchor="ctr"/>
          <a:lstStyle>
            <a:lvl1pPr lvl="0" indent="0">
              <a:lnSpc>
                <a:spcPct val="90000"/>
              </a:lnSpc>
              <a:spcBef>
                <a:spcPts val="1000"/>
              </a:spcBef>
              <a:buFont typeface="Arial" panose="020B0604020202020204" pitchFamily="34" charset="0"/>
              <a:buNone/>
              <a:defRPr sz="1400" b="1">
                <a:solidFill>
                  <a:schemeClr val="bg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a:t>Status</a:t>
            </a:r>
          </a:p>
        </p:txBody>
      </p:sp>
      <p:sp>
        <p:nvSpPr>
          <p:cNvPr id="85" name="Text Placeholder 45">
            <a:extLst>
              <a:ext uri="{FF2B5EF4-FFF2-40B4-BE49-F238E27FC236}">
                <a16:creationId xmlns:a16="http://schemas.microsoft.com/office/drawing/2014/main" id="{CC4445E7-FD33-AB9B-938D-28A3FD7E7044}"/>
              </a:ext>
            </a:extLst>
          </p:cNvPr>
          <p:cNvSpPr>
            <a:spLocks noGrp="1"/>
          </p:cNvSpPr>
          <p:nvPr>
            <p:ph type="body" sz="quarter" idx="31"/>
          </p:nvPr>
        </p:nvSpPr>
        <p:spPr>
          <a:xfrm>
            <a:off x="10597948" y="2645677"/>
            <a:ext cx="985130" cy="397484"/>
          </a:xfrm>
          <a:prstGeom prst="rect">
            <a:avLst/>
          </a:prstGeom>
          <a:solidFill>
            <a:schemeClr val="accent6"/>
          </a:solidFill>
        </p:spPr>
        <p:txBody>
          <a:bodyPr anchor="ctr"/>
          <a:lstStyle>
            <a:lvl1pPr marL="0" indent="0">
              <a:buNone/>
              <a:defRPr sz="1000">
                <a:solidFill>
                  <a:schemeClr val="bg1"/>
                </a:solidFill>
              </a:defRPr>
            </a:lvl1pPr>
          </a:lstStyle>
          <a:p>
            <a:pPr lvl="0"/>
            <a:r>
              <a:rPr lang="en-US"/>
              <a:t>Click to</a:t>
            </a:r>
          </a:p>
        </p:txBody>
      </p:sp>
      <p:sp>
        <p:nvSpPr>
          <p:cNvPr id="90" name="Text Placeholder 45">
            <a:extLst>
              <a:ext uri="{FF2B5EF4-FFF2-40B4-BE49-F238E27FC236}">
                <a16:creationId xmlns:a16="http://schemas.microsoft.com/office/drawing/2014/main" id="{C33DF109-9660-9445-B01A-CC1ADA5D5D25}"/>
              </a:ext>
            </a:extLst>
          </p:cNvPr>
          <p:cNvSpPr>
            <a:spLocks noGrp="1"/>
          </p:cNvSpPr>
          <p:nvPr>
            <p:ph type="body" sz="quarter" idx="35"/>
          </p:nvPr>
        </p:nvSpPr>
        <p:spPr>
          <a:xfrm>
            <a:off x="10597948" y="3072114"/>
            <a:ext cx="985130" cy="407767"/>
          </a:xfrm>
          <a:prstGeom prst="rect">
            <a:avLst/>
          </a:prstGeom>
          <a:solidFill>
            <a:srgbClr val="FF1C1C"/>
          </a:solidFill>
        </p:spPr>
        <p:txBody>
          <a:bodyPr anchor="ctr"/>
          <a:lstStyle>
            <a:lvl1pPr marL="0" indent="0">
              <a:buNone/>
              <a:defRPr sz="1000">
                <a:solidFill>
                  <a:schemeClr val="bg1"/>
                </a:solidFill>
              </a:defRPr>
            </a:lvl1pPr>
          </a:lstStyle>
          <a:p>
            <a:pPr lvl="0"/>
            <a:r>
              <a:rPr lang="en-US"/>
              <a:t>Click to</a:t>
            </a:r>
          </a:p>
        </p:txBody>
      </p:sp>
      <p:sp>
        <p:nvSpPr>
          <p:cNvPr id="179" name="Text Placeholder 461">
            <a:extLst>
              <a:ext uri="{FF2B5EF4-FFF2-40B4-BE49-F238E27FC236}">
                <a16:creationId xmlns:a16="http://schemas.microsoft.com/office/drawing/2014/main" id="{B584CB5A-EF41-9049-DD6D-9CF3E3237007}"/>
              </a:ext>
            </a:extLst>
          </p:cNvPr>
          <p:cNvSpPr>
            <a:spLocks noGrp="1"/>
          </p:cNvSpPr>
          <p:nvPr>
            <p:ph type="body" sz="quarter" idx="10"/>
          </p:nvPr>
        </p:nvSpPr>
        <p:spPr>
          <a:xfrm>
            <a:off x="385763" y="1387697"/>
            <a:ext cx="5425906" cy="370209"/>
          </a:xfrm>
          <a:prstGeom prst="rect">
            <a:avLst/>
          </a:prstGeom>
        </p:spPr>
        <p:txBody>
          <a:bodyPr/>
          <a:lstStyle>
            <a:lvl1pPr marL="0" indent="0" algn="l">
              <a:buNone/>
              <a:defRPr sz="2000" b="1"/>
            </a:lvl1pPr>
          </a:lstStyle>
          <a:p>
            <a:endParaRPr lang="en-US"/>
          </a:p>
        </p:txBody>
      </p:sp>
      <p:sp>
        <p:nvSpPr>
          <p:cNvPr id="180" name="Text Placeholder 462">
            <a:extLst>
              <a:ext uri="{FF2B5EF4-FFF2-40B4-BE49-F238E27FC236}">
                <a16:creationId xmlns:a16="http://schemas.microsoft.com/office/drawing/2014/main" id="{E04CF730-5514-C8EB-7B6B-B1969A8673EC}"/>
              </a:ext>
            </a:extLst>
          </p:cNvPr>
          <p:cNvSpPr>
            <a:spLocks noGrp="1"/>
          </p:cNvSpPr>
          <p:nvPr>
            <p:ph type="body" sz="quarter" idx="12"/>
          </p:nvPr>
        </p:nvSpPr>
        <p:spPr>
          <a:xfrm>
            <a:off x="381001" y="2982232"/>
            <a:ext cx="5430958" cy="370209"/>
          </a:xfrm>
          <a:prstGeom prst="rect">
            <a:avLst/>
          </a:prstGeom>
        </p:spPr>
        <p:txBody>
          <a:bodyPr/>
          <a:lstStyle>
            <a:lvl1pPr marL="0" indent="0" algn="l">
              <a:buNone/>
              <a:defRPr sz="2000" b="1"/>
            </a:lvl1pPr>
          </a:lstStyle>
          <a:p>
            <a:endParaRPr lang="en-US"/>
          </a:p>
        </p:txBody>
      </p:sp>
      <p:sp>
        <p:nvSpPr>
          <p:cNvPr id="181" name="Text Placeholder 463">
            <a:extLst>
              <a:ext uri="{FF2B5EF4-FFF2-40B4-BE49-F238E27FC236}">
                <a16:creationId xmlns:a16="http://schemas.microsoft.com/office/drawing/2014/main" id="{62C00ABB-30C5-128D-9675-94EF2B965E83}"/>
              </a:ext>
            </a:extLst>
          </p:cNvPr>
          <p:cNvSpPr>
            <a:spLocks noGrp="1"/>
          </p:cNvSpPr>
          <p:nvPr>
            <p:ph type="body" sz="quarter" idx="18"/>
          </p:nvPr>
        </p:nvSpPr>
        <p:spPr>
          <a:xfrm>
            <a:off x="381001" y="4584789"/>
            <a:ext cx="5430958" cy="370209"/>
          </a:xfrm>
          <a:prstGeom prst="rect">
            <a:avLst/>
          </a:prstGeom>
        </p:spPr>
        <p:txBody>
          <a:bodyPr/>
          <a:lstStyle>
            <a:lvl1pPr marL="0" indent="0" algn="l">
              <a:buNone/>
              <a:defRPr sz="2000" b="1"/>
            </a:lvl1pPr>
          </a:lstStyle>
          <a:p>
            <a:endParaRPr lang="en-US"/>
          </a:p>
        </p:txBody>
      </p:sp>
      <p:sp>
        <p:nvSpPr>
          <p:cNvPr id="182" name="Text Placeholder 464">
            <a:extLst>
              <a:ext uri="{FF2B5EF4-FFF2-40B4-BE49-F238E27FC236}">
                <a16:creationId xmlns:a16="http://schemas.microsoft.com/office/drawing/2014/main" id="{A8A446A7-8BE9-B7C6-CC76-8093B5E7F53C}"/>
              </a:ext>
            </a:extLst>
          </p:cNvPr>
          <p:cNvSpPr>
            <a:spLocks noGrp="1"/>
          </p:cNvSpPr>
          <p:nvPr>
            <p:ph type="body" sz="quarter" idx="20"/>
          </p:nvPr>
        </p:nvSpPr>
        <p:spPr>
          <a:xfrm>
            <a:off x="6258659" y="1387697"/>
            <a:ext cx="5324417" cy="370209"/>
          </a:xfrm>
          <a:prstGeom prst="rect">
            <a:avLst/>
          </a:prstGeom>
        </p:spPr>
        <p:txBody>
          <a:bodyPr/>
          <a:lstStyle>
            <a:lvl1pPr marL="0" indent="0" algn="l">
              <a:buNone/>
              <a:defRPr sz="2000" b="1"/>
            </a:lvl1pPr>
          </a:lstStyle>
          <a:p>
            <a:endParaRPr lang="en-US"/>
          </a:p>
        </p:txBody>
      </p:sp>
      <p:sp>
        <p:nvSpPr>
          <p:cNvPr id="12" name="Text Placeholder 45">
            <a:extLst>
              <a:ext uri="{FF2B5EF4-FFF2-40B4-BE49-F238E27FC236}">
                <a16:creationId xmlns:a16="http://schemas.microsoft.com/office/drawing/2014/main" id="{ACD4D9B3-F982-5653-0CBF-4A3A231DA008}"/>
              </a:ext>
            </a:extLst>
          </p:cNvPr>
          <p:cNvSpPr>
            <a:spLocks noGrp="1"/>
          </p:cNvSpPr>
          <p:nvPr>
            <p:ph type="body" sz="quarter" idx="36"/>
          </p:nvPr>
        </p:nvSpPr>
        <p:spPr>
          <a:xfrm>
            <a:off x="6261640" y="2647995"/>
            <a:ext cx="2233260" cy="369544"/>
          </a:xfrm>
          <a:prstGeom prst="rect">
            <a:avLst/>
          </a:prstGeom>
        </p:spPr>
        <p:txBody>
          <a:bodyPr anchor="ctr"/>
          <a:lstStyle>
            <a:lvl1pPr marL="0" indent="0">
              <a:buNone/>
              <a:defRPr sz="1000"/>
            </a:lvl1pPr>
          </a:lstStyle>
          <a:p>
            <a:pPr lvl="0"/>
            <a:endParaRPr lang="en-US"/>
          </a:p>
        </p:txBody>
      </p:sp>
      <p:sp>
        <p:nvSpPr>
          <p:cNvPr id="13" name="Text Placeholder 45">
            <a:extLst>
              <a:ext uri="{FF2B5EF4-FFF2-40B4-BE49-F238E27FC236}">
                <a16:creationId xmlns:a16="http://schemas.microsoft.com/office/drawing/2014/main" id="{50C684E4-9A1B-6471-DA01-537F8ACF129F}"/>
              </a:ext>
            </a:extLst>
          </p:cNvPr>
          <p:cNvSpPr>
            <a:spLocks noGrp="1"/>
          </p:cNvSpPr>
          <p:nvPr>
            <p:ph type="body" sz="quarter" idx="37"/>
          </p:nvPr>
        </p:nvSpPr>
        <p:spPr>
          <a:xfrm>
            <a:off x="8581168" y="2653954"/>
            <a:ext cx="912975" cy="372412"/>
          </a:xfrm>
          <a:prstGeom prst="rect">
            <a:avLst/>
          </a:prstGeom>
        </p:spPr>
        <p:txBody>
          <a:bodyPr anchor="ctr"/>
          <a:lstStyle>
            <a:lvl1pPr marL="0" indent="0">
              <a:buNone/>
              <a:defRPr sz="1000"/>
            </a:lvl1pPr>
          </a:lstStyle>
          <a:p>
            <a:pPr lvl="0"/>
            <a:endParaRPr lang="en-US"/>
          </a:p>
        </p:txBody>
      </p:sp>
      <p:sp>
        <p:nvSpPr>
          <p:cNvPr id="16" name="Text Placeholder 45">
            <a:extLst>
              <a:ext uri="{FF2B5EF4-FFF2-40B4-BE49-F238E27FC236}">
                <a16:creationId xmlns:a16="http://schemas.microsoft.com/office/drawing/2014/main" id="{D5454157-2140-159C-93DE-54DBFA61B124}"/>
              </a:ext>
            </a:extLst>
          </p:cNvPr>
          <p:cNvSpPr>
            <a:spLocks noGrp="1"/>
          </p:cNvSpPr>
          <p:nvPr>
            <p:ph type="body" sz="quarter" idx="38"/>
          </p:nvPr>
        </p:nvSpPr>
        <p:spPr>
          <a:xfrm>
            <a:off x="9588418" y="2653574"/>
            <a:ext cx="952401" cy="367861"/>
          </a:xfrm>
          <a:prstGeom prst="rect">
            <a:avLst/>
          </a:prstGeom>
        </p:spPr>
        <p:txBody>
          <a:bodyPr anchor="ctr"/>
          <a:lstStyle>
            <a:lvl1pPr marL="0" indent="0">
              <a:buNone/>
              <a:defRPr sz="1000"/>
            </a:lvl1pPr>
          </a:lstStyle>
          <a:p>
            <a:pPr lvl="0"/>
            <a:endParaRPr lang="en-US"/>
          </a:p>
        </p:txBody>
      </p:sp>
      <p:sp>
        <p:nvSpPr>
          <p:cNvPr id="22" name="Text Placeholder 45">
            <a:extLst>
              <a:ext uri="{FF2B5EF4-FFF2-40B4-BE49-F238E27FC236}">
                <a16:creationId xmlns:a16="http://schemas.microsoft.com/office/drawing/2014/main" id="{862C635A-AF6F-BF13-E351-15AA32ED3B07}"/>
              </a:ext>
            </a:extLst>
          </p:cNvPr>
          <p:cNvSpPr>
            <a:spLocks noGrp="1"/>
          </p:cNvSpPr>
          <p:nvPr>
            <p:ph type="body" sz="quarter" idx="39"/>
          </p:nvPr>
        </p:nvSpPr>
        <p:spPr>
          <a:xfrm>
            <a:off x="6261640" y="3082981"/>
            <a:ext cx="2233260" cy="369544"/>
          </a:xfrm>
          <a:prstGeom prst="rect">
            <a:avLst/>
          </a:prstGeom>
        </p:spPr>
        <p:txBody>
          <a:bodyPr anchor="ctr"/>
          <a:lstStyle>
            <a:lvl1pPr marL="0" indent="0">
              <a:buNone/>
              <a:defRPr sz="1000"/>
            </a:lvl1pPr>
          </a:lstStyle>
          <a:p>
            <a:pPr lvl="0"/>
            <a:endParaRPr lang="en-US"/>
          </a:p>
        </p:txBody>
      </p:sp>
      <p:sp>
        <p:nvSpPr>
          <p:cNvPr id="25" name="Text Placeholder 45">
            <a:extLst>
              <a:ext uri="{FF2B5EF4-FFF2-40B4-BE49-F238E27FC236}">
                <a16:creationId xmlns:a16="http://schemas.microsoft.com/office/drawing/2014/main" id="{73BC5F72-3848-688E-D820-FA1CCE93C4E1}"/>
              </a:ext>
            </a:extLst>
          </p:cNvPr>
          <p:cNvSpPr>
            <a:spLocks noGrp="1"/>
          </p:cNvSpPr>
          <p:nvPr>
            <p:ph type="body" sz="quarter" idx="40"/>
          </p:nvPr>
        </p:nvSpPr>
        <p:spPr>
          <a:xfrm>
            <a:off x="8581168" y="3088940"/>
            <a:ext cx="912975" cy="372412"/>
          </a:xfrm>
          <a:prstGeom prst="rect">
            <a:avLst/>
          </a:prstGeom>
        </p:spPr>
        <p:txBody>
          <a:bodyPr anchor="ctr"/>
          <a:lstStyle>
            <a:lvl1pPr marL="0" indent="0">
              <a:buNone/>
              <a:defRPr sz="1000"/>
            </a:lvl1pPr>
          </a:lstStyle>
          <a:p>
            <a:pPr lvl="0"/>
            <a:endParaRPr lang="en-US"/>
          </a:p>
        </p:txBody>
      </p:sp>
      <p:sp>
        <p:nvSpPr>
          <p:cNvPr id="26" name="Text Placeholder 45">
            <a:extLst>
              <a:ext uri="{FF2B5EF4-FFF2-40B4-BE49-F238E27FC236}">
                <a16:creationId xmlns:a16="http://schemas.microsoft.com/office/drawing/2014/main" id="{C4654B41-A449-AE83-9B91-0BFCED7D2943}"/>
              </a:ext>
            </a:extLst>
          </p:cNvPr>
          <p:cNvSpPr>
            <a:spLocks noGrp="1"/>
          </p:cNvSpPr>
          <p:nvPr>
            <p:ph type="body" sz="quarter" idx="41"/>
          </p:nvPr>
        </p:nvSpPr>
        <p:spPr>
          <a:xfrm>
            <a:off x="9588418" y="3088560"/>
            <a:ext cx="952401" cy="367861"/>
          </a:xfrm>
          <a:prstGeom prst="rect">
            <a:avLst/>
          </a:prstGeom>
        </p:spPr>
        <p:txBody>
          <a:bodyPr anchor="ctr"/>
          <a:lstStyle>
            <a:lvl1pPr marL="0" indent="0">
              <a:buNone/>
              <a:defRPr sz="1000"/>
            </a:lvl1pPr>
          </a:lstStyle>
          <a:p>
            <a:pPr lvl="0"/>
            <a:endParaRPr lang="en-US"/>
          </a:p>
        </p:txBody>
      </p:sp>
      <p:sp>
        <p:nvSpPr>
          <p:cNvPr id="27" name="Text Placeholder 45">
            <a:extLst>
              <a:ext uri="{FF2B5EF4-FFF2-40B4-BE49-F238E27FC236}">
                <a16:creationId xmlns:a16="http://schemas.microsoft.com/office/drawing/2014/main" id="{799BD933-6673-067B-2EB8-C8595A93E286}"/>
              </a:ext>
            </a:extLst>
          </p:cNvPr>
          <p:cNvSpPr>
            <a:spLocks noGrp="1"/>
          </p:cNvSpPr>
          <p:nvPr>
            <p:ph type="body" sz="quarter" idx="42"/>
          </p:nvPr>
        </p:nvSpPr>
        <p:spPr>
          <a:xfrm>
            <a:off x="6261640" y="3522725"/>
            <a:ext cx="2233260" cy="369544"/>
          </a:xfrm>
          <a:prstGeom prst="rect">
            <a:avLst/>
          </a:prstGeom>
        </p:spPr>
        <p:txBody>
          <a:bodyPr anchor="ctr"/>
          <a:lstStyle>
            <a:lvl1pPr marL="0" indent="0">
              <a:buNone/>
              <a:defRPr sz="1000"/>
            </a:lvl1pPr>
          </a:lstStyle>
          <a:p>
            <a:pPr lvl="0"/>
            <a:endParaRPr lang="en-US"/>
          </a:p>
        </p:txBody>
      </p:sp>
      <p:sp>
        <p:nvSpPr>
          <p:cNvPr id="28" name="Text Placeholder 45">
            <a:extLst>
              <a:ext uri="{FF2B5EF4-FFF2-40B4-BE49-F238E27FC236}">
                <a16:creationId xmlns:a16="http://schemas.microsoft.com/office/drawing/2014/main" id="{C89BD3C6-ED8C-9368-4480-CCB1BB1FDE17}"/>
              </a:ext>
            </a:extLst>
          </p:cNvPr>
          <p:cNvSpPr>
            <a:spLocks noGrp="1"/>
          </p:cNvSpPr>
          <p:nvPr>
            <p:ph type="body" sz="quarter" idx="43"/>
          </p:nvPr>
        </p:nvSpPr>
        <p:spPr>
          <a:xfrm>
            <a:off x="8581168" y="3528684"/>
            <a:ext cx="912975" cy="372412"/>
          </a:xfrm>
          <a:prstGeom prst="rect">
            <a:avLst/>
          </a:prstGeom>
        </p:spPr>
        <p:txBody>
          <a:bodyPr anchor="ctr"/>
          <a:lstStyle>
            <a:lvl1pPr marL="0" indent="0">
              <a:buNone/>
              <a:defRPr sz="1000"/>
            </a:lvl1pPr>
          </a:lstStyle>
          <a:p>
            <a:pPr lvl="0"/>
            <a:endParaRPr lang="en-US"/>
          </a:p>
        </p:txBody>
      </p:sp>
      <p:sp>
        <p:nvSpPr>
          <p:cNvPr id="29" name="Text Placeholder 45">
            <a:extLst>
              <a:ext uri="{FF2B5EF4-FFF2-40B4-BE49-F238E27FC236}">
                <a16:creationId xmlns:a16="http://schemas.microsoft.com/office/drawing/2014/main" id="{0D41EBC3-0B28-6D6A-C33B-F504BDDD7396}"/>
              </a:ext>
            </a:extLst>
          </p:cNvPr>
          <p:cNvSpPr>
            <a:spLocks noGrp="1"/>
          </p:cNvSpPr>
          <p:nvPr>
            <p:ph type="body" sz="quarter" idx="44"/>
          </p:nvPr>
        </p:nvSpPr>
        <p:spPr>
          <a:xfrm>
            <a:off x="9588418" y="3528304"/>
            <a:ext cx="952401" cy="367861"/>
          </a:xfrm>
          <a:prstGeom prst="rect">
            <a:avLst/>
          </a:prstGeom>
        </p:spPr>
        <p:txBody>
          <a:bodyPr anchor="ctr"/>
          <a:lstStyle>
            <a:lvl1pPr marL="0" indent="0">
              <a:buNone/>
              <a:defRPr sz="1000"/>
            </a:lvl1pPr>
          </a:lstStyle>
          <a:p>
            <a:pPr lvl="0"/>
            <a:endParaRPr lang="en-US"/>
          </a:p>
        </p:txBody>
      </p:sp>
      <p:sp>
        <p:nvSpPr>
          <p:cNvPr id="30" name="Text Placeholder 45">
            <a:extLst>
              <a:ext uri="{FF2B5EF4-FFF2-40B4-BE49-F238E27FC236}">
                <a16:creationId xmlns:a16="http://schemas.microsoft.com/office/drawing/2014/main" id="{F003F43E-7D82-3962-F238-A29E23F426C5}"/>
              </a:ext>
            </a:extLst>
          </p:cNvPr>
          <p:cNvSpPr>
            <a:spLocks noGrp="1"/>
          </p:cNvSpPr>
          <p:nvPr>
            <p:ph type="body" sz="quarter" idx="45"/>
          </p:nvPr>
        </p:nvSpPr>
        <p:spPr>
          <a:xfrm>
            <a:off x="10602060" y="3508834"/>
            <a:ext cx="985130" cy="412295"/>
          </a:xfrm>
          <a:prstGeom prst="rect">
            <a:avLst/>
          </a:prstGeom>
          <a:solidFill>
            <a:schemeClr val="accent1"/>
          </a:solidFill>
        </p:spPr>
        <p:txBody>
          <a:bodyPr anchor="ctr"/>
          <a:lstStyle>
            <a:lvl1pPr marL="0" indent="0">
              <a:buNone/>
              <a:defRPr sz="1000">
                <a:solidFill>
                  <a:schemeClr val="bg1"/>
                </a:solidFill>
              </a:defRPr>
            </a:lvl1pPr>
          </a:lstStyle>
          <a:p>
            <a:pPr lvl="0"/>
            <a:r>
              <a:rPr lang="en-US"/>
              <a:t>Click to</a:t>
            </a:r>
          </a:p>
        </p:txBody>
      </p:sp>
      <p:sp>
        <p:nvSpPr>
          <p:cNvPr id="31" name="Text Placeholder 45">
            <a:extLst>
              <a:ext uri="{FF2B5EF4-FFF2-40B4-BE49-F238E27FC236}">
                <a16:creationId xmlns:a16="http://schemas.microsoft.com/office/drawing/2014/main" id="{53268D80-0F60-4EA2-6494-C599E9C026B5}"/>
              </a:ext>
            </a:extLst>
          </p:cNvPr>
          <p:cNvSpPr>
            <a:spLocks noGrp="1"/>
          </p:cNvSpPr>
          <p:nvPr>
            <p:ph type="body" sz="quarter" idx="46"/>
          </p:nvPr>
        </p:nvSpPr>
        <p:spPr>
          <a:xfrm>
            <a:off x="6261640" y="3955153"/>
            <a:ext cx="2233260" cy="369544"/>
          </a:xfrm>
          <a:prstGeom prst="rect">
            <a:avLst/>
          </a:prstGeom>
        </p:spPr>
        <p:txBody>
          <a:bodyPr anchor="ctr"/>
          <a:lstStyle>
            <a:lvl1pPr marL="0" indent="0">
              <a:buNone/>
              <a:defRPr sz="1000"/>
            </a:lvl1pPr>
          </a:lstStyle>
          <a:p>
            <a:pPr lvl="0"/>
            <a:endParaRPr lang="en-US"/>
          </a:p>
        </p:txBody>
      </p:sp>
      <p:sp>
        <p:nvSpPr>
          <p:cNvPr id="32" name="Text Placeholder 45">
            <a:extLst>
              <a:ext uri="{FF2B5EF4-FFF2-40B4-BE49-F238E27FC236}">
                <a16:creationId xmlns:a16="http://schemas.microsoft.com/office/drawing/2014/main" id="{27E47A95-54F9-5724-0C88-C7EC8DC22F11}"/>
              </a:ext>
            </a:extLst>
          </p:cNvPr>
          <p:cNvSpPr>
            <a:spLocks noGrp="1"/>
          </p:cNvSpPr>
          <p:nvPr>
            <p:ph type="body" sz="quarter" idx="47"/>
          </p:nvPr>
        </p:nvSpPr>
        <p:spPr>
          <a:xfrm>
            <a:off x="8581168" y="3961112"/>
            <a:ext cx="912975" cy="372412"/>
          </a:xfrm>
          <a:prstGeom prst="rect">
            <a:avLst/>
          </a:prstGeom>
        </p:spPr>
        <p:txBody>
          <a:bodyPr anchor="ctr"/>
          <a:lstStyle>
            <a:lvl1pPr marL="0" indent="0">
              <a:buNone/>
              <a:defRPr sz="1000"/>
            </a:lvl1pPr>
          </a:lstStyle>
          <a:p>
            <a:pPr lvl="0"/>
            <a:endParaRPr lang="en-US"/>
          </a:p>
        </p:txBody>
      </p:sp>
      <p:sp>
        <p:nvSpPr>
          <p:cNvPr id="33" name="Text Placeholder 45">
            <a:extLst>
              <a:ext uri="{FF2B5EF4-FFF2-40B4-BE49-F238E27FC236}">
                <a16:creationId xmlns:a16="http://schemas.microsoft.com/office/drawing/2014/main" id="{1189C203-8772-3BFC-1A2E-66CC5A07F6AA}"/>
              </a:ext>
            </a:extLst>
          </p:cNvPr>
          <p:cNvSpPr>
            <a:spLocks noGrp="1"/>
          </p:cNvSpPr>
          <p:nvPr>
            <p:ph type="body" sz="quarter" idx="48"/>
          </p:nvPr>
        </p:nvSpPr>
        <p:spPr>
          <a:xfrm>
            <a:off x="9588418" y="3960732"/>
            <a:ext cx="952401" cy="367861"/>
          </a:xfrm>
          <a:prstGeom prst="rect">
            <a:avLst/>
          </a:prstGeom>
        </p:spPr>
        <p:txBody>
          <a:bodyPr anchor="ctr"/>
          <a:lstStyle>
            <a:lvl1pPr marL="0" indent="0">
              <a:buNone/>
              <a:defRPr sz="1000"/>
            </a:lvl1pPr>
          </a:lstStyle>
          <a:p>
            <a:pPr lvl="0"/>
            <a:endParaRPr lang="en-US"/>
          </a:p>
        </p:txBody>
      </p:sp>
      <p:sp>
        <p:nvSpPr>
          <p:cNvPr id="35" name="Text Placeholder 45">
            <a:extLst>
              <a:ext uri="{FF2B5EF4-FFF2-40B4-BE49-F238E27FC236}">
                <a16:creationId xmlns:a16="http://schemas.microsoft.com/office/drawing/2014/main" id="{49288714-4FE9-A7DF-81B9-F162E496E911}"/>
              </a:ext>
            </a:extLst>
          </p:cNvPr>
          <p:cNvSpPr>
            <a:spLocks noGrp="1"/>
          </p:cNvSpPr>
          <p:nvPr>
            <p:ph type="body" sz="quarter" idx="50"/>
          </p:nvPr>
        </p:nvSpPr>
        <p:spPr>
          <a:xfrm>
            <a:off x="10597948" y="3950079"/>
            <a:ext cx="985130" cy="407767"/>
          </a:xfrm>
          <a:prstGeom prst="rect">
            <a:avLst/>
          </a:prstGeom>
          <a:solidFill>
            <a:schemeClr val="accent6"/>
          </a:solidFill>
        </p:spPr>
        <p:txBody>
          <a:bodyPr anchor="ctr"/>
          <a:lstStyle>
            <a:lvl1pPr marL="0" indent="0">
              <a:buNone/>
              <a:defRPr sz="1000">
                <a:solidFill>
                  <a:schemeClr val="bg1"/>
                </a:solidFill>
              </a:defRPr>
            </a:lvl1pPr>
          </a:lstStyle>
          <a:p>
            <a:pPr lvl="0"/>
            <a:r>
              <a:rPr lang="en-US"/>
              <a:t>Click to</a:t>
            </a:r>
          </a:p>
        </p:txBody>
      </p:sp>
      <p:sp>
        <p:nvSpPr>
          <p:cNvPr id="36" name="Text Placeholder 45">
            <a:extLst>
              <a:ext uri="{FF2B5EF4-FFF2-40B4-BE49-F238E27FC236}">
                <a16:creationId xmlns:a16="http://schemas.microsoft.com/office/drawing/2014/main" id="{147FD178-76A7-4600-A22F-8474251CC39E}"/>
              </a:ext>
            </a:extLst>
          </p:cNvPr>
          <p:cNvSpPr>
            <a:spLocks noGrp="1"/>
          </p:cNvSpPr>
          <p:nvPr>
            <p:ph type="body" sz="quarter" idx="51"/>
          </p:nvPr>
        </p:nvSpPr>
        <p:spPr>
          <a:xfrm>
            <a:off x="10597948" y="4383073"/>
            <a:ext cx="985130" cy="401213"/>
          </a:xfrm>
          <a:prstGeom prst="rect">
            <a:avLst/>
          </a:prstGeom>
          <a:solidFill>
            <a:srgbClr val="FF1C1C"/>
          </a:solidFill>
        </p:spPr>
        <p:txBody>
          <a:bodyPr anchor="ctr"/>
          <a:lstStyle>
            <a:lvl1pPr marL="0" indent="0">
              <a:buNone/>
              <a:defRPr sz="1000">
                <a:solidFill>
                  <a:schemeClr val="bg1"/>
                </a:solidFill>
              </a:defRPr>
            </a:lvl1pPr>
          </a:lstStyle>
          <a:p>
            <a:pPr lvl="0"/>
            <a:r>
              <a:rPr lang="en-US"/>
              <a:t>Click to</a:t>
            </a:r>
          </a:p>
        </p:txBody>
      </p:sp>
      <p:sp>
        <p:nvSpPr>
          <p:cNvPr id="37" name="Text Placeholder 45">
            <a:extLst>
              <a:ext uri="{FF2B5EF4-FFF2-40B4-BE49-F238E27FC236}">
                <a16:creationId xmlns:a16="http://schemas.microsoft.com/office/drawing/2014/main" id="{7107955B-18E5-9842-BE42-6B60A0CD1CF2}"/>
              </a:ext>
            </a:extLst>
          </p:cNvPr>
          <p:cNvSpPr>
            <a:spLocks noGrp="1"/>
          </p:cNvSpPr>
          <p:nvPr>
            <p:ph type="body" sz="quarter" idx="52"/>
          </p:nvPr>
        </p:nvSpPr>
        <p:spPr>
          <a:xfrm>
            <a:off x="6261640" y="4377494"/>
            <a:ext cx="2233260" cy="369544"/>
          </a:xfrm>
          <a:prstGeom prst="rect">
            <a:avLst/>
          </a:prstGeom>
        </p:spPr>
        <p:txBody>
          <a:bodyPr anchor="ctr"/>
          <a:lstStyle>
            <a:lvl1pPr marL="0" indent="0">
              <a:buNone/>
              <a:defRPr sz="1000"/>
            </a:lvl1pPr>
          </a:lstStyle>
          <a:p>
            <a:pPr lvl="0"/>
            <a:endParaRPr lang="en-US"/>
          </a:p>
        </p:txBody>
      </p:sp>
      <p:sp>
        <p:nvSpPr>
          <p:cNvPr id="41" name="Text Placeholder 45">
            <a:extLst>
              <a:ext uri="{FF2B5EF4-FFF2-40B4-BE49-F238E27FC236}">
                <a16:creationId xmlns:a16="http://schemas.microsoft.com/office/drawing/2014/main" id="{48DB7BBA-4244-01A8-4977-BC654CE679D9}"/>
              </a:ext>
            </a:extLst>
          </p:cNvPr>
          <p:cNvSpPr>
            <a:spLocks noGrp="1"/>
          </p:cNvSpPr>
          <p:nvPr>
            <p:ph type="body" sz="quarter" idx="53"/>
          </p:nvPr>
        </p:nvSpPr>
        <p:spPr>
          <a:xfrm>
            <a:off x="8581168" y="4383453"/>
            <a:ext cx="912975" cy="372412"/>
          </a:xfrm>
          <a:prstGeom prst="rect">
            <a:avLst/>
          </a:prstGeom>
        </p:spPr>
        <p:txBody>
          <a:bodyPr anchor="ctr"/>
          <a:lstStyle>
            <a:lvl1pPr marL="0" indent="0">
              <a:buNone/>
              <a:defRPr sz="1000"/>
            </a:lvl1pPr>
          </a:lstStyle>
          <a:p>
            <a:pPr lvl="0"/>
            <a:endParaRPr lang="en-US"/>
          </a:p>
        </p:txBody>
      </p:sp>
      <p:sp>
        <p:nvSpPr>
          <p:cNvPr id="42" name="Text Placeholder 45">
            <a:extLst>
              <a:ext uri="{FF2B5EF4-FFF2-40B4-BE49-F238E27FC236}">
                <a16:creationId xmlns:a16="http://schemas.microsoft.com/office/drawing/2014/main" id="{E1CEDE41-EC4C-AD71-A2F7-6932CC31A2D7}"/>
              </a:ext>
            </a:extLst>
          </p:cNvPr>
          <p:cNvSpPr>
            <a:spLocks noGrp="1"/>
          </p:cNvSpPr>
          <p:nvPr>
            <p:ph type="body" sz="quarter" idx="54"/>
          </p:nvPr>
        </p:nvSpPr>
        <p:spPr>
          <a:xfrm>
            <a:off x="9588418" y="4383073"/>
            <a:ext cx="952401" cy="367861"/>
          </a:xfrm>
          <a:prstGeom prst="rect">
            <a:avLst/>
          </a:prstGeom>
        </p:spPr>
        <p:txBody>
          <a:bodyPr anchor="ctr"/>
          <a:lstStyle>
            <a:lvl1pPr marL="0" indent="0">
              <a:buNone/>
              <a:defRPr sz="1000"/>
            </a:lvl1pPr>
          </a:lstStyle>
          <a:p>
            <a:pPr lvl="0"/>
            <a:endParaRPr lang="en-US"/>
          </a:p>
        </p:txBody>
      </p:sp>
      <p:sp>
        <p:nvSpPr>
          <p:cNvPr id="43" name="Text Placeholder 45">
            <a:extLst>
              <a:ext uri="{FF2B5EF4-FFF2-40B4-BE49-F238E27FC236}">
                <a16:creationId xmlns:a16="http://schemas.microsoft.com/office/drawing/2014/main" id="{BA8BBD18-8210-FCFB-E194-08C9814F209F}"/>
              </a:ext>
            </a:extLst>
          </p:cNvPr>
          <p:cNvSpPr>
            <a:spLocks noGrp="1"/>
          </p:cNvSpPr>
          <p:nvPr>
            <p:ph type="body" sz="quarter" idx="55"/>
          </p:nvPr>
        </p:nvSpPr>
        <p:spPr>
          <a:xfrm>
            <a:off x="6261640" y="4810463"/>
            <a:ext cx="2233260" cy="369544"/>
          </a:xfrm>
          <a:prstGeom prst="rect">
            <a:avLst/>
          </a:prstGeom>
        </p:spPr>
        <p:txBody>
          <a:bodyPr anchor="ctr"/>
          <a:lstStyle>
            <a:lvl1pPr marL="0" indent="0">
              <a:buNone/>
              <a:defRPr sz="1000"/>
            </a:lvl1pPr>
          </a:lstStyle>
          <a:p>
            <a:pPr lvl="0"/>
            <a:endParaRPr lang="en-US"/>
          </a:p>
        </p:txBody>
      </p:sp>
      <p:sp>
        <p:nvSpPr>
          <p:cNvPr id="44" name="Text Placeholder 45">
            <a:extLst>
              <a:ext uri="{FF2B5EF4-FFF2-40B4-BE49-F238E27FC236}">
                <a16:creationId xmlns:a16="http://schemas.microsoft.com/office/drawing/2014/main" id="{65E62DD1-FA8D-CAC6-DAB8-B7FB5E8CCFD3}"/>
              </a:ext>
            </a:extLst>
          </p:cNvPr>
          <p:cNvSpPr>
            <a:spLocks noGrp="1"/>
          </p:cNvSpPr>
          <p:nvPr>
            <p:ph type="body" sz="quarter" idx="56"/>
          </p:nvPr>
        </p:nvSpPr>
        <p:spPr>
          <a:xfrm>
            <a:off x="8581168" y="4816422"/>
            <a:ext cx="912975" cy="372412"/>
          </a:xfrm>
          <a:prstGeom prst="rect">
            <a:avLst/>
          </a:prstGeom>
        </p:spPr>
        <p:txBody>
          <a:bodyPr anchor="ctr"/>
          <a:lstStyle>
            <a:lvl1pPr marL="0" indent="0">
              <a:buNone/>
              <a:defRPr sz="1000"/>
            </a:lvl1pPr>
          </a:lstStyle>
          <a:p>
            <a:pPr lvl="0"/>
            <a:endParaRPr lang="en-US"/>
          </a:p>
        </p:txBody>
      </p:sp>
      <p:sp>
        <p:nvSpPr>
          <p:cNvPr id="45" name="Text Placeholder 45">
            <a:extLst>
              <a:ext uri="{FF2B5EF4-FFF2-40B4-BE49-F238E27FC236}">
                <a16:creationId xmlns:a16="http://schemas.microsoft.com/office/drawing/2014/main" id="{F5A88564-F922-0F0A-081E-ED76FF839CAB}"/>
              </a:ext>
            </a:extLst>
          </p:cNvPr>
          <p:cNvSpPr>
            <a:spLocks noGrp="1"/>
          </p:cNvSpPr>
          <p:nvPr>
            <p:ph type="body" sz="quarter" idx="57"/>
          </p:nvPr>
        </p:nvSpPr>
        <p:spPr>
          <a:xfrm>
            <a:off x="9588418" y="4816042"/>
            <a:ext cx="952401" cy="367861"/>
          </a:xfrm>
          <a:prstGeom prst="rect">
            <a:avLst/>
          </a:prstGeom>
        </p:spPr>
        <p:txBody>
          <a:bodyPr anchor="ctr"/>
          <a:lstStyle>
            <a:lvl1pPr marL="0" indent="0">
              <a:buNone/>
              <a:defRPr sz="1000"/>
            </a:lvl1pPr>
          </a:lstStyle>
          <a:p>
            <a:pPr lvl="0"/>
            <a:endParaRPr lang="en-US"/>
          </a:p>
        </p:txBody>
      </p:sp>
      <p:sp>
        <p:nvSpPr>
          <p:cNvPr id="50" name="Text Placeholder 45">
            <a:extLst>
              <a:ext uri="{FF2B5EF4-FFF2-40B4-BE49-F238E27FC236}">
                <a16:creationId xmlns:a16="http://schemas.microsoft.com/office/drawing/2014/main" id="{B902A9E3-E19B-D77F-DA09-3730951646BD}"/>
              </a:ext>
            </a:extLst>
          </p:cNvPr>
          <p:cNvSpPr>
            <a:spLocks noGrp="1"/>
          </p:cNvSpPr>
          <p:nvPr>
            <p:ph type="body" sz="quarter" idx="58"/>
          </p:nvPr>
        </p:nvSpPr>
        <p:spPr>
          <a:xfrm>
            <a:off x="6261640" y="5255827"/>
            <a:ext cx="2233260" cy="369544"/>
          </a:xfrm>
          <a:prstGeom prst="rect">
            <a:avLst/>
          </a:prstGeom>
        </p:spPr>
        <p:txBody>
          <a:bodyPr anchor="ctr"/>
          <a:lstStyle>
            <a:lvl1pPr marL="0" indent="0">
              <a:buNone/>
              <a:defRPr sz="1000"/>
            </a:lvl1pPr>
          </a:lstStyle>
          <a:p>
            <a:pPr lvl="0"/>
            <a:endParaRPr lang="en-US"/>
          </a:p>
        </p:txBody>
      </p:sp>
      <p:sp>
        <p:nvSpPr>
          <p:cNvPr id="51" name="Text Placeholder 45">
            <a:extLst>
              <a:ext uri="{FF2B5EF4-FFF2-40B4-BE49-F238E27FC236}">
                <a16:creationId xmlns:a16="http://schemas.microsoft.com/office/drawing/2014/main" id="{5F094B69-C3CA-0424-204C-4DC5B5BBC64C}"/>
              </a:ext>
            </a:extLst>
          </p:cNvPr>
          <p:cNvSpPr>
            <a:spLocks noGrp="1"/>
          </p:cNvSpPr>
          <p:nvPr>
            <p:ph type="body" sz="quarter" idx="59"/>
          </p:nvPr>
        </p:nvSpPr>
        <p:spPr>
          <a:xfrm>
            <a:off x="8581168" y="5261786"/>
            <a:ext cx="912975" cy="372412"/>
          </a:xfrm>
          <a:prstGeom prst="rect">
            <a:avLst/>
          </a:prstGeom>
        </p:spPr>
        <p:txBody>
          <a:bodyPr anchor="ctr"/>
          <a:lstStyle>
            <a:lvl1pPr marL="0" indent="0">
              <a:buNone/>
              <a:defRPr sz="1000"/>
            </a:lvl1pPr>
          </a:lstStyle>
          <a:p>
            <a:pPr lvl="0"/>
            <a:endParaRPr lang="en-US"/>
          </a:p>
        </p:txBody>
      </p:sp>
      <p:sp>
        <p:nvSpPr>
          <p:cNvPr id="52" name="Text Placeholder 45">
            <a:extLst>
              <a:ext uri="{FF2B5EF4-FFF2-40B4-BE49-F238E27FC236}">
                <a16:creationId xmlns:a16="http://schemas.microsoft.com/office/drawing/2014/main" id="{4FB03EB7-0AB8-7475-4A6A-E6E4AA9F2F4F}"/>
              </a:ext>
            </a:extLst>
          </p:cNvPr>
          <p:cNvSpPr>
            <a:spLocks noGrp="1"/>
          </p:cNvSpPr>
          <p:nvPr>
            <p:ph type="body" sz="quarter" idx="60"/>
          </p:nvPr>
        </p:nvSpPr>
        <p:spPr>
          <a:xfrm>
            <a:off x="9588418" y="5261406"/>
            <a:ext cx="952401" cy="367861"/>
          </a:xfrm>
          <a:prstGeom prst="rect">
            <a:avLst/>
          </a:prstGeom>
        </p:spPr>
        <p:txBody>
          <a:bodyPr anchor="ctr"/>
          <a:lstStyle>
            <a:lvl1pPr marL="0" indent="0">
              <a:buNone/>
              <a:defRPr sz="1000"/>
            </a:lvl1pPr>
          </a:lstStyle>
          <a:p>
            <a:pPr lvl="0"/>
            <a:endParaRPr lang="en-US"/>
          </a:p>
        </p:txBody>
      </p:sp>
      <p:sp>
        <p:nvSpPr>
          <p:cNvPr id="53" name="Text Placeholder 45">
            <a:extLst>
              <a:ext uri="{FF2B5EF4-FFF2-40B4-BE49-F238E27FC236}">
                <a16:creationId xmlns:a16="http://schemas.microsoft.com/office/drawing/2014/main" id="{0A7875B4-839C-C3E7-1154-AB2F487EB516}"/>
              </a:ext>
            </a:extLst>
          </p:cNvPr>
          <p:cNvSpPr>
            <a:spLocks noGrp="1"/>
          </p:cNvSpPr>
          <p:nvPr>
            <p:ph type="body" sz="quarter" idx="61"/>
          </p:nvPr>
        </p:nvSpPr>
        <p:spPr>
          <a:xfrm>
            <a:off x="10602060" y="4813239"/>
            <a:ext cx="985130" cy="412295"/>
          </a:xfrm>
          <a:prstGeom prst="rect">
            <a:avLst/>
          </a:prstGeom>
          <a:solidFill>
            <a:schemeClr val="accent1"/>
          </a:solidFill>
        </p:spPr>
        <p:txBody>
          <a:bodyPr anchor="ctr"/>
          <a:lstStyle>
            <a:lvl1pPr marL="0" indent="0">
              <a:buNone/>
              <a:defRPr sz="1000">
                <a:solidFill>
                  <a:schemeClr val="bg1"/>
                </a:solidFill>
              </a:defRPr>
            </a:lvl1pPr>
          </a:lstStyle>
          <a:p>
            <a:pPr lvl="0"/>
            <a:r>
              <a:rPr lang="en-US"/>
              <a:t>Click to</a:t>
            </a:r>
          </a:p>
        </p:txBody>
      </p:sp>
      <p:sp>
        <p:nvSpPr>
          <p:cNvPr id="54" name="Text Placeholder 45">
            <a:extLst>
              <a:ext uri="{FF2B5EF4-FFF2-40B4-BE49-F238E27FC236}">
                <a16:creationId xmlns:a16="http://schemas.microsoft.com/office/drawing/2014/main" id="{360C1376-303D-9D1D-2479-3306DE28863C}"/>
              </a:ext>
            </a:extLst>
          </p:cNvPr>
          <p:cNvSpPr>
            <a:spLocks noGrp="1"/>
          </p:cNvSpPr>
          <p:nvPr>
            <p:ph type="body" sz="quarter" idx="62"/>
          </p:nvPr>
        </p:nvSpPr>
        <p:spPr>
          <a:xfrm>
            <a:off x="10597948" y="5254487"/>
            <a:ext cx="985130" cy="397484"/>
          </a:xfrm>
          <a:prstGeom prst="rect">
            <a:avLst/>
          </a:prstGeom>
          <a:solidFill>
            <a:schemeClr val="accent6"/>
          </a:solidFill>
        </p:spPr>
        <p:txBody>
          <a:bodyPr anchor="ctr"/>
          <a:lstStyle>
            <a:lvl1pPr marL="0" indent="0">
              <a:buNone/>
              <a:defRPr sz="1000">
                <a:solidFill>
                  <a:schemeClr val="bg1"/>
                </a:solidFill>
              </a:defRPr>
            </a:lvl1pPr>
          </a:lstStyle>
          <a:p>
            <a:pPr lvl="0"/>
            <a:r>
              <a:rPr lang="en-US"/>
              <a:t>Click to</a:t>
            </a:r>
          </a:p>
        </p:txBody>
      </p:sp>
      <p:sp>
        <p:nvSpPr>
          <p:cNvPr id="55" name="Text Placeholder 45">
            <a:extLst>
              <a:ext uri="{FF2B5EF4-FFF2-40B4-BE49-F238E27FC236}">
                <a16:creationId xmlns:a16="http://schemas.microsoft.com/office/drawing/2014/main" id="{18CF3FF8-E558-2F14-FD0E-0721C6E4AE51}"/>
              </a:ext>
            </a:extLst>
          </p:cNvPr>
          <p:cNvSpPr>
            <a:spLocks noGrp="1"/>
          </p:cNvSpPr>
          <p:nvPr>
            <p:ph type="body" sz="quarter" idx="63"/>
          </p:nvPr>
        </p:nvSpPr>
        <p:spPr>
          <a:xfrm>
            <a:off x="10597948" y="5680926"/>
            <a:ext cx="985130" cy="433490"/>
          </a:xfrm>
          <a:prstGeom prst="rect">
            <a:avLst/>
          </a:prstGeom>
          <a:solidFill>
            <a:srgbClr val="FF1C1C"/>
          </a:solidFill>
        </p:spPr>
        <p:txBody>
          <a:bodyPr anchor="ctr"/>
          <a:lstStyle>
            <a:lvl1pPr marL="0" indent="0">
              <a:buNone/>
              <a:defRPr sz="1000">
                <a:solidFill>
                  <a:schemeClr val="bg1"/>
                </a:solidFill>
              </a:defRPr>
            </a:lvl1pPr>
          </a:lstStyle>
          <a:p>
            <a:pPr lvl="0"/>
            <a:r>
              <a:rPr lang="en-US"/>
              <a:t>Click to</a:t>
            </a:r>
          </a:p>
        </p:txBody>
      </p:sp>
      <p:sp>
        <p:nvSpPr>
          <p:cNvPr id="56" name="Text Placeholder 45">
            <a:extLst>
              <a:ext uri="{FF2B5EF4-FFF2-40B4-BE49-F238E27FC236}">
                <a16:creationId xmlns:a16="http://schemas.microsoft.com/office/drawing/2014/main" id="{D340D1AB-A85F-87A8-5694-F1905485A571}"/>
              </a:ext>
            </a:extLst>
          </p:cNvPr>
          <p:cNvSpPr>
            <a:spLocks noGrp="1"/>
          </p:cNvSpPr>
          <p:nvPr>
            <p:ph type="body" sz="quarter" idx="64"/>
          </p:nvPr>
        </p:nvSpPr>
        <p:spPr>
          <a:xfrm>
            <a:off x="6261640" y="5710322"/>
            <a:ext cx="2233260" cy="369544"/>
          </a:xfrm>
          <a:prstGeom prst="rect">
            <a:avLst/>
          </a:prstGeom>
        </p:spPr>
        <p:txBody>
          <a:bodyPr anchor="ctr"/>
          <a:lstStyle>
            <a:lvl1pPr marL="0" indent="0">
              <a:buNone/>
              <a:defRPr sz="1000"/>
            </a:lvl1pPr>
          </a:lstStyle>
          <a:p>
            <a:pPr lvl="0"/>
            <a:endParaRPr lang="en-US"/>
          </a:p>
        </p:txBody>
      </p:sp>
      <p:sp>
        <p:nvSpPr>
          <p:cNvPr id="57" name="Text Placeholder 45">
            <a:extLst>
              <a:ext uri="{FF2B5EF4-FFF2-40B4-BE49-F238E27FC236}">
                <a16:creationId xmlns:a16="http://schemas.microsoft.com/office/drawing/2014/main" id="{4C14B53E-8A0C-D5E5-9876-7B4F40F7EEBD}"/>
              </a:ext>
            </a:extLst>
          </p:cNvPr>
          <p:cNvSpPr>
            <a:spLocks noGrp="1"/>
          </p:cNvSpPr>
          <p:nvPr>
            <p:ph type="body" sz="quarter" idx="65"/>
          </p:nvPr>
        </p:nvSpPr>
        <p:spPr>
          <a:xfrm>
            <a:off x="8581168" y="5716281"/>
            <a:ext cx="912975" cy="372412"/>
          </a:xfrm>
          <a:prstGeom prst="rect">
            <a:avLst/>
          </a:prstGeom>
        </p:spPr>
        <p:txBody>
          <a:bodyPr anchor="ctr"/>
          <a:lstStyle>
            <a:lvl1pPr marL="0" indent="0">
              <a:buNone/>
              <a:defRPr sz="1000"/>
            </a:lvl1pPr>
          </a:lstStyle>
          <a:p>
            <a:pPr lvl="0"/>
            <a:endParaRPr lang="en-US"/>
          </a:p>
        </p:txBody>
      </p:sp>
      <p:sp>
        <p:nvSpPr>
          <p:cNvPr id="58" name="Text Placeholder 45">
            <a:extLst>
              <a:ext uri="{FF2B5EF4-FFF2-40B4-BE49-F238E27FC236}">
                <a16:creationId xmlns:a16="http://schemas.microsoft.com/office/drawing/2014/main" id="{E95C7B3E-6B0F-C55C-D239-C0115A9EDE62}"/>
              </a:ext>
            </a:extLst>
          </p:cNvPr>
          <p:cNvSpPr>
            <a:spLocks noGrp="1"/>
          </p:cNvSpPr>
          <p:nvPr>
            <p:ph type="body" sz="quarter" idx="66"/>
          </p:nvPr>
        </p:nvSpPr>
        <p:spPr>
          <a:xfrm>
            <a:off x="9588418" y="5715901"/>
            <a:ext cx="952401" cy="367861"/>
          </a:xfrm>
          <a:prstGeom prst="rect">
            <a:avLst/>
          </a:prstGeom>
        </p:spPr>
        <p:txBody>
          <a:bodyPr anchor="ctr"/>
          <a:lstStyle>
            <a:lvl1pPr marL="0" indent="0">
              <a:buNone/>
              <a:defRPr sz="1000"/>
            </a:lvl1pPr>
          </a:lstStyle>
          <a:p>
            <a:pPr lvl="0"/>
            <a:endParaRPr lang="en-US"/>
          </a:p>
        </p:txBody>
      </p:sp>
      <p:pic>
        <p:nvPicPr>
          <p:cNvPr id="4" name="Picture 3">
            <a:extLst>
              <a:ext uri="{FF2B5EF4-FFF2-40B4-BE49-F238E27FC236}">
                <a16:creationId xmlns:a16="http://schemas.microsoft.com/office/drawing/2014/main" id="{56E3B37D-16C4-34EA-EB66-2A5CB16C9BCB}"/>
              </a:ext>
            </a:extLst>
          </p:cNvPr>
          <p:cNvPicPr>
            <a:picLocks noChangeAspect="1"/>
          </p:cNvPicPr>
          <p:nvPr userDrawn="1"/>
        </p:nvPicPr>
        <p:blipFill>
          <a:blip r:embed="rId2"/>
          <a:stretch>
            <a:fillRect/>
          </a:stretch>
        </p:blipFill>
        <p:spPr>
          <a:xfrm>
            <a:off x="109931" y="6443458"/>
            <a:ext cx="315031" cy="277654"/>
          </a:xfrm>
          <a:prstGeom prst="rect">
            <a:avLst/>
          </a:prstGeom>
        </p:spPr>
      </p:pic>
      <p:sp>
        <p:nvSpPr>
          <p:cNvPr id="6" name="Rectangle 5">
            <a:extLst>
              <a:ext uri="{FF2B5EF4-FFF2-40B4-BE49-F238E27FC236}">
                <a16:creationId xmlns:a16="http://schemas.microsoft.com/office/drawing/2014/main" id="{9A5431F3-7B1A-90B1-8DAD-D5B0A6512892}"/>
              </a:ext>
            </a:extLst>
          </p:cNvPr>
          <p:cNvSpPr/>
          <p:nvPr userDrawn="1"/>
        </p:nvSpPr>
        <p:spPr>
          <a:xfrm>
            <a:off x="195128" y="199134"/>
            <a:ext cx="11802848" cy="954420"/>
          </a:xfrm>
          <a:prstGeom prst="rect">
            <a:avLst/>
          </a:prstGeom>
          <a:solidFill>
            <a:srgbClr val="001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17">
            <a:extLst>
              <a:ext uri="{FF2B5EF4-FFF2-40B4-BE49-F238E27FC236}">
                <a16:creationId xmlns:a16="http://schemas.microsoft.com/office/drawing/2014/main" id="{9280CE71-09FE-4F5B-DA27-B2E98CBCD119}"/>
              </a:ext>
            </a:extLst>
          </p:cNvPr>
          <p:cNvSpPr/>
          <p:nvPr userDrawn="1"/>
        </p:nvSpPr>
        <p:spPr>
          <a:xfrm>
            <a:off x="9806588" y="193711"/>
            <a:ext cx="2191598" cy="954501"/>
          </a:xfrm>
          <a:custGeom>
            <a:avLst/>
            <a:gdLst>
              <a:gd name="connsiteX0" fmla="*/ 0 w 4691270"/>
              <a:gd name="connsiteY0" fmla="*/ 6858000 h 6858000"/>
              <a:gd name="connsiteX1" fmla="*/ 1848689 w 4691270"/>
              <a:gd name="connsiteY1" fmla="*/ 0 h 6858000"/>
              <a:gd name="connsiteX2" fmla="*/ 4691270 w 4691270"/>
              <a:gd name="connsiteY2" fmla="*/ 0 h 6858000"/>
              <a:gd name="connsiteX3" fmla="*/ 2842581 w 4691270"/>
              <a:gd name="connsiteY3" fmla="*/ 6858000 h 6858000"/>
              <a:gd name="connsiteX4" fmla="*/ 0 w 4691270"/>
              <a:gd name="connsiteY4" fmla="*/ 6858000 h 6858000"/>
              <a:gd name="connsiteX0" fmla="*/ 0 w 2915479"/>
              <a:gd name="connsiteY0" fmla="*/ 6858000 h 6858000"/>
              <a:gd name="connsiteX1" fmla="*/ 1848689 w 2915479"/>
              <a:gd name="connsiteY1" fmla="*/ 0 h 6858000"/>
              <a:gd name="connsiteX2" fmla="*/ 2915479 w 2915479"/>
              <a:gd name="connsiteY2" fmla="*/ 13253 h 6858000"/>
              <a:gd name="connsiteX3" fmla="*/ 2842581 w 2915479"/>
              <a:gd name="connsiteY3" fmla="*/ 6858000 h 6858000"/>
              <a:gd name="connsiteX4" fmla="*/ 0 w 2915479"/>
              <a:gd name="connsiteY4" fmla="*/ 6858000 h 6858000"/>
              <a:gd name="connsiteX0" fmla="*/ 0 w 2915479"/>
              <a:gd name="connsiteY0" fmla="*/ 6858000 h 6858000"/>
              <a:gd name="connsiteX1" fmla="*/ 1848689 w 2915479"/>
              <a:gd name="connsiteY1" fmla="*/ 0 h 6858000"/>
              <a:gd name="connsiteX2" fmla="*/ 2915479 w 2915479"/>
              <a:gd name="connsiteY2" fmla="*/ 1 h 6858000"/>
              <a:gd name="connsiteX3" fmla="*/ 2842581 w 2915479"/>
              <a:gd name="connsiteY3" fmla="*/ 6858000 h 6858000"/>
              <a:gd name="connsiteX4" fmla="*/ 0 w 2915479"/>
              <a:gd name="connsiteY4" fmla="*/ 6858000 h 6858000"/>
              <a:gd name="connsiteX0" fmla="*/ 0 w 3982268"/>
              <a:gd name="connsiteY0" fmla="*/ 6858000 h 6871252"/>
              <a:gd name="connsiteX1" fmla="*/ 1848689 w 3982268"/>
              <a:gd name="connsiteY1" fmla="*/ 0 h 6871252"/>
              <a:gd name="connsiteX2" fmla="*/ 2915479 w 3982268"/>
              <a:gd name="connsiteY2" fmla="*/ 1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2644 w 3982268"/>
              <a:gd name="connsiteY2" fmla="*/ 13253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7960 w 3982268"/>
              <a:gd name="connsiteY2" fmla="*/ 2621 h 6871252"/>
              <a:gd name="connsiteX3" fmla="*/ 3982268 w 3982268"/>
              <a:gd name="connsiteY3" fmla="*/ 6871252 h 6871252"/>
              <a:gd name="connsiteX4" fmla="*/ 0 w 3982268"/>
              <a:gd name="connsiteY4" fmla="*/ 6858000 h 6871252"/>
              <a:gd name="connsiteX0" fmla="*/ 0 w 3982268"/>
              <a:gd name="connsiteY0" fmla="*/ 6860695 h 6873947"/>
              <a:gd name="connsiteX1" fmla="*/ 1848689 w 3982268"/>
              <a:gd name="connsiteY1" fmla="*/ 2695 h 6873947"/>
              <a:gd name="connsiteX2" fmla="*/ 3927960 w 3982268"/>
              <a:gd name="connsiteY2" fmla="*/ 0 h 6873947"/>
              <a:gd name="connsiteX3" fmla="*/ 3982268 w 3982268"/>
              <a:gd name="connsiteY3" fmla="*/ 6873947 h 6873947"/>
              <a:gd name="connsiteX4" fmla="*/ 0 w 3982268"/>
              <a:gd name="connsiteY4" fmla="*/ 6860695 h 6873947"/>
              <a:gd name="connsiteX0" fmla="*/ 0 w 4014166"/>
              <a:gd name="connsiteY0" fmla="*/ 6860695 h 6860695"/>
              <a:gd name="connsiteX1" fmla="*/ 1848689 w 4014166"/>
              <a:gd name="connsiteY1" fmla="*/ 2695 h 6860695"/>
              <a:gd name="connsiteX2" fmla="*/ 3927960 w 4014166"/>
              <a:gd name="connsiteY2" fmla="*/ 0 h 6860695"/>
              <a:gd name="connsiteX3" fmla="*/ 4014166 w 4014166"/>
              <a:gd name="connsiteY3" fmla="*/ 6756989 h 6860695"/>
              <a:gd name="connsiteX4" fmla="*/ 0 w 4014166"/>
              <a:gd name="connsiteY4" fmla="*/ 6860695 h 686069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58000 h 6860620"/>
              <a:gd name="connsiteX1" fmla="*/ 1848689 w 3934421"/>
              <a:gd name="connsiteY1" fmla="*/ 0 h 6860620"/>
              <a:gd name="connsiteX2" fmla="*/ 3858110 w 3934421"/>
              <a:gd name="connsiteY2" fmla="*/ 79855 h 6860620"/>
              <a:gd name="connsiteX3" fmla="*/ 3934421 w 3934421"/>
              <a:gd name="connsiteY3" fmla="*/ 6860620 h 6860620"/>
              <a:gd name="connsiteX4" fmla="*/ 0 w 3934421"/>
              <a:gd name="connsiteY4" fmla="*/ 6858000 h 6860620"/>
              <a:gd name="connsiteX0" fmla="*/ 0 w 3934421"/>
              <a:gd name="connsiteY0" fmla="*/ 6860695 h 6863315"/>
              <a:gd name="connsiteX1" fmla="*/ 1848689 w 3934421"/>
              <a:gd name="connsiteY1" fmla="*/ 2695 h 6863315"/>
              <a:gd name="connsiteX2" fmla="*/ 3921610 w 3934421"/>
              <a:gd name="connsiteY2" fmla="*/ 0 h 6863315"/>
              <a:gd name="connsiteX3" fmla="*/ 3934421 w 3934421"/>
              <a:gd name="connsiteY3" fmla="*/ 6863315 h 6863315"/>
              <a:gd name="connsiteX4" fmla="*/ 0 w 3934421"/>
              <a:gd name="connsiteY4" fmla="*/ 6860695 h 6863315"/>
              <a:gd name="connsiteX0" fmla="*/ 0 w 21185743"/>
              <a:gd name="connsiteY0" fmla="*/ 6860695 h 6863315"/>
              <a:gd name="connsiteX1" fmla="*/ 1848689 w 21185743"/>
              <a:gd name="connsiteY1" fmla="*/ 2695 h 6863315"/>
              <a:gd name="connsiteX2" fmla="*/ 21185743 w 21185743"/>
              <a:gd name="connsiteY2" fmla="*/ 0 h 6863315"/>
              <a:gd name="connsiteX3" fmla="*/ 3934421 w 21185743"/>
              <a:gd name="connsiteY3" fmla="*/ 6863315 h 6863315"/>
              <a:gd name="connsiteX4" fmla="*/ 0 w 21185743"/>
              <a:gd name="connsiteY4" fmla="*/ 6860695 h 6863315"/>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78512"/>
              <a:gd name="connsiteY0" fmla="*/ 6860695 h 6860694"/>
              <a:gd name="connsiteX1" fmla="*/ 1848689 w 22078512"/>
              <a:gd name="connsiteY1" fmla="*/ 2695 h 6860694"/>
              <a:gd name="connsiteX2" fmla="*/ 21832566 w 22078512"/>
              <a:gd name="connsiteY2" fmla="*/ 0 h 6860694"/>
              <a:gd name="connsiteX3" fmla="*/ 22014184 w 22078512"/>
              <a:gd name="connsiteY3" fmla="*/ 6727378 h 6860694"/>
              <a:gd name="connsiteX4" fmla="*/ 0 w 22078512"/>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847161 h 6860694"/>
              <a:gd name="connsiteX4" fmla="*/ 0 w 22014184"/>
              <a:gd name="connsiteY4" fmla="*/ 6860695 h 6860694"/>
              <a:gd name="connsiteX0" fmla="*/ 0 w 22014184"/>
              <a:gd name="connsiteY0" fmla="*/ 6884648 h 6884647"/>
              <a:gd name="connsiteX1" fmla="*/ 1848689 w 22014184"/>
              <a:gd name="connsiteY1" fmla="*/ 26648 h 6884647"/>
              <a:gd name="connsiteX2" fmla="*/ 21928390 w 22014184"/>
              <a:gd name="connsiteY2" fmla="*/ 0 h 6884647"/>
              <a:gd name="connsiteX3" fmla="*/ 22014184 w 22014184"/>
              <a:gd name="connsiteY3" fmla="*/ 6871114 h 6884647"/>
              <a:gd name="connsiteX4" fmla="*/ 0 w 22014184"/>
              <a:gd name="connsiteY4" fmla="*/ 6884648 h 6884647"/>
              <a:gd name="connsiteX0" fmla="*/ 0 w 22014184"/>
              <a:gd name="connsiteY0" fmla="*/ 6858950 h 6858949"/>
              <a:gd name="connsiteX1" fmla="*/ 1848689 w 22014184"/>
              <a:gd name="connsiteY1" fmla="*/ 950 h 6858949"/>
              <a:gd name="connsiteX2" fmla="*/ 17291794 w 22014184"/>
              <a:gd name="connsiteY2" fmla="*/ 0 h 6858949"/>
              <a:gd name="connsiteX3" fmla="*/ 22014184 w 22014184"/>
              <a:gd name="connsiteY3" fmla="*/ 6845416 h 6858949"/>
              <a:gd name="connsiteX4" fmla="*/ 0 w 22014184"/>
              <a:gd name="connsiteY4" fmla="*/ 6858950 h 6858949"/>
              <a:gd name="connsiteX0" fmla="*/ 0 w 22014184"/>
              <a:gd name="connsiteY0" fmla="*/ 6858950 h 6858949"/>
              <a:gd name="connsiteX1" fmla="*/ 1848689 w 22014184"/>
              <a:gd name="connsiteY1" fmla="*/ 950 h 6858949"/>
              <a:gd name="connsiteX2" fmla="*/ 17943002 w 22014184"/>
              <a:gd name="connsiteY2" fmla="*/ 0 h 6858949"/>
              <a:gd name="connsiteX3" fmla="*/ 22014184 w 22014184"/>
              <a:gd name="connsiteY3" fmla="*/ 6845416 h 6858949"/>
              <a:gd name="connsiteX4" fmla="*/ 0 w 22014184"/>
              <a:gd name="connsiteY4" fmla="*/ 6858950 h 6858949"/>
              <a:gd name="connsiteX0" fmla="*/ 0 w 17950648"/>
              <a:gd name="connsiteY0" fmla="*/ 6858950 h 6858949"/>
              <a:gd name="connsiteX1" fmla="*/ 1848689 w 17950648"/>
              <a:gd name="connsiteY1" fmla="*/ 950 h 6858949"/>
              <a:gd name="connsiteX2" fmla="*/ 17943002 w 17950648"/>
              <a:gd name="connsiteY2" fmla="*/ 0 h 6858949"/>
              <a:gd name="connsiteX3" fmla="*/ 17950648 w 17950648"/>
              <a:gd name="connsiteY3" fmla="*/ 6845416 h 6858949"/>
              <a:gd name="connsiteX4" fmla="*/ 0 w 17950648"/>
              <a:gd name="connsiteY4" fmla="*/ 6858950 h 6858949"/>
              <a:gd name="connsiteX0" fmla="*/ 0 w 17976696"/>
              <a:gd name="connsiteY0" fmla="*/ 6858950 h 6858949"/>
              <a:gd name="connsiteX1" fmla="*/ 1848689 w 17976696"/>
              <a:gd name="connsiteY1" fmla="*/ 950 h 6858949"/>
              <a:gd name="connsiteX2" fmla="*/ 17943002 w 17976696"/>
              <a:gd name="connsiteY2" fmla="*/ 0 h 6858949"/>
              <a:gd name="connsiteX3" fmla="*/ 17976696 w 17976696"/>
              <a:gd name="connsiteY3" fmla="*/ 6845416 h 6858949"/>
              <a:gd name="connsiteX4" fmla="*/ 0 w 17976696"/>
              <a:gd name="connsiteY4" fmla="*/ 6858950 h 6858949"/>
              <a:gd name="connsiteX0" fmla="*/ 0 w 17995295"/>
              <a:gd name="connsiteY0" fmla="*/ 6858950 h 6858949"/>
              <a:gd name="connsiteX1" fmla="*/ 1848689 w 17995295"/>
              <a:gd name="connsiteY1" fmla="*/ 950 h 6858949"/>
              <a:gd name="connsiteX2" fmla="*/ 17995098 w 17995295"/>
              <a:gd name="connsiteY2" fmla="*/ 0 h 6858949"/>
              <a:gd name="connsiteX3" fmla="*/ 17976696 w 17995295"/>
              <a:gd name="connsiteY3" fmla="*/ 6845416 h 6858949"/>
              <a:gd name="connsiteX4" fmla="*/ 0 w 17995295"/>
              <a:gd name="connsiteY4" fmla="*/ 6858950 h 6858949"/>
              <a:gd name="connsiteX0" fmla="*/ 0 w 17995295"/>
              <a:gd name="connsiteY0" fmla="*/ 6927477 h 6927477"/>
              <a:gd name="connsiteX1" fmla="*/ 1848689 w 17995295"/>
              <a:gd name="connsiteY1" fmla="*/ 950 h 6927477"/>
              <a:gd name="connsiteX2" fmla="*/ 17995098 w 17995295"/>
              <a:gd name="connsiteY2" fmla="*/ 0 h 6927477"/>
              <a:gd name="connsiteX3" fmla="*/ 17976696 w 17995295"/>
              <a:gd name="connsiteY3" fmla="*/ 6845416 h 6927477"/>
              <a:gd name="connsiteX4" fmla="*/ 0 w 17995295"/>
              <a:gd name="connsiteY4" fmla="*/ 6927477 h 6927477"/>
              <a:gd name="connsiteX0" fmla="*/ 0 w 19185604"/>
              <a:gd name="connsiteY0" fmla="*/ 6927477 h 6927477"/>
              <a:gd name="connsiteX1" fmla="*/ 1848689 w 19185604"/>
              <a:gd name="connsiteY1" fmla="*/ 950 h 6927477"/>
              <a:gd name="connsiteX2" fmla="*/ 17995098 w 19185604"/>
              <a:gd name="connsiteY2" fmla="*/ 0 h 6927477"/>
              <a:gd name="connsiteX3" fmla="*/ 19185604 w 19185604"/>
              <a:gd name="connsiteY3" fmla="*/ 6913942 h 6927477"/>
              <a:gd name="connsiteX4" fmla="*/ 0 w 19185604"/>
              <a:gd name="connsiteY4" fmla="*/ 6927477 h 6927477"/>
              <a:gd name="connsiteX0" fmla="*/ 0 w 19204201"/>
              <a:gd name="connsiteY0" fmla="*/ 6996005 h 6996005"/>
              <a:gd name="connsiteX1" fmla="*/ 1848689 w 19204201"/>
              <a:gd name="connsiteY1" fmla="*/ 69478 h 6996005"/>
              <a:gd name="connsiteX2" fmla="*/ 19204007 w 19204201"/>
              <a:gd name="connsiteY2" fmla="*/ 0 h 6996005"/>
              <a:gd name="connsiteX3" fmla="*/ 19185604 w 19204201"/>
              <a:gd name="connsiteY3" fmla="*/ 6982470 h 6996005"/>
              <a:gd name="connsiteX4" fmla="*/ 0 w 19204201"/>
              <a:gd name="connsiteY4" fmla="*/ 6996005 h 6996005"/>
              <a:gd name="connsiteX0" fmla="*/ 0 w 19232185"/>
              <a:gd name="connsiteY0" fmla="*/ 6924622 h 6982470"/>
              <a:gd name="connsiteX1" fmla="*/ 1876673 w 19232185"/>
              <a:gd name="connsiteY1" fmla="*/ 69478 h 6982470"/>
              <a:gd name="connsiteX2" fmla="*/ 19231991 w 19232185"/>
              <a:gd name="connsiteY2" fmla="*/ 0 h 6982470"/>
              <a:gd name="connsiteX3" fmla="*/ 19213588 w 19232185"/>
              <a:gd name="connsiteY3" fmla="*/ 6982470 h 6982470"/>
              <a:gd name="connsiteX4" fmla="*/ 0 w 19232185"/>
              <a:gd name="connsiteY4" fmla="*/ 6924622 h 6982470"/>
              <a:gd name="connsiteX0" fmla="*/ 0 w 19213588"/>
              <a:gd name="connsiteY0" fmla="*/ 6924622 h 6982470"/>
              <a:gd name="connsiteX1" fmla="*/ 1876673 w 19213588"/>
              <a:gd name="connsiteY1" fmla="*/ 69478 h 6982470"/>
              <a:gd name="connsiteX2" fmla="*/ 19204007 w 19213588"/>
              <a:gd name="connsiteY2" fmla="*/ 0 h 6982470"/>
              <a:gd name="connsiteX3" fmla="*/ 19213588 w 19213588"/>
              <a:gd name="connsiteY3" fmla="*/ 6982470 h 6982470"/>
              <a:gd name="connsiteX4" fmla="*/ 0 w 19213588"/>
              <a:gd name="connsiteY4" fmla="*/ 6924622 h 6982470"/>
              <a:gd name="connsiteX0" fmla="*/ 0 w 19213588"/>
              <a:gd name="connsiteY0" fmla="*/ 6900828 h 6958676"/>
              <a:gd name="connsiteX1" fmla="*/ 1876673 w 19213588"/>
              <a:gd name="connsiteY1" fmla="*/ 45684 h 6958676"/>
              <a:gd name="connsiteX2" fmla="*/ 19204007 w 19213588"/>
              <a:gd name="connsiteY2" fmla="*/ 0 h 6958676"/>
              <a:gd name="connsiteX3" fmla="*/ 19213588 w 19213588"/>
              <a:gd name="connsiteY3" fmla="*/ 6958676 h 6958676"/>
              <a:gd name="connsiteX4" fmla="*/ 0 w 19213588"/>
              <a:gd name="connsiteY4" fmla="*/ 6900828 h 6958676"/>
              <a:gd name="connsiteX0" fmla="*/ 0 w 19296381"/>
              <a:gd name="connsiteY0" fmla="*/ 6970276 h 6970276"/>
              <a:gd name="connsiteX1" fmla="*/ 1959466 w 19296381"/>
              <a:gd name="connsiteY1" fmla="*/ 45684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235446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276 h 6970276"/>
              <a:gd name="connsiteX1" fmla="*/ 2373435 w 19296381"/>
              <a:gd name="connsiteY1" fmla="*/ 22537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428630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980586 w 19296381"/>
              <a:gd name="connsiteY1" fmla="*/ 45686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539021 w 19296381"/>
              <a:gd name="connsiteY1" fmla="*/ 68835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739 h 6959288"/>
              <a:gd name="connsiteX1" fmla="*/ 2539021 w 19296381"/>
              <a:gd name="connsiteY1" fmla="*/ 0 h 6959288"/>
              <a:gd name="connsiteX2" fmla="*/ 19286800 w 19296381"/>
              <a:gd name="connsiteY2" fmla="*/ 612 h 6959288"/>
              <a:gd name="connsiteX3" fmla="*/ 19296381 w 19296381"/>
              <a:gd name="connsiteY3" fmla="*/ 6959288 h 6959288"/>
              <a:gd name="connsiteX4" fmla="*/ 0 w 19296381"/>
              <a:gd name="connsiteY4" fmla="*/ 6947739 h 6959288"/>
              <a:gd name="connsiteX0" fmla="*/ 0 w 19268783"/>
              <a:gd name="connsiteY0" fmla="*/ 6924590 h 6959288"/>
              <a:gd name="connsiteX1" fmla="*/ 2511423 w 19268783"/>
              <a:gd name="connsiteY1" fmla="*/ 0 h 6959288"/>
              <a:gd name="connsiteX2" fmla="*/ 19259202 w 19268783"/>
              <a:gd name="connsiteY2" fmla="*/ 612 h 6959288"/>
              <a:gd name="connsiteX3" fmla="*/ 19268783 w 19268783"/>
              <a:gd name="connsiteY3" fmla="*/ 6959288 h 6959288"/>
              <a:gd name="connsiteX4" fmla="*/ 0 w 19268783"/>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59204"/>
              <a:gd name="connsiteY0" fmla="*/ 6924590 h 6959288"/>
              <a:gd name="connsiteX1" fmla="*/ 2511423 w 19259204"/>
              <a:gd name="connsiteY1" fmla="*/ 0 h 6959288"/>
              <a:gd name="connsiteX2" fmla="*/ 19259202 w 19259204"/>
              <a:gd name="connsiteY2" fmla="*/ 612 h 6959288"/>
              <a:gd name="connsiteX3" fmla="*/ 19241185 w 19259204"/>
              <a:gd name="connsiteY3" fmla="*/ 6959288 h 6959288"/>
              <a:gd name="connsiteX4" fmla="*/ 0 w 19259204"/>
              <a:gd name="connsiteY4" fmla="*/ 6924590 h 6959288"/>
              <a:gd name="connsiteX0" fmla="*/ 0 w 19038422"/>
              <a:gd name="connsiteY0" fmla="*/ 6924590 h 6959288"/>
              <a:gd name="connsiteX1" fmla="*/ 2290641 w 19038422"/>
              <a:gd name="connsiteY1" fmla="*/ 0 h 6959288"/>
              <a:gd name="connsiteX2" fmla="*/ 19038420 w 19038422"/>
              <a:gd name="connsiteY2" fmla="*/ 612 h 6959288"/>
              <a:gd name="connsiteX3" fmla="*/ 19020403 w 19038422"/>
              <a:gd name="connsiteY3" fmla="*/ 6959288 h 6959288"/>
              <a:gd name="connsiteX4" fmla="*/ 0 w 19038422"/>
              <a:gd name="connsiteY4" fmla="*/ 6924590 h 6959288"/>
              <a:gd name="connsiteX0" fmla="*/ 0 w 19049835"/>
              <a:gd name="connsiteY0" fmla="*/ 6924590 h 6959288"/>
              <a:gd name="connsiteX1" fmla="*/ 2290641 w 19049835"/>
              <a:gd name="connsiteY1" fmla="*/ 0 h 6959288"/>
              <a:gd name="connsiteX2" fmla="*/ 19038420 w 19049835"/>
              <a:gd name="connsiteY2" fmla="*/ 612 h 6959288"/>
              <a:gd name="connsiteX3" fmla="*/ 19048001 w 19049835"/>
              <a:gd name="connsiteY3" fmla="*/ 6959288 h 6959288"/>
              <a:gd name="connsiteX4" fmla="*/ 0 w 19049835"/>
              <a:gd name="connsiteY4" fmla="*/ 6924590 h 6959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835" h="6959288">
                <a:moveTo>
                  <a:pt x="0" y="6924590"/>
                </a:moveTo>
                <a:lnTo>
                  <a:pt x="2290641" y="0"/>
                </a:lnTo>
                <a:lnTo>
                  <a:pt x="19038420" y="612"/>
                </a:lnTo>
                <a:cubicBezTo>
                  <a:pt x="19029411" y="3479950"/>
                  <a:pt x="19057009" y="3479950"/>
                  <a:pt x="19048001" y="6959288"/>
                </a:cubicBezTo>
                <a:lnTo>
                  <a:pt x="0" y="6924590"/>
                </a:lnTo>
                <a:close/>
              </a:path>
            </a:pathLst>
          </a:custGeom>
          <a:solidFill>
            <a:srgbClr val="1D4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3CF978B-4D9F-50E4-B165-872289F2B97B}"/>
              </a:ext>
            </a:extLst>
          </p:cNvPr>
          <p:cNvSpPr txBox="1"/>
          <p:nvPr userDrawn="1"/>
        </p:nvSpPr>
        <p:spPr>
          <a:xfrm>
            <a:off x="11408949" y="6472291"/>
            <a:ext cx="533400" cy="138499"/>
          </a:xfrm>
          <a:prstGeom prst="rect">
            <a:avLst/>
          </a:prstGeom>
          <a:noFill/>
        </p:spPr>
        <p:txBody>
          <a:bodyPr wrap="square" lIns="0" tIns="0" rIns="0" bIns="0" rtlCol="0">
            <a:spAutoFit/>
          </a:bodyPr>
          <a:lstStyle/>
          <a:p>
            <a:pPr algn="r"/>
            <a:fld id="{10B16927-13B3-4496-9F89-5EF8D399C276}" type="slidenum">
              <a:rPr lang="en-US" sz="900" b="0" smtClean="0">
                <a:solidFill>
                  <a:schemeClr val="tx1"/>
                </a:solidFill>
              </a:rPr>
              <a:pPr algn="r"/>
              <a:t>‹#›</a:t>
            </a:fld>
            <a:endParaRPr lang="en-US" sz="900" b="0">
              <a:solidFill>
                <a:schemeClr val="tx1"/>
              </a:solidFill>
            </a:endParaRPr>
          </a:p>
        </p:txBody>
      </p:sp>
      <p:sp>
        <p:nvSpPr>
          <p:cNvPr id="2" name="Title 1">
            <a:extLst>
              <a:ext uri="{FF2B5EF4-FFF2-40B4-BE49-F238E27FC236}">
                <a16:creationId xmlns:a16="http://schemas.microsoft.com/office/drawing/2014/main" id="{A00ED159-5EFA-2478-E1F7-0186D707710D}"/>
              </a:ext>
            </a:extLst>
          </p:cNvPr>
          <p:cNvSpPr>
            <a:spLocks noGrp="1"/>
          </p:cNvSpPr>
          <p:nvPr>
            <p:ph type="title" hasCustomPrompt="1"/>
          </p:nvPr>
        </p:nvSpPr>
        <p:spPr>
          <a:xfrm>
            <a:off x="321340" y="353190"/>
            <a:ext cx="9512639" cy="678570"/>
          </a:xfrm>
          <a:prstGeom prst="rect">
            <a:avLst/>
          </a:prstGeom>
        </p:spPr>
        <p:txBody>
          <a:bodyPr anchor="ctr"/>
          <a:lstStyle>
            <a:lvl1pPr>
              <a:defRPr sz="2400" b="1">
                <a:solidFill>
                  <a:schemeClr val="bg1"/>
                </a:solidFill>
              </a:defRPr>
            </a:lvl1pPr>
          </a:lstStyle>
          <a:p>
            <a:r>
              <a:rPr lang="en-US"/>
              <a:t>Click to edit slide title</a:t>
            </a:r>
          </a:p>
        </p:txBody>
      </p:sp>
    </p:spTree>
    <p:extLst>
      <p:ext uri="{BB962C8B-B14F-4D97-AF65-F5344CB8AC3E}">
        <p14:creationId xmlns:p14="http://schemas.microsoft.com/office/powerpoint/2010/main" val="2702094447"/>
      </p:ext>
    </p:extLst>
  </p:cSld>
  <p:clrMapOvr>
    <a:masterClrMapping/>
  </p:clrMapOvr>
  <p:extLst>
    <p:ext uri="{DCECCB84-F9BA-43D5-87BE-67443E8EF086}">
      <p15:sldGuideLst xmlns:p15="http://schemas.microsoft.com/office/powerpoint/2012/main">
        <p15:guide id="1" orient="horz" pos="2160">
          <p15:clr>
            <a:srgbClr val="A4A3A4"/>
          </p15:clr>
        </p15:guide>
        <p15:guide id="2" pos="3840">
          <p15:clr>
            <a:srgbClr val="A4A3A4"/>
          </p15:clr>
        </p15:guide>
        <p15:guide id="3" pos="96">
          <p15:clr>
            <a:srgbClr val="FBAE40"/>
          </p15:clr>
        </p15:guide>
        <p15:guide id="4" pos="7584">
          <p15:clr>
            <a:srgbClr val="FBAE40"/>
          </p15:clr>
        </p15:guide>
        <p15:guide id="5" pos="240">
          <p15:clr>
            <a:srgbClr val="FBAE40"/>
          </p15:clr>
        </p15:guide>
        <p15:guide id="6" pos="74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RACI Chart">
    <p:spTree>
      <p:nvGrpSpPr>
        <p:cNvPr id="1" name=""/>
        <p:cNvGrpSpPr/>
        <p:nvPr/>
      </p:nvGrpSpPr>
      <p:grpSpPr>
        <a:xfrm>
          <a:off x="0" y="0"/>
          <a:ext cx="0" cy="0"/>
          <a:chOff x="0" y="0"/>
          <a:chExt cx="0" cy="0"/>
        </a:xfrm>
      </p:grpSpPr>
      <p:sp>
        <p:nvSpPr>
          <p:cNvPr id="269" name="Rectangle 268">
            <a:extLst>
              <a:ext uri="{FF2B5EF4-FFF2-40B4-BE49-F238E27FC236}">
                <a16:creationId xmlns:a16="http://schemas.microsoft.com/office/drawing/2014/main" id="{DE686537-13B3-0801-E6B2-893FEEED49F5}"/>
              </a:ext>
            </a:extLst>
          </p:cNvPr>
          <p:cNvSpPr/>
          <p:nvPr userDrawn="1"/>
        </p:nvSpPr>
        <p:spPr>
          <a:xfrm>
            <a:off x="2277706" y="3950268"/>
            <a:ext cx="9719165" cy="4635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a:extLst>
              <a:ext uri="{FF2B5EF4-FFF2-40B4-BE49-F238E27FC236}">
                <a16:creationId xmlns:a16="http://schemas.microsoft.com/office/drawing/2014/main" id="{AFA588FA-91A4-A571-888E-5F7FC73F824B}"/>
              </a:ext>
            </a:extLst>
          </p:cNvPr>
          <p:cNvSpPr/>
          <p:nvPr userDrawn="1"/>
        </p:nvSpPr>
        <p:spPr>
          <a:xfrm>
            <a:off x="2268182" y="4857204"/>
            <a:ext cx="9728690" cy="44501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a:extLst>
              <a:ext uri="{FF2B5EF4-FFF2-40B4-BE49-F238E27FC236}">
                <a16:creationId xmlns:a16="http://schemas.microsoft.com/office/drawing/2014/main" id="{38C015E5-7AA3-3619-6997-BD6C0255D382}"/>
              </a:ext>
            </a:extLst>
          </p:cNvPr>
          <p:cNvSpPr/>
          <p:nvPr userDrawn="1"/>
        </p:nvSpPr>
        <p:spPr>
          <a:xfrm>
            <a:off x="2277706" y="5764140"/>
            <a:ext cx="9731732" cy="4367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id="{9A29CF41-2247-08C6-3BA3-BF8A4ADBABAC}"/>
              </a:ext>
            </a:extLst>
          </p:cNvPr>
          <p:cNvSpPr/>
          <p:nvPr userDrawn="1"/>
        </p:nvSpPr>
        <p:spPr>
          <a:xfrm>
            <a:off x="2268182" y="3055751"/>
            <a:ext cx="9728690" cy="4448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39F42966-4751-27EB-679F-5D5D3244A0EA}"/>
              </a:ext>
            </a:extLst>
          </p:cNvPr>
          <p:cNvGraphicFramePr>
            <a:graphicFrameLocks noGrp="1"/>
          </p:cNvGraphicFramePr>
          <p:nvPr userDrawn="1">
            <p:extLst>
              <p:ext uri="{D42A27DB-BD31-4B8C-83A1-F6EECF244321}">
                <p14:modId xmlns:p14="http://schemas.microsoft.com/office/powerpoint/2010/main" val="3873654135"/>
              </p:ext>
            </p:extLst>
          </p:nvPr>
        </p:nvGraphicFramePr>
        <p:xfrm>
          <a:off x="195129" y="1188563"/>
          <a:ext cx="11802844" cy="5470301"/>
        </p:xfrm>
        <a:graphic>
          <a:graphicData uri="http://schemas.openxmlformats.org/drawingml/2006/table">
            <a:tbl>
              <a:tblPr>
                <a:tableStyleId>{5C22544A-7EE6-4342-B048-85BDC9FD1C3A}</a:tableStyleId>
              </a:tblPr>
              <a:tblGrid>
                <a:gridCol w="2111044">
                  <a:extLst>
                    <a:ext uri="{9D8B030D-6E8A-4147-A177-3AD203B41FA5}">
                      <a16:colId xmlns:a16="http://schemas.microsoft.com/office/drawing/2014/main" val="2399945540"/>
                    </a:ext>
                  </a:extLst>
                </a:gridCol>
                <a:gridCol w="484590">
                  <a:extLst>
                    <a:ext uri="{9D8B030D-6E8A-4147-A177-3AD203B41FA5}">
                      <a16:colId xmlns:a16="http://schemas.microsoft.com/office/drawing/2014/main" val="415864803"/>
                    </a:ext>
                  </a:extLst>
                </a:gridCol>
                <a:gridCol w="484590">
                  <a:extLst>
                    <a:ext uri="{9D8B030D-6E8A-4147-A177-3AD203B41FA5}">
                      <a16:colId xmlns:a16="http://schemas.microsoft.com/office/drawing/2014/main" val="4154945041"/>
                    </a:ext>
                  </a:extLst>
                </a:gridCol>
                <a:gridCol w="484590">
                  <a:extLst>
                    <a:ext uri="{9D8B030D-6E8A-4147-A177-3AD203B41FA5}">
                      <a16:colId xmlns:a16="http://schemas.microsoft.com/office/drawing/2014/main" val="1939968154"/>
                    </a:ext>
                  </a:extLst>
                </a:gridCol>
                <a:gridCol w="484590">
                  <a:extLst>
                    <a:ext uri="{9D8B030D-6E8A-4147-A177-3AD203B41FA5}">
                      <a16:colId xmlns:a16="http://schemas.microsoft.com/office/drawing/2014/main" val="3012417241"/>
                    </a:ext>
                  </a:extLst>
                </a:gridCol>
                <a:gridCol w="484590">
                  <a:extLst>
                    <a:ext uri="{9D8B030D-6E8A-4147-A177-3AD203B41FA5}">
                      <a16:colId xmlns:a16="http://schemas.microsoft.com/office/drawing/2014/main" val="2367849165"/>
                    </a:ext>
                  </a:extLst>
                </a:gridCol>
                <a:gridCol w="484590">
                  <a:extLst>
                    <a:ext uri="{9D8B030D-6E8A-4147-A177-3AD203B41FA5}">
                      <a16:colId xmlns:a16="http://schemas.microsoft.com/office/drawing/2014/main" val="3667678671"/>
                    </a:ext>
                  </a:extLst>
                </a:gridCol>
                <a:gridCol w="484590">
                  <a:extLst>
                    <a:ext uri="{9D8B030D-6E8A-4147-A177-3AD203B41FA5}">
                      <a16:colId xmlns:a16="http://schemas.microsoft.com/office/drawing/2014/main" val="509929740"/>
                    </a:ext>
                  </a:extLst>
                </a:gridCol>
                <a:gridCol w="484590">
                  <a:extLst>
                    <a:ext uri="{9D8B030D-6E8A-4147-A177-3AD203B41FA5}">
                      <a16:colId xmlns:a16="http://schemas.microsoft.com/office/drawing/2014/main" val="2286487947"/>
                    </a:ext>
                  </a:extLst>
                </a:gridCol>
                <a:gridCol w="484590">
                  <a:extLst>
                    <a:ext uri="{9D8B030D-6E8A-4147-A177-3AD203B41FA5}">
                      <a16:colId xmlns:a16="http://schemas.microsoft.com/office/drawing/2014/main" val="4134033808"/>
                    </a:ext>
                  </a:extLst>
                </a:gridCol>
                <a:gridCol w="484590">
                  <a:extLst>
                    <a:ext uri="{9D8B030D-6E8A-4147-A177-3AD203B41FA5}">
                      <a16:colId xmlns:a16="http://schemas.microsoft.com/office/drawing/2014/main" val="3187068067"/>
                    </a:ext>
                  </a:extLst>
                </a:gridCol>
                <a:gridCol w="484590">
                  <a:extLst>
                    <a:ext uri="{9D8B030D-6E8A-4147-A177-3AD203B41FA5}">
                      <a16:colId xmlns:a16="http://schemas.microsoft.com/office/drawing/2014/main" val="689140610"/>
                    </a:ext>
                  </a:extLst>
                </a:gridCol>
                <a:gridCol w="484590">
                  <a:extLst>
                    <a:ext uri="{9D8B030D-6E8A-4147-A177-3AD203B41FA5}">
                      <a16:colId xmlns:a16="http://schemas.microsoft.com/office/drawing/2014/main" val="2152919011"/>
                    </a:ext>
                  </a:extLst>
                </a:gridCol>
                <a:gridCol w="484590">
                  <a:extLst>
                    <a:ext uri="{9D8B030D-6E8A-4147-A177-3AD203B41FA5}">
                      <a16:colId xmlns:a16="http://schemas.microsoft.com/office/drawing/2014/main" val="3343550266"/>
                    </a:ext>
                  </a:extLst>
                </a:gridCol>
                <a:gridCol w="484590">
                  <a:extLst>
                    <a:ext uri="{9D8B030D-6E8A-4147-A177-3AD203B41FA5}">
                      <a16:colId xmlns:a16="http://schemas.microsoft.com/office/drawing/2014/main" val="1392218135"/>
                    </a:ext>
                  </a:extLst>
                </a:gridCol>
                <a:gridCol w="484590">
                  <a:extLst>
                    <a:ext uri="{9D8B030D-6E8A-4147-A177-3AD203B41FA5}">
                      <a16:colId xmlns:a16="http://schemas.microsoft.com/office/drawing/2014/main" val="1694239896"/>
                    </a:ext>
                  </a:extLst>
                </a:gridCol>
                <a:gridCol w="484590">
                  <a:extLst>
                    <a:ext uri="{9D8B030D-6E8A-4147-A177-3AD203B41FA5}">
                      <a16:colId xmlns:a16="http://schemas.microsoft.com/office/drawing/2014/main" val="2366773283"/>
                    </a:ext>
                  </a:extLst>
                </a:gridCol>
                <a:gridCol w="484590">
                  <a:extLst>
                    <a:ext uri="{9D8B030D-6E8A-4147-A177-3AD203B41FA5}">
                      <a16:colId xmlns:a16="http://schemas.microsoft.com/office/drawing/2014/main" val="4288418411"/>
                    </a:ext>
                  </a:extLst>
                </a:gridCol>
                <a:gridCol w="484590">
                  <a:extLst>
                    <a:ext uri="{9D8B030D-6E8A-4147-A177-3AD203B41FA5}">
                      <a16:colId xmlns:a16="http://schemas.microsoft.com/office/drawing/2014/main" val="2551594290"/>
                    </a:ext>
                  </a:extLst>
                </a:gridCol>
                <a:gridCol w="484590">
                  <a:extLst>
                    <a:ext uri="{9D8B030D-6E8A-4147-A177-3AD203B41FA5}">
                      <a16:colId xmlns:a16="http://schemas.microsoft.com/office/drawing/2014/main" val="246259225"/>
                    </a:ext>
                  </a:extLst>
                </a:gridCol>
                <a:gridCol w="484590">
                  <a:extLst>
                    <a:ext uri="{9D8B030D-6E8A-4147-A177-3AD203B41FA5}">
                      <a16:colId xmlns:a16="http://schemas.microsoft.com/office/drawing/2014/main" val="2685803105"/>
                    </a:ext>
                  </a:extLst>
                </a:gridCol>
              </a:tblGrid>
              <a:tr h="1861997">
                <a:tc>
                  <a:txBody>
                    <a:bodyPr/>
                    <a:lstStyle/>
                    <a:p>
                      <a:pPr algn="l" fontAlgn="b"/>
                      <a:r>
                        <a:rPr lang="en-US" sz="1100" u="none" strike="noStrike">
                          <a:effectLst/>
                          <a:latin typeface="+mn-lt"/>
                        </a:rPr>
                        <a:t> </a:t>
                      </a:r>
                      <a:endParaRPr lang="en-US" sz="1100" b="0" i="0" u="none" strike="noStrike">
                        <a:solidFill>
                          <a:srgbClr val="000000"/>
                        </a:solidFill>
                        <a:effectLst/>
                        <a:latin typeface="+mn-lt"/>
                      </a:endParaRPr>
                    </a:p>
                  </a:txBody>
                  <a:tcPr marL="0" marR="0" marT="0" marB="0" anchor="ctr">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mn-lt"/>
                      </a:endParaRPr>
                    </a:p>
                  </a:txBody>
                  <a:tcPr marL="0" marR="0" marT="0" marB="0" vert="vert27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l" fontAlgn="b"/>
                      <a:endParaRPr lang="en-US" sz="1100" b="0" i="0" u="none" strike="noStrike">
                        <a:solidFill>
                          <a:srgbClr val="000000"/>
                        </a:solidFill>
                        <a:effectLst/>
                        <a:latin typeface="+mn-lt"/>
                      </a:endParaRPr>
                    </a:p>
                  </a:txBody>
                  <a:tcPr marL="0" marR="0" marT="0" marB="0" vert="vert27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l" fontAlgn="b"/>
                      <a:endParaRPr lang="en-US" sz="1100" b="0" i="0" u="none" strike="noStrike">
                        <a:solidFill>
                          <a:srgbClr val="000000"/>
                        </a:solidFill>
                        <a:effectLst/>
                        <a:latin typeface="+mn-lt"/>
                      </a:endParaRPr>
                    </a:p>
                  </a:txBody>
                  <a:tcPr marL="0" marR="0" marT="0" marB="0" vert="vert27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l" fontAlgn="b"/>
                      <a:endParaRPr lang="en-US" sz="1100" b="0" i="0" u="none" strike="noStrike">
                        <a:solidFill>
                          <a:srgbClr val="000000"/>
                        </a:solidFill>
                        <a:effectLst/>
                        <a:latin typeface="+mn-lt"/>
                      </a:endParaRPr>
                    </a:p>
                  </a:txBody>
                  <a:tcPr marL="0" marR="0" marT="0" marB="0" vert="vert27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l" fontAlgn="b"/>
                      <a:endParaRPr lang="en-US" sz="1100" b="0" i="0" u="none" strike="noStrike">
                        <a:solidFill>
                          <a:srgbClr val="000000"/>
                        </a:solidFill>
                        <a:effectLst/>
                        <a:latin typeface="+mn-lt"/>
                      </a:endParaRPr>
                    </a:p>
                  </a:txBody>
                  <a:tcPr marL="0" marR="0" marT="0" marB="0" vert="vert27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l" fontAlgn="b"/>
                      <a:endParaRPr lang="en-US" sz="1100" b="0" i="0" u="none" strike="noStrike">
                        <a:solidFill>
                          <a:srgbClr val="000000"/>
                        </a:solidFill>
                        <a:effectLst/>
                        <a:latin typeface="+mn-lt"/>
                      </a:endParaRPr>
                    </a:p>
                  </a:txBody>
                  <a:tcPr marL="0" marR="0" marT="0" marB="0" vert="vert27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l" fontAlgn="b"/>
                      <a:endParaRPr lang="en-US" sz="1100" b="0" i="0" u="none" strike="noStrike">
                        <a:solidFill>
                          <a:srgbClr val="000000"/>
                        </a:solidFill>
                        <a:effectLst/>
                        <a:latin typeface="+mn-lt"/>
                      </a:endParaRPr>
                    </a:p>
                  </a:txBody>
                  <a:tcPr marL="0" marR="0" marT="0" marB="0" vert="vert27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l" fontAlgn="b"/>
                      <a:endParaRPr lang="en-US" sz="1100" b="0" i="0" u="none" strike="noStrike">
                        <a:solidFill>
                          <a:srgbClr val="000000"/>
                        </a:solidFill>
                        <a:effectLst/>
                        <a:latin typeface="+mn-lt"/>
                      </a:endParaRPr>
                    </a:p>
                  </a:txBody>
                  <a:tcPr marL="0" marR="0" marT="0" marB="0" vert="vert27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l" fontAlgn="b"/>
                      <a:endParaRPr lang="en-US" sz="1100" b="0" i="0" u="none" strike="noStrike">
                        <a:solidFill>
                          <a:srgbClr val="000000"/>
                        </a:solidFill>
                        <a:effectLst/>
                        <a:latin typeface="+mn-lt"/>
                      </a:endParaRPr>
                    </a:p>
                  </a:txBody>
                  <a:tcPr marL="0" marR="0" marT="0" marB="0" vert="vert27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l" fontAlgn="b"/>
                      <a:endParaRPr lang="en-US" sz="1100" b="0" i="0" u="none" strike="noStrike">
                        <a:solidFill>
                          <a:srgbClr val="000000"/>
                        </a:solidFill>
                        <a:effectLst/>
                        <a:latin typeface="+mn-lt"/>
                      </a:endParaRPr>
                    </a:p>
                  </a:txBody>
                  <a:tcPr marL="0" marR="0" marT="0" marB="0" vert="vert27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l" fontAlgn="b"/>
                      <a:endParaRPr lang="en-US" sz="1100" b="0" i="0" u="none" strike="noStrike">
                        <a:solidFill>
                          <a:srgbClr val="000000"/>
                        </a:solidFill>
                        <a:effectLst/>
                        <a:latin typeface="+mn-lt"/>
                      </a:endParaRPr>
                    </a:p>
                  </a:txBody>
                  <a:tcPr marL="0" marR="0" marT="0" marB="0" vert="vert27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l" fontAlgn="b"/>
                      <a:endParaRPr lang="en-US" sz="1100" b="0" i="0" u="none" strike="noStrike">
                        <a:solidFill>
                          <a:srgbClr val="000000"/>
                        </a:solidFill>
                        <a:effectLst/>
                        <a:latin typeface="+mn-lt"/>
                      </a:endParaRPr>
                    </a:p>
                  </a:txBody>
                  <a:tcPr marL="0" marR="0" marT="0" marB="0" vert="vert27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l" fontAlgn="b"/>
                      <a:endParaRPr lang="en-US" sz="1100" b="0" i="0" u="none" strike="noStrike">
                        <a:solidFill>
                          <a:srgbClr val="000000"/>
                        </a:solidFill>
                        <a:effectLst/>
                        <a:latin typeface="+mn-lt"/>
                      </a:endParaRPr>
                    </a:p>
                  </a:txBody>
                  <a:tcPr marL="0" marR="0" marT="0" marB="0" vert="vert27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l" fontAlgn="b"/>
                      <a:endParaRPr lang="en-US" sz="1100" b="0" i="0" u="none" strike="noStrike">
                        <a:solidFill>
                          <a:srgbClr val="000000"/>
                        </a:solidFill>
                        <a:effectLst/>
                        <a:latin typeface="+mn-lt"/>
                      </a:endParaRPr>
                    </a:p>
                  </a:txBody>
                  <a:tcPr marL="0" marR="0" marT="0" marB="0" vert="vert27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l" fontAlgn="b"/>
                      <a:endParaRPr lang="en-US" sz="1100" b="0" i="0" u="none" strike="noStrike">
                        <a:solidFill>
                          <a:srgbClr val="000000"/>
                        </a:solidFill>
                        <a:effectLst/>
                        <a:latin typeface="+mn-lt"/>
                      </a:endParaRPr>
                    </a:p>
                  </a:txBody>
                  <a:tcPr marL="0" marR="0" marT="0" marB="0" vert="vert27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l" fontAlgn="b"/>
                      <a:endParaRPr lang="en-US" sz="1100" b="0" i="0" u="none" strike="noStrike">
                        <a:solidFill>
                          <a:srgbClr val="000000"/>
                        </a:solidFill>
                        <a:effectLst/>
                        <a:latin typeface="+mn-lt"/>
                      </a:endParaRPr>
                    </a:p>
                  </a:txBody>
                  <a:tcPr marL="0" marR="0" marT="0" marB="0" vert="vert27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l" fontAlgn="b"/>
                      <a:endParaRPr lang="en-US" sz="1100" b="0" i="0" u="none" strike="noStrike">
                        <a:solidFill>
                          <a:srgbClr val="000000"/>
                        </a:solidFill>
                        <a:effectLst/>
                        <a:latin typeface="+mn-lt"/>
                      </a:endParaRPr>
                    </a:p>
                  </a:txBody>
                  <a:tcPr marL="0" marR="0" marT="0" marB="0" vert="vert27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l" fontAlgn="b"/>
                      <a:endParaRPr lang="en-US" sz="1100" b="0" i="0" u="none" strike="noStrike">
                        <a:solidFill>
                          <a:srgbClr val="000000"/>
                        </a:solidFill>
                        <a:effectLst/>
                        <a:latin typeface="+mn-lt"/>
                      </a:endParaRPr>
                    </a:p>
                  </a:txBody>
                  <a:tcPr marL="0" marR="0" marT="0" marB="0" vert="vert27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l" fontAlgn="b"/>
                      <a:endParaRPr lang="en-US" sz="1100" b="0" i="0" u="none" strike="noStrike">
                        <a:solidFill>
                          <a:srgbClr val="000000"/>
                        </a:solidFill>
                        <a:effectLst/>
                        <a:latin typeface="+mn-lt"/>
                      </a:endParaRPr>
                    </a:p>
                  </a:txBody>
                  <a:tcPr marL="0" marR="0" marT="0" marB="0" vert="vert27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l" fontAlgn="b"/>
                      <a:endParaRPr lang="en-US" sz="1100" b="0" i="0" u="none" strike="noStrike">
                        <a:solidFill>
                          <a:srgbClr val="000000"/>
                        </a:solidFill>
                        <a:effectLst/>
                        <a:latin typeface="+mn-lt"/>
                      </a:endParaRPr>
                    </a:p>
                  </a:txBody>
                  <a:tcPr marL="0" marR="0" marT="0" marB="0" vert="vert270" anchor="ctr">
                    <a:lnL w="127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extLst>
                  <a:ext uri="{0D108BD9-81ED-4DB2-BD59-A6C34878D82A}">
                    <a16:rowId xmlns:a16="http://schemas.microsoft.com/office/drawing/2014/main" val="2064995599"/>
                  </a:ext>
                </a:extLst>
              </a:tr>
              <a:tr h="451038">
                <a:tc>
                  <a:txBody>
                    <a:bodyPr/>
                    <a:lstStyle/>
                    <a:p>
                      <a:pPr algn="l" fontAlgn="ctr"/>
                      <a:endParaRPr lang="en-US" sz="1100" b="0" i="0" u="none" strike="noStrike">
                        <a:solidFill>
                          <a:srgbClr val="000000"/>
                        </a:solidFill>
                        <a:effectLst/>
                        <a:latin typeface="+mn-lt"/>
                      </a:endParaRPr>
                    </a:p>
                  </a:txBody>
                  <a:tcPr marL="45764" marR="0" marT="0" marB="0" anchor="ctr">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696969">
                        <a:alpha val="20000"/>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extLst>
                  <a:ext uri="{0D108BD9-81ED-4DB2-BD59-A6C34878D82A}">
                    <a16:rowId xmlns:a16="http://schemas.microsoft.com/office/drawing/2014/main" val="730204531"/>
                  </a:ext>
                </a:extLst>
              </a:tr>
              <a:tr h="451038">
                <a:tc>
                  <a:txBody>
                    <a:bodyPr/>
                    <a:lstStyle/>
                    <a:p>
                      <a:pPr algn="l" fontAlgn="ctr"/>
                      <a:endParaRPr lang="en-US" sz="1100" b="0" i="0" u="none" strike="noStrike">
                        <a:solidFill>
                          <a:srgbClr val="000000"/>
                        </a:solidFill>
                        <a:effectLst/>
                        <a:latin typeface="+mn-lt"/>
                      </a:endParaRPr>
                    </a:p>
                  </a:txBody>
                  <a:tcPr marL="45764" marR="0" marT="0" marB="0" anchor="ctr">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696969">
                        <a:alpha val="20000"/>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extLst>
                  <a:ext uri="{0D108BD9-81ED-4DB2-BD59-A6C34878D82A}">
                    <a16:rowId xmlns:a16="http://schemas.microsoft.com/office/drawing/2014/main" val="3215109925"/>
                  </a:ext>
                </a:extLst>
              </a:tr>
              <a:tr h="451038">
                <a:tc>
                  <a:txBody>
                    <a:bodyPr/>
                    <a:lstStyle/>
                    <a:p>
                      <a:pPr algn="l" fontAlgn="ctr"/>
                      <a:endParaRPr lang="en-US" sz="1100" b="0" i="0" u="none" strike="noStrike">
                        <a:solidFill>
                          <a:srgbClr val="000000"/>
                        </a:solidFill>
                        <a:effectLst/>
                        <a:latin typeface="+mn-lt"/>
                      </a:endParaRPr>
                    </a:p>
                  </a:txBody>
                  <a:tcPr marL="45764" marR="0" marT="0" marB="0" anchor="ctr">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696969">
                        <a:alpha val="20000"/>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extLst>
                  <a:ext uri="{0D108BD9-81ED-4DB2-BD59-A6C34878D82A}">
                    <a16:rowId xmlns:a16="http://schemas.microsoft.com/office/drawing/2014/main" val="854155049"/>
                  </a:ext>
                </a:extLst>
              </a:tr>
              <a:tr h="451038">
                <a:tc>
                  <a:txBody>
                    <a:bodyPr/>
                    <a:lstStyle/>
                    <a:p>
                      <a:pPr algn="l" fontAlgn="ctr"/>
                      <a:endParaRPr lang="en-US" sz="1100" b="0" i="0" u="none" strike="noStrike">
                        <a:solidFill>
                          <a:srgbClr val="000000"/>
                        </a:solidFill>
                        <a:effectLst/>
                        <a:latin typeface="+mn-lt"/>
                      </a:endParaRPr>
                    </a:p>
                  </a:txBody>
                  <a:tcPr marL="45764" marR="0" marT="0" marB="0" anchor="ctr">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696969">
                        <a:alpha val="20000"/>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extLst>
                  <a:ext uri="{0D108BD9-81ED-4DB2-BD59-A6C34878D82A}">
                    <a16:rowId xmlns:a16="http://schemas.microsoft.com/office/drawing/2014/main" val="2663530952"/>
                  </a:ext>
                </a:extLst>
              </a:tr>
              <a:tr h="451038">
                <a:tc>
                  <a:txBody>
                    <a:bodyPr/>
                    <a:lstStyle/>
                    <a:p>
                      <a:pPr algn="l" fontAlgn="ctr"/>
                      <a:endParaRPr lang="en-US" sz="1100" b="0" i="0" u="none" strike="noStrike">
                        <a:solidFill>
                          <a:srgbClr val="000000"/>
                        </a:solidFill>
                        <a:effectLst/>
                        <a:latin typeface="+mn-lt"/>
                      </a:endParaRPr>
                    </a:p>
                  </a:txBody>
                  <a:tcPr marL="45764" marR="0" marT="0" marB="0" anchor="ctr">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696969">
                        <a:alpha val="20000"/>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extLst>
                  <a:ext uri="{0D108BD9-81ED-4DB2-BD59-A6C34878D82A}">
                    <a16:rowId xmlns:a16="http://schemas.microsoft.com/office/drawing/2014/main" val="4069397004"/>
                  </a:ext>
                </a:extLst>
              </a:tr>
              <a:tr h="451038">
                <a:tc>
                  <a:txBody>
                    <a:bodyPr/>
                    <a:lstStyle/>
                    <a:p>
                      <a:pPr algn="l" fontAlgn="ctr"/>
                      <a:endParaRPr lang="en-US" sz="1100" b="0" i="0" u="none" strike="noStrike">
                        <a:solidFill>
                          <a:srgbClr val="000000"/>
                        </a:solidFill>
                        <a:effectLst/>
                        <a:latin typeface="+mn-lt"/>
                      </a:endParaRPr>
                    </a:p>
                  </a:txBody>
                  <a:tcPr marL="45764" marR="0" marT="0" marB="0" anchor="ctr">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696969">
                        <a:alpha val="20000"/>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extLst>
                  <a:ext uri="{0D108BD9-81ED-4DB2-BD59-A6C34878D82A}">
                    <a16:rowId xmlns:a16="http://schemas.microsoft.com/office/drawing/2014/main" val="4181462987"/>
                  </a:ext>
                </a:extLst>
              </a:tr>
              <a:tr h="451038">
                <a:tc>
                  <a:txBody>
                    <a:bodyPr/>
                    <a:lstStyle/>
                    <a:p>
                      <a:pPr algn="l" fontAlgn="ctr"/>
                      <a:endParaRPr lang="en-US" sz="1100" b="0" i="0" u="none" strike="noStrike">
                        <a:solidFill>
                          <a:srgbClr val="000000"/>
                        </a:solidFill>
                        <a:effectLst/>
                        <a:latin typeface="+mn-lt"/>
                      </a:endParaRPr>
                    </a:p>
                  </a:txBody>
                  <a:tcPr marL="45764" marR="0" marT="0" marB="0" anchor="ctr">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696969">
                        <a:alpha val="20000"/>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extLst>
                  <a:ext uri="{0D108BD9-81ED-4DB2-BD59-A6C34878D82A}">
                    <a16:rowId xmlns:a16="http://schemas.microsoft.com/office/drawing/2014/main" val="3286765881"/>
                  </a:ext>
                </a:extLst>
              </a:tr>
              <a:tr h="451038">
                <a:tc>
                  <a:txBody>
                    <a:bodyPr/>
                    <a:lstStyle/>
                    <a:p>
                      <a:pPr algn="l" fontAlgn="ctr"/>
                      <a:endParaRPr lang="en-US" sz="1100" b="0" i="0" u="none" strike="noStrike">
                        <a:solidFill>
                          <a:srgbClr val="000000"/>
                        </a:solidFill>
                        <a:effectLst/>
                        <a:latin typeface="+mn-lt"/>
                      </a:endParaRPr>
                    </a:p>
                  </a:txBody>
                  <a:tcPr marL="45764" marR="0" marT="0" marB="0" anchor="ctr">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96969">
                        <a:alpha val="20000"/>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alpha val="19608"/>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4D1">
                        <a:alpha val="14902"/>
                      </a:srgb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tc>
                  <a:txBody>
                    <a:bodyPr/>
                    <a:lstStyle/>
                    <a:p>
                      <a:pPr algn="ctr" fontAlgn="ctr"/>
                      <a:endParaRPr lang="en-US" sz="1100" b="0" i="0" u="none" strike="noStrike">
                        <a:solidFill>
                          <a:srgbClr val="000000"/>
                        </a:solidFill>
                        <a:effectLst/>
                        <a:latin typeface="+mn-lt"/>
                      </a:endParaRPr>
                    </a:p>
                  </a:txBody>
                  <a:tcPr marL="0" marR="0" marT="0" marB="0" anchor="ctr">
                    <a:lnL w="127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alpha val="17647"/>
                      </a:schemeClr>
                    </a:solidFill>
                  </a:tcPr>
                </a:tc>
                <a:extLst>
                  <a:ext uri="{0D108BD9-81ED-4DB2-BD59-A6C34878D82A}">
                    <a16:rowId xmlns:a16="http://schemas.microsoft.com/office/drawing/2014/main" val="2001600910"/>
                  </a:ext>
                </a:extLst>
              </a:tr>
            </a:tbl>
          </a:graphicData>
        </a:graphic>
      </p:graphicFrame>
      <p:sp>
        <p:nvSpPr>
          <p:cNvPr id="73" name="Vertical Text Placeholder 5">
            <a:extLst>
              <a:ext uri="{FF2B5EF4-FFF2-40B4-BE49-F238E27FC236}">
                <a16:creationId xmlns:a16="http://schemas.microsoft.com/office/drawing/2014/main" id="{9FADC292-24EB-F62D-4DC1-06082F5B01E4}"/>
              </a:ext>
            </a:extLst>
          </p:cNvPr>
          <p:cNvSpPr>
            <a:spLocks noGrp="1"/>
          </p:cNvSpPr>
          <p:nvPr>
            <p:ph type="body" orient="vert" sz="quarter" idx="29" hasCustomPrompt="1"/>
          </p:nvPr>
        </p:nvSpPr>
        <p:spPr>
          <a:xfrm rot="10800000">
            <a:off x="11601506" y="1187835"/>
            <a:ext cx="298739" cy="1796124"/>
          </a:xfrm>
          <a:prstGeom prst="rect">
            <a:avLst/>
          </a:prstGeom>
        </p:spPr>
        <p:txBody>
          <a:bodyPr vert="eaVert" lIns="0" tIns="0" rIns="0" bIns="0" anchor="ctr"/>
          <a:lstStyle>
            <a:lvl1pPr marL="0" indent="0">
              <a:buNone/>
              <a:defRPr sz="12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text styles</a:t>
            </a:r>
          </a:p>
        </p:txBody>
      </p:sp>
      <p:sp>
        <p:nvSpPr>
          <p:cNvPr id="82" name="Text Placeholder 74">
            <a:extLst>
              <a:ext uri="{FF2B5EF4-FFF2-40B4-BE49-F238E27FC236}">
                <a16:creationId xmlns:a16="http://schemas.microsoft.com/office/drawing/2014/main" id="{567BBD78-044B-B05D-3E72-20C4FCFA284E}"/>
              </a:ext>
            </a:extLst>
          </p:cNvPr>
          <p:cNvSpPr>
            <a:spLocks noGrp="1"/>
          </p:cNvSpPr>
          <p:nvPr>
            <p:ph type="body" sz="quarter" idx="37" hasCustomPrompt="1"/>
          </p:nvPr>
        </p:nvSpPr>
        <p:spPr>
          <a:xfrm>
            <a:off x="272695" y="6252293"/>
            <a:ext cx="1995487" cy="365124"/>
          </a:xfrm>
          <a:prstGeom prst="rect">
            <a:avLst/>
          </a:prstGeom>
        </p:spPr>
        <p:txBody>
          <a:bodyPr anchor="ctr"/>
          <a:lstStyle>
            <a:lvl1pPr marL="0" indent="0">
              <a:buNone/>
              <a:defRPr sz="1200"/>
            </a:lvl1pPr>
            <a:lvl2pPr>
              <a:defRPr sz="1000"/>
            </a:lvl2pPr>
            <a:lvl3pPr>
              <a:defRPr sz="1000"/>
            </a:lvl3pPr>
            <a:lvl4pPr>
              <a:defRPr sz="1000"/>
            </a:lvl4pPr>
            <a:lvl5pPr>
              <a:defRPr sz="10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text styles</a:t>
            </a:r>
          </a:p>
        </p:txBody>
      </p:sp>
      <p:sp>
        <p:nvSpPr>
          <p:cNvPr id="111" name="Text Placeholder 85">
            <a:extLst>
              <a:ext uri="{FF2B5EF4-FFF2-40B4-BE49-F238E27FC236}">
                <a16:creationId xmlns:a16="http://schemas.microsoft.com/office/drawing/2014/main" id="{9E69818E-37BA-7044-1B37-9BD2A7361085}"/>
              </a:ext>
            </a:extLst>
          </p:cNvPr>
          <p:cNvSpPr>
            <a:spLocks noGrp="1"/>
          </p:cNvSpPr>
          <p:nvPr>
            <p:ph type="body" sz="quarter" idx="57" hasCustomPrompt="1"/>
          </p:nvPr>
        </p:nvSpPr>
        <p:spPr>
          <a:xfrm>
            <a:off x="11587059" y="3086125"/>
            <a:ext cx="327637" cy="365125"/>
          </a:xfrm>
          <a:prstGeom prst="rect">
            <a:avLst/>
          </a:prstGeom>
        </p:spPr>
        <p:txBody>
          <a:bodyPr anchor="ctr"/>
          <a:lstStyle>
            <a:lvl1pPr marL="0" indent="0" algn="ctr">
              <a:buNone/>
              <a:defRPr sz="1200"/>
            </a:lvl1pPr>
          </a:lstStyle>
          <a:p>
            <a:pPr lvl="0"/>
            <a:r>
              <a:rPr lang="en-US"/>
              <a:t>x</a:t>
            </a:r>
          </a:p>
        </p:txBody>
      </p:sp>
      <p:sp>
        <p:nvSpPr>
          <p:cNvPr id="142" name="Text Placeholder 85">
            <a:extLst>
              <a:ext uri="{FF2B5EF4-FFF2-40B4-BE49-F238E27FC236}">
                <a16:creationId xmlns:a16="http://schemas.microsoft.com/office/drawing/2014/main" id="{737E5E14-1D5A-0E66-25A7-23804AE94B4F}"/>
              </a:ext>
            </a:extLst>
          </p:cNvPr>
          <p:cNvSpPr>
            <a:spLocks noGrp="1"/>
          </p:cNvSpPr>
          <p:nvPr>
            <p:ph type="body" sz="quarter" idx="77" hasCustomPrompt="1"/>
          </p:nvPr>
        </p:nvSpPr>
        <p:spPr>
          <a:xfrm>
            <a:off x="11587059" y="3540151"/>
            <a:ext cx="327637" cy="365125"/>
          </a:xfrm>
          <a:prstGeom prst="rect">
            <a:avLst/>
          </a:prstGeom>
        </p:spPr>
        <p:txBody>
          <a:bodyPr anchor="ctr"/>
          <a:lstStyle>
            <a:lvl1pPr marL="0" indent="0" algn="ctr">
              <a:buNone/>
              <a:defRPr sz="1200"/>
            </a:lvl1pPr>
          </a:lstStyle>
          <a:p>
            <a:pPr lvl="0"/>
            <a:r>
              <a:rPr lang="en-US"/>
              <a:t>x</a:t>
            </a:r>
          </a:p>
        </p:txBody>
      </p:sp>
      <p:sp>
        <p:nvSpPr>
          <p:cNvPr id="162" name="Text Placeholder 85">
            <a:extLst>
              <a:ext uri="{FF2B5EF4-FFF2-40B4-BE49-F238E27FC236}">
                <a16:creationId xmlns:a16="http://schemas.microsoft.com/office/drawing/2014/main" id="{35946E58-7B54-981C-3B9A-8187448581EA}"/>
              </a:ext>
            </a:extLst>
          </p:cNvPr>
          <p:cNvSpPr>
            <a:spLocks noGrp="1"/>
          </p:cNvSpPr>
          <p:nvPr>
            <p:ph type="body" sz="quarter" idx="97" hasCustomPrompt="1"/>
          </p:nvPr>
        </p:nvSpPr>
        <p:spPr>
          <a:xfrm>
            <a:off x="11587054" y="3996318"/>
            <a:ext cx="327637" cy="365125"/>
          </a:xfrm>
          <a:prstGeom prst="rect">
            <a:avLst/>
          </a:prstGeom>
        </p:spPr>
        <p:txBody>
          <a:bodyPr anchor="ctr"/>
          <a:lstStyle>
            <a:lvl1pPr marL="0" indent="0" algn="ctr">
              <a:buNone/>
              <a:defRPr sz="1200"/>
            </a:lvl1pPr>
          </a:lstStyle>
          <a:p>
            <a:pPr lvl="0"/>
            <a:r>
              <a:rPr lang="en-US"/>
              <a:t>x</a:t>
            </a:r>
          </a:p>
        </p:txBody>
      </p:sp>
      <p:sp>
        <p:nvSpPr>
          <p:cNvPr id="186" name="Text Placeholder 85">
            <a:extLst>
              <a:ext uri="{FF2B5EF4-FFF2-40B4-BE49-F238E27FC236}">
                <a16:creationId xmlns:a16="http://schemas.microsoft.com/office/drawing/2014/main" id="{185A75EE-0DC6-FB74-2F4B-501F398819DE}"/>
              </a:ext>
            </a:extLst>
          </p:cNvPr>
          <p:cNvSpPr>
            <a:spLocks noGrp="1"/>
          </p:cNvSpPr>
          <p:nvPr>
            <p:ph type="body" sz="quarter" idx="117" hasCustomPrompt="1"/>
          </p:nvPr>
        </p:nvSpPr>
        <p:spPr>
          <a:xfrm>
            <a:off x="11587054" y="4444170"/>
            <a:ext cx="327637" cy="365125"/>
          </a:xfrm>
          <a:prstGeom prst="rect">
            <a:avLst/>
          </a:prstGeom>
        </p:spPr>
        <p:txBody>
          <a:bodyPr anchor="ctr"/>
          <a:lstStyle>
            <a:lvl1pPr marL="0" indent="0" algn="ctr">
              <a:buNone/>
              <a:defRPr sz="1200"/>
            </a:lvl1pPr>
          </a:lstStyle>
          <a:p>
            <a:pPr lvl="0"/>
            <a:r>
              <a:rPr lang="en-US"/>
              <a:t>x</a:t>
            </a:r>
          </a:p>
        </p:txBody>
      </p:sp>
      <p:sp>
        <p:nvSpPr>
          <p:cNvPr id="207" name="Text Placeholder 85">
            <a:extLst>
              <a:ext uri="{FF2B5EF4-FFF2-40B4-BE49-F238E27FC236}">
                <a16:creationId xmlns:a16="http://schemas.microsoft.com/office/drawing/2014/main" id="{7407B929-C92D-9081-D002-76ADD15100F3}"/>
              </a:ext>
            </a:extLst>
          </p:cNvPr>
          <p:cNvSpPr>
            <a:spLocks noGrp="1"/>
          </p:cNvSpPr>
          <p:nvPr>
            <p:ph type="body" sz="quarter" idx="137" hasCustomPrompt="1"/>
          </p:nvPr>
        </p:nvSpPr>
        <p:spPr>
          <a:xfrm>
            <a:off x="11587055" y="4896125"/>
            <a:ext cx="327637" cy="365125"/>
          </a:xfrm>
          <a:prstGeom prst="rect">
            <a:avLst/>
          </a:prstGeom>
        </p:spPr>
        <p:txBody>
          <a:bodyPr anchor="ctr"/>
          <a:lstStyle>
            <a:lvl1pPr marL="0" indent="0" algn="ctr">
              <a:buNone/>
              <a:defRPr sz="1200"/>
            </a:lvl1pPr>
          </a:lstStyle>
          <a:p>
            <a:pPr lvl="0"/>
            <a:r>
              <a:rPr lang="en-US"/>
              <a:t>x</a:t>
            </a:r>
          </a:p>
        </p:txBody>
      </p:sp>
      <p:sp>
        <p:nvSpPr>
          <p:cNvPr id="227" name="Text Placeholder 85">
            <a:extLst>
              <a:ext uri="{FF2B5EF4-FFF2-40B4-BE49-F238E27FC236}">
                <a16:creationId xmlns:a16="http://schemas.microsoft.com/office/drawing/2014/main" id="{1F94447B-77E7-9E30-C641-1F5D0F02881F}"/>
              </a:ext>
            </a:extLst>
          </p:cNvPr>
          <p:cNvSpPr>
            <a:spLocks noGrp="1"/>
          </p:cNvSpPr>
          <p:nvPr>
            <p:ph type="body" sz="quarter" idx="157" hasCustomPrompt="1"/>
          </p:nvPr>
        </p:nvSpPr>
        <p:spPr>
          <a:xfrm>
            <a:off x="11589005" y="5347612"/>
            <a:ext cx="327637" cy="365125"/>
          </a:xfrm>
          <a:prstGeom prst="rect">
            <a:avLst/>
          </a:prstGeom>
        </p:spPr>
        <p:txBody>
          <a:bodyPr anchor="ctr"/>
          <a:lstStyle>
            <a:lvl1pPr marL="0" indent="0" algn="ctr">
              <a:buNone/>
              <a:defRPr sz="1200"/>
            </a:lvl1pPr>
          </a:lstStyle>
          <a:p>
            <a:pPr lvl="0"/>
            <a:r>
              <a:rPr lang="en-US"/>
              <a:t>x</a:t>
            </a:r>
          </a:p>
        </p:txBody>
      </p:sp>
      <p:sp>
        <p:nvSpPr>
          <p:cNvPr id="247" name="Text Placeholder 85">
            <a:extLst>
              <a:ext uri="{FF2B5EF4-FFF2-40B4-BE49-F238E27FC236}">
                <a16:creationId xmlns:a16="http://schemas.microsoft.com/office/drawing/2014/main" id="{E9D40C69-F2C7-AE8E-842D-DB4789F11916}"/>
              </a:ext>
            </a:extLst>
          </p:cNvPr>
          <p:cNvSpPr>
            <a:spLocks noGrp="1"/>
          </p:cNvSpPr>
          <p:nvPr>
            <p:ph type="body" sz="quarter" idx="177" hasCustomPrompt="1"/>
          </p:nvPr>
        </p:nvSpPr>
        <p:spPr>
          <a:xfrm>
            <a:off x="11587055" y="5797978"/>
            <a:ext cx="327637" cy="365125"/>
          </a:xfrm>
          <a:prstGeom prst="rect">
            <a:avLst/>
          </a:prstGeom>
        </p:spPr>
        <p:txBody>
          <a:bodyPr anchor="ctr"/>
          <a:lstStyle>
            <a:lvl1pPr marL="0" indent="0" algn="ctr">
              <a:buNone/>
              <a:defRPr sz="1200"/>
            </a:lvl1pPr>
          </a:lstStyle>
          <a:p>
            <a:pPr lvl="0"/>
            <a:r>
              <a:rPr lang="en-US"/>
              <a:t>x</a:t>
            </a:r>
          </a:p>
        </p:txBody>
      </p:sp>
      <p:sp>
        <p:nvSpPr>
          <p:cNvPr id="267" name="Text Placeholder 85">
            <a:extLst>
              <a:ext uri="{FF2B5EF4-FFF2-40B4-BE49-F238E27FC236}">
                <a16:creationId xmlns:a16="http://schemas.microsoft.com/office/drawing/2014/main" id="{D56A6173-D5B1-341C-7F45-8172164DEB05}"/>
              </a:ext>
            </a:extLst>
          </p:cNvPr>
          <p:cNvSpPr>
            <a:spLocks noGrp="1"/>
          </p:cNvSpPr>
          <p:nvPr>
            <p:ph type="body" sz="quarter" idx="197" hasCustomPrompt="1"/>
          </p:nvPr>
        </p:nvSpPr>
        <p:spPr>
          <a:xfrm>
            <a:off x="11587056" y="6252292"/>
            <a:ext cx="327637" cy="365125"/>
          </a:xfrm>
          <a:prstGeom prst="rect">
            <a:avLst/>
          </a:prstGeom>
        </p:spPr>
        <p:txBody>
          <a:bodyPr anchor="ctr"/>
          <a:lstStyle>
            <a:lvl1pPr marL="0" indent="0" algn="ctr">
              <a:buNone/>
              <a:defRPr sz="1200"/>
            </a:lvl1pPr>
          </a:lstStyle>
          <a:p>
            <a:pPr lvl="0"/>
            <a:r>
              <a:rPr lang="en-US"/>
              <a:t>x</a:t>
            </a:r>
          </a:p>
        </p:txBody>
      </p:sp>
      <p:sp>
        <p:nvSpPr>
          <p:cNvPr id="3" name="Rectangle 2">
            <a:extLst>
              <a:ext uri="{FF2B5EF4-FFF2-40B4-BE49-F238E27FC236}">
                <a16:creationId xmlns:a16="http://schemas.microsoft.com/office/drawing/2014/main" id="{D0904ACE-1BDB-F588-966E-82962B39ADE4}"/>
              </a:ext>
            </a:extLst>
          </p:cNvPr>
          <p:cNvSpPr/>
          <p:nvPr userDrawn="1"/>
        </p:nvSpPr>
        <p:spPr>
          <a:xfrm>
            <a:off x="195128" y="199134"/>
            <a:ext cx="11802848" cy="954420"/>
          </a:xfrm>
          <a:prstGeom prst="rect">
            <a:avLst/>
          </a:prstGeom>
          <a:solidFill>
            <a:srgbClr val="001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17">
            <a:extLst>
              <a:ext uri="{FF2B5EF4-FFF2-40B4-BE49-F238E27FC236}">
                <a16:creationId xmlns:a16="http://schemas.microsoft.com/office/drawing/2014/main" id="{11F538EC-A5AE-95C0-BE0A-22EAABF4B37F}"/>
              </a:ext>
            </a:extLst>
          </p:cNvPr>
          <p:cNvSpPr/>
          <p:nvPr userDrawn="1"/>
        </p:nvSpPr>
        <p:spPr>
          <a:xfrm>
            <a:off x="9806588" y="193711"/>
            <a:ext cx="2191598" cy="954501"/>
          </a:xfrm>
          <a:custGeom>
            <a:avLst/>
            <a:gdLst>
              <a:gd name="connsiteX0" fmla="*/ 0 w 4691270"/>
              <a:gd name="connsiteY0" fmla="*/ 6858000 h 6858000"/>
              <a:gd name="connsiteX1" fmla="*/ 1848689 w 4691270"/>
              <a:gd name="connsiteY1" fmla="*/ 0 h 6858000"/>
              <a:gd name="connsiteX2" fmla="*/ 4691270 w 4691270"/>
              <a:gd name="connsiteY2" fmla="*/ 0 h 6858000"/>
              <a:gd name="connsiteX3" fmla="*/ 2842581 w 4691270"/>
              <a:gd name="connsiteY3" fmla="*/ 6858000 h 6858000"/>
              <a:gd name="connsiteX4" fmla="*/ 0 w 4691270"/>
              <a:gd name="connsiteY4" fmla="*/ 6858000 h 6858000"/>
              <a:gd name="connsiteX0" fmla="*/ 0 w 2915479"/>
              <a:gd name="connsiteY0" fmla="*/ 6858000 h 6858000"/>
              <a:gd name="connsiteX1" fmla="*/ 1848689 w 2915479"/>
              <a:gd name="connsiteY1" fmla="*/ 0 h 6858000"/>
              <a:gd name="connsiteX2" fmla="*/ 2915479 w 2915479"/>
              <a:gd name="connsiteY2" fmla="*/ 13253 h 6858000"/>
              <a:gd name="connsiteX3" fmla="*/ 2842581 w 2915479"/>
              <a:gd name="connsiteY3" fmla="*/ 6858000 h 6858000"/>
              <a:gd name="connsiteX4" fmla="*/ 0 w 2915479"/>
              <a:gd name="connsiteY4" fmla="*/ 6858000 h 6858000"/>
              <a:gd name="connsiteX0" fmla="*/ 0 w 2915479"/>
              <a:gd name="connsiteY0" fmla="*/ 6858000 h 6858000"/>
              <a:gd name="connsiteX1" fmla="*/ 1848689 w 2915479"/>
              <a:gd name="connsiteY1" fmla="*/ 0 h 6858000"/>
              <a:gd name="connsiteX2" fmla="*/ 2915479 w 2915479"/>
              <a:gd name="connsiteY2" fmla="*/ 1 h 6858000"/>
              <a:gd name="connsiteX3" fmla="*/ 2842581 w 2915479"/>
              <a:gd name="connsiteY3" fmla="*/ 6858000 h 6858000"/>
              <a:gd name="connsiteX4" fmla="*/ 0 w 2915479"/>
              <a:gd name="connsiteY4" fmla="*/ 6858000 h 6858000"/>
              <a:gd name="connsiteX0" fmla="*/ 0 w 3982268"/>
              <a:gd name="connsiteY0" fmla="*/ 6858000 h 6871252"/>
              <a:gd name="connsiteX1" fmla="*/ 1848689 w 3982268"/>
              <a:gd name="connsiteY1" fmla="*/ 0 h 6871252"/>
              <a:gd name="connsiteX2" fmla="*/ 2915479 w 3982268"/>
              <a:gd name="connsiteY2" fmla="*/ 1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2644 w 3982268"/>
              <a:gd name="connsiteY2" fmla="*/ 13253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7960 w 3982268"/>
              <a:gd name="connsiteY2" fmla="*/ 2621 h 6871252"/>
              <a:gd name="connsiteX3" fmla="*/ 3982268 w 3982268"/>
              <a:gd name="connsiteY3" fmla="*/ 6871252 h 6871252"/>
              <a:gd name="connsiteX4" fmla="*/ 0 w 3982268"/>
              <a:gd name="connsiteY4" fmla="*/ 6858000 h 6871252"/>
              <a:gd name="connsiteX0" fmla="*/ 0 w 3982268"/>
              <a:gd name="connsiteY0" fmla="*/ 6860695 h 6873947"/>
              <a:gd name="connsiteX1" fmla="*/ 1848689 w 3982268"/>
              <a:gd name="connsiteY1" fmla="*/ 2695 h 6873947"/>
              <a:gd name="connsiteX2" fmla="*/ 3927960 w 3982268"/>
              <a:gd name="connsiteY2" fmla="*/ 0 h 6873947"/>
              <a:gd name="connsiteX3" fmla="*/ 3982268 w 3982268"/>
              <a:gd name="connsiteY3" fmla="*/ 6873947 h 6873947"/>
              <a:gd name="connsiteX4" fmla="*/ 0 w 3982268"/>
              <a:gd name="connsiteY4" fmla="*/ 6860695 h 6873947"/>
              <a:gd name="connsiteX0" fmla="*/ 0 w 4014166"/>
              <a:gd name="connsiteY0" fmla="*/ 6860695 h 6860695"/>
              <a:gd name="connsiteX1" fmla="*/ 1848689 w 4014166"/>
              <a:gd name="connsiteY1" fmla="*/ 2695 h 6860695"/>
              <a:gd name="connsiteX2" fmla="*/ 3927960 w 4014166"/>
              <a:gd name="connsiteY2" fmla="*/ 0 h 6860695"/>
              <a:gd name="connsiteX3" fmla="*/ 4014166 w 4014166"/>
              <a:gd name="connsiteY3" fmla="*/ 6756989 h 6860695"/>
              <a:gd name="connsiteX4" fmla="*/ 0 w 4014166"/>
              <a:gd name="connsiteY4" fmla="*/ 6860695 h 686069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58000 h 6860620"/>
              <a:gd name="connsiteX1" fmla="*/ 1848689 w 3934421"/>
              <a:gd name="connsiteY1" fmla="*/ 0 h 6860620"/>
              <a:gd name="connsiteX2" fmla="*/ 3858110 w 3934421"/>
              <a:gd name="connsiteY2" fmla="*/ 79855 h 6860620"/>
              <a:gd name="connsiteX3" fmla="*/ 3934421 w 3934421"/>
              <a:gd name="connsiteY3" fmla="*/ 6860620 h 6860620"/>
              <a:gd name="connsiteX4" fmla="*/ 0 w 3934421"/>
              <a:gd name="connsiteY4" fmla="*/ 6858000 h 6860620"/>
              <a:gd name="connsiteX0" fmla="*/ 0 w 3934421"/>
              <a:gd name="connsiteY0" fmla="*/ 6860695 h 6863315"/>
              <a:gd name="connsiteX1" fmla="*/ 1848689 w 3934421"/>
              <a:gd name="connsiteY1" fmla="*/ 2695 h 6863315"/>
              <a:gd name="connsiteX2" fmla="*/ 3921610 w 3934421"/>
              <a:gd name="connsiteY2" fmla="*/ 0 h 6863315"/>
              <a:gd name="connsiteX3" fmla="*/ 3934421 w 3934421"/>
              <a:gd name="connsiteY3" fmla="*/ 6863315 h 6863315"/>
              <a:gd name="connsiteX4" fmla="*/ 0 w 3934421"/>
              <a:gd name="connsiteY4" fmla="*/ 6860695 h 6863315"/>
              <a:gd name="connsiteX0" fmla="*/ 0 w 21185743"/>
              <a:gd name="connsiteY0" fmla="*/ 6860695 h 6863315"/>
              <a:gd name="connsiteX1" fmla="*/ 1848689 w 21185743"/>
              <a:gd name="connsiteY1" fmla="*/ 2695 h 6863315"/>
              <a:gd name="connsiteX2" fmla="*/ 21185743 w 21185743"/>
              <a:gd name="connsiteY2" fmla="*/ 0 h 6863315"/>
              <a:gd name="connsiteX3" fmla="*/ 3934421 w 21185743"/>
              <a:gd name="connsiteY3" fmla="*/ 6863315 h 6863315"/>
              <a:gd name="connsiteX4" fmla="*/ 0 w 21185743"/>
              <a:gd name="connsiteY4" fmla="*/ 6860695 h 6863315"/>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78512"/>
              <a:gd name="connsiteY0" fmla="*/ 6860695 h 6860694"/>
              <a:gd name="connsiteX1" fmla="*/ 1848689 w 22078512"/>
              <a:gd name="connsiteY1" fmla="*/ 2695 h 6860694"/>
              <a:gd name="connsiteX2" fmla="*/ 21832566 w 22078512"/>
              <a:gd name="connsiteY2" fmla="*/ 0 h 6860694"/>
              <a:gd name="connsiteX3" fmla="*/ 22014184 w 22078512"/>
              <a:gd name="connsiteY3" fmla="*/ 6727378 h 6860694"/>
              <a:gd name="connsiteX4" fmla="*/ 0 w 22078512"/>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847161 h 6860694"/>
              <a:gd name="connsiteX4" fmla="*/ 0 w 22014184"/>
              <a:gd name="connsiteY4" fmla="*/ 6860695 h 6860694"/>
              <a:gd name="connsiteX0" fmla="*/ 0 w 22014184"/>
              <a:gd name="connsiteY0" fmla="*/ 6884648 h 6884647"/>
              <a:gd name="connsiteX1" fmla="*/ 1848689 w 22014184"/>
              <a:gd name="connsiteY1" fmla="*/ 26648 h 6884647"/>
              <a:gd name="connsiteX2" fmla="*/ 21928390 w 22014184"/>
              <a:gd name="connsiteY2" fmla="*/ 0 h 6884647"/>
              <a:gd name="connsiteX3" fmla="*/ 22014184 w 22014184"/>
              <a:gd name="connsiteY3" fmla="*/ 6871114 h 6884647"/>
              <a:gd name="connsiteX4" fmla="*/ 0 w 22014184"/>
              <a:gd name="connsiteY4" fmla="*/ 6884648 h 6884647"/>
              <a:gd name="connsiteX0" fmla="*/ 0 w 22014184"/>
              <a:gd name="connsiteY0" fmla="*/ 6858950 h 6858949"/>
              <a:gd name="connsiteX1" fmla="*/ 1848689 w 22014184"/>
              <a:gd name="connsiteY1" fmla="*/ 950 h 6858949"/>
              <a:gd name="connsiteX2" fmla="*/ 17291794 w 22014184"/>
              <a:gd name="connsiteY2" fmla="*/ 0 h 6858949"/>
              <a:gd name="connsiteX3" fmla="*/ 22014184 w 22014184"/>
              <a:gd name="connsiteY3" fmla="*/ 6845416 h 6858949"/>
              <a:gd name="connsiteX4" fmla="*/ 0 w 22014184"/>
              <a:gd name="connsiteY4" fmla="*/ 6858950 h 6858949"/>
              <a:gd name="connsiteX0" fmla="*/ 0 w 22014184"/>
              <a:gd name="connsiteY0" fmla="*/ 6858950 h 6858949"/>
              <a:gd name="connsiteX1" fmla="*/ 1848689 w 22014184"/>
              <a:gd name="connsiteY1" fmla="*/ 950 h 6858949"/>
              <a:gd name="connsiteX2" fmla="*/ 17943002 w 22014184"/>
              <a:gd name="connsiteY2" fmla="*/ 0 h 6858949"/>
              <a:gd name="connsiteX3" fmla="*/ 22014184 w 22014184"/>
              <a:gd name="connsiteY3" fmla="*/ 6845416 h 6858949"/>
              <a:gd name="connsiteX4" fmla="*/ 0 w 22014184"/>
              <a:gd name="connsiteY4" fmla="*/ 6858950 h 6858949"/>
              <a:gd name="connsiteX0" fmla="*/ 0 w 17950648"/>
              <a:gd name="connsiteY0" fmla="*/ 6858950 h 6858949"/>
              <a:gd name="connsiteX1" fmla="*/ 1848689 w 17950648"/>
              <a:gd name="connsiteY1" fmla="*/ 950 h 6858949"/>
              <a:gd name="connsiteX2" fmla="*/ 17943002 w 17950648"/>
              <a:gd name="connsiteY2" fmla="*/ 0 h 6858949"/>
              <a:gd name="connsiteX3" fmla="*/ 17950648 w 17950648"/>
              <a:gd name="connsiteY3" fmla="*/ 6845416 h 6858949"/>
              <a:gd name="connsiteX4" fmla="*/ 0 w 17950648"/>
              <a:gd name="connsiteY4" fmla="*/ 6858950 h 6858949"/>
              <a:gd name="connsiteX0" fmla="*/ 0 w 17976696"/>
              <a:gd name="connsiteY0" fmla="*/ 6858950 h 6858949"/>
              <a:gd name="connsiteX1" fmla="*/ 1848689 w 17976696"/>
              <a:gd name="connsiteY1" fmla="*/ 950 h 6858949"/>
              <a:gd name="connsiteX2" fmla="*/ 17943002 w 17976696"/>
              <a:gd name="connsiteY2" fmla="*/ 0 h 6858949"/>
              <a:gd name="connsiteX3" fmla="*/ 17976696 w 17976696"/>
              <a:gd name="connsiteY3" fmla="*/ 6845416 h 6858949"/>
              <a:gd name="connsiteX4" fmla="*/ 0 w 17976696"/>
              <a:gd name="connsiteY4" fmla="*/ 6858950 h 6858949"/>
              <a:gd name="connsiteX0" fmla="*/ 0 w 17995295"/>
              <a:gd name="connsiteY0" fmla="*/ 6858950 h 6858949"/>
              <a:gd name="connsiteX1" fmla="*/ 1848689 w 17995295"/>
              <a:gd name="connsiteY1" fmla="*/ 950 h 6858949"/>
              <a:gd name="connsiteX2" fmla="*/ 17995098 w 17995295"/>
              <a:gd name="connsiteY2" fmla="*/ 0 h 6858949"/>
              <a:gd name="connsiteX3" fmla="*/ 17976696 w 17995295"/>
              <a:gd name="connsiteY3" fmla="*/ 6845416 h 6858949"/>
              <a:gd name="connsiteX4" fmla="*/ 0 w 17995295"/>
              <a:gd name="connsiteY4" fmla="*/ 6858950 h 6858949"/>
              <a:gd name="connsiteX0" fmla="*/ 0 w 17995295"/>
              <a:gd name="connsiteY0" fmla="*/ 6927477 h 6927477"/>
              <a:gd name="connsiteX1" fmla="*/ 1848689 w 17995295"/>
              <a:gd name="connsiteY1" fmla="*/ 950 h 6927477"/>
              <a:gd name="connsiteX2" fmla="*/ 17995098 w 17995295"/>
              <a:gd name="connsiteY2" fmla="*/ 0 h 6927477"/>
              <a:gd name="connsiteX3" fmla="*/ 17976696 w 17995295"/>
              <a:gd name="connsiteY3" fmla="*/ 6845416 h 6927477"/>
              <a:gd name="connsiteX4" fmla="*/ 0 w 17995295"/>
              <a:gd name="connsiteY4" fmla="*/ 6927477 h 6927477"/>
              <a:gd name="connsiteX0" fmla="*/ 0 w 19185604"/>
              <a:gd name="connsiteY0" fmla="*/ 6927477 h 6927477"/>
              <a:gd name="connsiteX1" fmla="*/ 1848689 w 19185604"/>
              <a:gd name="connsiteY1" fmla="*/ 950 h 6927477"/>
              <a:gd name="connsiteX2" fmla="*/ 17995098 w 19185604"/>
              <a:gd name="connsiteY2" fmla="*/ 0 h 6927477"/>
              <a:gd name="connsiteX3" fmla="*/ 19185604 w 19185604"/>
              <a:gd name="connsiteY3" fmla="*/ 6913942 h 6927477"/>
              <a:gd name="connsiteX4" fmla="*/ 0 w 19185604"/>
              <a:gd name="connsiteY4" fmla="*/ 6927477 h 6927477"/>
              <a:gd name="connsiteX0" fmla="*/ 0 w 19204201"/>
              <a:gd name="connsiteY0" fmla="*/ 6996005 h 6996005"/>
              <a:gd name="connsiteX1" fmla="*/ 1848689 w 19204201"/>
              <a:gd name="connsiteY1" fmla="*/ 69478 h 6996005"/>
              <a:gd name="connsiteX2" fmla="*/ 19204007 w 19204201"/>
              <a:gd name="connsiteY2" fmla="*/ 0 h 6996005"/>
              <a:gd name="connsiteX3" fmla="*/ 19185604 w 19204201"/>
              <a:gd name="connsiteY3" fmla="*/ 6982470 h 6996005"/>
              <a:gd name="connsiteX4" fmla="*/ 0 w 19204201"/>
              <a:gd name="connsiteY4" fmla="*/ 6996005 h 6996005"/>
              <a:gd name="connsiteX0" fmla="*/ 0 w 19232185"/>
              <a:gd name="connsiteY0" fmla="*/ 6924622 h 6982470"/>
              <a:gd name="connsiteX1" fmla="*/ 1876673 w 19232185"/>
              <a:gd name="connsiteY1" fmla="*/ 69478 h 6982470"/>
              <a:gd name="connsiteX2" fmla="*/ 19231991 w 19232185"/>
              <a:gd name="connsiteY2" fmla="*/ 0 h 6982470"/>
              <a:gd name="connsiteX3" fmla="*/ 19213588 w 19232185"/>
              <a:gd name="connsiteY3" fmla="*/ 6982470 h 6982470"/>
              <a:gd name="connsiteX4" fmla="*/ 0 w 19232185"/>
              <a:gd name="connsiteY4" fmla="*/ 6924622 h 6982470"/>
              <a:gd name="connsiteX0" fmla="*/ 0 w 19213588"/>
              <a:gd name="connsiteY0" fmla="*/ 6924622 h 6982470"/>
              <a:gd name="connsiteX1" fmla="*/ 1876673 w 19213588"/>
              <a:gd name="connsiteY1" fmla="*/ 69478 h 6982470"/>
              <a:gd name="connsiteX2" fmla="*/ 19204007 w 19213588"/>
              <a:gd name="connsiteY2" fmla="*/ 0 h 6982470"/>
              <a:gd name="connsiteX3" fmla="*/ 19213588 w 19213588"/>
              <a:gd name="connsiteY3" fmla="*/ 6982470 h 6982470"/>
              <a:gd name="connsiteX4" fmla="*/ 0 w 19213588"/>
              <a:gd name="connsiteY4" fmla="*/ 6924622 h 6982470"/>
              <a:gd name="connsiteX0" fmla="*/ 0 w 19213588"/>
              <a:gd name="connsiteY0" fmla="*/ 6900828 h 6958676"/>
              <a:gd name="connsiteX1" fmla="*/ 1876673 w 19213588"/>
              <a:gd name="connsiteY1" fmla="*/ 45684 h 6958676"/>
              <a:gd name="connsiteX2" fmla="*/ 19204007 w 19213588"/>
              <a:gd name="connsiteY2" fmla="*/ 0 h 6958676"/>
              <a:gd name="connsiteX3" fmla="*/ 19213588 w 19213588"/>
              <a:gd name="connsiteY3" fmla="*/ 6958676 h 6958676"/>
              <a:gd name="connsiteX4" fmla="*/ 0 w 19213588"/>
              <a:gd name="connsiteY4" fmla="*/ 6900828 h 6958676"/>
              <a:gd name="connsiteX0" fmla="*/ 0 w 19296381"/>
              <a:gd name="connsiteY0" fmla="*/ 6970276 h 6970276"/>
              <a:gd name="connsiteX1" fmla="*/ 1959466 w 19296381"/>
              <a:gd name="connsiteY1" fmla="*/ 45684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235446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276 h 6970276"/>
              <a:gd name="connsiteX1" fmla="*/ 2373435 w 19296381"/>
              <a:gd name="connsiteY1" fmla="*/ 22537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428630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980586 w 19296381"/>
              <a:gd name="connsiteY1" fmla="*/ 45686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539021 w 19296381"/>
              <a:gd name="connsiteY1" fmla="*/ 68835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739 h 6959288"/>
              <a:gd name="connsiteX1" fmla="*/ 2539021 w 19296381"/>
              <a:gd name="connsiteY1" fmla="*/ 0 h 6959288"/>
              <a:gd name="connsiteX2" fmla="*/ 19286800 w 19296381"/>
              <a:gd name="connsiteY2" fmla="*/ 612 h 6959288"/>
              <a:gd name="connsiteX3" fmla="*/ 19296381 w 19296381"/>
              <a:gd name="connsiteY3" fmla="*/ 6959288 h 6959288"/>
              <a:gd name="connsiteX4" fmla="*/ 0 w 19296381"/>
              <a:gd name="connsiteY4" fmla="*/ 6947739 h 6959288"/>
              <a:gd name="connsiteX0" fmla="*/ 0 w 19268783"/>
              <a:gd name="connsiteY0" fmla="*/ 6924590 h 6959288"/>
              <a:gd name="connsiteX1" fmla="*/ 2511423 w 19268783"/>
              <a:gd name="connsiteY1" fmla="*/ 0 h 6959288"/>
              <a:gd name="connsiteX2" fmla="*/ 19259202 w 19268783"/>
              <a:gd name="connsiteY2" fmla="*/ 612 h 6959288"/>
              <a:gd name="connsiteX3" fmla="*/ 19268783 w 19268783"/>
              <a:gd name="connsiteY3" fmla="*/ 6959288 h 6959288"/>
              <a:gd name="connsiteX4" fmla="*/ 0 w 19268783"/>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59204"/>
              <a:gd name="connsiteY0" fmla="*/ 6924590 h 6959288"/>
              <a:gd name="connsiteX1" fmla="*/ 2511423 w 19259204"/>
              <a:gd name="connsiteY1" fmla="*/ 0 h 6959288"/>
              <a:gd name="connsiteX2" fmla="*/ 19259202 w 19259204"/>
              <a:gd name="connsiteY2" fmla="*/ 612 h 6959288"/>
              <a:gd name="connsiteX3" fmla="*/ 19241185 w 19259204"/>
              <a:gd name="connsiteY3" fmla="*/ 6959288 h 6959288"/>
              <a:gd name="connsiteX4" fmla="*/ 0 w 19259204"/>
              <a:gd name="connsiteY4" fmla="*/ 6924590 h 6959288"/>
              <a:gd name="connsiteX0" fmla="*/ 0 w 19038422"/>
              <a:gd name="connsiteY0" fmla="*/ 6924590 h 6959288"/>
              <a:gd name="connsiteX1" fmla="*/ 2290641 w 19038422"/>
              <a:gd name="connsiteY1" fmla="*/ 0 h 6959288"/>
              <a:gd name="connsiteX2" fmla="*/ 19038420 w 19038422"/>
              <a:gd name="connsiteY2" fmla="*/ 612 h 6959288"/>
              <a:gd name="connsiteX3" fmla="*/ 19020403 w 19038422"/>
              <a:gd name="connsiteY3" fmla="*/ 6959288 h 6959288"/>
              <a:gd name="connsiteX4" fmla="*/ 0 w 19038422"/>
              <a:gd name="connsiteY4" fmla="*/ 6924590 h 6959288"/>
              <a:gd name="connsiteX0" fmla="*/ 0 w 19049835"/>
              <a:gd name="connsiteY0" fmla="*/ 6924590 h 6959288"/>
              <a:gd name="connsiteX1" fmla="*/ 2290641 w 19049835"/>
              <a:gd name="connsiteY1" fmla="*/ 0 h 6959288"/>
              <a:gd name="connsiteX2" fmla="*/ 19038420 w 19049835"/>
              <a:gd name="connsiteY2" fmla="*/ 612 h 6959288"/>
              <a:gd name="connsiteX3" fmla="*/ 19048001 w 19049835"/>
              <a:gd name="connsiteY3" fmla="*/ 6959288 h 6959288"/>
              <a:gd name="connsiteX4" fmla="*/ 0 w 19049835"/>
              <a:gd name="connsiteY4" fmla="*/ 6924590 h 6959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835" h="6959288">
                <a:moveTo>
                  <a:pt x="0" y="6924590"/>
                </a:moveTo>
                <a:lnTo>
                  <a:pt x="2290641" y="0"/>
                </a:lnTo>
                <a:lnTo>
                  <a:pt x="19038420" y="612"/>
                </a:lnTo>
                <a:cubicBezTo>
                  <a:pt x="19029411" y="3479950"/>
                  <a:pt x="19057009" y="3479950"/>
                  <a:pt x="19048001" y="6959288"/>
                </a:cubicBezTo>
                <a:lnTo>
                  <a:pt x="0" y="6924590"/>
                </a:lnTo>
                <a:close/>
              </a:path>
            </a:pathLst>
          </a:custGeom>
          <a:solidFill>
            <a:srgbClr val="1D4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Vertical Text Placeholder 5">
            <a:extLst>
              <a:ext uri="{FF2B5EF4-FFF2-40B4-BE49-F238E27FC236}">
                <a16:creationId xmlns:a16="http://schemas.microsoft.com/office/drawing/2014/main" id="{E23033E9-E9BC-0AD7-BA6F-3466EF6D84E0}"/>
              </a:ext>
            </a:extLst>
          </p:cNvPr>
          <p:cNvSpPr>
            <a:spLocks noGrp="1"/>
          </p:cNvSpPr>
          <p:nvPr>
            <p:ph type="body" orient="vert" sz="quarter" idx="198" hasCustomPrompt="1"/>
          </p:nvPr>
        </p:nvSpPr>
        <p:spPr>
          <a:xfrm rot="10800000">
            <a:off x="2391572" y="1225345"/>
            <a:ext cx="298738" cy="1758613"/>
          </a:xfrm>
          <a:prstGeom prst="rect">
            <a:avLst/>
          </a:prstGeom>
        </p:spPr>
        <p:txBody>
          <a:bodyPr vert="eaVert" lIns="0" tIns="0" rIns="0" bIns="0" anchor="ctr"/>
          <a:lstStyle>
            <a:lvl1pPr marL="0" indent="0">
              <a:buNone/>
              <a:defRPr sz="12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text styles</a:t>
            </a:r>
          </a:p>
        </p:txBody>
      </p:sp>
      <p:sp>
        <p:nvSpPr>
          <p:cNvPr id="13" name="Text Placeholder 85">
            <a:extLst>
              <a:ext uri="{FF2B5EF4-FFF2-40B4-BE49-F238E27FC236}">
                <a16:creationId xmlns:a16="http://schemas.microsoft.com/office/drawing/2014/main" id="{C4CB207C-AF1E-C324-0F74-0E37DC90A146}"/>
              </a:ext>
            </a:extLst>
          </p:cNvPr>
          <p:cNvSpPr>
            <a:spLocks noGrp="1"/>
          </p:cNvSpPr>
          <p:nvPr>
            <p:ph type="body" sz="quarter" idx="199" hasCustomPrompt="1"/>
          </p:nvPr>
        </p:nvSpPr>
        <p:spPr>
          <a:xfrm>
            <a:off x="2377123" y="3086125"/>
            <a:ext cx="327637" cy="365125"/>
          </a:xfrm>
          <a:prstGeom prst="rect">
            <a:avLst/>
          </a:prstGeom>
        </p:spPr>
        <p:txBody>
          <a:bodyPr anchor="ctr"/>
          <a:lstStyle>
            <a:lvl1pPr marL="0" indent="0" algn="ctr">
              <a:buNone/>
              <a:defRPr sz="1200"/>
            </a:lvl1pPr>
          </a:lstStyle>
          <a:p>
            <a:pPr lvl="0"/>
            <a:r>
              <a:rPr lang="en-US"/>
              <a:t>x</a:t>
            </a:r>
          </a:p>
        </p:txBody>
      </p:sp>
      <p:sp>
        <p:nvSpPr>
          <p:cNvPr id="14" name="Text Placeholder 85">
            <a:extLst>
              <a:ext uri="{FF2B5EF4-FFF2-40B4-BE49-F238E27FC236}">
                <a16:creationId xmlns:a16="http://schemas.microsoft.com/office/drawing/2014/main" id="{C68F83C8-3994-2558-599F-165582B31B0B}"/>
              </a:ext>
            </a:extLst>
          </p:cNvPr>
          <p:cNvSpPr>
            <a:spLocks noGrp="1"/>
          </p:cNvSpPr>
          <p:nvPr>
            <p:ph type="body" sz="quarter" idx="200" hasCustomPrompt="1"/>
          </p:nvPr>
        </p:nvSpPr>
        <p:spPr>
          <a:xfrm>
            <a:off x="2377123" y="3540151"/>
            <a:ext cx="327637" cy="365125"/>
          </a:xfrm>
          <a:prstGeom prst="rect">
            <a:avLst/>
          </a:prstGeom>
        </p:spPr>
        <p:txBody>
          <a:bodyPr anchor="ctr"/>
          <a:lstStyle>
            <a:lvl1pPr marL="0" indent="0" algn="ctr">
              <a:buNone/>
              <a:defRPr sz="1200"/>
            </a:lvl1pPr>
          </a:lstStyle>
          <a:p>
            <a:pPr lvl="0"/>
            <a:r>
              <a:rPr lang="en-US"/>
              <a:t>x</a:t>
            </a:r>
          </a:p>
        </p:txBody>
      </p:sp>
      <p:sp>
        <p:nvSpPr>
          <p:cNvPr id="15" name="Text Placeholder 85">
            <a:extLst>
              <a:ext uri="{FF2B5EF4-FFF2-40B4-BE49-F238E27FC236}">
                <a16:creationId xmlns:a16="http://schemas.microsoft.com/office/drawing/2014/main" id="{137693AA-E201-90F6-BD78-A18C3DD87662}"/>
              </a:ext>
            </a:extLst>
          </p:cNvPr>
          <p:cNvSpPr>
            <a:spLocks noGrp="1"/>
          </p:cNvSpPr>
          <p:nvPr>
            <p:ph type="body" sz="quarter" idx="201" hasCustomPrompt="1"/>
          </p:nvPr>
        </p:nvSpPr>
        <p:spPr>
          <a:xfrm>
            <a:off x="2377123" y="3996318"/>
            <a:ext cx="327637" cy="365125"/>
          </a:xfrm>
          <a:prstGeom prst="rect">
            <a:avLst/>
          </a:prstGeom>
        </p:spPr>
        <p:txBody>
          <a:bodyPr anchor="ctr"/>
          <a:lstStyle>
            <a:lvl1pPr marL="0" indent="0" algn="ctr">
              <a:buNone/>
              <a:defRPr sz="1200"/>
            </a:lvl1pPr>
          </a:lstStyle>
          <a:p>
            <a:pPr lvl="0"/>
            <a:r>
              <a:rPr lang="en-US"/>
              <a:t>x</a:t>
            </a:r>
          </a:p>
        </p:txBody>
      </p:sp>
      <p:sp>
        <p:nvSpPr>
          <p:cNvPr id="16" name="Text Placeholder 85">
            <a:extLst>
              <a:ext uri="{FF2B5EF4-FFF2-40B4-BE49-F238E27FC236}">
                <a16:creationId xmlns:a16="http://schemas.microsoft.com/office/drawing/2014/main" id="{AB4F81AC-1321-D2FC-63A9-A18C9DE41160}"/>
              </a:ext>
            </a:extLst>
          </p:cNvPr>
          <p:cNvSpPr>
            <a:spLocks noGrp="1"/>
          </p:cNvSpPr>
          <p:nvPr>
            <p:ph type="body" sz="quarter" idx="202" hasCustomPrompt="1"/>
          </p:nvPr>
        </p:nvSpPr>
        <p:spPr>
          <a:xfrm>
            <a:off x="2377123" y="4444170"/>
            <a:ext cx="327637" cy="365125"/>
          </a:xfrm>
          <a:prstGeom prst="rect">
            <a:avLst/>
          </a:prstGeom>
        </p:spPr>
        <p:txBody>
          <a:bodyPr anchor="ctr"/>
          <a:lstStyle>
            <a:lvl1pPr marL="0" indent="0" algn="ctr">
              <a:buNone/>
              <a:defRPr sz="1200"/>
            </a:lvl1pPr>
          </a:lstStyle>
          <a:p>
            <a:pPr lvl="0"/>
            <a:r>
              <a:rPr lang="en-US"/>
              <a:t>x</a:t>
            </a:r>
          </a:p>
        </p:txBody>
      </p:sp>
      <p:sp>
        <p:nvSpPr>
          <p:cNvPr id="17" name="Text Placeholder 85">
            <a:extLst>
              <a:ext uri="{FF2B5EF4-FFF2-40B4-BE49-F238E27FC236}">
                <a16:creationId xmlns:a16="http://schemas.microsoft.com/office/drawing/2014/main" id="{5A71419F-C761-9379-88C5-E95A91B9CC14}"/>
              </a:ext>
            </a:extLst>
          </p:cNvPr>
          <p:cNvSpPr>
            <a:spLocks noGrp="1"/>
          </p:cNvSpPr>
          <p:nvPr>
            <p:ph type="body" sz="quarter" idx="203" hasCustomPrompt="1"/>
          </p:nvPr>
        </p:nvSpPr>
        <p:spPr>
          <a:xfrm>
            <a:off x="2377123" y="4896125"/>
            <a:ext cx="327637" cy="365125"/>
          </a:xfrm>
          <a:prstGeom prst="rect">
            <a:avLst/>
          </a:prstGeom>
        </p:spPr>
        <p:txBody>
          <a:bodyPr anchor="ctr"/>
          <a:lstStyle>
            <a:lvl1pPr marL="0" indent="0" algn="ctr">
              <a:buNone/>
              <a:defRPr sz="1200"/>
            </a:lvl1pPr>
          </a:lstStyle>
          <a:p>
            <a:pPr lvl="0"/>
            <a:r>
              <a:rPr lang="en-US"/>
              <a:t>x</a:t>
            </a:r>
          </a:p>
        </p:txBody>
      </p:sp>
      <p:sp>
        <p:nvSpPr>
          <p:cNvPr id="18" name="Text Placeholder 85">
            <a:extLst>
              <a:ext uri="{FF2B5EF4-FFF2-40B4-BE49-F238E27FC236}">
                <a16:creationId xmlns:a16="http://schemas.microsoft.com/office/drawing/2014/main" id="{A4E07CB6-5E77-22A7-9714-20E8211776B4}"/>
              </a:ext>
            </a:extLst>
          </p:cNvPr>
          <p:cNvSpPr>
            <a:spLocks noGrp="1"/>
          </p:cNvSpPr>
          <p:nvPr>
            <p:ph type="body" sz="quarter" idx="204" hasCustomPrompt="1"/>
          </p:nvPr>
        </p:nvSpPr>
        <p:spPr>
          <a:xfrm>
            <a:off x="2377123" y="5347612"/>
            <a:ext cx="327637" cy="365125"/>
          </a:xfrm>
          <a:prstGeom prst="rect">
            <a:avLst/>
          </a:prstGeom>
        </p:spPr>
        <p:txBody>
          <a:bodyPr anchor="ctr"/>
          <a:lstStyle>
            <a:lvl1pPr marL="0" indent="0" algn="ctr">
              <a:buNone/>
              <a:defRPr sz="1200"/>
            </a:lvl1pPr>
          </a:lstStyle>
          <a:p>
            <a:pPr lvl="0"/>
            <a:r>
              <a:rPr lang="en-US"/>
              <a:t>x</a:t>
            </a:r>
          </a:p>
        </p:txBody>
      </p:sp>
      <p:sp>
        <p:nvSpPr>
          <p:cNvPr id="19" name="Text Placeholder 85">
            <a:extLst>
              <a:ext uri="{FF2B5EF4-FFF2-40B4-BE49-F238E27FC236}">
                <a16:creationId xmlns:a16="http://schemas.microsoft.com/office/drawing/2014/main" id="{07B4FE0F-D094-CB45-D43C-3CA9DB6FD51D}"/>
              </a:ext>
            </a:extLst>
          </p:cNvPr>
          <p:cNvSpPr>
            <a:spLocks noGrp="1"/>
          </p:cNvSpPr>
          <p:nvPr>
            <p:ph type="body" sz="quarter" idx="205" hasCustomPrompt="1"/>
          </p:nvPr>
        </p:nvSpPr>
        <p:spPr>
          <a:xfrm>
            <a:off x="2377123" y="5797978"/>
            <a:ext cx="327637" cy="365125"/>
          </a:xfrm>
          <a:prstGeom prst="rect">
            <a:avLst/>
          </a:prstGeom>
        </p:spPr>
        <p:txBody>
          <a:bodyPr anchor="ctr"/>
          <a:lstStyle>
            <a:lvl1pPr marL="0" indent="0" algn="ctr">
              <a:buNone/>
              <a:defRPr sz="1200"/>
            </a:lvl1pPr>
          </a:lstStyle>
          <a:p>
            <a:pPr lvl="0"/>
            <a:r>
              <a:rPr lang="en-US"/>
              <a:t>x</a:t>
            </a:r>
          </a:p>
        </p:txBody>
      </p:sp>
      <p:sp>
        <p:nvSpPr>
          <p:cNvPr id="20" name="Text Placeholder 85">
            <a:extLst>
              <a:ext uri="{FF2B5EF4-FFF2-40B4-BE49-F238E27FC236}">
                <a16:creationId xmlns:a16="http://schemas.microsoft.com/office/drawing/2014/main" id="{23D2582D-2A81-36AC-5F1A-1AA5CB184976}"/>
              </a:ext>
            </a:extLst>
          </p:cNvPr>
          <p:cNvSpPr>
            <a:spLocks noGrp="1"/>
          </p:cNvSpPr>
          <p:nvPr>
            <p:ph type="body" sz="quarter" idx="206" hasCustomPrompt="1"/>
          </p:nvPr>
        </p:nvSpPr>
        <p:spPr>
          <a:xfrm>
            <a:off x="2377123" y="6252292"/>
            <a:ext cx="327637" cy="365125"/>
          </a:xfrm>
          <a:prstGeom prst="rect">
            <a:avLst/>
          </a:prstGeom>
        </p:spPr>
        <p:txBody>
          <a:bodyPr anchor="ctr"/>
          <a:lstStyle>
            <a:lvl1pPr marL="0" indent="0" algn="ctr">
              <a:buNone/>
              <a:defRPr sz="1200"/>
            </a:lvl1pPr>
          </a:lstStyle>
          <a:p>
            <a:pPr lvl="0"/>
            <a:r>
              <a:rPr lang="en-US"/>
              <a:t>x</a:t>
            </a:r>
          </a:p>
        </p:txBody>
      </p:sp>
      <p:sp>
        <p:nvSpPr>
          <p:cNvPr id="21" name="Text Placeholder 74">
            <a:extLst>
              <a:ext uri="{FF2B5EF4-FFF2-40B4-BE49-F238E27FC236}">
                <a16:creationId xmlns:a16="http://schemas.microsoft.com/office/drawing/2014/main" id="{8BE55BAB-0253-65EB-8D98-76F871BA7270}"/>
              </a:ext>
            </a:extLst>
          </p:cNvPr>
          <p:cNvSpPr>
            <a:spLocks noGrp="1"/>
          </p:cNvSpPr>
          <p:nvPr>
            <p:ph type="body" sz="quarter" idx="207" hasCustomPrompt="1"/>
          </p:nvPr>
        </p:nvSpPr>
        <p:spPr>
          <a:xfrm>
            <a:off x="272695" y="5798810"/>
            <a:ext cx="1995487" cy="365124"/>
          </a:xfrm>
          <a:prstGeom prst="rect">
            <a:avLst/>
          </a:prstGeom>
        </p:spPr>
        <p:txBody>
          <a:bodyPr anchor="ctr"/>
          <a:lstStyle>
            <a:lvl1pPr marL="0" indent="0">
              <a:buNone/>
              <a:defRPr sz="1200"/>
            </a:lvl1pPr>
            <a:lvl2pPr>
              <a:defRPr sz="1000"/>
            </a:lvl2pPr>
            <a:lvl3pPr>
              <a:defRPr sz="1000"/>
            </a:lvl3pPr>
            <a:lvl4pPr>
              <a:defRPr sz="1000"/>
            </a:lvl4pPr>
            <a:lvl5pPr>
              <a:defRPr sz="10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text styles</a:t>
            </a:r>
          </a:p>
        </p:txBody>
      </p:sp>
      <p:sp>
        <p:nvSpPr>
          <p:cNvPr id="22" name="Text Placeholder 74">
            <a:extLst>
              <a:ext uri="{FF2B5EF4-FFF2-40B4-BE49-F238E27FC236}">
                <a16:creationId xmlns:a16="http://schemas.microsoft.com/office/drawing/2014/main" id="{7ABB0CBB-D34B-A7D8-9C54-433B7317C331}"/>
              </a:ext>
            </a:extLst>
          </p:cNvPr>
          <p:cNvSpPr>
            <a:spLocks noGrp="1"/>
          </p:cNvSpPr>
          <p:nvPr>
            <p:ph type="body" sz="quarter" idx="208" hasCustomPrompt="1"/>
          </p:nvPr>
        </p:nvSpPr>
        <p:spPr>
          <a:xfrm>
            <a:off x="272695" y="5345327"/>
            <a:ext cx="1995487" cy="365124"/>
          </a:xfrm>
          <a:prstGeom prst="rect">
            <a:avLst/>
          </a:prstGeom>
        </p:spPr>
        <p:txBody>
          <a:bodyPr anchor="ctr"/>
          <a:lstStyle>
            <a:lvl1pPr marL="0" indent="0">
              <a:buNone/>
              <a:defRPr sz="1200"/>
            </a:lvl1pPr>
            <a:lvl2pPr>
              <a:defRPr sz="1000"/>
            </a:lvl2pPr>
            <a:lvl3pPr>
              <a:defRPr sz="1000"/>
            </a:lvl3pPr>
            <a:lvl4pPr>
              <a:defRPr sz="1000"/>
            </a:lvl4pPr>
            <a:lvl5pPr>
              <a:defRPr sz="10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text styles</a:t>
            </a:r>
          </a:p>
        </p:txBody>
      </p:sp>
      <p:sp>
        <p:nvSpPr>
          <p:cNvPr id="23" name="Text Placeholder 74">
            <a:extLst>
              <a:ext uri="{FF2B5EF4-FFF2-40B4-BE49-F238E27FC236}">
                <a16:creationId xmlns:a16="http://schemas.microsoft.com/office/drawing/2014/main" id="{2122543B-496C-0ED5-3569-2D6DD66C7AAA}"/>
              </a:ext>
            </a:extLst>
          </p:cNvPr>
          <p:cNvSpPr>
            <a:spLocks noGrp="1"/>
          </p:cNvSpPr>
          <p:nvPr>
            <p:ph type="body" sz="quarter" idx="209" hasCustomPrompt="1"/>
          </p:nvPr>
        </p:nvSpPr>
        <p:spPr>
          <a:xfrm>
            <a:off x="272695" y="4891844"/>
            <a:ext cx="1995487" cy="365124"/>
          </a:xfrm>
          <a:prstGeom prst="rect">
            <a:avLst/>
          </a:prstGeom>
        </p:spPr>
        <p:txBody>
          <a:bodyPr anchor="ctr"/>
          <a:lstStyle>
            <a:lvl1pPr marL="0" indent="0">
              <a:buNone/>
              <a:defRPr sz="1200"/>
            </a:lvl1pPr>
            <a:lvl2pPr>
              <a:defRPr sz="1000"/>
            </a:lvl2pPr>
            <a:lvl3pPr>
              <a:defRPr sz="1000"/>
            </a:lvl3pPr>
            <a:lvl4pPr>
              <a:defRPr sz="1000"/>
            </a:lvl4pPr>
            <a:lvl5pPr>
              <a:defRPr sz="10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text styles</a:t>
            </a:r>
          </a:p>
        </p:txBody>
      </p:sp>
      <p:sp>
        <p:nvSpPr>
          <p:cNvPr id="25" name="Text Placeholder 74">
            <a:extLst>
              <a:ext uri="{FF2B5EF4-FFF2-40B4-BE49-F238E27FC236}">
                <a16:creationId xmlns:a16="http://schemas.microsoft.com/office/drawing/2014/main" id="{54CBDA13-C79B-D4AD-9CFE-3C64C85325F1}"/>
              </a:ext>
            </a:extLst>
          </p:cNvPr>
          <p:cNvSpPr>
            <a:spLocks noGrp="1"/>
          </p:cNvSpPr>
          <p:nvPr>
            <p:ph type="body" sz="quarter" idx="210" hasCustomPrompt="1"/>
          </p:nvPr>
        </p:nvSpPr>
        <p:spPr>
          <a:xfrm>
            <a:off x="272695" y="4445796"/>
            <a:ext cx="1995487" cy="365124"/>
          </a:xfrm>
          <a:prstGeom prst="rect">
            <a:avLst/>
          </a:prstGeom>
        </p:spPr>
        <p:txBody>
          <a:bodyPr anchor="ctr"/>
          <a:lstStyle>
            <a:lvl1pPr marL="0" indent="0">
              <a:buNone/>
              <a:defRPr sz="1200"/>
            </a:lvl1pPr>
            <a:lvl2pPr>
              <a:defRPr sz="1000"/>
            </a:lvl2pPr>
            <a:lvl3pPr>
              <a:defRPr sz="1000"/>
            </a:lvl3pPr>
            <a:lvl4pPr>
              <a:defRPr sz="1000"/>
            </a:lvl4pPr>
            <a:lvl5pPr>
              <a:defRPr sz="10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text styles</a:t>
            </a:r>
          </a:p>
        </p:txBody>
      </p:sp>
      <p:sp>
        <p:nvSpPr>
          <p:cNvPr id="26" name="Text Placeholder 74">
            <a:extLst>
              <a:ext uri="{FF2B5EF4-FFF2-40B4-BE49-F238E27FC236}">
                <a16:creationId xmlns:a16="http://schemas.microsoft.com/office/drawing/2014/main" id="{DA4B5217-3F4C-3C46-75B9-501E8E6C6362}"/>
              </a:ext>
            </a:extLst>
          </p:cNvPr>
          <p:cNvSpPr>
            <a:spLocks noGrp="1"/>
          </p:cNvSpPr>
          <p:nvPr>
            <p:ph type="body" sz="quarter" idx="211" hasCustomPrompt="1"/>
          </p:nvPr>
        </p:nvSpPr>
        <p:spPr>
          <a:xfrm>
            <a:off x="272695" y="3992313"/>
            <a:ext cx="1995487" cy="365124"/>
          </a:xfrm>
          <a:prstGeom prst="rect">
            <a:avLst/>
          </a:prstGeom>
        </p:spPr>
        <p:txBody>
          <a:bodyPr anchor="ctr"/>
          <a:lstStyle>
            <a:lvl1pPr marL="0" indent="0">
              <a:buNone/>
              <a:defRPr sz="1200"/>
            </a:lvl1pPr>
            <a:lvl2pPr>
              <a:defRPr sz="1000"/>
            </a:lvl2pPr>
            <a:lvl3pPr>
              <a:defRPr sz="1000"/>
            </a:lvl3pPr>
            <a:lvl4pPr>
              <a:defRPr sz="1000"/>
            </a:lvl4pPr>
            <a:lvl5pPr>
              <a:defRPr sz="10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text styles</a:t>
            </a:r>
          </a:p>
        </p:txBody>
      </p:sp>
      <p:sp>
        <p:nvSpPr>
          <p:cNvPr id="27" name="Text Placeholder 74">
            <a:extLst>
              <a:ext uri="{FF2B5EF4-FFF2-40B4-BE49-F238E27FC236}">
                <a16:creationId xmlns:a16="http://schemas.microsoft.com/office/drawing/2014/main" id="{3AC19A69-101B-C613-93F8-E9D0C7979534}"/>
              </a:ext>
            </a:extLst>
          </p:cNvPr>
          <p:cNvSpPr>
            <a:spLocks noGrp="1"/>
          </p:cNvSpPr>
          <p:nvPr>
            <p:ph type="body" sz="quarter" idx="212" hasCustomPrompt="1"/>
          </p:nvPr>
        </p:nvSpPr>
        <p:spPr>
          <a:xfrm>
            <a:off x="272695" y="3546264"/>
            <a:ext cx="1995487" cy="365124"/>
          </a:xfrm>
          <a:prstGeom prst="rect">
            <a:avLst/>
          </a:prstGeom>
        </p:spPr>
        <p:txBody>
          <a:bodyPr anchor="ctr"/>
          <a:lstStyle>
            <a:lvl1pPr marL="0" indent="0">
              <a:buNone/>
              <a:defRPr sz="1200"/>
            </a:lvl1pPr>
            <a:lvl2pPr>
              <a:defRPr sz="1000"/>
            </a:lvl2pPr>
            <a:lvl3pPr>
              <a:defRPr sz="1000"/>
            </a:lvl3pPr>
            <a:lvl4pPr>
              <a:defRPr sz="1000"/>
            </a:lvl4pPr>
            <a:lvl5pPr>
              <a:defRPr sz="10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text styles</a:t>
            </a:r>
          </a:p>
        </p:txBody>
      </p:sp>
      <p:sp>
        <p:nvSpPr>
          <p:cNvPr id="28" name="Text Placeholder 74">
            <a:extLst>
              <a:ext uri="{FF2B5EF4-FFF2-40B4-BE49-F238E27FC236}">
                <a16:creationId xmlns:a16="http://schemas.microsoft.com/office/drawing/2014/main" id="{C77C8CD9-DC4A-664D-2FA5-36C558B02411}"/>
              </a:ext>
            </a:extLst>
          </p:cNvPr>
          <p:cNvSpPr>
            <a:spLocks noGrp="1"/>
          </p:cNvSpPr>
          <p:nvPr>
            <p:ph type="body" sz="quarter" idx="213" hasCustomPrompt="1"/>
          </p:nvPr>
        </p:nvSpPr>
        <p:spPr>
          <a:xfrm>
            <a:off x="272695" y="3092781"/>
            <a:ext cx="1995487" cy="365124"/>
          </a:xfrm>
          <a:prstGeom prst="rect">
            <a:avLst/>
          </a:prstGeom>
        </p:spPr>
        <p:txBody>
          <a:bodyPr anchor="ctr"/>
          <a:lstStyle>
            <a:lvl1pPr marL="0" indent="0">
              <a:buNone/>
              <a:defRPr sz="1200"/>
            </a:lvl1pPr>
            <a:lvl2pPr>
              <a:defRPr sz="1000"/>
            </a:lvl2pPr>
            <a:lvl3pPr>
              <a:defRPr sz="1000"/>
            </a:lvl3pPr>
            <a:lvl4pPr>
              <a:defRPr sz="1000"/>
            </a:lvl4pPr>
            <a:lvl5pPr>
              <a:defRPr sz="10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text styles</a:t>
            </a:r>
          </a:p>
        </p:txBody>
      </p:sp>
      <p:sp>
        <p:nvSpPr>
          <p:cNvPr id="29" name="Vertical Text Placeholder 5">
            <a:extLst>
              <a:ext uri="{FF2B5EF4-FFF2-40B4-BE49-F238E27FC236}">
                <a16:creationId xmlns:a16="http://schemas.microsoft.com/office/drawing/2014/main" id="{5DABD4EE-8B95-FD93-90DE-5E13C0191E29}"/>
              </a:ext>
            </a:extLst>
          </p:cNvPr>
          <p:cNvSpPr>
            <a:spLocks noGrp="1"/>
          </p:cNvSpPr>
          <p:nvPr>
            <p:ph type="body" orient="vert" sz="quarter" idx="214" hasCustomPrompt="1"/>
          </p:nvPr>
        </p:nvSpPr>
        <p:spPr>
          <a:xfrm rot="10800000">
            <a:off x="2882226" y="1225345"/>
            <a:ext cx="298738" cy="1758613"/>
          </a:xfrm>
          <a:prstGeom prst="rect">
            <a:avLst/>
          </a:prstGeom>
        </p:spPr>
        <p:txBody>
          <a:bodyPr vert="eaVert" lIns="0" tIns="0" rIns="0" bIns="0" anchor="ctr"/>
          <a:lstStyle>
            <a:lvl1pPr marL="0" indent="0">
              <a:buNone/>
              <a:defRPr sz="12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text styles</a:t>
            </a:r>
          </a:p>
        </p:txBody>
      </p:sp>
      <p:sp>
        <p:nvSpPr>
          <p:cNvPr id="30" name="Text Placeholder 85">
            <a:extLst>
              <a:ext uri="{FF2B5EF4-FFF2-40B4-BE49-F238E27FC236}">
                <a16:creationId xmlns:a16="http://schemas.microsoft.com/office/drawing/2014/main" id="{5CDB7220-86BF-37F3-EB52-51DA1FA9D5ED}"/>
              </a:ext>
            </a:extLst>
          </p:cNvPr>
          <p:cNvSpPr>
            <a:spLocks noGrp="1"/>
          </p:cNvSpPr>
          <p:nvPr>
            <p:ph type="body" sz="quarter" idx="215" hasCustomPrompt="1"/>
          </p:nvPr>
        </p:nvSpPr>
        <p:spPr>
          <a:xfrm>
            <a:off x="2867777" y="3086125"/>
            <a:ext cx="327637" cy="365125"/>
          </a:xfrm>
          <a:prstGeom prst="rect">
            <a:avLst/>
          </a:prstGeom>
        </p:spPr>
        <p:txBody>
          <a:bodyPr anchor="ctr"/>
          <a:lstStyle>
            <a:lvl1pPr marL="0" indent="0" algn="ctr">
              <a:buNone/>
              <a:defRPr sz="1200"/>
            </a:lvl1pPr>
          </a:lstStyle>
          <a:p>
            <a:pPr lvl="0"/>
            <a:r>
              <a:rPr lang="en-US"/>
              <a:t>x</a:t>
            </a:r>
          </a:p>
        </p:txBody>
      </p:sp>
      <p:sp>
        <p:nvSpPr>
          <p:cNvPr id="31" name="Text Placeholder 85">
            <a:extLst>
              <a:ext uri="{FF2B5EF4-FFF2-40B4-BE49-F238E27FC236}">
                <a16:creationId xmlns:a16="http://schemas.microsoft.com/office/drawing/2014/main" id="{5A57648A-BBF2-4E26-E126-3C9681D87984}"/>
              </a:ext>
            </a:extLst>
          </p:cNvPr>
          <p:cNvSpPr>
            <a:spLocks noGrp="1"/>
          </p:cNvSpPr>
          <p:nvPr>
            <p:ph type="body" sz="quarter" idx="216" hasCustomPrompt="1"/>
          </p:nvPr>
        </p:nvSpPr>
        <p:spPr>
          <a:xfrm>
            <a:off x="2867777" y="3540151"/>
            <a:ext cx="327637" cy="365125"/>
          </a:xfrm>
          <a:prstGeom prst="rect">
            <a:avLst/>
          </a:prstGeom>
        </p:spPr>
        <p:txBody>
          <a:bodyPr anchor="ctr"/>
          <a:lstStyle>
            <a:lvl1pPr marL="0" indent="0" algn="ctr">
              <a:buNone/>
              <a:defRPr sz="1200"/>
            </a:lvl1pPr>
          </a:lstStyle>
          <a:p>
            <a:pPr lvl="0"/>
            <a:r>
              <a:rPr lang="en-US"/>
              <a:t>x</a:t>
            </a:r>
          </a:p>
        </p:txBody>
      </p:sp>
      <p:sp>
        <p:nvSpPr>
          <p:cNvPr id="32" name="Text Placeholder 85">
            <a:extLst>
              <a:ext uri="{FF2B5EF4-FFF2-40B4-BE49-F238E27FC236}">
                <a16:creationId xmlns:a16="http://schemas.microsoft.com/office/drawing/2014/main" id="{B5DF6BE9-751C-1B69-603A-6719A640FAC2}"/>
              </a:ext>
            </a:extLst>
          </p:cNvPr>
          <p:cNvSpPr>
            <a:spLocks noGrp="1"/>
          </p:cNvSpPr>
          <p:nvPr>
            <p:ph type="body" sz="quarter" idx="217" hasCustomPrompt="1"/>
          </p:nvPr>
        </p:nvSpPr>
        <p:spPr>
          <a:xfrm>
            <a:off x="2867777" y="3996318"/>
            <a:ext cx="327637" cy="365125"/>
          </a:xfrm>
          <a:prstGeom prst="rect">
            <a:avLst/>
          </a:prstGeom>
        </p:spPr>
        <p:txBody>
          <a:bodyPr anchor="ctr"/>
          <a:lstStyle>
            <a:lvl1pPr marL="0" indent="0" algn="ctr">
              <a:buNone/>
              <a:defRPr sz="1200"/>
            </a:lvl1pPr>
          </a:lstStyle>
          <a:p>
            <a:pPr lvl="0"/>
            <a:r>
              <a:rPr lang="en-US"/>
              <a:t>x</a:t>
            </a:r>
          </a:p>
        </p:txBody>
      </p:sp>
      <p:sp>
        <p:nvSpPr>
          <p:cNvPr id="33" name="Text Placeholder 85">
            <a:extLst>
              <a:ext uri="{FF2B5EF4-FFF2-40B4-BE49-F238E27FC236}">
                <a16:creationId xmlns:a16="http://schemas.microsoft.com/office/drawing/2014/main" id="{E7530E7C-E7A2-5CC2-CFF5-E112485015E9}"/>
              </a:ext>
            </a:extLst>
          </p:cNvPr>
          <p:cNvSpPr>
            <a:spLocks noGrp="1"/>
          </p:cNvSpPr>
          <p:nvPr>
            <p:ph type="body" sz="quarter" idx="218" hasCustomPrompt="1"/>
          </p:nvPr>
        </p:nvSpPr>
        <p:spPr>
          <a:xfrm>
            <a:off x="2867777" y="4444170"/>
            <a:ext cx="327637" cy="365125"/>
          </a:xfrm>
          <a:prstGeom prst="rect">
            <a:avLst/>
          </a:prstGeom>
        </p:spPr>
        <p:txBody>
          <a:bodyPr anchor="ctr"/>
          <a:lstStyle>
            <a:lvl1pPr marL="0" indent="0" algn="ctr">
              <a:buNone/>
              <a:defRPr sz="1200"/>
            </a:lvl1pPr>
          </a:lstStyle>
          <a:p>
            <a:pPr lvl="0"/>
            <a:r>
              <a:rPr lang="en-US"/>
              <a:t>x</a:t>
            </a:r>
          </a:p>
        </p:txBody>
      </p:sp>
      <p:sp>
        <p:nvSpPr>
          <p:cNvPr id="35" name="Text Placeholder 85">
            <a:extLst>
              <a:ext uri="{FF2B5EF4-FFF2-40B4-BE49-F238E27FC236}">
                <a16:creationId xmlns:a16="http://schemas.microsoft.com/office/drawing/2014/main" id="{7E84F9C8-7A7E-FF3D-FA1C-90C5F13808BE}"/>
              </a:ext>
            </a:extLst>
          </p:cNvPr>
          <p:cNvSpPr>
            <a:spLocks noGrp="1"/>
          </p:cNvSpPr>
          <p:nvPr>
            <p:ph type="body" sz="quarter" idx="219" hasCustomPrompt="1"/>
          </p:nvPr>
        </p:nvSpPr>
        <p:spPr>
          <a:xfrm>
            <a:off x="2867777" y="4896125"/>
            <a:ext cx="327637" cy="365125"/>
          </a:xfrm>
          <a:prstGeom prst="rect">
            <a:avLst/>
          </a:prstGeom>
        </p:spPr>
        <p:txBody>
          <a:bodyPr anchor="ctr"/>
          <a:lstStyle>
            <a:lvl1pPr marL="0" indent="0" algn="ctr">
              <a:buNone/>
              <a:defRPr sz="1200"/>
            </a:lvl1pPr>
          </a:lstStyle>
          <a:p>
            <a:pPr lvl="0"/>
            <a:r>
              <a:rPr lang="en-US"/>
              <a:t>x</a:t>
            </a:r>
          </a:p>
        </p:txBody>
      </p:sp>
      <p:sp>
        <p:nvSpPr>
          <p:cNvPr id="36" name="Text Placeholder 85">
            <a:extLst>
              <a:ext uri="{FF2B5EF4-FFF2-40B4-BE49-F238E27FC236}">
                <a16:creationId xmlns:a16="http://schemas.microsoft.com/office/drawing/2014/main" id="{227370EC-ED1D-D9E5-46EE-00D29FBA072A}"/>
              </a:ext>
            </a:extLst>
          </p:cNvPr>
          <p:cNvSpPr>
            <a:spLocks noGrp="1"/>
          </p:cNvSpPr>
          <p:nvPr>
            <p:ph type="body" sz="quarter" idx="220" hasCustomPrompt="1"/>
          </p:nvPr>
        </p:nvSpPr>
        <p:spPr>
          <a:xfrm>
            <a:off x="2867777" y="5347612"/>
            <a:ext cx="327637" cy="365125"/>
          </a:xfrm>
          <a:prstGeom prst="rect">
            <a:avLst/>
          </a:prstGeom>
        </p:spPr>
        <p:txBody>
          <a:bodyPr anchor="ctr"/>
          <a:lstStyle>
            <a:lvl1pPr marL="0" indent="0" algn="ctr">
              <a:buNone/>
              <a:defRPr sz="1200"/>
            </a:lvl1pPr>
          </a:lstStyle>
          <a:p>
            <a:pPr lvl="0"/>
            <a:r>
              <a:rPr lang="en-US"/>
              <a:t>x</a:t>
            </a:r>
          </a:p>
        </p:txBody>
      </p:sp>
      <p:sp>
        <p:nvSpPr>
          <p:cNvPr id="37" name="Text Placeholder 85">
            <a:extLst>
              <a:ext uri="{FF2B5EF4-FFF2-40B4-BE49-F238E27FC236}">
                <a16:creationId xmlns:a16="http://schemas.microsoft.com/office/drawing/2014/main" id="{BDCD63FA-2827-9429-7C25-0F1239DEFEC5}"/>
              </a:ext>
            </a:extLst>
          </p:cNvPr>
          <p:cNvSpPr>
            <a:spLocks noGrp="1"/>
          </p:cNvSpPr>
          <p:nvPr>
            <p:ph type="body" sz="quarter" idx="221" hasCustomPrompt="1"/>
          </p:nvPr>
        </p:nvSpPr>
        <p:spPr>
          <a:xfrm>
            <a:off x="2867777" y="5797978"/>
            <a:ext cx="327637" cy="365125"/>
          </a:xfrm>
          <a:prstGeom prst="rect">
            <a:avLst/>
          </a:prstGeom>
        </p:spPr>
        <p:txBody>
          <a:bodyPr anchor="ctr"/>
          <a:lstStyle>
            <a:lvl1pPr marL="0" indent="0" algn="ctr">
              <a:buNone/>
              <a:defRPr sz="1200"/>
            </a:lvl1pPr>
          </a:lstStyle>
          <a:p>
            <a:pPr lvl="0"/>
            <a:r>
              <a:rPr lang="en-US"/>
              <a:t>x</a:t>
            </a:r>
          </a:p>
        </p:txBody>
      </p:sp>
      <p:sp>
        <p:nvSpPr>
          <p:cNvPr id="38" name="Text Placeholder 85">
            <a:extLst>
              <a:ext uri="{FF2B5EF4-FFF2-40B4-BE49-F238E27FC236}">
                <a16:creationId xmlns:a16="http://schemas.microsoft.com/office/drawing/2014/main" id="{3FBD2FAB-45F1-969D-57CE-E57F44E533BF}"/>
              </a:ext>
            </a:extLst>
          </p:cNvPr>
          <p:cNvSpPr>
            <a:spLocks noGrp="1"/>
          </p:cNvSpPr>
          <p:nvPr>
            <p:ph type="body" sz="quarter" idx="222" hasCustomPrompt="1"/>
          </p:nvPr>
        </p:nvSpPr>
        <p:spPr>
          <a:xfrm>
            <a:off x="2867777" y="6252292"/>
            <a:ext cx="327637" cy="365125"/>
          </a:xfrm>
          <a:prstGeom prst="rect">
            <a:avLst/>
          </a:prstGeom>
        </p:spPr>
        <p:txBody>
          <a:bodyPr anchor="ctr"/>
          <a:lstStyle>
            <a:lvl1pPr marL="0" indent="0" algn="ctr">
              <a:buNone/>
              <a:defRPr sz="1200"/>
            </a:lvl1pPr>
          </a:lstStyle>
          <a:p>
            <a:pPr lvl="0"/>
            <a:r>
              <a:rPr lang="en-US"/>
              <a:t>x</a:t>
            </a:r>
          </a:p>
        </p:txBody>
      </p:sp>
      <p:sp>
        <p:nvSpPr>
          <p:cNvPr id="39" name="Vertical Text Placeholder 5">
            <a:extLst>
              <a:ext uri="{FF2B5EF4-FFF2-40B4-BE49-F238E27FC236}">
                <a16:creationId xmlns:a16="http://schemas.microsoft.com/office/drawing/2014/main" id="{AE564069-7B6C-248B-2584-4BBE067C2766}"/>
              </a:ext>
            </a:extLst>
          </p:cNvPr>
          <p:cNvSpPr>
            <a:spLocks noGrp="1"/>
          </p:cNvSpPr>
          <p:nvPr>
            <p:ph type="body" orient="vert" sz="quarter" idx="223" hasCustomPrompt="1"/>
          </p:nvPr>
        </p:nvSpPr>
        <p:spPr>
          <a:xfrm rot="10800000">
            <a:off x="3372880" y="1225345"/>
            <a:ext cx="298738" cy="1758613"/>
          </a:xfrm>
          <a:prstGeom prst="rect">
            <a:avLst/>
          </a:prstGeom>
        </p:spPr>
        <p:txBody>
          <a:bodyPr vert="eaVert" lIns="0" tIns="0" rIns="0" bIns="0" anchor="ctr"/>
          <a:lstStyle>
            <a:lvl1pPr marL="0" indent="0">
              <a:buNone/>
              <a:defRPr sz="12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text styles</a:t>
            </a:r>
          </a:p>
        </p:txBody>
      </p:sp>
      <p:sp>
        <p:nvSpPr>
          <p:cNvPr id="40" name="Text Placeholder 85">
            <a:extLst>
              <a:ext uri="{FF2B5EF4-FFF2-40B4-BE49-F238E27FC236}">
                <a16:creationId xmlns:a16="http://schemas.microsoft.com/office/drawing/2014/main" id="{0E7C0341-AF73-1A34-4E02-A188064AE4AB}"/>
              </a:ext>
            </a:extLst>
          </p:cNvPr>
          <p:cNvSpPr>
            <a:spLocks noGrp="1"/>
          </p:cNvSpPr>
          <p:nvPr>
            <p:ph type="body" sz="quarter" idx="224" hasCustomPrompt="1"/>
          </p:nvPr>
        </p:nvSpPr>
        <p:spPr>
          <a:xfrm>
            <a:off x="3358431" y="3086125"/>
            <a:ext cx="327637" cy="365125"/>
          </a:xfrm>
          <a:prstGeom prst="rect">
            <a:avLst/>
          </a:prstGeom>
        </p:spPr>
        <p:txBody>
          <a:bodyPr anchor="ctr"/>
          <a:lstStyle>
            <a:lvl1pPr marL="0" indent="0" algn="ctr">
              <a:buNone/>
              <a:defRPr sz="1200"/>
            </a:lvl1pPr>
          </a:lstStyle>
          <a:p>
            <a:pPr lvl="0"/>
            <a:r>
              <a:rPr lang="en-US"/>
              <a:t>x</a:t>
            </a:r>
          </a:p>
        </p:txBody>
      </p:sp>
      <p:sp>
        <p:nvSpPr>
          <p:cNvPr id="41" name="Text Placeholder 85">
            <a:extLst>
              <a:ext uri="{FF2B5EF4-FFF2-40B4-BE49-F238E27FC236}">
                <a16:creationId xmlns:a16="http://schemas.microsoft.com/office/drawing/2014/main" id="{01A41CCE-5642-0F90-4562-5F9F7E4B0514}"/>
              </a:ext>
            </a:extLst>
          </p:cNvPr>
          <p:cNvSpPr>
            <a:spLocks noGrp="1"/>
          </p:cNvSpPr>
          <p:nvPr>
            <p:ph type="body" sz="quarter" idx="225" hasCustomPrompt="1"/>
          </p:nvPr>
        </p:nvSpPr>
        <p:spPr>
          <a:xfrm>
            <a:off x="3358431" y="3540151"/>
            <a:ext cx="327637" cy="365125"/>
          </a:xfrm>
          <a:prstGeom prst="rect">
            <a:avLst/>
          </a:prstGeom>
        </p:spPr>
        <p:txBody>
          <a:bodyPr anchor="ctr"/>
          <a:lstStyle>
            <a:lvl1pPr marL="0" indent="0" algn="ctr">
              <a:buNone/>
              <a:defRPr sz="1200"/>
            </a:lvl1pPr>
          </a:lstStyle>
          <a:p>
            <a:pPr lvl="0"/>
            <a:r>
              <a:rPr lang="en-US"/>
              <a:t>x</a:t>
            </a:r>
          </a:p>
        </p:txBody>
      </p:sp>
      <p:sp>
        <p:nvSpPr>
          <p:cNvPr id="42" name="Text Placeholder 85">
            <a:extLst>
              <a:ext uri="{FF2B5EF4-FFF2-40B4-BE49-F238E27FC236}">
                <a16:creationId xmlns:a16="http://schemas.microsoft.com/office/drawing/2014/main" id="{F1633F77-9727-E633-3CEE-443C9C1096DF}"/>
              </a:ext>
            </a:extLst>
          </p:cNvPr>
          <p:cNvSpPr>
            <a:spLocks noGrp="1"/>
          </p:cNvSpPr>
          <p:nvPr>
            <p:ph type="body" sz="quarter" idx="226" hasCustomPrompt="1"/>
          </p:nvPr>
        </p:nvSpPr>
        <p:spPr>
          <a:xfrm>
            <a:off x="3358431" y="3996318"/>
            <a:ext cx="327637" cy="365125"/>
          </a:xfrm>
          <a:prstGeom prst="rect">
            <a:avLst/>
          </a:prstGeom>
        </p:spPr>
        <p:txBody>
          <a:bodyPr anchor="ctr"/>
          <a:lstStyle>
            <a:lvl1pPr marL="0" indent="0" algn="ctr">
              <a:buNone/>
              <a:defRPr sz="1200"/>
            </a:lvl1pPr>
          </a:lstStyle>
          <a:p>
            <a:pPr lvl="0"/>
            <a:r>
              <a:rPr lang="en-US"/>
              <a:t>x</a:t>
            </a:r>
          </a:p>
        </p:txBody>
      </p:sp>
      <p:sp>
        <p:nvSpPr>
          <p:cNvPr id="43" name="Text Placeholder 85">
            <a:extLst>
              <a:ext uri="{FF2B5EF4-FFF2-40B4-BE49-F238E27FC236}">
                <a16:creationId xmlns:a16="http://schemas.microsoft.com/office/drawing/2014/main" id="{4358BDE6-E2BB-434B-51A6-4C9BDFA48A37}"/>
              </a:ext>
            </a:extLst>
          </p:cNvPr>
          <p:cNvSpPr>
            <a:spLocks noGrp="1"/>
          </p:cNvSpPr>
          <p:nvPr>
            <p:ph type="body" sz="quarter" idx="227" hasCustomPrompt="1"/>
          </p:nvPr>
        </p:nvSpPr>
        <p:spPr>
          <a:xfrm>
            <a:off x="3358431" y="4444170"/>
            <a:ext cx="327637" cy="365125"/>
          </a:xfrm>
          <a:prstGeom prst="rect">
            <a:avLst/>
          </a:prstGeom>
        </p:spPr>
        <p:txBody>
          <a:bodyPr anchor="ctr"/>
          <a:lstStyle>
            <a:lvl1pPr marL="0" indent="0" algn="ctr">
              <a:buNone/>
              <a:defRPr sz="1200"/>
            </a:lvl1pPr>
          </a:lstStyle>
          <a:p>
            <a:pPr lvl="0"/>
            <a:r>
              <a:rPr lang="en-US"/>
              <a:t>x</a:t>
            </a:r>
          </a:p>
        </p:txBody>
      </p:sp>
      <p:sp>
        <p:nvSpPr>
          <p:cNvPr id="44" name="Text Placeholder 85">
            <a:extLst>
              <a:ext uri="{FF2B5EF4-FFF2-40B4-BE49-F238E27FC236}">
                <a16:creationId xmlns:a16="http://schemas.microsoft.com/office/drawing/2014/main" id="{9F6A0BB3-A3C4-7B5A-E7EA-E89621B34203}"/>
              </a:ext>
            </a:extLst>
          </p:cNvPr>
          <p:cNvSpPr>
            <a:spLocks noGrp="1"/>
          </p:cNvSpPr>
          <p:nvPr>
            <p:ph type="body" sz="quarter" idx="228" hasCustomPrompt="1"/>
          </p:nvPr>
        </p:nvSpPr>
        <p:spPr>
          <a:xfrm>
            <a:off x="3358431" y="4896125"/>
            <a:ext cx="327637" cy="365125"/>
          </a:xfrm>
          <a:prstGeom prst="rect">
            <a:avLst/>
          </a:prstGeom>
        </p:spPr>
        <p:txBody>
          <a:bodyPr anchor="ctr"/>
          <a:lstStyle>
            <a:lvl1pPr marL="0" indent="0" algn="ctr">
              <a:buNone/>
              <a:defRPr sz="1200"/>
            </a:lvl1pPr>
          </a:lstStyle>
          <a:p>
            <a:pPr lvl="0"/>
            <a:r>
              <a:rPr lang="en-US"/>
              <a:t>x</a:t>
            </a:r>
          </a:p>
        </p:txBody>
      </p:sp>
      <p:sp>
        <p:nvSpPr>
          <p:cNvPr id="45" name="Text Placeholder 85">
            <a:extLst>
              <a:ext uri="{FF2B5EF4-FFF2-40B4-BE49-F238E27FC236}">
                <a16:creationId xmlns:a16="http://schemas.microsoft.com/office/drawing/2014/main" id="{5540E3FA-D2FB-6F43-CE16-7EEDD9683F81}"/>
              </a:ext>
            </a:extLst>
          </p:cNvPr>
          <p:cNvSpPr>
            <a:spLocks noGrp="1"/>
          </p:cNvSpPr>
          <p:nvPr>
            <p:ph type="body" sz="quarter" idx="229" hasCustomPrompt="1"/>
          </p:nvPr>
        </p:nvSpPr>
        <p:spPr>
          <a:xfrm>
            <a:off x="3358431" y="5347612"/>
            <a:ext cx="327637" cy="365125"/>
          </a:xfrm>
          <a:prstGeom prst="rect">
            <a:avLst/>
          </a:prstGeom>
        </p:spPr>
        <p:txBody>
          <a:bodyPr anchor="ctr"/>
          <a:lstStyle>
            <a:lvl1pPr marL="0" indent="0" algn="ctr">
              <a:buNone/>
              <a:defRPr sz="1200"/>
            </a:lvl1pPr>
          </a:lstStyle>
          <a:p>
            <a:pPr lvl="0"/>
            <a:r>
              <a:rPr lang="en-US"/>
              <a:t>x</a:t>
            </a:r>
          </a:p>
        </p:txBody>
      </p:sp>
      <p:sp>
        <p:nvSpPr>
          <p:cNvPr id="46" name="Text Placeholder 85">
            <a:extLst>
              <a:ext uri="{FF2B5EF4-FFF2-40B4-BE49-F238E27FC236}">
                <a16:creationId xmlns:a16="http://schemas.microsoft.com/office/drawing/2014/main" id="{5A58EDFF-12CC-F602-076D-B97D9E567E47}"/>
              </a:ext>
            </a:extLst>
          </p:cNvPr>
          <p:cNvSpPr>
            <a:spLocks noGrp="1"/>
          </p:cNvSpPr>
          <p:nvPr>
            <p:ph type="body" sz="quarter" idx="230" hasCustomPrompt="1"/>
          </p:nvPr>
        </p:nvSpPr>
        <p:spPr>
          <a:xfrm>
            <a:off x="3358431" y="5797978"/>
            <a:ext cx="327637" cy="365125"/>
          </a:xfrm>
          <a:prstGeom prst="rect">
            <a:avLst/>
          </a:prstGeom>
        </p:spPr>
        <p:txBody>
          <a:bodyPr anchor="ctr"/>
          <a:lstStyle>
            <a:lvl1pPr marL="0" indent="0" algn="ctr">
              <a:buNone/>
              <a:defRPr sz="1200"/>
            </a:lvl1pPr>
          </a:lstStyle>
          <a:p>
            <a:pPr lvl="0"/>
            <a:r>
              <a:rPr lang="en-US"/>
              <a:t>x</a:t>
            </a:r>
          </a:p>
        </p:txBody>
      </p:sp>
      <p:sp>
        <p:nvSpPr>
          <p:cNvPr id="47" name="Text Placeholder 85">
            <a:extLst>
              <a:ext uri="{FF2B5EF4-FFF2-40B4-BE49-F238E27FC236}">
                <a16:creationId xmlns:a16="http://schemas.microsoft.com/office/drawing/2014/main" id="{7F1F8A49-A042-F217-1F76-0FCD354C22D5}"/>
              </a:ext>
            </a:extLst>
          </p:cNvPr>
          <p:cNvSpPr>
            <a:spLocks noGrp="1"/>
          </p:cNvSpPr>
          <p:nvPr>
            <p:ph type="body" sz="quarter" idx="231" hasCustomPrompt="1"/>
          </p:nvPr>
        </p:nvSpPr>
        <p:spPr>
          <a:xfrm>
            <a:off x="3358431" y="6252292"/>
            <a:ext cx="327637" cy="365125"/>
          </a:xfrm>
          <a:prstGeom prst="rect">
            <a:avLst/>
          </a:prstGeom>
        </p:spPr>
        <p:txBody>
          <a:bodyPr anchor="ctr"/>
          <a:lstStyle>
            <a:lvl1pPr marL="0" indent="0" algn="ctr">
              <a:buNone/>
              <a:defRPr sz="1200"/>
            </a:lvl1pPr>
          </a:lstStyle>
          <a:p>
            <a:pPr lvl="0"/>
            <a:r>
              <a:rPr lang="en-US"/>
              <a:t>x</a:t>
            </a:r>
          </a:p>
        </p:txBody>
      </p:sp>
      <p:sp>
        <p:nvSpPr>
          <p:cNvPr id="48" name="Vertical Text Placeholder 5">
            <a:extLst>
              <a:ext uri="{FF2B5EF4-FFF2-40B4-BE49-F238E27FC236}">
                <a16:creationId xmlns:a16="http://schemas.microsoft.com/office/drawing/2014/main" id="{AE40D221-6501-0207-D0A8-2191D8679B80}"/>
              </a:ext>
            </a:extLst>
          </p:cNvPr>
          <p:cNvSpPr>
            <a:spLocks noGrp="1"/>
          </p:cNvSpPr>
          <p:nvPr>
            <p:ph type="body" orient="vert" sz="quarter" idx="232" hasCustomPrompt="1"/>
          </p:nvPr>
        </p:nvSpPr>
        <p:spPr>
          <a:xfrm rot="10800000">
            <a:off x="3863534" y="1225345"/>
            <a:ext cx="298738" cy="1758613"/>
          </a:xfrm>
          <a:prstGeom prst="rect">
            <a:avLst/>
          </a:prstGeom>
        </p:spPr>
        <p:txBody>
          <a:bodyPr vert="eaVert" lIns="0" tIns="0" rIns="0" bIns="0" anchor="ctr"/>
          <a:lstStyle>
            <a:lvl1pPr marL="0" indent="0">
              <a:buNone/>
              <a:defRPr sz="12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text styles</a:t>
            </a:r>
          </a:p>
        </p:txBody>
      </p:sp>
      <p:sp>
        <p:nvSpPr>
          <p:cNvPr id="49" name="Text Placeholder 85">
            <a:extLst>
              <a:ext uri="{FF2B5EF4-FFF2-40B4-BE49-F238E27FC236}">
                <a16:creationId xmlns:a16="http://schemas.microsoft.com/office/drawing/2014/main" id="{0174183D-54B3-43C2-0111-F74844977DD2}"/>
              </a:ext>
            </a:extLst>
          </p:cNvPr>
          <p:cNvSpPr>
            <a:spLocks noGrp="1"/>
          </p:cNvSpPr>
          <p:nvPr>
            <p:ph type="body" sz="quarter" idx="233" hasCustomPrompt="1"/>
          </p:nvPr>
        </p:nvSpPr>
        <p:spPr>
          <a:xfrm>
            <a:off x="3849085" y="3086125"/>
            <a:ext cx="327637" cy="365125"/>
          </a:xfrm>
          <a:prstGeom prst="rect">
            <a:avLst/>
          </a:prstGeom>
        </p:spPr>
        <p:txBody>
          <a:bodyPr anchor="ctr"/>
          <a:lstStyle>
            <a:lvl1pPr marL="0" indent="0" algn="ctr">
              <a:buNone/>
              <a:defRPr sz="1200"/>
            </a:lvl1pPr>
          </a:lstStyle>
          <a:p>
            <a:pPr lvl="0"/>
            <a:r>
              <a:rPr lang="en-US"/>
              <a:t>x</a:t>
            </a:r>
          </a:p>
        </p:txBody>
      </p:sp>
      <p:sp>
        <p:nvSpPr>
          <p:cNvPr id="50" name="Text Placeholder 85">
            <a:extLst>
              <a:ext uri="{FF2B5EF4-FFF2-40B4-BE49-F238E27FC236}">
                <a16:creationId xmlns:a16="http://schemas.microsoft.com/office/drawing/2014/main" id="{873C1B81-A09F-F928-7C32-D20407301C94}"/>
              </a:ext>
            </a:extLst>
          </p:cNvPr>
          <p:cNvSpPr>
            <a:spLocks noGrp="1"/>
          </p:cNvSpPr>
          <p:nvPr>
            <p:ph type="body" sz="quarter" idx="234" hasCustomPrompt="1"/>
          </p:nvPr>
        </p:nvSpPr>
        <p:spPr>
          <a:xfrm>
            <a:off x="3849085" y="3540151"/>
            <a:ext cx="327637" cy="365125"/>
          </a:xfrm>
          <a:prstGeom prst="rect">
            <a:avLst/>
          </a:prstGeom>
        </p:spPr>
        <p:txBody>
          <a:bodyPr anchor="ctr"/>
          <a:lstStyle>
            <a:lvl1pPr marL="0" indent="0" algn="ctr">
              <a:buNone/>
              <a:defRPr sz="1200"/>
            </a:lvl1pPr>
          </a:lstStyle>
          <a:p>
            <a:pPr lvl="0"/>
            <a:r>
              <a:rPr lang="en-US"/>
              <a:t>x</a:t>
            </a:r>
          </a:p>
        </p:txBody>
      </p:sp>
      <p:sp>
        <p:nvSpPr>
          <p:cNvPr id="51" name="Text Placeholder 85">
            <a:extLst>
              <a:ext uri="{FF2B5EF4-FFF2-40B4-BE49-F238E27FC236}">
                <a16:creationId xmlns:a16="http://schemas.microsoft.com/office/drawing/2014/main" id="{BF26E6FE-FA1E-6D86-C8AC-87AB2A356C20}"/>
              </a:ext>
            </a:extLst>
          </p:cNvPr>
          <p:cNvSpPr>
            <a:spLocks noGrp="1"/>
          </p:cNvSpPr>
          <p:nvPr>
            <p:ph type="body" sz="quarter" idx="235" hasCustomPrompt="1"/>
          </p:nvPr>
        </p:nvSpPr>
        <p:spPr>
          <a:xfrm>
            <a:off x="3849085" y="3996318"/>
            <a:ext cx="327637" cy="365125"/>
          </a:xfrm>
          <a:prstGeom prst="rect">
            <a:avLst/>
          </a:prstGeom>
        </p:spPr>
        <p:txBody>
          <a:bodyPr anchor="ctr"/>
          <a:lstStyle>
            <a:lvl1pPr marL="0" indent="0" algn="ctr">
              <a:buNone/>
              <a:defRPr sz="1200"/>
            </a:lvl1pPr>
          </a:lstStyle>
          <a:p>
            <a:pPr lvl="0"/>
            <a:r>
              <a:rPr lang="en-US"/>
              <a:t>x</a:t>
            </a:r>
          </a:p>
        </p:txBody>
      </p:sp>
      <p:sp>
        <p:nvSpPr>
          <p:cNvPr id="52" name="Text Placeholder 85">
            <a:extLst>
              <a:ext uri="{FF2B5EF4-FFF2-40B4-BE49-F238E27FC236}">
                <a16:creationId xmlns:a16="http://schemas.microsoft.com/office/drawing/2014/main" id="{1094FFF8-8C9B-FC9D-701A-B6156C9BC917}"/>
              </a:ext>
            </a:extLst>
          </p:cNvPr>
          <p:cNvSpPr>
            <a:spLocks noGrp="1"/>
          </p:cNvSpPr>
          <p:nvPr>
            <p:ph type="body" sz="quarter" idx="236" hasCustomPrompt="1"/>
          </p:nvPr>
        </p:nvSpPr>
        <p:spPr>
          <a:xfrm>
            <a:off x="3849085" y="4444170"/>
            <a:ext cx="327637" cy="365125"/>
          </a:xfrm>
          <a:prstGeom prst="rect">
            <a:avLst/>
          </a:prstGeom>
        </p:spPr>
        <p:txBody>
          <a:bodyPr anchor="ctr"/>
          <a:lstStyle>
            <a:lvl1pPr marL="0" indent="0" algn="ctr">
              <a:buNone/>
              <a:defRPr sz="1200"/>
            </a:lvl1pPr>
          </a:lstStyle>
          <a:p>
            <a:pPr lvl="0"/>
            <a:r>
              <a:rPr lang="en-US"/>
              <a:t>x</a:t>
            </a:r>
          </a:p>
        </p:txBody>
      </p:sp>
      <p:sp>
        <p:nvSpPr>
          <p:cNvPr id="53" name="Text Placeholder 85">
            <a:extLst>
              <a:ext uri="{FF2B5EF4-FFF2-40B4-BE49-F238E27FC236}">
                <a16:creationId xmlns:a16="http://schemas.microsoft.com/office/drawing/2014/main" id="{CA801DE0-D5F5-8A4B-DE39-87E866893457}"/>
              </a:ext>
            </a:extLst>
          </p:cNvPr>
          <p:cNvSpPr>
            <a:spLocks noGrp="1"/>
          </p:cNvSpPr>
          <p:nvPr>
            <p:ph type="body" sz="quarter" idx="237" hasCustomPrompt="1"/>
          </p:nvPr>
        </p:nvSpPr>
        <p:spPr>
          <a:xfrm>
            <a:off x="3849085" y="4896125"/>
            <a:ext cx="327637" cy="365125"/>
          </a:xfrm>
          <a:prstGeom prst="rect">
            <a:avLst/>
          </a:prstGeom>
        </p:spPr>
        <p:txBody>
          <a:bodyPr anchor="ctr"/>
          <a:lstStyle>
            <a:lvl1pPr marL="0" indent="0" algn="ctr">
              <a:buNone/>
              <a:defRPr sz="1200"/>
            </a:lvl1pPr>
          </a:lstStyle>
          <a:p>
            <a:pPr lvl="0"/>
            <a:r>
              <a:rPr lang="en-US"/>
              <a:t>x</a:t>
            </a:r>
          </a:p>
        </p:txBody>
      </p:sp>
      <p:sp>
        <p:nvSpPr>
          <p:cNvPr id="54" name="Text Placeholder 85">
            <a:extLst>
              <a:ext uri="{FF2B5EF4-FFF2-40B4-BE49-F238E27FC236}">
                <a16:creationId xmlns:a16="http://schemas.microsoft.com/office/drawing/2014/main" id="{5B4B3739-6AAA-792E-B8FD-00643E983A73}"/>
              </a:ext>
            </a:extLst>
          </p:cNvPr>
          <p:cNvSpPr>
            <a:spLocks noGrp="1"/>
          </p:cNvSpPr>
          <p:nvPr>
            <p:ph type="body" sz="quarter" idx="238" hasCustomPrompt="1"/>
          </p:nvPr>
        </p:nvSpPr>
        <p:spPr>
          <a:xfrm>
            <a:off x="3849085" y="5347612"/>
            <a:ext cx="327637" cy="365125"/>
          </a:xfrm>
          <a:prstGeom prst="rect">
            <a:avLst/>
          </a:prstGeom>
        </p:spPr>
        <p:txBody>
          <a:bodyPr anchor="ctr"/>
          <a:lstStyle>
            <a:lvl1pPr marL="0" indent="0" algn="ctr">
              <a:buNone/>
              <a:defRPr sz="1200"/>
            </a:lvl1pPr>
          </a:lstStyle>
          <a:p>
            <a:pPr lvl="0"/>
            <a:r>
              <a:rPr lang="en-US"/>
              <a:t>x</a:t>
            </a:r>
          </a:p>
        </p:txBody>
      </p:sp>
      <p:sp>
        <p:nvSpPr>
          <p:cNvPr id="55" name="Text Placeholder 85">
            <a:extLst>
              <a:ext uri="{FF2B5EF4-FFF2-40B4-BE49-F238E27FC236}">
                <a16:creationId xmlns:a16="http://schemas.microsoft.com/office/drawing/2014/main" id="{B10B0B2F-82CC-4D85-BFAA-039F5BDEA5F2}"/>
              </a:ext>
            </a:extLst>
          </p:cNvPr>
          <p:cNvSpPr>
            <a:spLocks noGrp="1"/>
          </p:cNvSpPr>
          <p:nvPr>
            <p:ph type="body" sz="quarter" idx="239" hasCustomPrompt="1"/>
          </p:nvPr>
        </p:nvSpPr>
        <p:spPr>
          <a:xfrm>
            <a:off x="3849085" y="5797978"/>
            <a:ext cx="327637" cy="365125"/>
          </a:xfrm>
          <a:prstGeom prst="rect">
            <a:avLst/>
          </a:prstGeom>
        </p:spPr>
        <p:txBody>
          <a:bodyPr anchor="ctr"/>
          <a:lstStyle>
            <a:lvl1pPr marL="0" indent="0" algn="ctr">
              <a:buNone/>
              <a:defRPr sz="1200"/>
            </a:lvl1pPr>
          </a:lstStyle>
          <a:p>
            <a:pPr lvl="0"/>
            <a:r>
              <a:rPr lang="en-US"/>
              <a:t>x</a:t>
            </a:r>
          </a:p>
        </p:txBody>
      </p:sp>
      <p:sp>
        <p:nvSpPr>
          <p:cNvPr id="56" name="Text Placeholder 85">
            <a:extLst>
              <a:ext uri="{FF2B5EF4-FFF2-40B4-BE49-F238E27FC236}">
                <a16:creationId xmlns:a16="http://schemas.microsoft.com/office/drawing/2014/main" id="{303DDEC6-4561-0FC8-2336-7D966CFFCB4F}"/>
              </a:ext>
            </a:extLst>
          </p:cNvPr>
          <p:cNvSpPr>
            <a:spLocks noGrp="1"/>
          </p:cNvSpPr>
          <p:nvPr>
            <p:ph type="body" sz="quarter" idx="240" hasCustomPrompt="1"/>
          </p:nvPr>
        </p:nvSpPr>
        <p:spPr>
          <a:xfrm>
            <a:off x="3849085" y="6252292"/>
            <a:ext cx="327637" cy="365125"/>
          </a:xfrm>
          <a:prstGeom prst="rect">
            <a:avLst/>
          </a:prstGeom>
        </p:spPr>
        <p:txBody>
          <a:bodyPr anchor="ctr"/>
          <a:lstStyle>
            <a:lvl1pPr marL="0" indent="0" algn="ctr">
              <a:buNone/>
              <a:defRPr sz="1200"/>
            </a:lvl1pPr>
          </a:lstStyle>
          <a:p>
            <a:pPr lvl="0"/>
            <a:r>
              <a:rPr lang="en-US"/>
              <a:t>x</a:t>
            </a:r>
          </a:p>
        </p:txBody>
      </p:sp>
      <p:sp>
        <p:nvSpPr>
          <p:cNvPr id="57" name="Vertical Text Placeholder 5">
            <a:extLst>
              <a:ext uri="{FF2B5EF4-FFF2-40B4-BE49-F238E27FC236}">
                <a16:creationId xmlns:a16="http://schemas.microsoft.com/office/drawing/2014/main" id="{C6503F20-F16B-53E6-7482-ECA65676A85A}"/>
              </a:ext>
            </a:extLst>
          </p:cNvPr>
          <p:cNvSpPr>
            <a:spLocks noGrp="1"/>
          </p:cNvSpPr>
          <p:nvPr>
            <p:ph type="body" orient="vert" sz="quarter" idx="241" hasCustomPrompt="1"/>
          </p:nvPr>
        </p:nvSpPr>
        <p:spPr>
          <a:xfrm rot="10800000">
            <a:off x="4331885" y="1225345"/>
            <a:ext cx="298738" cy="1758613"/>
          </a:xfrm>
          <a:prstGeom prst="rect">
            <a:avLst/>
          </a:prstGeom>
        </p:spPr>
        <p:txBody>
          <a:bodyPr vert="eaVert" lIns="0" tIns="0" rIns="0" bIns="0" anchor="ctr"/>
          <a:lstStyle>
            <a:lvl1pPr marL="0" indent="0">
              <a:buNone/>
              <a:defRPr sz="12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text styles</a:t>
            </a:r>
          </a:p>
        </p:txBody>
      </p:sp>
      <p:sp>
        <p:nvSpPr>
          <p:cNvPr id="58" name="Text Placeholder 85">
            <a:extLst>
              <a:ext uri="{FF2B5EF4-FFF2-40B4-BE49-F238E27FC236}">
                <a16:creationId xmlns:a16="http://schemas.microsoft.com/office/drawing/2014/main" id="{85AC9E41-63BB-73CF-5443-30124C259987}"/>
              </a:ext>
            </a:extLst>
          </p:cNvPr>
          <p:cNvSpPr>
            <a:spLocks noGrp="1"/>
          </p:cNvSpPr>
          <p:nvPr>
            <p:ph type="body" sz="quarter" idx="242" hasCustomPrompt="1"/>
          </p:nvPr>
        </p:nvSpPr>
        <p:spPr>
          <a:xfrm>
            <a:off x="4317436" y="3086125"/>
            <a:ext cx="327637" cy="365125"/>
          </a:xfrm>
          <a:prstGeom prst="rect">
            <a:avLst/>
          </a:prstGeom>
        </p:spPr>
        <p:txBody>
          <a:bodyPr anchor="ctr"/>
          <a:lstStyle>
            <a:lvl1pPr marL="0" indent="0" algn="ctr">
              <a:buNone/>
              <a:defRPr sz="1200"/>
            </a:lvl1pPr>
          </a:lstStyle>
          <a:p>
            <a:pPr lvl="0"/>
            <a:r>
              <a:rPr lang="en-US"/>
              <a:t>x</a:t>
            </a:r>
          </a:p>
        </p:txBody>
      </p:sp>
      <p:sp>
        <p:nvSpPr>
          <p:cNvPr id="74" name="Text Placeholder 85">
            <a:extLst>
              <a:ext uri="{FF2B5EF4-FFF2-40B4-BE49-F238E27FC236}">
                <a16:creationId xmlns:a16="http://schemas.microsoft.com/office/drawing/2014/main" id="{795D547B-3D2C-7FC2-3AA1-2093278208F1}"/>
              </a:ext>
            </a:extLst>
          </p:cNvPr>
          <p:cNvSpPr>
            <a:spLocks noGrp="1"/>
          </p:cNvSpPr>
          <p:nvPr>
            <p:ph type="body" sz="quarter" idx="243" hasCustomPrompt="1"/>
          </p:nvPr>
        </p:nvSpPr>
        <p:spPr>
          <a:xfrm>
            <a:off x="4317436" y="3540151"/>
            <a:ext cx="327637" cy="365125"/>
          </a:xfrm>
          <a:prstGeom prst="rect">
            <a:avLst/>
          </a:prstGeom>
        </p:spPr>
        <p:txBody>
          <a:bodyPr anchor="ctr"/>
          <a:lstStyle>
            <a:lvl1pPr marL="0" indent="0" algn="ctr">
              <a:buNone/>
              <a:defRPr sz="1200"/>
            </a:lvl1pPr>
          </a:lstStyle>
          <a:p>
            <a:pPr lvl="0"/>
            <a:r>
              <a:rPr lang="en-US"/>
              <a:t>x</a:t>
            </a:r>
          </a:p>
        </p:txBody>
      </p:sp>
      <p:sp>
        <p:nvSpPr>
          <p:cNvPr id="83" name="Text Placeholder 85">
            <a:extLst>
              <a:ext uri="{FF2B5EF4-FFF2-40B4-BE49-F238E27FC236}">
                <a16:creationId xmlns:a16="http://schemas.microsoft.com/office/drawing/2014/main" id="{6F90B7DC-352A-E24F-40EB-579B1A669735}"/>
              </a:ext>
            </a:extLst>
          </p:cNvPr>
          <p:cNvSpPr>
            <a:spLocks noGrp="1"/>
          </p:cNvSpPr>
          <p:nvPr>
            <p:ph type="body" sz="quarter" idx="244" hasCustomPrompt="1"/>
          </p:nvPr>
        </p:nvSpPr>
        <p:spPr>
          <a:xfrm>
            <a:off x="4317436" y="3996318"/>
            <a:ext cx="327637" cy="365125"/>
          </a:xfrm>
          <a:prstGeom prst="rect">
            <a:avLst/>
          </a:prstGeom>
        </p:spPr>
        <p:txBody>
          <a:bodyPr anchor="ctr"/>
          <a:lstStyle>
            <a:lvl1pPr marL="0" indent="0" algn="ctr">
              <a:buNone/>
              <a:defRPr sz="1200"/>
            </a:lvl1pPr>
          </a:lstStyle>
          <a:p>
            <a:pPr lvl="0"/>
            <a:r>
              <a:rPr lang="en-US"/>
              <a:t>x</a:t>
            </a:r>
          </a:p>
        </p:txBody>
      </p:sp>
      <p:sp>
        <p:nvSpPr>
          <p:cNvPr id="84" name="Text Placeholder 85">
            <a:extLst>
              <a:ext uri="{FF2B5EF4-FFF2-40B4-BE49-F238E27FC236}">
                <a16:creationId xmlns:a16="http://schemas.microsoft.com/office/drawing/2014/main" id="{8273E128-C393-3CF1-4E78-8DDB8E5F8CB7}"/>
              </a:ext>
            </a:extLst>
          </p:cNvPr>
          <p:cNvSpPr>
            <a:spLocks noGrp="1"/>
          </p:cNvSpPr>
          <p:nvPr>
            <p:ph type="body" sz="quarter" idx="245" hasCustomPrompt="1"/>
          </p:nvPr>
        </p:nvSpPr>
        <p:spPr>
          <a:xfrm>
            <a:off x="4317436" y="4444170"/>
            <a:ext cx="327637" cy="365125"/>
          </a:xfrm>
          <a:prstGeom prst="rect">
            <a:avLst/>
          </a:prstGeom>
        </p:spPr>
        <p:txBody>
          <a:bodyPr anchor="ctr"/>
          <a:lstStyle>
            <a:lvl1pPr marL="0" indent="0" algn="ctr">
              <a:buNone/>
              <a:defRPr sz="1200"/>
            </a:lvl1pPr>
          </a:lstStyle>
          <a:p>
            <a:pPr lvl="0"/>
            <a:r>
              <a:rPr lang="en-US"/>
              <a:t>x</a:t>
            </a:r>
          </a:p>
        </p:txBody>
      </p:sp>
      <p:sp>
        <p:nvSpPr>
          <p:cNvPr id="85" name="Text Placeholder 85">
            <a:extLst>
              <a:ext uri="{FF2B5EF4-FFF2-40B4-BE49-F238E27FC236}">
                <a16:creationId xmlns:a16="http://schemas.microsoft.com/office/drawing/2014/main" id="{1382C38A-AB94-0F0F-4DAC-DB9D5FE8686E}"/>
              </a:ext>
            </a:extLst>
          </p:cNvPr>
          <p:cNvSpPr>
            <a:spLocks noGrp="1"/>
          </p:cNvSpPr>
          <p:nvPr>
            <p:ph type="body" sz="quarter" idx="246" hasCustomPrompt="1"/>
          </p:nvPr>
        </p:nvSpPr>
        <p:spPr>
          <a:xfrm>
            <a:off x="4317436" y="4896125"/>
            <a:ext cx="327637" cy="365125"/>
          </a:xfrm>
          <a:prstGeom prst="rect">
            <a:avLst/>
          </a:prstGeom>
        </p:spPr>
        <p:txBody>
          <a:bodyPr anchor="ctr"/>
          <a:lstStyle>
            <a:lvl1pPr marL="0" indent="0" algn="ctr">
              <a:buNone/>
              <a:defRPr sz="1200"/>
            </a:lvl1pPr>
          </a:lstStyle>
          <a:p>
            <a:pPr lvl="0"/>
            <a:r>
              <a:rPr lang="en-US"/>
              <a:t>x</a:t>
            </a:r>
          </a:p>
        </p:txBody>
      </p:sp>
      <p:sp>
        <p:nvSpPr>
          <p:cNvPr id="90" name="Text Placeholder 85">
            <a:extLst>
              <a:ext uri="{FF2B5EF4-FFF2-40B4-BE49-F238E27FC236}">
                <a16:creationId xmlns:a16="http://schemas.microsoft.com/office/drawing/2014/main" id="{5973E5A5-6380-1722-DD24-015D022A171C}"/>
              </a:ext>
            </a:extLst>
          </p:cNvPr>
          <p:cNvSpPr>
            <a:spLocks noGrp="1"/>
          </p:cNvSpPr>
          <p:nvPr>
            <p:ph type="body" sz="quarter" idx="247" hasCustomPrompt="1"/>
          </p:nvPr>
        </p:nvSpPr>
        <p:spPr>
          <a:xfrm>
            <a:off x="4317436" y="5347612"/>
            <a:ext cx="327637" cy="365125"/>
          </a:xfrm>
          <a:prstGeom prst="rect">
            <a:avLst/>
          </a:prstGeom>
        </p:spPr>
        <p:txBody>
          <a:bodyPr anchor="ctr"/>
          <a:lstStyle>
            <a:lvl1pPr marL="0" indent="0" algn="ctr">
              <a:buNone/>
              <a:defRPr sz="1200"/>
            </a:lvl1pPr>
          </a:lstStyle>
          <a:p>
            <a:pPr lvl="0"/>
            <a:r>
              <a:rPr lang="en-US"/>
              <a:t>x</a:t>
            </a:r>
          </a:p>
        </p:txBody>
      </p:sp>
      <p:sp>
        <p:nvSpPr>
          <p:cNvPr id="103" name="Text Placeholder 85">
            <a:extLst>
              <a:ext uri="{FF2B5EF4-FFF2-40B4-BE49-F238E27FC236}">
                <a16:creationId xmlns:a16="http://schemas.microsoft.com/office/drawing/2014/main" id="{5598A865-AB39-ECF4-11E8-3E0E9E8C31C4}"/>
              </a:ext>
            </a:extLst>
          </p:cNvPr>
          <p:cNvSpPr>
            <a:spLocks noGrp="1"/>
          </p:cNvSpPr>
          <p:nvPr>
            <p:ph type="body" sz="quarter" idx="248" hasCustomPrompt="1"/>
          </p:nvPr>
        </p:nvSpPr>
        <p:spPr>
          <a:xfrm>
            <a:off x="4317436" y="5797978"/>
            <a:ext cx="327637" cy="365125"/>
          </a:xfrm>
          <a:prstGeom prst="rect">
            <a:avLst/>
          </a:prstGeom>
        </p:spPr>
        <p:txBody>
          <a:bodyPr anchor="ctr"/>
          <a:lstStyle>
            <a:lvl1pPr marL="0" indent="0" algn="ctr">
              <a:buNone/>
              <a:defRPr sz="1200"/>
            </a:lvl1pPr>
          </a:lstStyle>
          <a:p>
            <a:pPr lvl="0"/>
            <a:r>
              <a:rPr lang="en-US"/>
              <a:t>x</a:t>
            </a:r>
          </a:p>
        </p:txBody>
      </p:sp>
      <p:sp>
        <p:nvSpPr>
          <p:cNvPr id="104" name="Text Placeholder 85">
            <a:extLst>
              <a:ext uri="{FF2B5EF4-FFF2-40B4-BE49-F238E27FC236}">
                <a16:creationId xmlns:a16="http://schemas.microsoft.com/office/drawing/2014/main" id="{8C5A86E6-762E-6A3A-AFB6-595D7216E0C2}"/>
              </a:ext>
            </a:extLst>
          </p:cNvPr>
          <p:cNvSpPr>
            <a:spLocks noGrp="1"/>
          </p:cNvSpPr>
          <p:nvPr>
            <p:ph type="body" sz="quarter" idx="249" hasCustomPrompt="1"/>
          </p:nvPr>
        </p:nvSpPr>
        <p:spPr>
          <a:xfrm>
            <a:off x="4317436" y="6252292"/>
            <a:ext cx="327637" cy="365125"/>
          </a:xfrm>
          <a:prstGeom prst="rect">
            <a:avLst/>
          </a:prstGeom>
        </p:spPr>
        <p:txBody>
          <a:bodyPr anchor="ctr"/>
          <a:lstStyle>
            <a:lvl1pPr marL="0" indent="0" algn="ctr">
              <a:buNone/>
              <a:defRPr sz="1200"/>
            </a:lvl1pPr>
          </a:lstStyle>
          <a:p>
            <a:pPr lvl="0"/>
            <a:r>
              <a:rPr lang="en-US"/>
              <a:t>x</a:t>
            </a:r>
          </a:p>
        </p:txBody>
      </p:sp>
      <p:sp>
        <p:nvSpPr>
          <p:cNvPr id="105" name="Vertical Text Placeholder 5">
            <a:extLst>
              <a:ext uri="{FF2B5EF4-FFF2-40B4-BE49-F238E27FC236}">
                <a16:creationId xmlns:a16="http://schemas.microsoft.com/office/drawing/2014/main" id="{85C8CB79-C32C-6355-492E-96A97027A235}"/>
              </a:ext>
            </a:extLst>
          </p:cNvPr>
          <p:cNvSpPr>
            <a:spLocks noGrp="1"/>
          </p:cNvSpPr>
          <p:nvPr>
            <p:ph type="body" orient="vert" sz="quarter" idx="250" hasCustomPrompt="1"/>
          </p:nvPr>
        </p:nvSpPr>
        <p:spPr>
          <a:xfrm rot="10800000">
            <a:off x="4822538" y="1225345"/>
            <a:ext cx="298738" cy="1758613"/>
          </a:xfrm>
          <a:prstGeom prst="rect">
            <a:avLst/>
          </a:prstGeom>
        </p:spPr>
        <p:txBody>
          <a:bodyPr vert="eaVert" lIns="0" tIns="0" rIns="0" bIns="0" anchor="ctr"/>
          <a:lstStyle>
            <a:lvl1pPr marL="0" indent="0">
              <a:buNone/>
              <a:defRPr sz="12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text styles</a:t>
            </a:r>
          </a:p>
        </p:txBody>
      </p:sp>
      <p:sp>
        <p:nvSpPr>
          <p:cNvPr id="106" name="Text Placeholder 85">
            <a:extLst>
              <a:ext uri="{FF2B5EF4-FFF2-40B4-BE49-F238E27FC236}">
                <a16:creationId xmlns:a16="http://schemas.microsoft.com/office/drawing/2014/main" id="{4728DDFA-29F7-5D88-FE98-1CD6F3837918}"/>
              </a:ext>
            </a:extLst>
          </p:cNvPr>
          <p:cNvSpPr>
            <a:spLocks noGrp="1"/>
          </p:cNvSpPr>
          <p:nvPr>
            <p:ph type="body" sz="quarter" idx="251" hasCustomPrompt="1"/>
          </p:nvPr>
        </p:nvSpPr>
        <p:spPr>
          <a:xfrm>
            <a:off x="4808089" y="3086125"/>
            <a:ext cx="327637" cy="365125"/>
          </a:xfrm>
          <a:prstGeom prst="rect">
            <a:avLst/>
          </a:prstGeom>
        </p:spPr>
        <p:txBody>
          <a:bodyPr anchor="ctr"/>
          <a:lstStyle>
            <a:lvl1pPr marL="0" indent="0" algn="ctr">
              <a:buNone/>
              <a:defRPr sz="1200"/>
            </a:lvl1pPr>
          </a:lstStyle>
          <a:p>
            <a:pPr lvl="0"/>
            <a:r>
              <a:rPr lang="en-US"/>
              <a:t>x</a:t>
            </a:r>
          </a:p>
        </p:txBody>
      </p:sp>
      <p:sp>
        <p:nvSpPr>
          <p:cNvPr id="107" name="Text Placeholder 85">
            <a:extLst>
              <a:ext uri="{FF2B5EF4-FFF2-40B4-BE49-F238E27FC236}">
                <a16:creationId xmlns:a16="http://schemas.microsoft.com/office/drawing/2014/main" id="{761538FB-7C39-8535-4975-243C10A800C8}"/>
              </a:ext>
            </a:extLst>
          </p:cNvPr>
          <p:cNvSpPr>
            <a:spLocks noGrp="1"/>
          </p:cNvSpPr>
          <p:nvPr>
            <p:ph type="body" sz="quarter" idx="252" hasCustomPrompt="1"/>
          </p:nvPr>
        </p:nvSpPr>
        <p:spPr>
          <a:xfrm>
            <a:off x="4808089" y="3540151"/>
            <a:ext cx="327637" cy="365125"/>
          </a:xfrm>
          <a:prstGeom prst="rect">
            <a:avLst/>
          </a:prstGeom>
        </p:spPr>
        <p:txBody>
          <a:bodyPr anchor="ctr"/>
          <a:lstStyle>
            <a:lvl1pPr marL="0" indent="0" algn="ctr">
              <a:buNone/>
              <a:defRPr sz="1200"/>
            </a:lvl1pPr>
          </a:lstStyle>
          <a:p>
            <a:pPr lvl="0"/>
            <a:r>
              <a:rPr lang="en-US"/>
              <a:t>x</a:t>
            </a:r>
          </a:p>
        </p:txBody>
      </p:sp>
      <p:sp>
        <p:nvSpPr>
          <p:cNvPr id="112" name="Text Placeholder 85">
            <a:extLst>
              <a:ext uri="{FF2B5EF4-FFF2-40B4-BE49-F238E27FC236}">
                <a16:creationId xmlns:a16="http://schemas.microsoft.com/office/drawing/2014/main" id="{DF7F62A7-53E4-F91A-209F-3301EF3E51A3}"/>
              </a:ext>
            </a:extLst>
          </p:cNvPr>
          <p:cNvSpPr>
            <a:spLocks noGrp="1"/>
          </p:cNvSpPr>
          <p:nvPr>
            <p:ph type="body" sz="quarter" idx="253" hasCustomPrompt="1"/>
          </p:nvPr>
        </p:nvSpPr>
        <p:spPr>
          <a:xfrm>
            <a:off x="4808089" y="3996318"/>
            <a:ext cx="327637" cy="365125"/>
          </a:xfrm>
          <a:prstGeom prst="rect">
            <a:avLst/>
          </a:prstGeom>
        </p:spPr>
        <p:txBody>
          <a:bodyPr anchor="ctr"/>
          <a:lstStyle>
            <a:lvl1pPr marL="0" indent="0" algn="ctr">
              <a:buNone/>
              <a:defRPr sz="1200"/>
            </a:lvl1pPr>
          </a:lstStyle>
          <a:p>
            <a:pPr lvl="0"/>
            <a:r>
              <a:rPr lang="en-US"/>
              <a:t>x</a:t>
            </a:r>
          </a:p>
        </p:txBody>
      </p:sp>
      <p:sp>
        <p:nvSpPr>
          <p:cNvPr id="113" name="Text Placeholder 85">
            <a:extLst>
              <a:ext uri="{FF2B5EF4-FFF2-40B4-BE49-F238E27FC236}">
                <a16:creationId xmlns:a16="http://schemas.microsoft.com/office/drawing/2014/main" id="{06BA6EB4-2846-B318-EC10-F2A3AADC157C}"/>
              </a:ext>
            </a:extLst>
          </p:cNvPr>
          <p:cNvSpPr>
            <a:spLocks noGrp="1"/>
          </p:cNvSpPr>
          <p:nvPr>
            <p:ph type="body" sz="quarter" idx="254" hasCustomPrompt="1"/>
          </p:nvPr>
        </p:nvSpPr>
        <p:spPr>
          <a:xfrm>
            <a:off x="4808089" y="4444170"/>
            <a:ext cx="327637" cy="365125"/>
          </a:xfrm>
          <a:prstGeom prst="rect">
            <a:avLst/>
          </a:prstGeom>
        </p:spPr>
        <p:txBody>
          <a:bodyPr anchor="ctr"/>
          <a:lstStyle>
            <a:lvl1pPr marL="0" indent="0" algn="ctr">
              <a:buNone/>
              <a:defRPr sz="1200"/>
            </a:lvl1pPr>
          </a:lstStyle>
          <a:p>
            <a:pPr lvl="0"/>
            <a:r>
              <a:rPr lang="en-US"/>
              <a:t>x</a:t>
            </a:r>
          </a:p>
        </p:txBody>
      </p:sp>
      <p:sp>
        <p:nvSpPr>
          <p:cNvPr id="114" name="Text Placeholder 85">
            <a:extLst>
              <a:ext uri="{FF2B5EF4-FFF2-40B4-BE49-F238E27FC236}">
                <a16:creationId xmlns:a16="http://schemas.microsoft.com/office/drawing/2014/main" id="{A1BFB14E-A8E2-7329-CF56-90D29E1704CE}"/>
              </a:ext>
            </a:extLst>
          </p:cNvPr>
          <p:cNvSpPr>
            <a:spLocks noGrp="1"/>
          </p:cNvSpPr>
          <p:nvPr>
            <p:ph type="body" sz="quarter" idx="255" hasCustomPrompt="1"/>
          </p:nvPr>
        </p:nvSpPr>
        <p:spPr>
          <a:xfrm>
            <a:off x="4808089" y="4896125"/>
            <a:ext cx="327637" cy="365125"/>
          </a:xfrm>
          <a:prstGeom prst="rect">
            <a:avLst/>
          </a:prstGeom>
        </p:spPr>
        <p:txBody>
          <a:bodyPr anchor="ctr"/>
          <a:lstStyle>
            <a:lvl1pPr marL="0" indent="0" algn="ctr">
              <a:buNone/>
              <a:defRPr sz="1200"/>
            </a:lvl1pPr>
          </a:lstStyle>
          <a:p>
            <a:pPr lvl="0"/>
            <a:r>
              <a:rPr lang="en-US"/>
              <a:t>x</a:t>
            </a:r>
          </a:p>
        </p:txBody>
      </p:sp>
      <p:sp>
        <p:nvSpPr>
          <p:cNvPr id="115" name="Text Placeholder 85">
            <a:extLst>
              <a:ext uri="{FF2B5EF4-FFF2-40B4-BE49-F238E27FC236}">
                <a16:creationId xmlns:a16="http://schemas.microsoft.com/office/drawing/2014/main" id="{F6EB26A1-52A8-7213-3E56-53CCBCAB98D0}"/>
              </a:ext>
            </a:extLst>
          </p:cNvPr>
          <p:cNvSpPr>
            <a:spLocks noGrp="1"/>
          </p:cNvSpPr>
          <p:nvPr>
            <p:ph type="body" sz="quarter" idx="256" hasCustomPrompt="1"/>
          </p:nvPr>
        </p:nvSpPr>
        <p:spPr>
          <a:xfrm>
            <a:off x="4808089" y="5347612"/>
            <a:ext cx="327637" cy="365125"/>
          </a:xfrm>
          <a:prstGeom prst="rect">
            <a:avLst/>
          </a:prstGeom>
        </p:spPr>
        <p:txBody>
          <a:bodyPr anchor="ctr"/>
          <a:lstStyle>
            <a:lvl1pPr marL="0" indent="0" algn="ctr">
              <a:buNone/>
              <a:defRPr sz="1200"/>
            </a:lvl1pPr>
          </a:lstStyle>
          <a:p>
            <a:pPr lvl="0"/>
            <a:r>
              <a:rPr lang="en-US"/>
              <a:t>x</a:t>
            </a:r>
          </a:p>
        </p:txBody>
      </p:sp>
      <p:sp>
        <p:nvSpPr>
          <p:cNvPr id="116" name="Text Placeholder 85">
            <a:extLst>
              <a:ext uri="{FF2B5EF4-FFF2-40B4-BE49-F238E27FC236}">
                <a16:creationId xmlns:a16="http://schemas.microsoft.com/office/drawing/2014/main" id="{111241E5-7006-B010-DAD9-7C58ADF9A65B}"/>
              </a:ext>
            </a:extLst>
          </p:cNvPr>
          <p:cNvSpPr>
            <a:spLocks noGrp="1"/>
          </p:cNvSpPr>
          <p:nvPr>
            <p:ph type="body" sz="quarter" idx="257" hasCustomPrompt="1"/>
          </p:nvPr>
        </p:nvSpPr>
        <p:spPr>
          <a:xfrm>
            <a:off x="4808089" y="5797978"/>
            <a:ext cx="327637" cy="365125"/>
          </a:xfrm>
          <a:prstGeom prst="rect">
            <a:avLst/>
          </a:prstGeom>
        </p:spPr>
        <p:txBody>
          <a:bodyPr anchor="ctr"/>
          <a:lstStyle>
            <a:lvl1pPr marL="0" indent="0" algn="ctr">
              <a:buNone/>
              <a:defRPr sz="1200"/>
            </a:lvl1pPr>
          </a:lstStyle>
          <a:p>
            <a:pPr lvl="0"/>
            <a:r>
              <a:rPr lang="en-US"/>
              <a:t>x</a:t>
            </a:r>
          </a:p>
        </p:txBody>
      </p:sp>
      <p:sp>
        <p:nvSpPr>
          <p:cNvPr id="117" name="Text Placeholder 85">
            <a:extLst>
              <a:ext uri="{FF2B5EF4-FFF2-40B4-BE49-F238E27FC236}">
                <a16:creationId xmlns:a16="http://schemas.microsoft.com/office/drawing/2014/main" id="{E43EA427-1E6F-4313-46A9-F12F865B5591}"/>
              </a:ext>
            </a:extLst>
          </p:cNvPr>
          <p:cNvSpPr>
            <a:spLocks noGrp="1"/>
          </p:cNvSpPr>
          <p:nvPr>
            <p:ph type="body" sz="quarter" idx="258" hasCustomPrompt="1"/>
          </p:nvPr>
        </p:nvSpPr>
        <p:spPr>
          <a:xfrm>
            <a:off x="4808089" y="6252292"/>
            <a:ext cx="327637" cy="365125"/>
          </a:xfrm>
          <a:prstGeom prst="rect">
            <a:avLst/>
          </a:prstGeom>
        </p:spPr>
        <p:txBody>
          <a:bodyPr anchor="ctr"/>
          <a:lstStyle>
            <a:lvl1pPr marL="0" indent="0" algn="ctr">
              <a:buNone/>
              <a:defRPr sz="1200"/>
            </a:lvl1pPr>
          </a:lstStyle>
          <a:p>
            <a:pPr lvl="0"/>
            <a:r>
              <a:rPr lang="en-US"/>
              <a:t>x</a:t>
            </a:r>
          </a:p>
        </p:txBody>
      </p:sp>
      <p:sp>
        <p:nvSpPr>
          <p:cNvPr id="118" name="Vertical Text Placeholder 5">
            <a:extLst>
              <a:ext uri="{FF2B5EF4-FFF2-40B4-BE49-F238E27FC236}">
                <a16:creationId xmlns:a16="http://schemas.microsoft.com/office/drawing/2014/main" id="{7DAC86CE-8743-51E1-4234-C530EF39DADB}"/>
              </a:ext>
            </a:extLst>
          </p:cNvPr>
          <p:cNvSpPr>
            <a:spLocks noGrp="1"/>
          </p:cNvSpPr>
          <p:nvPr>
            <p:ph type="body" orient="vert" sz="quarter" idx="259" hasCustomPrompt="1"/>
          </p:nvPr>
        </p:nvSpPr>
        <p:spPr>
          <a:xfrm rot="10800000">
            <a:off x="5313192" y="1225345"/>
            <a:ext cx="298738" cy="1758613"/>
          </a:xfrm>
          <a:prstGeom prst="rect">
            <a:avLst/>
          </a:prstGeom>
        </p:spPr>
        <p:txBody>
          <a:bodyPr vert="eaVert" lIns="0" tIns="0" rIns="0" bIns="0" anchor="ctr"/>
          <a:lstStyle>
            <a:lvl1pPr marL="0" indent="0">
              <a:buNone/>
              <a:defRPr sz="12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text styles</a:t>
            </a:r>
          </a:p>
        </p:txBody>
      </p:sp>
      <p:sp>
        <p:nvSpPr>
          <p:cNvPr id="119" name="Text Placeholder 85">
            <a:extLst>
              <a:ext uri="{FF2B5EF4-FFF2-40B4-BE49-F238E27FC236}">
                <a16:creationId xmlns:a16="http://schemas.microsoft.com/office/drawing/2014/main" id="{441D186D-CE1A-39AE-017E-40E3340A45DC}"/>
              </a:ext>
            </a:extLst>
          </p:cNvPr>
          <p:cNvSpPr>
            <a:spLocks noGrp="1"/>
          </p:cNvSpPr>
          <p:nvPr>
            <p:ph type="body" sz="quarter" idx="260" hasCustomPrompt="1"/>
          </p:nvPr>
        </p:nvSpPr>
        <p:spPr>
          <a:xfrm>
            <a:off x="5298743" y="3086125"/>
            <a:ext cx="327637" cy="365125"/>
          </a:xfrm>
          <a:prstGeom prst="rect">
            <a:avLst/>
          </a:prstGeom>
        </p:spPr>
        <p:txBody>
          <a:bodyPr anchor="ctr"/>
          <a:lstStyle>
            <a:lvl1pPr marL="0" indent="0" algn="ctr">
              <a:buNone/>
              <a:defRPr sz="1200"/>
            </a:lvl1pPr>
          </a:lstStyle>
          <a:p>
            <a:pPr lvl="0"/>
            <a:r>
              <a:rPr lang="en-US"/>
              <a:t>x</a:t>
            </a:r>
          </a:p>
        </p:txBody>
      </p:sp>
      <p:sp>
        <p:nvSpPr>
          <p:cNvPr id="120" name="Text Placeholder 85">
            <a:extLst>
              <a:ext uri="{FF2B5EF4-FFF2-40B4-BE49-F238E27FC236}">
                <a16:creationId xmlns:a16="http://schemas.microsoft.com/office/drawing/2014/main" id="{D65B90AE-DF15-4348-4B43-81FA625D69AA}"/>
              </a:ext>
            </a:extLst>
          </p:cNvPr>
          <p:cNvSpPr>
            <a:spLocks noGrp="1"/>
          </p:cNvSpPr>
          <p:nvPr>
            <p:ph type="body" sz="quarter" idx="261" hasCustomPrompt="1"/>
          </p:nvPr>
        </p:nvSpPr>
        <p:spPr>
          <a:xfrm>
            <a:off x="5298743" y="3540151"/>
            <a:ext cx="327637" cy="365125"/>
          </a:xfrm>
          <a:prstGeom prst="rect">
            <a:avLst/>
          </a:prstGeom>
        </p:spPr>
        <p:txBody>
          <a:bodyPr anchor="ctr"/>
          <a:lstStyle>
            <a:lvl1pPr marL="0" indent="0" algn="ctr">
              <a:buNone/>
              <a:defRPr sz="1200"/>
            </a:lvl1pPr>
          </a:lstStyle>
          <a:p>
            <a:pPr lvl="0"/>
            <a:r>
              <a:rPr lang="en-US"/>
              <a:t>x</a:t>
            </a:r>
          </a:p>
        </p:txBody>
      </p:sp>
      <p:sp>
        <p:nvSpPr>
          <p:cNvPr id="121" name="Text Placeholder 85">
            <a:extLst>
              <a:ext uri="{FF2B5EF4-FFF2-40B4-BE49-F238E27FC236}">
                <a16:creationId xmlns:a16="http://schemas.microsoft.com/office/drawing/2014/main" id="{E9ECD7E7-D033-45AC-9E90-73C47E503E83}"/>
              </a:ext>
            </a:extLst>
          </p:cNvPr>
          <p:cNvSpPr>
            <a:spLocks noGrp="1"/>
          </p:cNvSpPr>
          <p:nvPr>
            <p:ph type="body" sz="quarter" idx="262" hasCustomPrompt="1"/>
          </p:nvPr>
        </p:nvSpPr>
        <p:spPr>
          <a:xfrm>
            <a:off x="5298743" y="3996318"/>
            <a:ext cx="327637" cy="365125"/>
          </a:xfrm>
          <a:prstGeom prst="rect">
            <a:avLst/>
          </a:prstGeom>
        </p:spPr>
        <p:txBody>
          <a:bodyPr anchor="ctr"/>
          <a:lstStyle>
            <a:lvl1pPr marL="0" indent="0" algn="ctr">
              <a:buNone/>
              <a:defRPr sz="1200"/>
            </a:lvl1pPr>
          </a:lstStyle>
          <a:p>
            <a:pPr lvl="0"/>
            <a:r>
              <a:rPr lang="en-US"/>
              <a:t>x</a:t>
            </a:r>
          </a:p>
        </p:txBody>
      </p:sp>
      <p:sp>
        <p:nvSpPr>
          <p:cNvPr id="122" name="Text Placeholder 85">
            <a:extLst>
              <a:ext uri="{FF2B5EF4-FFF2-40B4-BE49-F238E27FC236}">
                <a16:creationId xmlns:a16="http://schemas.microsoft.com/office/drawing/2014/main" id="{EB5752ED-263B-9A29-6CA9-6C451A6B87B7}"/>
              </a:ext>
            </a:extLst>
          </p:cNvPr>
          <p:cNvSpPr>
            <a:spLocks noGrp="1"/>
          </p:cNvSpPr>
          <p:nvPr>
            <p:ph type="body" sz="quarter" idx="263" hasCustomPrompt="1"/>
          </p:nvPr>
        </p:nvSpPr>
        <p:spPr>
          <a:xfrm>
            <a:off x="5298743" y="4444170"/>
            <a:ext cx="327637" cy="365125"/>
          </a:xfrm>
          <a:prstGeom prst="rect">
            <a:avLst/>
          </a:prstGeom>
        </p:spPr>
        <p:txBody>
          <a:bodyPr anchor="ctr"/>
          <a:lstStyle>
            <a:lvl1pPr marL="0" indent="0" algn="ctr">
              <a:buNone/>
              <a:defRPr sz="1200"/>
            </a:lvl1pPr>
          </a:lstStyle>
          <a:p>
            <a:pPr lvl="0"/>
            <a:r>
              <a:rPr lang="en-US"/>
              <a:t>x</a:t>
            </a:r>
          </a:p>
        </p:txBody>
      </p:sp>
      <p:sp>
        <p:nvSpPr>
          <p:cNvPr id="179" name="Text Placeholder 85">
            <a:extLst>
              <a:ext uri="{FF2B5EF4-FFF2-40B4-BE49-F238E27FC236}">
                <a16:creationId xmlns:a16="http://schemas.microsoft.com/office/drawing/2014/main" id="{48B95F9B-B1A4-D35F-DC07-42D63371483D}"/>
              </a:ext>
            </a:extLst>
          </p:cNvPr>
          <p:cNvSpPr>
            <a:spLocks noGrp="1"/>
          </p:cNvSpPr>
          <p:nvPr>
            <p:ph type="body" sz="quarter" idx="264" hasCustomPrompt="1"/>
          </p:nvPr>
        </p:nvSpPr>
        <p:spPr>
          <a:xfrm>
            <a:off x="5298743" y="4896125"/>
            <a:ext cx="327637" cy="365125"/>
          </a:xfrm>
          <a:prstGeom prst="rect">
            <a:avLst/>
          </a:prstGeom>
        </p:spPr>
        <p:txBody>
          <a:bodyPr anchor="ctr"/>
          <a:lstStyle>
            <a:lvl1pPr marL="0" indent="0" algn="ctr">
              <a:buNone/>
              <a:defRPr sz="1200"/>
            </a:lvl1pPr>
          </a:lstStyle>
          <a:p>
            <a:pPr lvl="0"/>
            <a:r>
              <a:rPr lang="en-US"/>
              <a:t>x</a:t>
            </a:r>
          </a:p>
        </p:txBody>
      </p:sp>
      <p:sp>
        <p:nvSpPr>
          <p:cNvPr id="180" name="Text Placeholder 85">
            <a:extLst>
              <a:ext uri="{FF2B5EF4-FFF2-40B4-BE49-F238E27FC236}">
                <a16:creationId xmlns:a16="http://schemas.microsoft.com/office/drawing/2014/main" id="{7CB9F5D0-52DF-C962-EE59-0A028BDC5156}"/>
              </a:ext>
            </a:extLst>
          </p:cNvPr>
          <p:cNvSpPr>
            <a:spLocks noGrp="1"/>
          </p:cNvSpPr>
          <p:nvPr>
            <p:ph type="body" sz="quarter" idx="265" hasCustomPrompt="1"/>
          </p:nvPr>
        </p:nvSpPr>
        <p:spPr>
          <a:xfrm>
            <a:off x="5298743" y="5347612"/>
            <a:ext cx="327637" cy="365125"/>
          </a:xfrm>
          <a:prstGeom prst="rect">
            <a:avLst/>
          </a:prstGeom>
        </p:spPr>
        <p:txBody>
          <a:bodyPr anchor="ctr"/>
          <a:lstStyle>
            <a:lvl1pPr marL="0" indent="0" algn="ctr">
              <a:buNone/>
              <a:defRPr sz="1200"/>
            </a:lvl1pPr>
          </a:lstStyle>
          <a:p>
            <a:pPr lvl="0"/>
            <a:r>
              <a:rPr lang="en-US"/>
              <a:t>x</a:t>
            </a:r>
          </a:p>
        </p:txBody>
      </p:sp>
      <p:sp>
        <p:nvSpPr>
          <p:cNvPr id="181" name="Text Placeholder 85">
            <a:extLst>
              <a:ext uri="{FF2B5EF4-FFF2-40B4-BE49-F238E27FC236}">
                <a16:creationId xmlns:a16="http://schemas.microsoft.com/office/drawing/2014/main" id="{016E4DC8-E6CD-244C-5615-9811BA726798}"/>
              </a:ext>
            </a:extLst>
          </p:cNvPr>
          <p:cNvSpPr>
            <a:spLocks noGrp="1"/>
          </p:cNvSpPr>
          <p:nvPr>
            <p:ph type="body" sz="quarter" idx="266" hasCustomPrompt="1"/>
          </p:nvPr>
        </p:nvSpPr>
        <p:spPr>
          <a:xfrm>
            <a:off x="5298743" y="5797978"/>
            <a:ext cx="327637" cy="365125"/>
          </a:xfrm>
          <a:prstGeom prst="rect">
            <a:avLst/>
          </a:prstGeom>
        </p:spPr>
        <p:txBody>
          <a:bodyPr anchor="ctr"/>
          <a:lstStyle>
            <a:lvl1pPr marL="0" indent="0" algn="ctr">
              <a:buNone/>
              <a:defRPr sz="1200"/>
            </a:lvl1pPr>
          </a:lstStyle>
          <a:p>
            <a:pPr lvl="0"/>
            <a:r>
              <a:rPr lang="en-US"/>
              <a:t>x</a:t>
            </a:r>
          </a:p>
        </p:txBody>
      </p:sp>
      <p:sp>
        <p:nvSpPr>
          <p:cNvPr id="182" name="Text Placeholder 85">
            <a:extLst>
              <a:ext uri="{FF2B5EF4-FFF2-40B4-BE49-F238E27FC236}">
                <a16:creationId xmlns:a16="http://schemas.microsoft.com/office/drawing/2014/main" id="{266FCA3A-F466-90A3-6F53-2E6D62A5650D}"/>
              </a:ext>
            </a:extLst>
          </p:cNvPr>
          <p:cNvSpPr>
            <a:spLocks noGrp="1"/>
          </p:cNvSpPr>
          <p:nvPr>
            <p:ph type="body" sz="quarter" idx="267" hasCustomPrompt="1"/>
          </p:nvPr>
        </p:nvSpPr>
        <p:spPr>
          <a:xfrm>
            <a:off x="5298743" y="6252292"/>
            <a:ext cx="327637" cy="365125"/>
          </a:xfrm>
          <a:prstGeom prst="rect">
            <a:avLst/>
          </a:prstGeom>
        </p:spPr>
        <p:txBody>
          <a:bodyPr anchor="ctr"/>
          <a:lstStyle>
            <a:lvl1pPr marL="0" indent="0" algn="ctr">
              <a:buNone/>
              <a:defRPr sz="1200"/>
            </a:lvl1pPr>
          </a:lstStyle>
          <a:p>
            <a:pPr lvl="0"/>
            <a:r>
              <a:rPr lang="en-US"/>
              <a:t>x</a:t>
            </a:r>
          </a:p>
        </p:txBody>
      </p:sp>
      <p:sp>
        <p:nvSpPr>
          <p:cNvPr id="193" name="Vertical Text Placeholder 5">
            <a:extLst>
              <a:ext uri="{FF2B5EF4-FFF2-40B4-BE49-F238E27FC236}">
                <a16:creationId xmlns:a16="http://schemas.microsoft.com/office/drawing/2014/main" id="{E9E071E8-A73D-0A13-DF53-761F40FB7CED}"/>
              </a:ext>
            </a:extLst>
          </p:cNvPr>
          <p:cNvSpPr>
            <a:spLocks noGrp="1"/>
          </p:cNvSpPr>
          <p:nvPr>
            <p:ph type="body" orient="vert" sz="quarter" idx="268" hasCustomPrompt="1"/>
          </p:nvPr>
        </p:nvSpPr>
        <p:spPr>
          <a:xfrm rot="10800000">
            <a:off x="5803846" y="1225345"/>
            <a:ext cx="298738" cy="1758613"/>
          </a:xfrm>
          <a:prstGeom prst="rect">
            <a:avLst/>
          </a:prstGeom>
        </p:spPr>
        <p:txBody>
          <a:bodyPr vert="eaVert" lIns="0" tIns="0" rIns="0" bIns="0" anchor="ctr"/>
          <a:lstStyle>
            <a:lvl1pPr marL="0" indent="0">
              <a:buNone/>
              <a:defRPr sz="12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text styles</a:t>
            </a:r>
          </a:p>
        </p:txBody>
      </p:sp>
      <p:sp>
        <p:nvSpPr>
          <p:cNvPr id="272" name="Text Placeholder 85">
            <a:extLst>
              <a:ext uri="{FF2B5EF4-FFF2-40B4-BE49-F238E27FC236}">
                <a16:creationId xmlns:a16="http://schemas.microsoft.com/office/drawing/2014/main" id="{6D9DA52D-77BD-95F7-E955-0102C80A9CC0}"/>
              </a:ext>
            </a:extLst>
          </p:cNvPr>
          <p:cNvSpPr>
            <a:spLocks noGrp="1"/>
          </p:cNvSpPr>
          <p:nvPr>
            <p:ph type="body" sz="quarter" idx="269" hasCustomPrompt="1"/>
          </p:nvPr>
        </p:nvSpPr>
        <p:spPr>
          <a:xfrm>
            <a:off x="5789397" y="3086125"/>
            <a:ext cx="327637" cy="365125"/>
          </a:xfrm>
          <a:prstGeom prst="rect">
            <a:avLst/>
          </a:prstGeom>
        </p:spPr>
        <p:txBody>
          <a:bodyPr anchor="ctr"/>
          <a:lstStyle>
            <a:lvl1pPr marL="0" indent="0" algn="ctr">
              <a:buNone/>
              <a:defRPr sz="1200"/>
            </a:lvl1pPr>
          </a:lstStyle>
          <a:p>
            <a:pPr lvl="0"/>
            <a:r>
              <a:rPr lang="en-US"/>
              <a:t>x</a:t>
            </a:r>
          </a:p>
        </p:txBody>
      </p:sp>
      <p:sp>
        <p:nvSpPr>
          <p:cNvPr id="273" name="Text Placeholder 85">
            <a:extLst>
              <a:ext uri="{FF2B5EF4-FFF2-40B4-BE49-F238E27FC236}">
                <a16:creationId xmlns:a16="http://schemas.microsoft.com/office/drawing/2014/main" id="{22878522-3660-64D3-F8F8-89AEB07A2A45}"/>
              </a:ext>
            </a:extLst>
          </p:cNvPr>
          <p:cNvSpPr>
            <a:spLocks noGrp="1"/>
          </p:cNvSpPr>
          <p:nvPr>
            <p:ph type="body" sz="quarter" idx="270" hasCustomPrompt="1"/>
          </p:nvPr>
        </p:nvSpPr>
        <p:spPr>
          <a:xfrm>
            <a:off x="5789397" y="3540151"/>
            <a:ext cx="327637" cy="365125"/>
          </a:xfrm>
          <a:prstGeom prst="rect">
            <a:avLst/>
          </a:prstGeom>
        </p:spPr>
        <p:txBody>
          <a:bodyPr anchor="ctr"/>
          <a:lstStyle>
            <a:lvl1pPr marL="0" indent="0" algn="ctr">
              <a:buNone/>
              <a:defRPr sz="1200"/>
            </a:lvl1pPr>
          </a:lstStyle>
          <a:p>
            <a:pPr lvl="0"/>
            <a:r>
              <a:rPr lang="en-US"/>
              <a:t>x</a:t>
            </a:r>
          </a:p>
        </p:txBody>
      </p:sp>
      <p:sp>
        <p:nvSpPr>
          <p:cNvPr id="274" name="Text Placeholder 85">
            <a:extLst>
              <a:ext uri="{FF2B5EF4-FFF2-40B4-BE49-F238E27FC236}">
                <a16:creationId xmlns:a16="http://schemas.microsoft.com/office/drawing/2014/main" id="{CBCF15A5-DDB3-F0AA-F3A3-7693D7A99430}"/>
              </a:ext>
            </a:extLst>
          </p:cNvPr>
          <p:cNvSpPr>
            <a:spLocks noGrp="1"/>
          </p:cNvSpPr>
          <p:nvPr>
            <p:ph type="body" sz="quarter" idx="271" hasCustomPrompt="1"/>
          </p:nvPr>
        </p:nvSpPr>
        <p:spPr>
          <a:xfrm>
            <a:off x="5789397" y="3996318"/>
            <a:ext cx="327637" cy="365125"/>
          </a:xfrm>
          <a:prstGeom prst="rect">
            <a:avLst/>
          </a:prstGeom>
        </p:spPr>
        <p:txBody>
          <a:bodyPr anchor="ctr"/>
          <a:lstStyle>
            <a:lvl1pPr marL="0" indent="0" algn="ctr">
              <a:buNone/>
              <a:defRPr sz="1200"/>
            </a:lvl1pPr>
          </a:lstStyle>
          <a:p>
            <a:pPr lvl="0"/>
            <a:r>
              <a:rPr lang="en-US"/>
              <a:t>x</a:t>
            </a:r>
          </a:p>
        </p:txBody>
      </p:sp>
      <p:sp>
        <p:nvSpPr>
          <p:cNvPr id="275" name="Text Placeholder 85">
            <a:extLst>
              <a:ext uri="{FF2B5EF4-FFF2-40B4-BE49-F238E27FC236}">
                <a16:creationId xmlns:a16="http://schemas.microsoft.com/office/drawing/2014/main" id="{1810AEC9-7E8C-B187-86D8-7A146DD86AE7}"/>
              </a:ext>
            </a:extLst>
          </p:cNvPr>
          <p:cNvSpPr>
            <a:spLocks noGrp="1"/>
          </p:cNvSpPr>
          <p:nvPr>
            <p:ph type="body" sz="quarter" idx="272" hasCustomPrompt="1"/>
          </p:nvPr>
        </p:nvSpPr>
        <p:spPr>
          <a:xfrm>
            <a:off x="5789397" y="4444170"/>
            <a:ext cx="327637" cy="365125"/>
          </a:xfrm>
          <a:prstGeom prst="rect">
            <a:avLst/>
          </a:prstGeom>
        </p:spPr>
        <p:txBody>
          <a:bodyPr anchor="ctr"/>
          <a:lstStyle>
            <a:lvl1pPr marL="0" indent="0" algn="ctr">
              <a:buNone/>
              <a:defRPr sz="1200"/>
            </a:lvl1pPr>
          </a:lstStyle>
          <a:p>
            <a:pPr lvl="0"/>
            <a:r>
              <a:rPr lang="en-US"/>
              <a:t>x</a:t>
            </a:r>
          </a:p>
        </p:txBody>
      </p:sp>
      <p:sp>
        <p:nvSpPr>
          <p:cNvPr id="276" name="Text Placeholder 85">
            <a:extLst>
              <a:ext uri="{FF2B5EF4-FFF2-40B4-BE49-F238E27FC236}">
                <a16:creationId xmlns:a16="http://schemas.microsoft.com/office/drawing/2014/main" id="{02250967-880B-7ED0-DC38-20F59FC00AEE}"/>
              </a:ext>
            </a:extLst>
          </p:cNvPr>
          <p:cNvSpPr>
            <a:spLocks noGrp="1"/>
          </p:cNvSpPr>
          <p:nvPr>
            <p:ph type="body" sz="quarter" idx="273" hasCustomPrompt="1"/>
          </p:nvPr>
        </p:nvSpPr>
        <p:spPr>
          <a:xfrm>
            <a:off x="5789397" y="4896125"/>
            <a:ext cx="327637" cy="365125"/>
          </a:xfrm>
          <a:prstGeom prst="rect">
            <a:avLst/>
          </a:prstGeom>
        </p:spPr>
        <p:txBody>
          <a:bodyPr anchor="ctr"/>
          <a:lstStyle>
            <a:lvl1pPr marL="0" indent="0" algn="ctr">
              <a:buNone/>
              <a:defRPr sz="1200"/>
            </a:lvl1pPr>
          </a:lstStyle>
          <a:p>
            <a:pPr lvl="0"/>
            <a:r>
              <a:rPr lang="en-US"/>
              <a:t>x</a:t>
            </a:r>
          </a:p>
        </p:txBody>
      </p:sp>
      <p:sp>
        <p:nvSpPr>
          <p:cNvPr id="277" name="Text Placeholder 85">
            <a:extLst>
              <a:ext uri="{FF2B5EF4-FFF2-40B4-BE49-F238E27FC236}">
                <a16:creationId xmlns:a16="http://schemas.microsoft.com/office/drawing/2014/main" id="{1A1EC2AB-724A-6896-F61D-6C05FC90F732}"/>
              </a:ext>
            </a:extLst>
          </p:cNvPr>
          <p:cNvSpPr>
            <a:spLocks noGrp="1"/>
          </p:cNvSpPr>
          <p:nvPr>
            <p:ph type="body" sz="quarter" idx="274" hasCustomPrompt="1"/>
          </p:nvPr>
        </p:nvSpPr>
        <p:spPr>
          <a:xfrm>
            <a:off x="5789397" y="5347612"/>
            <a:ext cx="327637" cy="365125"/>
          </a:xfrm>
          <a:prstGeom prst="rect">
            <a:avLst/>
          </a:prstGeom>
        </p:spPr>
        <p:txBody>
          <a:bodyPr anchor="ctr"/>
          <a:lstStyle>
            <a:lvl1pPr marL="0" indent="0" algn="ctr">
              <a:buNone/>
              <a:defRPr sz="1200"/>
            </a:lvl1pPr>
          </a:lstStyle>
          <a:p>
            <a:pPr lvl="0"/>
            <a:r>
              <a:rPr lang="en-US"/>
              <a:t>x</a:t>
            </a:r>
          </a:p>
        </p:txBody>
      </p:sp>
      <p:sp>
        <p:nvSpPr>
          <p:cNvPr id="278" name="Text Placeholder 85">
            <a:extLst>
              <a:ext uri="{FF2B5EF4-FFF2-40B4-BE49-F238E27FC236}">
                <a16:creationId xmlns:a16="http://schemas.microsoft.com/office/drawing/2014/main" id="{DC9D4A19-8419-3167-4B93-541445FA0B5F}"/>
              </a:ext>
            </a:extLst>
          </p:cNvPr>
          <p:cNvSpPr>
            <a:spLocks noGrp="1"/>
          </p:cNvSpPr>
          <p:nvPr>
            <p:ph type="body" sz="quarter" idx="275" hasCustomPrompt="1"/>
          </p:nvPr>
        </p:nvSpPr>
        <p:spPr>
          <a:xfrm>
            <a:off x="5789397" y="5797978"/>
            <a:ext cx="327637" cy="365125"/>
          </a:xfrm>
          <a:prstGeom prst="rect">
            <a:avLst/>
          </a:prstGeom>
        </p:spPr>
        <p:txBody>
          <a:bodyPr anchor="ctr"/>
          <a:lstStyle>
            <a:lvl1pPr marL="0" indent="0" algn="ctr">
              <a:buNone/>
              <a:defRPr sz="1200"/>
            </a:lvl1pPr>
          </a:lstStyle>
          <a:p>
            <a:pPr lvl="0"/>
            <a:r>
              <a:rPr lang="en-US"/>
              <a:t>x</a:t>
            </a:r>
          </a:p>
        </p:txBody>
      </p:sp>
      <p:sp>
        <p:nvSpPr>
          <p:cNvPr id="279" name="Text Placeholder 85">
            <a:extLst>
              <a:ext uri="{FF2B5EF4-FFF2-40B4-BE49-F238E27FC236}">
                <a16:creationId xmlns:a16="http://schemas.microsoft.com/office/drawing/2014/main" id="{9C348C8A-9674-1012-B3C6-A5D1A685D138}"/>
              </a:ext>
            </a:extLst>
          </p:cNvPr>
          <p:cNvSpPr>
            <a:spLocks noGrp="1"/>
          </p:cNvSpPr>
          <p:nvPr>
            <p:ph type="body" sz="quarter" idx="276" hasCustomPrompt="1"/>
          </p:nvPr>
        </p:nvSpPr>
        <p:spPr>
          <a:xfrm>
            <a:off x="5789397" y="6252292"/>
            <a:ext cx="327637" cy="365125"/>
          </a:xfrm>
          <a:prstGeom prst="rect">
            <a:avLst/>
          </a:prstGeom>
        </p:spPr>
        <p:txBody>
          <a:bodyPr anchor="ctr"/>
          <a:lstStyle>
            <a:lvl1pPr marL="0" indent="0" algn="ctr">
              <a:buNone/>
              <a:defRPr sz="1200"/>
            </a:lvl1pPr>
          </a:lstStyle>
          <a:p>
            <a:pPr lvl="0"/>
            <a:r>
              <a:rPr lang="en-US"/>
              <a:t>x</a:t>
            </a:r>
          </a:p>
        </p:txBody>
      </p:sp>
      <p:sp>
        <p:nvSpPr>
          <p:cNvPr id="280" name="Vertical Text Placeholder 5">
            <a:extLst>
              <a:ext uri="{FF2B5EF4-FFF2-40B4-BE49-F238E27FC236}">
                <a16:creationId xmlns:a16="http://schemas.microsoft.com/office/drawing/2014/main" id="{5B182805-262A-86DB-8534-3833943467D1}"/>
              </a:ext>
            </a:extLst>
          </p:cNvPr>
          <p:cNvSpPr>
            <a:spLocks noGrp="1"/>
          </p:cNvSpPr>
          <p:nvPr>
            <p:ph type="body" orient="vert" sz="quarter" idx="277" hasCustomPrompt="1"/>
          </p:nvPr>
        </p:nvSpPr>
        <p:spPr>
          <a:xfrm rot="10800000">
            <a:off x="6294500" y="1225345"/>
            <a:ext cx="298738" cy="1758613"/>
          </a:xfrm>
          <a:prstGeom prst="rect">
            <a:avLst/>
          </a:prstGeom>
        </p:spPr>
        <p:txBody>
          <a:bodyPr vert="eaVert" lIns="0" tIns="0" rIns="0" bIns="0" anchor="ctr"/>
          <a:lstStyle>
            <a:lvl1pPr marL="0" indent="0">
              <a:buNone/>
              <a:defRPr sz="12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text styles</a:t>
            </a:r>
          </a:p>
        </p:txBody>
      </p:sp>
      <p:sp>
        <p:nvSpPr>
          <p:cNvPr id="281" name="Text Placeholder 85">
            <a:extLst>
              <a:ext uri="{FF2B5EF4-FFF2-40B4-BE49-F238E27FC236}">
                <a16:creationId xmlns:a16="http://schemas.microsoft.com/office/drawing/2014/main" id="{1451B2F1-FE51-7B27-6FA1-8762C386DEE0}"/>
              </a:ext>
            </a:extLst>
          </p:cNvPr>
          <p:cNvSpPr>
            <a:spLocks noGrp="1"/>
          </p:cNvSpPr>
          <p:nvPr>
            <p:ph type="body" sz="quarter" idx="278" hasCustomPrompt="1"/>
          </p:nvPr>
        </p:nvSpPr>
        <p:spPr>
          <a:xfrm>
            <a:off x="6280051" y="3086125"/>
            <a:ext cx="327637" cy="365125"/>
          </a:xfrm>
          <a:prstGeom prst="rect">
            <a:avLst/>
          </a:prstGeom>
        </p:spPr>
        <p:txBody>
          <a:bodyPr anchor="ctr"/>
          <a:lstStyle>
            <a:lvl1pPr marL="0" indent="0" algn="ctr">
              <a:buNone/>
              <a:defRPr sz="1200"/>
            </a:lvl1pPr>
          </a:lstStyle>
          <a:p>
            <a:pPr lvl="0"/>
            <a:r>
              <a:rPr lang="en-US"/>
              <a:t>x</a:t>
            </a:r>
          </a:p>
        </p:txBody>
      </p:sp>
      <p:sp>
        <p:nvSpPr>
          <p:cNvPr id="282" name="Text Placeholder 85">
            <a:extLst>
              <a:ext uri="{FF2B5EF4-FFF2-40B4-BE49-F238E27FC236}">
                <a16:creationId xmlns:a16="http://schemas.microsoft.com/office/drawing/2014/main" id="{15605E82-88BF-1CF4-DC18-4BC7509A982C}"/>
              </a:ext>
            </a:extLst>
          </p:cNvPr>
          <p:cNvSpPr>
            <a:spLocks noGrp="1"/>
          </p:cNvSpPr>
          <p:nvPr>
            <p:ph type="body" sz="quarter" idx="279" hasCustomPrompt="1"/>
          </p:nvPr>
        </p:nvSpPr>
        <p:spPr>
          <a:xfrm>
            <a:off x="6280051" y="3540151"/>
            <a:ext cx="327637" cy="365125"/>
          </a:xfrm>
          <a:prstGeom prst="rect">
            <a:avLst/>
          </a:prstGeom>
        </p:spPr>
        <p:txBody>
          <a:bodyPr anchor="ctr"/>
          <a:lstStyle>
            <a:lvl1pPr marL="0" indent="0" algn="ctr">
              <a:buNone/>
              <a:defRPr sz="1200"/>
            </a:lvl1pPr>
          </a:lstStyle>
          <a:p>
            <a:pPr lvl="0"/>
            <a:r>
              <a:rPr lang="en-US"/>
              <a:t>x</a:t>
            </a:r>
          </a:p>
        </p:txBody>
      </p:sp>
      <p:sp>
        <p:nvSpPr>
          <p:cNvPr id="283" name="Text Placeholder 85">
            <a:extLst>
              <a:ext uri="{FF2B5EF4-FFF2-40B4-BE49-F238E27FC236}">
                <a16:creationId xmlns:a16="http://schemas.microsoft.com/office/drawing/2014/main" id="{171C382C-2387-9EED-AE19-C6B913CE57FE}"/>
              </a:ext>
            </a:extLst>
          </p:cNvPr>
          <p:cNvSpPr>
            <a:spLocks noGrp="1"/>
          </p:cNvSpPr>
          <p:nvPr>
            <p:ph type="body" sz="quarter" idx="280" hasCustomPrompt="1"/>
          </p:nvPr>
        </p:nvSpPr>
        <p:spPr>
          <a:xfrm>
            <a:off x="6280051" y="3996318"/>
            <a:ext cx="327637" cy="365125"/>
          </a:xfrm>
          <a:prstGeom prst="rect">
            <a:avLst/>
          </a:prstGeom>
        </p:spPr>
        <p:txBody>
          <a:bodyPr anchor="ctr"/>
          <a:lstStyle>
            <a:lvl1pPr marL="0" indent="0" algn="ctr">
              <a:buNone/>
              <a:defRPr sz="1200"/>
            </a:lvl1pPr>
          </a:lstStyle>
          <a:p>
            <a:pPr lvl="0"/>
            <a:r>
              <a:rPr lang="en-US"/>
              <a:t>x</a:t>
            </a:r>
          </a:p>
        </p:txBody>
      </p:sp>
      <p:sp>
        <p:nvSpPr>
          <p:cNvPr id="284" name="Text Placeholder 85">
            <a:extLst>
              <a:ext uri="{FF2B5EF4-FFF2-40B4-BE49-F238E27FC236}">
                <a16:creationId xmlns:a16="http://schemas.microsoft.com/office/drawing/2014/main" id="{207889EA-9385-848B-C282-72F77C53A3FE}"/>
              </a:ext>
            </a:extLst>
          </p:cNvPr>
          <p:cNvSpPr>
            <a:spLocks noGrp="1"/>
          </p:cNvSpPr>
          <p:nvPr>
            <p:ph type="body" sz="quarter" idx="281" hasCustomPrompt="1"/>
          </p:nvPr>
        </p:nvSpPr>
        <p:spPr>
          <a:xfrm>
            <a:off x="6280051" y="4444170"/>
            <a:ext cx="327637" cy="365125"/>
          </a:xfrm>
          <a:prstGeom prst="rect">
            <a:avLst/>
          </a:prstGeom>
        </p:spPr>
        <p:txBody>
          <a:bodyPr anchor="ctr"/>
          <a:lstStyle>
            <a:lvl1pPr marL="0" indent="0" algn="ctr">
              <a:buNone/>
              <a:defRPr sz="1200"/>
            </a:lvl1pPr>
          </a:lstStyle>
          <a:p>
            <a:pPr lvl="0"/>
            <a:r>
              <a:rPr lang="en-US"/>
              <a:t>x</a:t>
            </a:r>
          </a:p>
        </p:txBody>
      </p:sp>
      <p:sp>
        <p:nvSpPr>
          <p:cNvPr id="285" name="Text Placeholder 85">
            <a:extLst>
              <a:ext uri="{FF2B5EF4-FFF2-40B4-BE49-F238E27FC236}">
                <a16:creationId xmlns:a16="http://schemas.microsoft.com/office/drawing/2014/main" id="{4F910C80-8887-E820-2363-3441B2123AD6}"/>
              </a:ext>
            </a:extLst>
          </p:cNvPr>
          <p:cNvSpPr>
            <a:spLocks noGrp="1"/>
          </p:cNvSpPr>
          <p:nvPr>
            <p:ph type="body" sz="quarter" idx="282" hasCustomPrompt="1"/>
          </p:nvPr>
        </p:nvSpPr>
        <p:spPr>
          <a:xfrm>
            <a:off x="6280051" y="4896125"/>
            <a:ext cx="327637" cy="365125"/>
          </a:xfrm>
          <a:prstGeom prst="rect">
            <a:avLst/>
          </a:prstGeom>
        </p:spPr>
        <p:txBody>
          <a:bodyPr anchor="ctr"/>
          <a:lstStyle>
            <a:lvl1pPr marL="0" indent="0" algn="ctr">
              <a:buNone/>
              <a:defRPr sz="1200"/>
            </a:lvl1pPr>
          </a:lstStyle>
          <a:p>
            <a:pPr lvl="0"/>
            <a:r>
              <a:rPr lang="en-US"/>
              <a:t>x</a:t>
            </a:r>
          </a:p>
        </p:txBody>
      </p:sp>
      <p:sp>
        <p:nvSpPr>
          <p:cNvPr id="286" name="Text Placeholder 85">
            <a:extLst>
              <a:ext uri="{FF2B5EF4-FFF2-40B4-BE49-F238E27FC236}">
                <a16:creationId xmlns:a16="http://schemas.microsoft.com/office/drawing/2014/main" id="{9D2BF36D-E0C1-B7CB-BAF9-08A850E2083B}"/>
              </a:ext>
            </a:extLst>
          </p:cNvPr>
          <p:cNvSpPr>
            <a:spLocks noGrp="1"/>
          </p:cNvSpPr>
          <p:nvPr>
            <p:ph type="body" sz="quarter" idx="283" hasCustomPrompt="1"/>
          </p:nvPr>
        </p:nvSpPr>
        <p:spPr>
          <a:xfrm>
            <a:off x="6280051" y="5347612"/>
            <a:ext cx="327637" cy="365125"/>
          </a:xfrm>
          <a:prstGeom prst="rect">
            <a:avLst/>
          </a:prstGeom>
        </p:spPr>
        <p:txBody>
          <a:bodyPr anchor="ctr"/>
          <a:lstStyle>
            <a:lvl1pPr marL="0" indent="0" algn="ctr">
              <a:buNone/>
              <a:defRPr sz="1200"/>
            </a:lvl1pPr>
          </a:lstStyle>
          <a:p>
            <a:pPr lvl="0"/>
            <a:r>
              <a:rPr lang="en-US"/>
              <a:t>x</a:t>
            </a:r>
          </a:p>
        </p:txBody>
      </p:sp>
      <p:sp>
        <p:nvSpPr>
          <p:cNvPr id="287" name="Text Placeholder 85">
            <a:extLst>
              <a:ext uri="{FF2B5EF4-FFF2-40B4-BE49-F238E27FC236}">
                <a16:creationId xmlns:a16="http://schemas.microsoft.com/office/drawing/2014/main" id="{E59DF9A5-D14D-D0EC-1113-BB79CD312437}"/>
              </a:ext>
            </a:extLst>
          </p:cNvPr>
          <p:cNvSpPr>
            <a:spLocks noGrp="1"/>
          </p:cNvSpPr>
          <p:nvPr>
            <p:ph type="body" sz="quarter" idx="284" hasCustomPrompt="1"/>
          </p:nvPr>
        </p:nvSpPr>
        <p:spPr>
          <a:xfrm>
            <a:off x="6280051" y="5797978"/>
            <a:ext cx="327637" cy="365125"/>
          </a:xfrm>
          <a:prstGeom prst="rect">
            <a:avLst/>
          </a:prstGeom>
        </p:spPr>
        <p:txBody>
          <a:bodyPr anchor="ctr"/>
          <a:lstStyle>
            <a:lvl1pPr marL="0" indent="0" algn="ctr">
              <a:buNone/>
              <a:defRPr sz="1200"/>
            </a:lvl1pPr>
          </a:lstStyle>
          <a:p>
            <a:pPr lvl="0"/>
            <a:r>
              <a:rPr lang="en-US"/>
              <a:t>x</a:t>
            </a:r>
          </a:p>
        </p:txBody>
      </p:sp>
      <p:sp>
        <p:nvSpPr>
          <p:cNvPr id="288" name="Text Placeholder 85">
            <a:extLst>
              <a:ext uri="{FF2B5EF4-FFF2-40B4-BE49-F238E27FC236}">
                <a16:creationId xmlns:a16="http://schemas.microsoft.com/office/drawing/2014/main" id="{D1B6C932-2090-29DB-57D9-792111F7A468}"/>
              </a:ext>
            </a:extLst>
          </p:cNvPr>
          <p:cNvSpPr>
            <a:spLocks noGrp="1"/>
          </p:cNvSpPr>
          <p:nvPr>
            <p:ph type="body" sz="quarter" idx="285" hasCustomPrompt="1"/>
          </p:nvPr>
        </p:nvSpPr>
        <p:spPr>
          <a:xfrm>
            <a:off x="6280051" y="6252292"/>
            <a:ext cx="327637" cy="365125"/>
          </a:xfrm>
          <a:prstGeom prst="rect">
            <a:avLst/>
          </a:prstGeom>
        </p:spPr>
        <p:txBody>
          <a:bodyPr anchor="ctr"/>
          <a:lstStyle>
            <a:lvl1pPr marL="0" indent="0" algn="ctr">
              <a:buNone/>
              <a:defRPr sz="1200"/>
            </a:lvl1pPr>
          </a:lstStyle>
          <a:p>
            <a:pPr lvl="0"/>
            <a:r>
              <a:rPr lang="en-US"/>
              <a:t>x</a:t>
            </a:r>
          </a:p>
        </p:txBody>
      </p:sp>
      <p:sp>
        <p:nvSpPr>
          <p:cNvPr id="289" name="Vertical Text Placeholder 5">
            <a:extLst>
              <a:ext uri="{FF2B5EF4-FFF2-40B4-BE49-F238E27FC236}">
                <a16:creationId xmlns:a16="http://schemas.microsoft.com/office/drawing/2014/main" id="{59B79671-9DE1-F381-24F8-78D9461B6AE5}"/>
              </a:ext>
            </a:extLst>
          </p:cNvPr>
          <p:cNvSpPr>
            <a:spLocks noGrp="1"/>
          </p:cNvSpPr>
          <p:nvPr>
            <p:ph type="body" orient="vert" sz="quarter" idx="286" hasCustomPrompt="1"/>
          </p:nvPr>
        </p:nvSpPr>
        <p:spPr>
          <a:xfrm rot="10800000">
            <a:off x="6762851" y="1225345"/>
            <a:ext cx="298738" cy="1758613"/>
          </a:xfrm>
          <a:prstGeom prst="rect">
            <a:avLst/>
          </a:prstGeom>
        </p:spPr>
        <p:txBody>
          <a:bodyPr vert="eaVert" lIns="0" tIns="0" rIns="0" bIns="0" anchor="ctr"/>
          <a:lstStyle>
            <a:lvl1pPr marL="0" indent="0">
              <a:buNone/>
              <a:defRPr sz="12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text styles</a:t>
            </a:r>
          </a:p>
        </p:txBody>
      </p:sp>
      <p:sp>
        <p:nvSpPr>
          <p:cNvPr id="290" name="Text Placeholder 85">
            <a:extLst>
              <a:ext uri="{FF2B5EF4-FFF2-40B4-BE49-F238E27FC236}">
                <a16:creationId xmlns:a16="http://schemas.microsoft.com/office/drawing/2014/main" id="{2B815B66-7EFC-A45B-1233-45FC90A84429}"/>
              </a:ext>
            </a:extLst>
          </p:cNvPr>
          <p:cNvSpPr>
            <a:spLocks noGrp="1"/>
          </p:cNvSpPr>
          <p:nvPr>
            <p:ph type="body" sz="quarter" idx="287" hasCustomPrompt="1"/>
          </p:nvPr>
        </p:nvSpPr>
        <p:spPr>
          <a:xfrm>
            <a:off x="6748402" y="3086125"/>
            <a:ext cx="327637" cy="365125"/>
          </a:xfrm>
          <a:prstGeom prst="rect">
            <a:avLst/>
          </a:prstGeom>
        </p:spPr>
        <p:txBody>
          <a:bodyPr anchor="ctr"/>
          <a:lstStyle>
            <a:lvl1pPr marL="0" indent="0" algn="ctr">
              <a:buNone/>
              <a:defRPr sz="1200"/>
            </a:lvl1pPr>
          </a:lstStyle>
          <a:p>
            <a:pPr lvl="0"/>
            <a:r>
              <a:rPr lang="en-US"/>
              <a:t>x</a:t>
            </a:r>
          </a:p>
        </p:txBody>
      </p:sp>
      <p:sp>
        <p:nvSpPr>
          <p:cNvPr id="291" name="Text Placeholder 85">
            <a:extLst>
              <a:ext uri="{FF2B5EF4-FFF2-40B4-BE49-F238E27FC236}">
                <a16:creationId xmlns:a16="http://schemas.microsoft.com/office/drawing/2014/main" id="{481B735F-BE5E-FC1A-ACEB-3948DE345881}"/>
              </a:ext>
            </a:extLst>
          </p:cNvPr>
          <p:cNvSpPr>
            <a:spLocks noGrp="1"/>
          </p:cNvSpPr>
          <p:nvPr>
            <p:ph type="body" sz="quarter" idx="288" hasCustomPrompt="1"/>
          </p:nvPr>
        </p:nvSpPr>
        <p:spPr>
          <a:xfrm>
            <a:off x="6748402" y="3540151"/>
            <a:ext cx="327637" cy="365125"/>
          </a:xfrm>
          <a:prstGeom prst="rect">
            <a:avLst/>
          </a:prstGeom>
        </p:spPr>
        <p:txBody>
          <a:bodyPr anchor="ctr"/>
          <a:lstStyle>
            <a:lvl1pPr marL="0" indent="0" algn="ctr">
              <a:buNone/>
              <a:defRPr sz="1200"/>
            </a:lvl1pPr>
          </a:lstStyle>
          <a:p>
            <a:pPr lvl="0"/>
            <a:r>
              <a:rPr lang="en-US"/>
              <a:t>x</a:t>
            </a:r>
          </a:p>
        </p:txBody>
      </p:sp>
      <p:sp>
        <p:nvSpPr>
          <p:cNvPr id="292" name="Text Placeholder 85">
            <a:extLst>
              <a:ext uri="{FF2B5EF4-FFF2-40B4-BE49-F238E27FC236}">
                <a16:creationId xmlns:a16="http://schemas.microsoft.com/office/drawing/2014/main" id="{640ED0D3-452F-416E-FAB3-AE9A50DBDBC1}"/>
              </a:ext>
            </a:extLst>
          </p:cNvPr>
          <p:cNvSpPr>
            <a:spLocks noGrp="1"/>
          </p:cNvSpPr>
          <p:nvPr>
            <p:ph type="body" sz="quarter" idx="289" hasCustomPrompt="1"/>
          </p:nvPr>
        </p:nvSpPr>
        <p:spPr>
          <a:xfrm>
            <a:off x="6748402" y="3996318"/>
            <a:ext cx="327637" cy="365125"/>
          </a:xfrm>
          <a:prstGeom prst="rect">
            <a:avLst/>
          </a:prstGeom>
        </p:spPr>
        <p:txBody>
          <a:bodyPr anchor="ctr"/>
          <a:lstStyle>
            <a:lvl1pPr marL="0" indent="0" algn="ctr">
              <a:buNone/>
              <a:defRPr sz="1200"/>
            </a:lvl1pPr>
          </a:lstStyle>
          <a:p>
            <a:pPr lvl="0"/>
            <a:r>
              <a:rPr lang="en-US"/>
              <a:t>x</a:t>
            </a:r>
          </a:p>
        </p:txBody>
      </p:sp>
      <p:sp>
        <p:nvSpPr>
          <p:cNvPr id="293" name="Text Placeholder 85">
            <a:extLst>
              <a:ext uri="{FF2B5EF4-FFF2-40B4-BE49-F238E27FC236}">
                <a16:creationId xmlns:a16="http://schemas.microsoft.com/office/drawing/2014/main" id="{AFCF0AA1-F1E7-4DEC-8D43-350A8BA78DCB}"/>
              </a:ext>
            </a:extLst>
          </p:cNvPr>
          <p:cNvSpPr>
            <a:spLocks noGrp="1"/>
          </p:cNvSpPr>
          <p:nvPr>
            <p:ph type="body" sz="quarter" idx="290" hasCustomPrompt="1"/>
          </p:nvPr>
        </p:nvSpPr>
        <p:spPr>
          <a:xfrm>
            <a:off x="6748402" y="4444170"/>
            <a:ext cx="327637" cy="365125"/>
          </a:xfrm>
          <a:prstGeom prst="rect">
            <a:avLst/>
          </a:prstGeom>
        </p:spPr>
        <p:txBody>
          <a:bodyPr anchor="ctr"/>
          <a:lstStyle>
            <a:lvl1pPr marL="0" indent="0" algn="ctr">
              <a:buNone/>
              <a:defRPr sz="1200"/>
            </a:lvl1pPr>
          </a:lstStyle>
          <a:p>
            <a:pPr lvl="0"/>
            <a:r>
              <a:rPr lang="en-US"/>
              <a:t>x</a:t>
            </a:r>
          </a:p>
        </p:txBody>
      </p:sp>
      <p:sp>
        <p:nvSpPr>
          <p:cNvPr id="294" name="Text Placeholder 85">
            <a:extLst>
              <a:ext uri="{FF2B5EF4-FFF2-40B4-BE49-F238E27FC236}">
                <a16:creationId xmlns:a16="http://schemas.microsoft.com/office/drawing/2014/main" id="{DA54A525-A718-7676-A6A5-4B45C977F73A}"/>
              </a:ext>
            </a:extLst>
          </p:cNvPr>
          <p:cNvSpPr>
            <a:spLocks noGrp="1"/>
          </p:cNvSpPr>
          <p:nvPr>
            <p:ph type="body" sz="quarter" idx="291" hasCustomPrompt="1"/>
          </p:nvPr>
        </p:nvSpPr>
        <p:spPr>
          <a:xfrm>
            <a:off x="6748402" y="4896125"/>
            <a:ext cx="327637" cy="365125"/>
          </a:xfrm>
          <a:prstGeom prst="rect">
            <a:avLst/>
          </a:prstGeom>
        </p:spPr>
        <p:txBody>
          <a:bodyPr anchor="ctr"/>
          <a:lstStyle>
            <a:lvl1pPr marL="0" indent="0" algn="ctr">
              <a:buNone/>
              <a:defRPr sz="1200"/>
            </a:lvl1pPr>
          </a:lstStyle>
          <a:p>
            <a:pPr lvl="0"/>
            <a:r>
              <a:rPr lang="en-US"/>
              <a:t>x</a:t>
            </a:r>
          </a:p>
        </p:txBody>
      </p:sp>
      <p:sp>
        <p:nvSpPr>
          <p:cNvPr id="295" name="Text Placeholder 85">
            <a:extLst>
              <a:ext uri="{FF2B5EF4-FFF2-40B4-BE49-F238E27FC236}">
                <a16:creationId xmlns:a16="http://schemas.microsoft.com/office/drawing/2014/main" id="{E088044F-AED4-E7E2-C2E5-A45CBAF538ED}"/>
              </a:ext>
            </a:extLst>
          </p:cNvPr>
          <p:cNvSpPr>
            <a:spLocks noGrp="1"/>
          </p:cNvSpPr>
          <p:nvPr>
            <p:ph type="body" sz="quarter" idx="292" hasCustomPrompt="1"/>
          </p:nvPr>
        </p:nvSpPr>
        <p:spPr>
          <a:xfrm>
            <a:off x="6748402" y="5347612"/>
            <a:ext cx="327637" cy="365125"/>
          </a:xfrm>
          <a:prstGeom prst="rect">
            <a:avLst/>
          </a:prstGeom>
        </p:spPr>
        <p:txBody>
          <a:bodyPr anchor="ctr"/>
          <a:lstStyle>
            <a:lvl1pPr marL="0" indent="0" algn="ctr">
              <a:buNone/>
              <a:defRPr sz="1200"/>
            </a:lvl1pPr>
          </a:lstStyle>
          <a:p>
            <a:pPr lvl="0"/>
            <a:r>
              <a:rPr lang="en-US"/>
              <a:t>x</a:t>
            </a:r>
          </a:p>
        </p:txBody>
      </p:sp>
      <p:sp>
        <p:nvSpPr>
          <p:cNvPr id="296" name="Text Placeholder 85">
            <a:extLst>
              <a:ext uri="{FF2B5EF4-FFF2-40B4-BE49-F238E27FC236}">
                <a16:creationId xmlns:a16="http://schemas.microsoft.com/office/drawing/2014/main" id="{99CE9B5B-C909-4781-EA55-EA1F18BCC260}"/>
              </a:ext>
            </a:extLst>
          </p:cNvPr>
          <p:cNvSpPr>
            <a:spLocks noGrp="1"/>
          </p:cNvSpPr>
          <p:nvPr>
            <p:ph type="body" sz="quarter" idx="293" hasCustomPrompt="1"/>
          </p:nvPr>
        </p:nvSpPr>
        <p:spPr>
          <a:xfrm>
            <a:off x="6748402" y="5797978"/>
            <a:ext cx="327637" cy="365125"/>
          </a:xfrm>
          <a:prstGeom prst="rect">
            <a:avLst/>
          </a:prstGeom>
        </p:spPr>
        <p:txBody>
          <a:bodyPr anchor="ctr"/>
          <a:lstStyle>
            <a:lvl1pPr marL="0" indent="0" algn="ctr">
              <a:buNone/>
              <a:defRPr sz="1200"/>
            </a:lvl1pPr>
          </a:lstStyle>
          <a:p>
            <a:pPr lvl="0"/>
            <a:r>
              <a:rPr lang="en-US"/>
              <a:t>x</a:t>
            </a:r>
          </a:p>
        </p:txBody>
      </p:sp>
      <p:sp>
        <p:nvSpPr>
          <p:cNvPr id="297" name="Text Placeholder 85">
            <a:extLst>
              <a:ext uri="{FF2B5EF4-FFF2-40B4-BE49-F238E27FC236}">
                <a16:creationId xmlns:a16="http://schemas.microsoft.com/office/drawing/2014/main" id="{FDE6CEBC-D47C-E99E-3EEB-DBB406FB8F90}"/>
              </a:ext>
            </a:extLst>
          </p:cNvPr>
          <p:cNvSpPr>
            <a:spLocks noGrp="1"/>
          </p:cNvSpPr>
          <p:nvPr>
            <p:ph type="body" sz="quarter" idx="294" hasCustomPrompt="1"/>
          </p:nvPr>
        </p:nvSpPr>
        <p:spPr>
          <a:xfrm>
            <a:off x="6748402" y="6252292"/>
            <a:ext cx="327637" cy="365125"/>
          </a:xfrm>
          <a:prstGeom prst="rect">
            <a:avLst/>
          </a:prstGeom>
        </p:spPr>
        <p:txBody>
          <a:bodyPr anchor="ctr"/>
          <a:lstStyle>
            <a:lvl1pPr marL="0" indent="0" algn="ctr">
              <a:buNone/>
              <a:defRPr sz="1200"/>
            </a:lvl1pPr>
          </a:lstStyle>
          <a:p>
            <a:pPr lvl="0"/>
            <a:r>
              <a:rPr lang="en-US"/>
              <a:t>x</a:t>
            </a:r>
          </a:p>
        </p:txBody>
      </p:sp>
      <p:sp>
        <p:nvSpPr>
          <p:cNvPr id="298" name="Vertical Text Placeholder 5">
            <a:extLst>
              <a:ext uri="{FF2B5EF4-FFF2-40B4-BE49-F238E27FC236}">
                <a16:creationId xmlns:a16="http://schemas.microsoft.com/office/drawing/2014/main" id="{D2B68DD7-EAAD-A47A-EB05-C38D5642CA49}"/>
              </a:ext>
            </a:extLst>
          </p:cNvPr>
          <p:cNvSpPr>
            <a:spLocks noGrp="1"/>
          </p:cNvSpPr>
          <p:nvPr>
            <p:ph type="body" orient="vert" sz="quarter" idx="295" hasCustomPrompt="1"/>
          </p:nvPr>
        </p:nvSpPr>
        <p:spPr>
          <a:xfrm rot="10800000">
            <a:off x="7231201" y="1225345"/>
            <a:ext cx="298738" cy="1758613"/>
          </a:xfrm>
          <a:prstGeom prst="rect">
            <a:avLst/>
          </a:prstGeom>
        </p:spPr>
        <p:txBody>
          <a:bodyPr vert="eaVert" lIns="0" tIns="0" rIns="0" bIns="0" anchor="ctr"/>
          <a:lstStyle>
            <a:lvl1pPr marL="0" indent="0">
              <a:buNone/>
              <a:defRPr sz="12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text styles</a:t>
            </a:r>
          </a:p>
        </p:txBody>
      </p:sp>
      <p:sp>
        <p:nvSpPr>
          <p:cNvPr id="299" name="Text Placeholder 85">
            <a:extLst>
              <a:ext uri="{FF2B5EF4-FFF2-40B4-BE49-F238E27FC236}">
                <a16:creationId xmlns:a16="http://schemas.microsoft.com/office/drawing/2014/main" id="{D20F353B-3714-7AE8-A0F9-FDE1F5F0E798}"/>
              </a:ext>
            </a:extLst>
          </p:cNvPr>
          <p:cNvSpPr>
            <a:spLocks noGrp="1"/>
          </p:cNvSpPr>
          <p:nvPr>
            <p:ph type="body" sz="quarter" idx="296" hasCustomPrompt="1"/>
          </p:nvPr>
        </p:nvSpPr>
        <p:spPr>
          <a:xfrm>
            <a:off x="7216752" y="3086125"/>
            <a:ext cx="327637" cy="365125"/>
          </a:xfrm>
          <a:prstGeom prst="rect">
            <a:avLst/>
          </a:prstGeom>
        </p:spPr>
        <p:txBody>
          <a:bodyPr anchor="ctr"/>
          <a:lstStyle>
            <a:lvl1pPr marL="0" indent="0" algn="ctr">
              <a:buNone/>
              <a:defRPr sz="1200"/>
            </a:lvl1pPr>
          </a:lstStyle>
          <a:p>
            <a:pPr lvl="0"/>
            <a:r>
              <a:rPr lang="en-US"/>
              <a:t>x</a:t>
            </a:r>
          </a:p>
        </p:txBody>
      </p:sp>
      <p:sp>
        <p:nvSpPr>
          <p:cNvPr id="300" name="Text Placeholder 85">
            <a:extLst>
              <a:ext uri="{FF2B5EF4-FFF2-40B4-BE49-F238E27FC236}">
                <a16:creationId xmlns:a16="http://schemas.microsoft.com/office/drawing/2014/main" id="{59ADE809-0109-99FB-B551-0024096E5F71}"/>
              </a:ext>
            </a:extLst>
          </p:cNvPr>
          <p:cNvSpPr>
            <a:spLocks noGrp="1"/>
          </p:cNvSpPr>
          <p:nvPr>
            <p:ph type="body" sz="quarter" idx="297" hasCustomPrompt="1"/>
          </p:nvPr>
        </p:nvSpPr>
        <p:spPr>
          <a:xfrm>
            <a:off x="7216752" y="3540151"/>
            <a:ext cx="327637" cy="365125"/>
          </a:xfrm>
          <a:prstGeom prst="rect">
            <a:avLst/>
          </a:prstGeom>
        </p:spPr>
        <p:txBody>
          <a:bodyPr anchor="ctr"/>
          <a:lstStyle>
            <a:lvl1pPr marL="0" indent="0" algn="ctr">
              <a:buNone/>
              <a:defRPr sz="1200"/>
            </a:lvl1pPr>
          </a:lstStyle>
          <a:p>
            <a:pPr lvl="0"/>
            <a:r>
              <a:rPr lang="en-US"/>
              <a:t>x</a:t>
            </a:r>
          </a:p>
        </p:txBody>
      </p:sp>
      <p:sp>
        <p:nvSpPr>
          <p:cNvPr id="301" name="Text Placeholder 85">
            <a:extLst>
              <a:ext uri="{FF2B5EF4-FFF2-40B4-BE49-F238E27FC236}">
                <a16:creationId xmlns:a16="http://schemas.microsoft.com/office/drawing/2014/main" id="{72E554A4-3496-28D5-19BC-F1234FA15542}"/>
              </a:ext>
            </a:extLst>
          </p:cNvPr>
          <p:cNvSpPr>
            <a:spLocks noGrp="1"/>
          </p:cNvSpPr>
          <p:nvPr>
            <p:ph type="body" sz="quarter" idx="298" hasCustomPrompt="1"/>
          </p:nvPr>
        </p:nvSpPr>
        <p:spPr>
          <a:xfrm>
            <a:off x="7216752" y="3996318"/>
            <a:ext cx="327637" cy="365125"/>
          </a:xfrm>
          <a:prstGeom prst="rect">
            <a:avLst/>
          </a:prstGeom>
        </p:spPr>
        <p:txBody>
          <a:bodyPr anchor="ctr"/>
          <a:lstStyle>
            <a:lvl1pPr marL="0" indent="0" algn="ctr">
              <a:buNone/>
              <a:defRPr sz="1200"/>
            </a:lvl1pPr>
          </a:lstStyle>
          <a:p>
            <a:pPr lvl="0"/>
            <a:r>
              <a:rPr lang="en-US"/>
              <a:t>x</a:t>
            </a:r>
          </a:p>
        </p:txBody>
      </p:sp>
      <p:sp>
        <p:nvSpPr>
          <p:cNvPr id="302" name="Text Placeholder 85">
            <a:extLst>
              <a:ext uri="{FF2B5EF4-FFF2-40B4-BE49-F238E27FC236}">
                <a16:creationId xmlns:a16="http://schemas.microsoft.com/office/drawing/2014/main" id="{866E0298-D8A2-9B60-D24D-007781AF7A91}"/>
              </a:ext>
            </a:extLst>
          </p:cNvPr>
          <p:cNvSpPr>
            <a:spLocks noGrp="1"/>
          </p:cNvSpPr>
          <p:nvPr>
            <p:ph type="body" sz="quarter" idx="299" hasCustomPrompt="1"/>
          </p:nvPr>
        </p:nvSpPr>
        <p:spPr>
          <a:xfrm>
            <a:off x="7216752" y="4444170"/>
            <a:ext cx="327637" cy="365125"/>
          </a:xfrm>
          <a:prstGeom prst="rect">
            <a:avLst/>
          </a:prstGeom>
        </p:spPr>
        <p:txBody>
          <a:bodyPr anchor="ctr"/>
          <a:lstStyle>
            <a:lvl1pPr marL="0" indent="0" algn="ctr">
              <a:buNone/>
              <a:defRPr sz="1200"/>
            </a:lvl1pPr>
          </a:lstStyle>
          <a:p>
            <a:pPr lvl="0"/>
            <a:r>
              <a:rPr lang="en-US"/>
              <a:t>x</a:t>
            </a:r>
          </a:p>
        </p:txBody>
      </p:sp>
      <p:sp>
        <p:nvSpPr>
          <p:cNvPr id="303" name="Text Placeholder 85">
            <a:extLst>
              <a:ext uri="{FF2B5EF4-FFF2-40B4-BE49-F238E27FC236}">
                <a16:creationId xmlns:a16="http://schemas.microsoft.com/office/drawing/2014/main" id="{5FC2FEA2-DEAC-D866-0E5C-25A8C44BFA58}"/>
              </a:ext>
            </a:extLst>
          </p:cNvPr>
          <p:cNvSpPr>
            <a:spLocks noGrp="1"/>
          </p:cNvSpPr>
          <p:nvPr>
            <p:ph type="body" sz="quarter" idx="300" hasCustomPrompt="1"/>
          </p:nvPr>
        </p:nvSpPr>
        <p:spPr>
          <a:xfrm>
            <a:off x="7216752" y="4896125"/>
            <a:ext cx="327637" cy="365125"/>
          </a:xfrm>
          <a:prstGeom prst="rect">
            <a:avLst/>
          </a:prstGeom>
        </p:spPr>
        <p:txBody>
          <a:bodyPr anchor="ctr"/>
          <a:lstStyle>
            <a:lvl1pPr marL="0" indent="0" algn="ctr">
              <a:buNone/>
              <a:defRPr sz="1200"/>
            </a:lvl1pPr>
          </a:lstStyle>
          <a:p>
            <a:pPr lvl="0"/>
            <a:r>
              <a:rPr lang="en-US"/>
              <a:t>x</a:t>
            </a:r>
          </a:p>
        </p:txBody>
      </p:sp>
      <p:sp>
        <p:nvSpPr>
          <p:cNvPr id="304" name="Text Placeholder 85">
            <a:extLst>
              <a:ext uri="{FF2B5EF4-FFF2-40B4-BE49-F238E27FC236}">
                <a16:creationId xmlns:a16="http://schemas.microsoft.com/office/drawing/2014/main" id="{759D7895-C726-148E-D9BE-F846965E00B4}"/>
              </a:ext>
            </a:extLst>
          </p:cNvPr>
          <p:cNvSpPr>
            <a:spLocks noGrp="1"/>
          </p:cNvSpPr>
          <p:nvPr>
            <p:ph type="body" sz="quarter" idx="301" hasCustomPrompt="1"/>
          </p:nvPr>
        </p:nvSpPr>
        <p:spPr>
          <a:xfrm>
            <a:off x="7216752" y="5347612"/>
            <a:ext cx="327637" cy="365125"/>
          </a:xfrm>
          <a:prstGeom prst="rect">
            <a:avLst/>
          </a:prstGeom>
        </p:spPr>
        <p:txBody>
          <a:bodyPr anchor="ctr"/>
          <a:lstStyle>
            <a:lvl1pPr marL="0" indent="0" algn="ctr">
              <a:buNone/>
              <a:defRPr sz="1200"/>
            </a:lvl1pPr>
          </a:lstStyle>
          <a:p>
            <a:pPr lvl="0"/>
            <a:r>
              <a:rPr lang="en-US"/>
              <a:t>x</a:t>
            </a:r>
          </a:p>
        </p:txBody>
      </p:sp>
      <p:sp>
        <p:nvSpPr>
          <p:cNvPr id="305" name="Text Placeholder 85">
            <a:extLst>
              <a:ext uri="{FF2B5EF4-FFF2-40B4-BE49-F238E27FC236}">
                <a16:creationId xmlns:a16="http://schemas.microsoft.com/office/drawing/2014/main" id="{F95796D1-F991-0991-C4AD-4C5E215F656A}"/>
              </a:ext>
            </a:extLst>
          </p:cNvPr>
          <p:cNvSpPr>
            <a:spLocks noGrp="1"/>
          </p:cNvSpPr>
          <p:nvPr>
            <p:ph type="body" sz="quarter" idx="302" hasCustomPrompt="1"/>
          </p:nvPr>
        </p:nvSpPr>
        <p:spPr>
          <a:xfrm>
            <a:off x="7216752" y="5797978"/>
            <a:ext cx="327637" cy="365125"/>
          </a:xfrm>
          <a:prstGeom prst="rect">
            <a:avLst/>
          </a:prstGeom>
        </p:spPr>
        <p:txBody>
          <a:bodyPr anchor="ctr"/>
          <a:lstStyle>
            <a:lvl1pPr marL="0" indent="0" algn="ctr">
              <a:buNone/>
              <a:defRPr sz="1200"/>
            </a:lvl1pPr>
          </a:lstStyle>
          <a:p>
            <a:pPr lvl="0"/>
            <a:r>
              <a:rPr lang="en-US"/>
              <a:t>x</a:t>
            </a:r>
          </a:p>
        </p:txBody>
      </p:sp>
      <p:sp>
        <p:nvSpPr>
          <p:cNvPr id="306" name="Text Placeholder 85">
            <a:extLst>
              <a:ext uri="{FF2B5EF4-FFF2-40B4-BE49-F238E27FC236}">
                <a16:creationId xmlns:a16="http://schemas.microsoft.com/office/drawing/2014/main" id="{EF0F4600-A100-4EAA-50F2-C8FA8F881BE1}"/>
              </a:ext>
            </a:extLst>
          </p:cNvPr>
          <p:cNvSpPr>
            <a:spLocks noGrp="1"/>
          </p:cNvSpPr>
          <p:nvPr>
            <p:ph type="body" sz="quarter" idx="303" hasCustomPrompt="1"/>
          </p:nvPr>
        </p:nvSpPr>
        <p:spPr>
          <a:xfrm>
            <a:off x="7216752" y="6252292"/>
            <a:ext cx="327637" cy="365125"/>
          </a:xfrm>
          <a:prstGeom prst="rect">
            <a:avLst/>
          </a:prstGeom>
        </p:spPr>
        <p:txBody>
          <a:bodyPr anchor="ctr"/>
          <a:lstStyle>
            <a:lvl1pPr marL="0" indent="0" algn="ctr">
              <a:buNone/>
              <a:defRPr sz="1200"/>
            </a:lvl1pPr>
          </a:lstStyle>
          <a:p>
            <a:pPr lvl="0"/>
            <a:r>
              <a:rPr lang="en-US"/>
              <a:t>x</a:t>
            </a:r>
          </a:p>
        </p:txBody>
      </p:sp>
      <p:sp>
        <p:nvSpPr>
          <p:cNvPr id="307" name="Vertical Text Placeholder 5">
            <a:extLst>
              <a:ext uri="{FF2B5EF4-FFF2-40B4-BE49-F238E27FC236}">
                <a16:creationId xmlns:a16="http://schemas.microsoft.com/office/drawing/2014/main" id="{9C77B1EE-717B-7174-A5A0-CF9CD2B9C1CF}"/>
              </a:ext>
            </a:extLst>
          </p:cNvPr>
          <p:cNvSpPr>
            <a:spLocks noGrp="1"/>
          </p:cNvSpPr>
          <p:nvPr>
            <p:ph type="body" orient="vert" sz="quarter" idx="304" hasCustomPrompt="1"/>
          </p:nvPr>
        </p:nvSpPr>
        <p:spPr>
          <a:xfrm rot="10800000">
            <a:off x="7721855" y="1225345"/>
            <a:ext cx="298738" cy="1758613"/>
          </a:xfrm>
          <a:prstGeom prst="rect">
            <a:avLst/>
          </a:prstGeom>
        </p:spPr>
        <p:txBody>
          <a:bodyPr vert="eaVert" lIns="0" tIns="0" rIns="0" bIns="0" anchor="ctr"/>
          <a:lstStyle>
            <a:lvl1pPr marL="0" indent="0">
              <a:buNone/>
              <a:defRPr sz="12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text styles</a:t>
            </a:r>
          </a:p>
        </p:txBody>
      </p:sp>
      <p:sp>
        <p:nvSpPr>
          <p:cNvPr id="308" name="Text Placeholder 85">
            <a:extLst>
              <a:ext uri="{FF2B5EF4-FFF2-40B4-BE49-F238E27FC236}">
                <a16:creationId xmlns:a16="http://schemas.microsoft.com/office/drawing/2014/main" id="{C19F3B77-1742-2DA7-0B02-C14EB58818E2}"/>
              </a:ext>
            </a:extLst>
          </p:cNvPr>
          <p:cNvSpPr>
            <a:spLocks noGrp="1"/>
          </p:cNvSpPr>
          <p:nvPr>
            <p:ph type="body" sz="quarter" idx="305" hasCustomPrompt="1"/>
          </p:nvPr>
        </p:nvSpPr>
        <p:spPr>
          <a:xfrm>
            <a:off x="7707406" y="3086125"/>
            <a:ext cx="327637" cy="365125"/>
          </a:xfrm>
          <a:prstGeom prst="rect">
            <a:avLst/>
          </a:prstGeom>
        </p:spPr>
        <p:txBody>
          <a:bodyPr anchor="ctr"/>
          <a:lstStyle>
            <a:lvl1pPr marL="0" indent="0" algn="ctr">
              <a:buNone/>
              <a:defRPr sz="1200"/>
            </a:lvl1pPr>
          </a:lstStyle>
          <a:p>
            <a:pPr lvl="0"/>
            <a:r>
              <a:rPr lang="en-US"/>
              <a:t>x</a:t>
            </a:r>
          </a:p>
        </p:txBody>
      </p:sp>
      <p:sp>
        <p:nvSpPr>
          <p:cNvPr id="309" name="Text Placeholder 85">
            <a:extLst>
              <a:ext uri="{FF2B5EF4-FFF2-40B4-BE49-F238E27FC236}">
                <a16:creationId xmlns:a16="http://schemas.microsoft.com/office/drawing/2014/main" id="{29E288F1-6A33-779B-5B4C-11ADACC87B71}"/>
              </a:ext>
            </a:extLst>
          </p:cNvPr>
          <p:cNvSpPr>
            <a:spLocks noGrp="1"/>
          </p:cNvSpPr>
          <p:nvPr>
            <p:ph type="body" sz="quarter" idx="306" hasCustomPrompt="1"/>
          </p:nvPr>
        </p:nvSpPr>
        <p:spPr>
          <a:xfrm>
            <a:off x="7707406" y="3540151"/>
            <a:ext cx="327637" cy="365125"/>
          </a:xfrm>
          <a:prstGeom prst="rect">
            <a:avLst/>
          </a:prstGeom>
        </p:spPr>
        <p:txBody>
          <a:bodyPr anchor="ctr"/>
          <a:lstStyle>
            <a:lvl1pPr marL="0" indent="0" algn="ctr">
              <a:buNone/>
              <a:defRPr sz="1200"/>
            </a:lvl1pPr>
          </a:lstStyle>
          <a:p>
            <a:pPr lvl="0"/>
            <a:r>
              <a:rPr lang="en-US"/>
              <a:t>x</a:t>
            </a:r>
          </a:p>
        </p:txBody>
      </p:sp>
      <p:sp>
        <p:nvSpPr>
          <p:cNvPr id="310" name="Text Placeholder 85">
            <a:extLst>
              <a:ext uri="{FF2B5EF4-FFF2-40B4-BE49-F238E27FC236}">
                <a16:creationId xmlns:a16="http://schemas.microsoft.com/office/drawing/2014/main" id="{24C620E2-4E86-F8CD-322A-DCC0D51567F4}"/>
              </a:ext>
            </a:extLst>
          </p:cNvPr>
          <p:cNvSpPr>
            <a:spLocks noGrp="1"/>
          </p:cNvSpPr>
          <p:nvPr>
            <p:ph type="body" sz="quarter" idx="307" hasCustomPrompt="1"/>
          </p:nvPr>
        </p:nvSpPr>
        <p:spPr>
          <a:xfrm>
            <a:off x="7707406" y="3996318"/>
            <a:ext cx="327637" cy="365125"/>
          </a:xfrm>
          <a:prstGeom prst="rect">
            <a:avLst/>
          </a:prstGeom>
        </p:spPr>
        <p:txBody>
          <a:bodyPr anchor="ctr"/>
          <a:lstStyle>
            <a:lvl1pPr marL="0" indent="0" algn="ctr">
              <a:buNone/>
              <a:defRPr sz="1200"/>
            </a:lvl1pPr>
          </a:lstStyle>
          <a:p>
            <a:pPr lvl="0"/>
            <a:r>
              <a:rPr lang="en-US"/>
              <a:t>x</a:t>
            </a:r>
          </a:p>
        </p:txBody>
      </p:sp>
      <p:sp>
        <p:nvSpPr>
          <p:cNvPr id="311" name="Text Placeholder 85">
            <a:extLst>
              <a:ext uri="{FF2B5EF4-FFF2-40B4-BE49-F238E27FC236}">
                <a16:creationId xmlns:a16="http://schemas.microsoft.com/office/drawing/2014/main" id="{9638ADB6-1D80-E765-C9BD-CB740F5136CE}"/>
              </a:ext>
            </a:extLst>
          </p:cNvPr>
          <p:cNvSpPr>
            <a:spLocks noGrp="1"/>
          </p:cNvSpPr>
          <p:nvPr>
            <p:ph type="body" sz="quarter" idx="308" hasCustomPrompt="1"/>
          </p:nvPr>
        </p:nvSpPr>
        <p:spPr>
          <a:xfrm>
            <a:off x="7707406" y="4444170"/>
            <a:ext cx="327637" cy="365125"/>
          </a:xfrm>
          <a:prstGeom prst="rect">
            <a:avLst/>
          </a:prstGeom>
        </p:spPr>
        <p:txBody>
          <a:bodyPr anchor="ctr"/>
          <a:lstStyle>
            <a:lvl1pPr marL="0" indent="0" algn="ctr">
              <a:buNone/>
              <a:defRPr sz="1200"/>
            </a:lvl1pPr>
          </a:lstStyle>
          <a:p>
            <a:pPr lvl="0"/>
            <a:r>
              <a:rPr lang="en-US"/>
              <a:t>x</a:t>
            </a:r>
          </a:p>
        </p:txBody>
      </p:sp>
      <p:sp>
        <p:nvSpPr>
          <p:cNvPr id="312" name="Text Placeholder 85">
            <a:extLst>
              <a:ext uri="{FF2B5EF4-FFF2-40B4-BE49-F238E27FC236}">
                <a16:creationId xmlns:a16="http://schemas.microsoft.com/office/drawing/2014/main" id="{87233978-2000-18CB-F072-AF8302EF126D}"/>
              </a:ext>
            </a:extLst>
          </p:cNvPr>
          <p:cNvSpPr>
            <a:spLocks noGrp="1"/>
          </p:cNvSpPr>
          <p:nvPr>
            <p:ph type="body" sz="quarter" idx="309" hasCustomPrompt="1"/>
          </p:nvPr>
        </p:nvSpPr>
        <p:spPr>
          <a:xfrm>
            <a:off x="7707406" y="4896125"/>
            <a:ext cx="327637" cy="365125"/>
          </a:xfrm>
          <a:prstGeom prst="rect">
            <a:avLst/>
          </a:prstGeom>
        </p:spPr>
        <p:txBody>
          <a:bodyPr anchor="ctr"/>
          <a:lstStyle>
            <a:lvl1pPr marL="0" indent="0" algn="ctr">
              <a:buNone/>
              <a:defRPr sz="1200"/>
            </a:lvl1pPr>
          </a:lstStyle>
          <a:p>
            <a:pPr lvl="0"/>
            <a:r>
              <a:rPr lang="en-US"/>
              <a:t>x</a:t>
            </a:r>
          </a:p>
        </p:txBody>
      </p:sp>
      <p:sp>
        <p:nvSpPr>
          <p:cNvPr id="313" name="Text Placeholder 85">
            <a:extLst>
              <a:ext uri="{FF2B5EF4-FFF2-40B4-BE49-F238E27FC236}">
                <a16:creationId xmlns:a16="http://schemas.microsoft.com/office/drawing/2014/main" id="{E6C19FDB-3C37-8E77-0658-171287F62747}"/>
              </a:ext>
            </a:extLst>
          </p:cNvPr>
          <p:cNvSpPr>
            <a:spLocks noGrp="1"/>
          </p:cNvSpPr>
          <p:nvPr>
            <p:ph type="body" sz="quarter" idx="310" hasCustomPrompt="1"/>
          </p:nvPr>
        </p:nvSpPr>
        <p:spPr>
          <a:xfrm>
            <a:off x="7707406" y="5347612"/>
            <a:ext cx="327637" cy="365125"/>
          </a:xfrm>
          <a:prstGeom prst="rect">
            <a:avLst/>
          </a:prstGeom>
        </p:spPr>
        <p:txBody>
          <a:bodyPr anchor="ctr"/>
          <a:lstStyle>
            <a:lvl1pPr marL="0" indent="0" algn="ctr">
              <a:buNone/>
              <a:defRPr sz="1200"/>
            </a:lvl1pPr>
          </a:lstStyle>
          <a:p>
            <a:pPr lvl="0"/>
            <a:r>
              <a:rPr lang="en-US"/>
              <a:t>x</a:t>
            </a:r>
          </a:p>
        </p:txBody>
      </p:sp>
      <p:sp>
        <p:nvSpPr>
          <p:cNvPr id="314" name="Text Placeholder 85">
            <a:extLst>
              <a:ext uri="{FF2B5EF4-FFF2-40B4-BE49-F238E27FC236}">
                <a16:creationId xmlns:a16="http://schemas.microsoft.com/office/drawing/2014/main" id="{ED92F3D0-A3C4-DE72-1211-1CD6D0EB7733}"/>
              </a:ext>
            </a:extLst>
          </p:cNvPr>
          <p:cNvSpPr>
            <a:spLocks noGrp="1"/>
          </p:cNvSpPr>
          <p:nvPr>
            <p:ph type="body" sz="quarter" idx="311" hasCustomPrompt="1"/>
          </p:nvPr>
        </p:nvSpPr>
        <p:spPr>
          <a:xfrm>
            <a:off x="7707406" y="5797978"/>
            <a:ext cx="327637" cy="365125"/>
          </a:xfrm>
          <a:prstGeom prst="rect">
            <a:avLst/>
          </a:prstGeom>
        </p:spPr>
        <p:txBody>
          <a:bodyPr anchor="ctr"/>
          <a:lstStyle>
            <a:lvl1pPr marL="0" indent="0" algn="ctr">
              <a:buNone/>
              <a:defRPr sz="1200"/>
            </a:lvl1pPr>
          </a:lstStyle>
          <a:p>
            <a:pPr lvl="0"/>
            <a:r>
              <a:rPr lang="en-US"/>
              <a:t>x</a:t>
            </a:r>
          </a:p>
        </p:txBody>
      </p:sp>
      <p:sp>
        <p:nvSpPr>
          <p:cNvPr id="315" name="Text Placeholder 85">
            <a:extLst>
              <a:ext uri="{FF2B5EF4-FFF2-40B4-BE49-F238E27FC236}">
                <a16:creationId xmlns:a16="http://schemas.microsoft.com/office/drawing/2014/main" id="{0606598D-5CB8-B224-B582-D524222A3A3B}"/>
              </a:ext>
            </a:extLst>
          </p:cNvPr>
          <p:cNvSpPr>
            <a:spLocks noGrp="1"/>
          </p:cNvSpPr>
          <p:nvPr>
            <p:ph type="body" sz="quarter" idx="312" hasCustomPrompt="1"/>
          </p:nvPr>
        </p:nvSpPr>
        <p:spPr>
          <a:xfrm>
            <a:off x="7707406" y="6252292"/>
            <a:ext cx="327637" cy="365125"/>
          </a:xfrm>
          <a:prstGeom prst="rect">
            <a:avLst/>
          </a:prstGeom>
        </p:spPr>
        <p:txBody>
          <a:bodyPr anchor="ctr"/>
          <a:lstStyle>
            <a:lvl1pPr marL="0" indent="0" algn="ctr">
              <a:buNone/>
              <a:defRPr sz="1200"/>
            </a:lvl1pPr>
          </a:lstStyle>
          <a:p>
            <a:pPr lvl="0"/>
            <a:r>
              <a:rPr lang="en-US"/>
              <a:t>x</a:t>
            </a:r>
          </a:p>
        </p:txBody>
      </p:sp>
      <p:sp>
        <p:nvSpPr>
          <p:cNvPr id="316" name="Vertical Text Placeholder 5">
            <a:extLst>
              <a:ext uri="{FF2B5EF4-FFF2-40B4-BE49-F238E27FC236}">
                <a16:creationId xmlns:a16="http://schemas.microsoft.com/office/drawing/2014/main" id="{845C1FBD-70BB-B313-B477-548A563CE3C4}"/>
              </a:ext>
            </a:extLst>
          </p:cNvPr>
          <p:cNvSpPr>
            <a:spLocks noGrp="1"/>
          </p:cNvSpPr>
          <p:nvPr>
            <p:ph type="body" orient="vert" sz="quarter" idx="313" hasCustomPrompt="1"/>
          </p:nvPr>
        </p:nvSpPr>
        <p:spPr>
          <a:xfrm rot="10800000">
            <a:off x="8212509" y="1225345"/>
            <a:ext cx="298738" cy="1758613"/>
          </a:xfrm>
          <a:prstGeom prst="rect">
            <a:avLst/>
          </a:prstGeom>
        </p:spPr>
        <p:txBody>
          <a:bodyPr vert="eaVert" lIns="0" tIns="0" rIns="0" bIns="0" anchor="ctr"/>
          <a:lstStyle>
            <a:lvl1pPr marL="0" indent="0">
              <a:buNone/>
              <a:defRPr sz="12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text styles</a:t>
            </a:r>
          </a:p>
        </p:txBody>
      </p:sp>
      <p:sp>
        <p:nvSpPr>
          <p:cNvPr id="317" name="Text Placeholder 85">
            <a:extLst>
              <a:ext uri="{FF2B5EF4-FFF2-40B4-BE49-F238E27FC236}">
                <a16:creationId xmlns:a16="http://schemas.microsoft.com/office/drawing/2014/main" id="{83FB3AFB-F6EC-85B3-D17A-4719D55F370E}"/>
              </a:ext>
            </a:extLst>
          </p:cNvPr>
          <p:cNvSpPr>
            <a:spLocks noGrp="1"/>
          </p:cNvSpPr>
          <p:nvPr>
            <p:ph type="body" sz="quarter" idx="314" hasCustomPrompt="1"/>
          </p:nvPr>
        </p:nvSpPr>
        <p:spPr>
          <a:xfrm>
            <a:off x="8198060" y="3086125"/>
            <a:ext cx="327637" cy="365125"/>
          </a:xfrm>
          <a:prstGeom prst="rect">
            <a:avLst/>
          </a:prstGeom>
        </p:spPr>
        <p:txBody>
          <a:bodyPr anchor="ctr"/>
          <a:lstStyle>
            <a:lvl1pPr marL="0" indent="0" algn="ctr">
              <a:buNone/>
              <a:defRPr sz="1200"/>
            </a:lvl1pPr>
          </a:lstStyle>
          <a:p>
            <a:pPr lvl="0"/>
            <a:r>
              <a:rPr lang="en-US"/>
              <a:t>x</a:t>
            </a:r>
          </a:p>
        </p:txBody>
      </p:sp>
      <p:sp>
        <p:nvSpPr>
          <p:cNvPr id="318" name="Text Placeholder 85">
            <a:extLst>
              <a:ext uri="{FF2B5EF4-FFF2-40B4-BE49-F238E27FC236}">
                <a16:creationId xmlns:a16="http://schemas.microsoft.com/office/drawing/2014/main" id="{AC6B38B0-C2E3-3F65-1B2D-F59BD2BBC234}"/>
              </a:ext>
            </a:extLst>
          </p:cNvPr>
          <p:cNvSpPr>
            <a:spLocks noGrp="1"/>
          </p:cNvSpPr>
          <p:nvPr>
            <p:ph type="body" sz="quarter" idx="315" hasCustomPrompt="1"/>
          </p:nvPr>
        </p:nvSpPr>
        <p:spPr>
          <a:xfrm>
            <a:off x="8198060" y="3540151"/>
            <a:ext cx="327637" cy="365125"/>
          </a:xfrm>
          <a:prstGeom prst="rect">
            <a:avLst/>
          </a:prstGeom>
        </p:spPr>
        <p:txBody>
          <a:bodyPr anchor="ctr"/>
          <a:lstStyle>
            <a:lvl1pPr marL="0" indent="0" algn="ctr">
              <a:buNone/>
              <a:defRPr sz="1200"/>
            </a:lvl1pPr>
          </a:lstStyle>
          <a:p>
            <a:pPr lvl="0"/>
            <a:r>
              <a:rPr lang="en-US"/>
              <a:t>x</a:t>
            </a:r>
          </a:p>
        </p:txBody>
      </p:sp>
      <p:sp>
        <p:nvSpPr>
          <p:cNvPr id="319" name="Text Placeholder 85">
            <a:extLst>
              <a:ext uri="{FF2B5EF4-FFF2-40B4-BE49-F238E27FC236}">
                <a16:creationId xmlns:a16="http://schemas.microsoft.com/office/drawing/2014/main" id="{BCF0872E-3DFF-A32C-7FB3-3AC33485D169}"/>
              </a:ext>
            </a:extLst>
          </p:cNvPr>
          <p:cNvSpPr>
            <a:spLocks noGrp="1"/>
          </p:cNvSpPr>
          <p:nvPr>
            <p:ph type="body" sz="quarter" idx="316" hasCustomPrompt="1"/>
          </p:nvPr>
        </p:nvSpPr>
        <p:spPr>
          <a:xfrm>
            <a:off x="8198060" y="3996318"/>
            <a:ext cx="327637" cy="365125"/>
          </a:xfrm>
          <a:prstGeom prst="rect">
            <a:avLst/>
          </a:prstGeom>
        </p:spPr>
        <p:txBody>
          <a:bodyPr anchor="ctr"/>
          <a:lstStyle>
            <a:lvl1pPr marL="0" indent="0" algn="ctr">
              <a:buNone/>
              <a:defRPr sz="1200"/>
            </a:lvl1pPr>
          </a:lstStyle>
          <a:p>
            <a:pPr lvl="0"/>
            <a:r>
              <a:rPr lang="en-US"/>
              <a:t>x</a:t>
            </a:r>
          </a:p>
        </p:txBody>
      </p:sp>
      <p:sp>
        <p:nvSpPr>
          <p:cNvPr id="320" name="Text Placeholder 85">
            <a:extLst>
              <a:ext uri="{FF2B5EF4-FFF2-40B4-BE49-F238E27FC236}">
                <a16:creationId xmlns:a16="http://schemas.microsoft.com/office/drawing/2014/main" id="{868EF89F-BF19-95AC-E335-E8F897F4B631}"/>
              </a:ext>
            </a:extLst>
          </p:cNvPr>
          <p:cNvSpPr>
            <a:spLocks noGrp="1"/>
          </p:cNvSpPr>
          <p:nvPr>
            <p:ph type="body" sz="quarter" idx="317" hasCustomPrompt="1"/>
          </p:nvPr>
        </p:nvSpPr>
        <p:spPr>
          <a:xfrm>
            <a:off x="8198060" y="4444170"/>
            <a:ext cx="327637" cy="365125"/>
          </a:xfrm>
          <a:prstGeom prst="rect">
            <a:avLst/>
          </a:prstGeom>
        </p:spPr>
        <p:txBody>
          <a:bodyPr anchor="ctr"/>
          <a:lstStyle>
            <a:lvl1pPr marL="0" indent="0" algn="ctr">
              <a:buNone/>
              <a:defRPr sz="1200"/>
            </a:lvl1pPr>
          </a:lstStyle>
          <a:p>
            <a:pPr lvl="0"/>
            <a:r>
              <a:rPr lang="en-US"/>
              <a:t>x</a:t>
            </a:r>
          </a:p>
        </p:txBody>
      </p:sp>
      <p:sp>
        <p:nvSpPr>
          <p:cNvPr id="321" name="Text Placeholder 85">
            <a:extLst>
              <a:ext uri="{FF2B5EF4-FFF2-40B4-BE49-F238E27FC236}">
                <a16:creationId xmlns:a16="http://schemas.microsoft.com/office/drawing/2014/main" id="{A05BC78C-A438-688A-6C65-077EEBA09F2A}"/>
              </a:ext>
            </a:extLst>
          </p:cNvPr>
          <p:cNvSpPr>
            <a:spLocks noGrp="1"/>
          </p:cNvSpPr>
          <p:nvPr>
            <p:ph type="body" sz="quarter" idx="318" hasCustomPrompt="1"/>
          </p:nvPr>
        </p:nvSpPr>
        <p:spPr>
          <a:xfrm>
            <a:off x="8198060" y="4896125"/>
            <a:ext cx="327637" cy="365125"/>
          </a:xfrm>
          <a:prstGeom prst="rect">
            <a:avLst/>
          </a:prstGeom>
        </p:spPr>
        <p:txBody>
          <a:bodyPr anchor="ctr"/>
          <a:lstStyle>
            <a:lvl1pPr marL="0" indent="0" algn="ctr">
              <a:buNone/>
              <a:defRPr sz="1200"/>
            </a:lvl1pPr>
          </a:lstStyle>
          <a:p>
            <a:pPr lvl="0"/>
            <a:r>
              <a:rPr lang="en-US"/>
              <a:t>x</a:t>
            </a:r>
          </a:p>
        </p:txBody>
      </p:sp>
      <p:sp>
        <p:nvSpPr>
          <p:cNvPr id="322" name="Text Placeholder 85">
            <a:extLst>
              <a:ext uri="{FF2B5EF4-FFF2-40B4-BE49-F238E27FC236}">
                <a16:creationId xmlns:a16="http://schemas.microsoft.com/office/drawing/2014/main" id="{C9E4D8F4-9560-3C10-97CF-36379F81732A}"/>
              </a:ext>
            </a:extLst>
          </p:cNvPr>
          <p:cNvSpPr>
            <a:spLocks noGrp="1"/>
          </p:cNvSpPr>
          <p:nvPr>
            <p:ph type="body" sz="quarter" idx="319" hasCustomPrompt="1"/>
          </p:nvPr>
        </p:nvSpPr>
        <p:spPr>
          <a:xfrm>
            <a:off x="8198060" y="5347612"/>
            <a:ext cx="327637" cy="365125"/>
          </a:xfrm>
          <a:prstGeom prst="rect">
            <a:avLst/>
          </a:prstGeom>
        </p:spPr>
        <p:txBody>
          <a:bodyPr anchor="ctr"/>
          <a:lstStyle>
            <a:lvl1pPr marL="0" indent="0" algn="ctr">
              <a:buNone/>
              <a:defRPr sz="1200"/>
            </a:lvl1pPr>
          </a:lstStyle>
          <a:p>
            <a:pPr lvl="0"/>
            <a:r>
              <a:rPr lang="en-US"/>
              <a:t>x</a:t>
            </a:r>
          </a:p>
        </p:txBody>
      </p:sp>
      <p:sp>
        <p:nvSpPr>
          <p:cNvPr id="323" name="Text Placeholder 85">
            <a:extLst>
              <a:ext uri="{FF2B5EF4-FFF2-40B4-BE49-F238E27FC236}">
                <a16:creationId xmlns:a16="http://schemas.microsoft.com/office/drawing/2014/main" id="{F6008412-5785-596F-D8DA-3A2230A468D9}"/>
              </a:ext>
            </a:extLst>
          </p:cNvPr>
          <p:cNvSpPr>
            <a:spLocks noGrp="1"/>
          </p:cNvSpPr>
          <p:nvPr>
            <p:ph type="body" sz="quarter" idx="320" hasCustomPrompt="1"/>
          </p:nvPr>
        </p:nvSpPr>
        <p:spPr>
          <a:xfrm>
            <a:off x="8198060" y="5797978"/>
            <a:ext cx="327637" cy="365125"/>
          </a:xfrm>
          <a:prstGeom prst="rect">
            <a:avLst/>
          </a:prstGeom>
        </p:spPr>
        <p:txBody>
          <a:bodyPr anchor="ctr"/>
          <a:lstStyle>
            <a:lvl1pPr marL="0" indent="0" algn="ctr">
              <a:buNone/>
              <a:defRPr sz="1200"/>
            </a:lvl1pPr>
          </a:lstStyle>
          <a:p>
            <a:pPr lvl="0"/>
            <a:r>
              <a:rPr lang="en-US"/>
              <a:t>x</a:t>
            </a:r>
          </a:p>
        </p:txBody>
      </p:sp>
      <p:sp>
        <p:nvSpPr>
          <p:cNvPr id="324" name="Text Placeholder 85">
            <a:extLst>
              <a:ext uri="{FF2B5EF4-FFF2-40B4-BE49-F238E27FC236}">
                <a16:creationId xmlns:a16="http://schemas.microsoft.com/office/drawing/2014/main" id="{036B00F2-58AE-7AA1-ED23-507FC871BF47}"/>
              </a:ext>
            </a:extLst>
          </p:cNvPr>
          <p:cNvSpPr>
            <a:spLocks noGrp="1"/>
          </p:cNvSpPr>
          <p:nvPr>
            <p:ph type="body" sz="quarter" idx="321" hasCustomPrompt="1"/>
          </p:nvPr>
        </p:nvSpPr>
        <p:spPr>
          <a:xfrm>
            <a:off x="8198060" y="6252292"/>
            <a:ext cx="327637" cy="365125"/>
          </a:xfrm>
          <a:prstGeom prst="rect">
            <a:avLst/>
          </a:prstGeom>
        </p:spPr>
        <p:txBody>
          <a:bodyPr anchor="ctr"/>
          <a:lstStyle>
            <a:lvl1pPr marL="0" indent="0" algn="ctr">
              <a:buNone/>
              <a:defRPr sz="1200"/>
            </a:lvl1pPr>
          </a:lstStyle>
          <a:p>
            <a:pPr lvl="0"/>
            <a:r>
              <a:rPr lang="en-US"/>
              <a:t>x</a:t>
            </a:r>
          </a:p>
        </p:txBody>
      </p:sp>
      <p:sp>
        <p:nvSpPr>
          <p:cNvPr id="325" name="Vertical Text Placeholder 5">
            <a:extLst>
              <a:ext uri="{FF2B5EF4-FFF2-40B4-BE49-F238E27FC236}">
                <a16:creationId xmlns:a16="http://schemas.microsoft.com/office/drawing/2014/main" id="{1837D071-A778-5931-09A8-9671CE0D3946}"/>
              </a:ext>
            </a:extLst>
          </p:cNvPr>
          <p:cNvSpPr>
            <a:spLocks noGrp="1"/>
          </p:cNvSpPr>
          <p:nvPr>
            <p:ph type="body" orient="vert" sz="quarter" idx="322" hasCustomPrompt="1"/>
          </p:nvPr>
        </p:nvSpPr>
        <p:spPr>
          <a:xfrm rot="10800000">
            <a:off x="8703163" y="1225345"/>
            <a:ext cx="298738" cy="1758613"/>
          </a:xfrm>
          <a:prstGeom prst="rect">
            <a:avLst/>
          </a:prstGeom>
        </p:spPr>
        <p:txBody>
          <a:bodyPr vert="eaVert" lIns="0" tIns="0" rIns="0" bIns="0" anchor="ctr"/>
          <a:lstStyle>
            <a:lvl1pPr marL="0" indent="0">
              <a:buNone/>
              <a:defRPr sz="12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text styles</a:t>
            </a:r>
          </a:p>
        </p:txBody>
      </p:sp>
      <p:sp>
        <p:nvSpPr>
          <p:cNvPr id="326" name="Text Placeholder 85">
            <a:extLst>
              <a:ext uri="{FF2B5EF4-FFF2-40B4-BE49-F238E27FC236}">
                <a16:creationId xmlns:a16="http://schemas.microsoft.com/office/drawing/2014/main" id="{83615FA6-8F9A-1B69-9274-1F6AC8E5274E}"/>
              </a:ext>
            </a:extLst>
          </p:cNvPr>
          <p:cNvSpPr>
            <a:spLocks noGrp="1"/>
          </p:cNvSpPr>
          <p:nvPr>
            <p:ph type="body" sz="quarter" idx="323" hasCustomPrompt="1"/>
          </p:nvPr>
        </p:nvSpPr>
        <p:spPr>
          <a:xfrm>
            <a:off x="8688714" y="3086125"/>
            <a:ext cx="327637" cy="365125"/>
          </a:xfrm>
          <a:prstGeom prst="rect">
            <a:avLst/>
          </a:prstGeom>
        </p:spPr>
        <p:txBody>
          <a:bodyPr anchor="ctr"/>
          <a:lstStyle>
            <a:lvl1pPr marL="0" indent="0" algn="ctr">
              <a:buNone/>
              <a:defRPr sz="1200"/>
            </a:lvl1pPr>
          </a:lstStyle>
          <a:p>
            <a:pPr lvl="0"/>
            <a:r>
              <a:rPr lang="en-US"/>
              <a:t>x</a:t>
            </a:r>
          </a:p>
        </p:txBody>
      </p:sp>
      <p:sp>
        <p:nvSpPr>
          <p:cNvPr id="327" name="Text Placeholder 85">
            <a:extLst>
              <a:ext uri="{FF2B5EF4-FFF2-40B4-BE49-F238E27FC236}">
                <a16:creationId xmlns:a16="http://schemas.microsoft.com/office/drawing/2014/main" id="{DB51435E-058E-D14A-1FF2-67F483DC2A75}"/>
              </a:ext>
            </a:extLst>
          </p:cNvPr>
          <p:cNvSpPr>
            <a:spLocks noGrp="1"/>
          </p:cNvSpPr>
          <p:nvPr>
            <p:ph type="body" sz="quarter" idx="324" hasCustomPrompt="1"/>
          </p:nvPr>
        </p:nvSpPr>
        <p:spPr>
          <a:xfrm>
            <a:off x="8688714" y="3540151"/>
            <a:ext cx="327637" cy="365125"/>
          </a:xfrm>
          <a:prstGeom prst="rect">
            <a:avLst/>
          </a:prstGeom>
        </p:spPr>
        <p:txBody>
          <a:bodyPr anchor="ctr"/>
          <a:lstStyle>
            <a:lvl1pPr marL="0" indent="0" algn="ctr">
              <a:buNone/>
              <a:defRPr sz="1200"/>
            </a:lvl1pPr>
          </a:lstStyle>
          <a:p>
            <a:pPr lvl="0"/>
            <a:r>
              <a:rPr lang="en-US"/>
              <a:t>x</a:t>
            </a:r>
          </a:p>
        </p:txBody>
      </p:sp>
      <p:sp>
        <p:nvSpPr>
          <p:cNvPr id="328" name="Text Placeholder 85">
            <a:extLst>
              <a:ext uri="{FF2B5EF4-FFF2-40B4-BE49-F238E27FC236}">
                <a16:creationId xmlns:a16="http://schemas.microsoft.com/office/drawing/2014/main" id="{60A11B54-54D9-CD05-4576-ED4AE35FF0FA}"/>
              </a:ext>
            </a:extLst>
          </p:cNvPr>
          <p:cNvSpPr>
            <a:spLocks noGrp="1"/>
          </p:cNvSpPr>
          <p:nvPr>
            <p:ph type="body" sz="quarter" idx="325" hasCustomPrompt="1"/>
          </p:nvPr>
        </p:nvSpPr>
        <p:spPr>
          <a:xfrm>
            <a:off x="8688714" y="3996318"/>
            <a:ext cx="327637" cy="365125"/>
          </a:xfrm>
          <a:prstGeom prst="rect">
            <a:avLst/>
          </a:prstGeom>
        </p:spPr>
        <p:txBody>
          <a:bodyPr anchor="ctr"/>
          <a:lstStyle>
            <a:lvl1pPr marL="0" indent="0" algn="ctr">
              <a:buNone/>
              <a:defRPr sz="1200"/>
            </a:lvl1pPr>
          </a:lstStyle>
          <a:p>
            <a:pPr lvl="0"/>
            <a:r>
              <a:rPr lang="en-US"/>
              <a:t>x</a:t>
            </a:r>
          </a:p>
        </p:txBody>
      </p:sp>
      <p:sp>
        <p:nvSpPr>
          <p:cNvPr id="329" name="Text Placeholder 85">
            <a:extLst>
              <a:ext uri="{FF2B5EF4-FFF2-40B4-BE49-F238E27FC236}">
                <a16:creationId xmlns:a16="http://schemas.microsoft.com/office/drawing/2014/main" id="{13E1C89B-81D8-9F51-6007-1C7DF365428C}"/>
              </a:ext>
            </a:extLst>
          </p:cNvPr>
          <p:cNvSpPr>
            <a:spLocks noGrp="1"/>
          </p:cNvSpPr>
          <p:nvPr>
            <p:ph type="body" sz="quarter" idx="326" hasCustomPrompt="1"/>
          </p:nvPr>
        </p:nvSpPr>
        <p:spPr>
          <a:xfrm>
            <a:off x="8688714" y="4444170"/>
            <a:ext cx="327637" cy="365125"/>
          </a:xfrm>
          <a:prstGeom prst="rect">
            <a:avLst/>
          </a:prstGeom>
        </p:spPr>
        <p:txBody>
          <a:bodyPr anchor="ctr"/>
          <a:lstStyle>
            <a:lvl1pPr marL="0" indent="0" algn="ctr">
              <a:buNone/>
              <a:defRPr sz="1200"/>
            </a:lvl1pPr>
          </a:lstStyle>
          <a:p>
            <a:pPr lvl="0"/>
            <a:r>
              <a:rPr lang="en-US"/>
              <a:t>x</a:t>
            </a:r>
          </a:p>
        </p:txBody>
      </p:sp>
      <p:sp>
        <p:nvSpPr>
          <p:cNvPr id="330" name="Text Placeholder 85">
            <a:extLst>
              <a:ext uri="{FF2B5EF4-FFF2-40B4-BE49-F238E27FC236}">
                <a16:creationId xmlns:a16="http://schemas.microsoft.com/office/drawing/2014/main" id="{D69E3185-3241-6252-64D1-7CFC425BC7FB}"/>
              </a:ext>
            </a:extLst>
          </p:cNvPr>
          <p:cNvSpPr>
            <a:spLocks noGrp="1"/>
          </p:cNvSpPr>
          <p:nvPr>
            <p:ph type="body" sz="quarter" idx="327" hasCustomPrompt="1"/>
          </p:nvPr>
        </p:nvSpPr>
        <p:spPr>
          <a:xfrm>
            <a:off x="8688714" y="4896125"/>
            <a:ext cx="327637" cy="365125"/>
          </a:xfrm>
          <a:prstGeom prst="rect">
            <a:avLst/>
          </a:prstGeom>
        </p:spPr>
        <p:txBody>
          <a:bodyPr anchor="ctr"/>
          <a:lstStyle>
            <a:lvl1pPr marL="0" indent="0" algn="ctr">
              <a:buNone/>
              <a:defRPr sz="1200"/>
            </a:lvl1pPr>
          </a:lstStyle>
          <a:p>
            <a:pPr lvl="0"/>
            <a:r>
              <a:rPr lang="en-US"/>
              <a:t>x</a:t>
            </a:r>
          </a:p>
        </p:txBody>
      </p:sp>
      <p:sp>
        <p:nvSpPr>
          <p:cNvPr id="331" name="Text Placeholder 85">
            <a:extLst>
              <a:ext uri="{FF2B5EF4-FFF2-40B4-BE49-F238E27FC236}">
                <a16:creationId xmlns:a16="http://schemas.microsoft.com/office/drawing/2014/main" id="{6BFECDEE-B336-2A00-AAB6-DE48B0DE3940}"/>
              </a:ext>
            </a:extLst>
          </p:cNvPr>
          <p:cNvSpPr>
            <a:spLocks noGrp="1"/>
          </p:cNvSpPr>
          <p:nvPr>
            <p:ph type="body" sz="quarter" idx="328" hasCustomPrompt="1"/>
          </p:nvPr>
        </p:nvSpPr>
        <p:spPr>
          <a:xfrm>
            <a:off x="8688714" y="5347612"/>
            <a:ext cx="327637" cy="365125"/>
          </a:xfrm>
          <a:prstGeom prst="rect">
            <a:avLst/>
          </a:prstGeom>
        </p:spPr>
        <p:txBody>
          <a:bodyPr anchor="ctr"/>
          <a:lstStyle>
            <a:lvl1pPr marL="0" indent="0" algn="ctr">
              <a:buNone/>
              <a:defRPr sz="1200"/>
            </a:lvl1pPr>
          </a:lstStyle>
          <a:p>
            <a:pPr lvl="0"/>
            <a:r>
              <a:rPr lang="en-US"/>
              <a:t>x</a:t>
            </a:r>
          </a:p>
        </p:txBody>
      </p:sp>
      <p:sp>
        <p:nvSpPr>
          <p:cNvPr id="332" name="Text Placeholder 85">
            <a:extLst>
              <a:ext uri="{FF2B5EF4-FFF2-40B4-BE49-F238E27FC236}">
                <a16:creationId xmlns:a16="http://schemas.microsoft.com/office/drawing/2014/main" id="{B67EA3BD-A395-4FA9-8004-17C5F3CA05ED}"/>
              </a:ext>
            </a:extLst>
          </p:cNvPr>
          <p:cNvSpPr>
            <a:spLocks noGrp="1"/>
          </p:cNvSpPr>
          <p:nvPr>
            <p:ph type="body" sz="quarter" idx="329" hasCustomPrompt="1"/>
          </p:nvPr>
        </p:nvSpPr>
        <p:spPr>
          <a:xfrm>
            <a:off x="8688714" y="5797978"/>
            <a:ext cx="327637" cy="365125"/>
          </a:xfrm>
          <a:prstGeom prst="rect">
            <a:avLst/>
          </a:prstGeom>
        </p:spPr>
        <p:txBody>
          <a:bodyPr anchor="ctr"/>
          <a:lstStyle>
            <a:lvl1pPr marL="0" indent="0" algn="ctr">
              <a:buNone/>
              <a:defRPr sz="1200"/>
            </a:lvl1pPr>
          </a:lstStyle>
          <a:p>
            <a:pPr lvl="0"/>
            <a:r>
              <a:rPr lang="en-US"/>
              <a:t>x</a:t>
            </a:r>
          </a:p>
        </p:txBody>
      </p:sp>
      <p:sp>
        <p:nvSpPr>
          <p:cNvPr id="333" name="Text Placeholder 85">
            <a:extLst>
              <a:ext uri="{FF2B5EF4-FFF2-40B4-BE49-F238E27FC236}">
                <a16:creationId xmlns:a16="http://schemas.microsoft.com/office/drawing/2014/main" id="{6A958D80-DE51-ECD4-A282-BB552A731A3A}"/>
              </a:ext>
            </a:extLst>
          </p:cNvPr>
          <p:cNvSpPr>
            <a:spLocks noGrp="1"/>
          </p:cNvSpPr>
          <p:nvPr>
            <p:ph type="body" sz="quarter" idx="330" hasCustomPrompt="1"/>
          </p:nvPr>
        </p:nvSpPr>
        <p:spPr>
          <a:xfrm>
            <a:off x="8688714" y="6252292"/>
            <a:ext cx="327637" cy="365125"/>
          </a:xfrm>
          <a:prstGeom prst="rect">
            <a:avLst/>
          </a:prstGeom>
        </p:spPr>
        <p:txBody>
          <a:bodyPr anchor="ctr"/>
          <a:lstStyle>
            <a:lvl1pPr marL="0" indent="0" algn="ctr">
              <a:buNone/>
              <a:defRPr sz="1200"/>
            </a:lvl1pPr>
          </a:lstStyle>
          <a:p>
            <a:pPr lvl="0"/>
            <a:r>
              <a:rPr lang="en-US"/>
              <a:t>x</a:t>
            </a:r>
          </a:p>
        </p:txBody>
      </p:sp>
      <p:sp>
        <p:nvSpPr>
          <p:cNvPr id="334" name="Vertical Text Placeholder 5">
            <a:extLst>
              <a:ext uri="{FF2B5EF4-FFF2-40B4-BE49-F238E27FC236}">
                <a16:creationId xmlns:a16="http://schemas.microsoft.com/office/drawing/2014/main" id="{32A67890-CD63-F431-E315-203858092AA3}"/>
              </a:ext>
            </a:extLst>
          </p:cNvPr>
          <p:cNvSpPr>
            <a:spLocks noGrp="1"/>
          </p:cNvSpPr>
          <p:nvPr>
            <p:ph type="body" orient="vert" sz="quarter" idx="331" hasCustomPrompt="1"/>
          </p:nvPr>
        </p:nvSpPr>
        <p:spPr>
          <a:xfrm rot="10800000">
            <a:off x="9171514" y="1225345"/>
            <a:ext cx="298738" cy="1758613"/>
          </a:xfrm>
          <a:prstGeom prst="rect">
            <a:avLst/>
          </a:prstGeom>
        </p:spPr>
        <p:txBody>
          <a:bodyPr vert="eaVert" lIns="0" tIns="0" rIns="0" bIns="0" anchor="ctr"/>
          <a:lstStyle>
            <a:lvl1pPr marL="0" indent="0">
              <a:buNone/>
              <a:defRPr sz="12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text styles</a:t>
            </a:r>
          </a:p>
        </p:txBody>
      </p:sp>
      <p:sp>
        <p:nvSpPr>
          <p:cNvPr id="335" name="Text Placeholder 85">
            <a:extLst>
              <a:ext uri="{FF2B5EF4-FFF2-40B4-BE49-F238E27FC236}">
                <a16:creationId xmlns:a16="http://schemas.microsoft.com/office/drawing/2014/main" id="{9873DA72-E763-C78F-4CF2-BD936CCCFCDB}"/>
              </a:ext>
            </a:extLst>
          </p:cNvPr>
          <p:cNvSpPr>
            <a:spLocks noGrp="1"/>
          </p:cNvSpPr>
          <p:nvPr>
            <p:ph type="body" sz="quarter" idx="332" hasCustomPrompt="1"/>
          </p:nvPr>
        </p:nvSpPr>
        <p:spPr>
          <a:xfrm>
            <a:off x="9157065" y="3086125"/>
            <a:ext cx="327637" cy="365125"/>
          </a:xfrm>
          <a:prstGeom prst="rect">
            <a:avLst/>
          </a:prstGeom>
        </p:spPr>
        <p:txBody>
          <a:bodyPr anchor="ctr"/>
          <a:lstStyle>
            <a:lvl1pPr marL="0" indent="0" algn="ctr">
              <a:buNone/>
              <a:defRPr sz="1200"/>
            </a:lvl1pPr>
          </a:lstStyle>
          <a:p>
            <a:pPr lvl="0"/>
            <a:r>
              <a:rPr lang="en-US"/>
              <a:t>x</a:t>
            </a:r>
          </a:p>
        </p:txBody>
      </p:sp>
      <p:sp>
        <p:nvSpPr>
          <p:cNvPr id="336" name="Text Placeholder 85">
            <a:extLst>
              <a:ext uri="{FF2B5EF4-FFF2-40B4-BE49-F238E27FC236}">
                <a16:creationId xmlns:a16="http://schemas.microsoft.com/office/drawing/2014/main" id="{95A6AA2D-5DC8-DBF7-EBD5-11B877171AF2}"/>
              </a:ext>
            </a:extLst>
          </p:cNvPr>
          <p:cNvSpPr>
            <a:spLocks noGrp="1"/>
          </p:cNvSpPr>
          <p:nvPr>
            <p:ph type="body" sz="quarter" idx="333" hasCustomPrompt="1"/>
          </p:nvPr>
        </p:nvSpPr>
        <p:spPr>
          <a:xfrm>
            <a:off x="9157065" y="3540151"/>
            <a:ext cx="327637" cy="365125"/>
          </a:xfrm>
          <a:prstGeom prst="rect">
            <a:avLst/>
          </a:prstGeom>
        </p:spPr>
        <p:txBody>
          <a:bodyPr anchor="ctr"/>
          <a:lstStyle>
            <a:lvl1pPr marL="0" indent="0" algn="ctr">
              <a:buNone/>
              <a:defRPr sz="1200"/>
            </a:lvl1pPr>
          </a:lstStyle>
          <a:p>
            <a:pPr lvl="0"/>
            <a:r>
              <a:rPr lang="en-US"/>
              <a:t>x</a:t>
            </a:r>
          </a:p>
        </p:txBody>
      </p:sp>
      <p:sp>
        <p:nvSpPr>
          <p:cNvPr id="337" name="Text Placeholder 85">
            <a:extLst>
              <a:ext uri="{FF2B5EF4-FFF2-40B4-BE49-F238E27FC236}">
                <a16:creationId xmlns:a16="http://schemas.microsoft.com/office/drawing/2014/main" id="{99C44A92-1E76-8B91-87D9-21D1CE47D1EC}"/>
              </a:ext>
            </a:extLst>
          </p:cNvPr>
          <p:cNvSpPr>
            <a:spLocks noGrp="1"/>
          </p:cNvSpPr>
          <p:nvPr>
            <p:ph type="body" sz="quarter" idx="334" hasCustomPrompt="1"/>
          </p:nvPr>
        </p:nvSpPr>
        <p:spPr>
          <a:xfrm>
            <a:off x="9157065" y="3996318"/>
            <a:ext cx="327637" cy="365125"/>
          </a:xfrm>
          <a:prstGeom prst="rect">
            <a:avLst/>
          </a:prstGeom>
        </p:spPr>
        <p:txBody>
          <a:bodyPr anchor="ctr"/>
          <a:lstStyle>
            <a:lvl1pPr marL="0" indent="0" algn="ctr">
              <a:buNone/>
              <a:defRPr sz="1200"/>
            </a:lvl1pPr>
          </a:lstStyle>
          <a:p>
            <a:pPr lvl="0"/>
            <a:r>
              <a:rPr lang="en-US"/>
              <a:t>x</a:t>
            </a:r>
          </a:p>
        </p:txBody>
      </p:sp>
      <p:sp>
        <p:nvSpPr>
          <p:cNvPr id="338" name="Text Placeholder 85">
            <a:extLst>
              <a:ext uri="{FF2B5EF4-FFF2-40B4-BE49-F238E27FC236}">
                <a16:creationId xmlns:a16="http://schemas.microsoft.com/office/drawing/2014/main" id="{DA96DBA0-BEB2-8560-1B5D-FEDFAAB1EF84}"/>
              </a:ext>
            </a:extLst>
          </p:cNvPr>
          <p:cNvSpPr>
            <a:spLocks noGrp="1"/>
          </p:cNvSpPr>
          <p:nvPr>
            <p:ph type="body" sz="quarter" idx="335" hasCustomPrompt="1"/>
          </p:nvPr>
        </p:nvSpPr>
        <p:spPr>
          <a:xfrm>
            <a:off x="9157065" y="4444170"/>
            <a:ext cx="327637" cy="365125"/>
          </a:xfrm>
          <a:prstGeom prst="rect">
            <a:avLst/>
          </a:prstGeom>
        </p:spPr>
        <p:txBody>
          <a:bodyPr anchor="ctr"/>
          <a:lstStyle>
            <a:lvl1pPr marL="0" indent="0" algn="ctr">
              <a:buNone/>
              <a:defRPr sz="1200"/>
            </a:lvl1pPr>
          </a:lstStyle>
          <a:p>
            <a:pPr lvl="0"/>
            <a:r>
              <a:rPr lang="en-US"/>
              <a:t>x</a:t>
            </a:r>
          </a:p>
        </p:txBody>
      </p:sp>
      <p:sp>
        <p:nvSpPr>
          <p:cNvPr id="339" name="Text Placeholder 85">
            <a:extLst>
              <a:ext uri="{FF2B5EF4-FFF2-40B4-BE49-F238E27FC236}">
                <a16:creationId xmlns:a16="http://schemas.microsoft.com/office/drawing/2014/main" id="{5D6CD32C-2258-75A0-05B1-8C3BC146B9EE}"/>
              </a:ext>
            </a:extLst>
          </p:cNvPr>
          <p:cNvSpPr>
            <a:spLocks noGrp="1"/>
          </p:cNvSpPr>
          <p:nvPr>
            <p:ph type="body" sz="quarter" idx="336" hasCustomPrompt="1"/>
          </p:nvPr>
        </p:nvSpPr>
        <p:spPr>
          <a:xfrm>
            <a:off x="9157065" y="4896125"/>
            <a:ext cx="327637" cy="365125"/>
          </a:xfrm>
          <a:prstGeom prst="rect">
            <a:avLst/>
          </a:prstGeom>
        </p:spPr>
        <p:txBody>
          <a:bodyPr anchor="ctr"/>
          <a:lstStyle>
            <a:lvl1pPr marL="0" indent="0" algn="ctr">
              <a:buNone/>
              <a:defRPr sz="1200"/>
            </a:lvl1pPr>
          </a:lstStyle>
          <a:p>
            <a:pPr lvl="0"/>
            <a:r>
              <a:rPr lang="en-US"/>
              <a:t>x</a:t>
            </a:r>
          </a:p>
        </p:txBody>
      </p:sp>
      <p:sp>
        <p:nvSpPr>
          <p:cNvPr id="340" name="Text Placeholder 85">
            <a:extLst>
              <a:ext uri="{FF2B5EF4-FFF2-40B4-BE49-F238E27FC236}">
                <a16:creationId xmlns:a16="http://schemas.microsoft.com/office/drawing/2014/main" id="{A9DE03C7-960F-D43C-B3CE-E809592E87BE}"/>
              </a:ext>
            </a:extLst>
          </p:cNvPr>
          <p:cNvSpPr>
            <a:spLocks noGrp="1"/>
          </p:cNvSpPr>
          <p:nvPr>
            <p:ph type="body" sz="quarter" idx="337" hasCustomPrompt="1"/>
          </p:nvPr>
        </p:nvSpPr>
        <p:spPr>
          <a:xfrm>
            <a:off x="9157065" y="5347612"/>
            <a:ext cx="327637" cy="365125"/>
          </a:xfrm>
          <a:prstGeom prst="rect">
            <a:avLst/>
          </a:prstGeom>
        </p:spPr>
        <p:txBody>
          <a:bodyPr anchor="ctr"/>
          <a:lstStyle>
            <a:lvl1pPr marL="0" indent="0" algn="ctr">
              <a:buNone/>
              <a:defRPr sz="1200"/>
            </a:lvl1pPr>
          </a:lstStyle>
          <a:p>
            <a:pPr lvl="0"/>
            <a:r>
              <a:rPr lang="en-US"/>
              <a:t>x</a:t>
            </a:r>
          </a:p>
        </p:txBody>
      </p:sp>
      <p:sp>
        <p:nvSpPr>
          <p:cNvPr id="341" name="Text Placeholder 85">
            <a:extLst>
              <a:ext uri="{FF2B5EF4-FFF2-40B4-BE49-F238E27FC236}">
                <a16:creationId xmlns:a16="http://schemas.microsoft.com/office/drawing/2014/main" id="{001B3884-BA93-393A-4741-4A5D71B1E531}"/>
              </a:ext>
            </a:extLst>
          </p:cNvPr>
          <p:cNvSpPr>
            <a:spLocks noGrp="1"/>
          </p:cNvSpPr>
          <p:nvPr>
            <p:ph type="body" sz="quarter" idx="338" hasCustomPrompt="1"/>
          </p:nvPr>
        </p:nvSpPr>
        <p:spPr>
          <a:xfrm>
            <a:off x="9157065" y="5797978"/>
            <a:ext cx="327637" cy="365125"/>
          </a:xfrm>
          <a:prstGeom prst="rect">
            <a:avLst/>
          </a:prstGeom>
        </p:spPr>
        <p:txBody>
          <a:bodyPr anchor="ctr"/>
          <a:lstStyle>
            <a:lvl1pPr marL="0" indent="0" algn="ctr">
              <a:buNone/>
              <a:defRPr sz="1200"/>
            </a:lvl1pPr>
          </a:lstStyle>
          <a:p>
            <a:pPr lvl="0"/>
            <a:r>
              <a:rPr lang="en-US"/>
              <a:t>x</a:t>
            </a:r>
          </a:p>
        </p:txBody>
      </p:sp>
      <p:sp>
        <p:nvSpPr>
          <p:cNvPr id="342" name="Text Placeholder 85">
            <a:extLst>
              <a:ext uri="{FF2B5EF4-FFF2-40B4-BE49-F238E27FC236}">
                <a16:creationId xmlns:a16="http://schemas.microsoft.com/office/drawing/2014/main" id="{3187BD85-D002-9E4B-F819-748A0C35349F}"/>
              </a:ext>
            </a:extLst>
          </p:cNvPr>
          <p:cNvSpPr>
            <a:spLocks noGrp="1"/>
          </p:cNvSpPr>
          <p:nvPr>
            <p:ph type="body" sz="quarter" idx="339" hasCustomPrompt="1"/>
          </p:nvPr>
        </p:nvSpPr>
        <p:spPr>
          <a:xfrm>
            <a:off x="9157065" y="6252292"/>
            <a:ext cx="327637" cy="365125"/>
          </a:xfrm>
          <a:prstGeom prst="rect">
            <a:avLst/>
          </a:prstGeom>
        </p:spPr>
        <p:txBody>
          <a:bodyPr anchor="ctr"/>
          <a:lstStyle>
            <a:lvl1pPr marL="0" indent="0" algn="ctr">
              <a:buNone/>
              <a:defRPr sz="1200"/>
            </a:lvl1pPr>
          </a:lstStyle>
          <a:p>
            <a:pPr lvl="0"/>
            <a:r>
              <a:rPr lang="en-US"/>
              <a:t>x</a:t>
            </a:r>
          </a:p>
        </p:txBody>
      </p:sp>
      <p:sp>
        <p:nvSpPr>
          <p:cNvPr id="388" name="Vertical Text Placeholder 5">
            <a:extLst>
              <a:ext uri="{FF2B5EF4-FFF2-40B4-BE49-F238E27FC236}">
                <a16:creationId xmlns:a16="http://schemas.microsoft.com/office/drawing/2014/main" id="{84FBB3E1-C676-906F-AD72-E410043CDEFB}"/>
              </a:ext>
            </a:extLst>
          </p:cNvPr>
          <p:cNvSpPr>
            <a:spLocks noGrp="1"/>
          </p:cNvSpPr>
          <p:nvPr>
            <p:ph type="body" orient="vert" sz="quarter" idx="340" hasCustomPrompt="1"/>
          </p:nvPr>
        </p:nvSpPr>
        <p:spPr>
          <a:xfrm rot="10800000">
            <a:off x="9669601" y="1225345"/>
            <a:ext cx="298738" cy="1758613"/>
          </a:xfrm>
          <a:prstGeom prst="rect">
            <a:avLst/>
          </a:prstGeom>
        </p:spPr>
        <p:txBody>
          <a:bodyPr vert="eaVert" lIns="0" tIns="0" rIns="0" bIns="0" anchor="ctr"/>
          <a:lstStyle>
            <a:lvl1pPr marL="0" indent="0">
              <a:buNone/>
              <a:defRPr sz="12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text styles</a:t>
            </a:r>
          </a:p>
        </p:txBody>
      </p:sp>
      <p:sp>
        <p:nvSpPr>
          <p:cNvPr id="389" name="Text Placeholder 85">
            <a:extLst>
              <a:ext uri="{FF2B5EF4-FFF2-40B4-BE49-F238E27FC236}">
                <a16:creationId xmlns:a16="http://schemas.microsoft.com/office/drawing/2014/main" id="{29CA062B-3ABF-CB2A-5F59-0E59FF974FFF}"/>
              </a:ext>
            </a:extLst>
          </p:cNvPr>
          <p:cNvSpPr>
            <a:spLocks noGrp="1"/>
          </p:cNvSpPr>
          <p:nvPr>
            <p:ph type="body" sz="quarter" idx="341" hasCustomPrompt="1"/>
          </p:nvPr>
        </p:nvSpPr>
        <p:spPr>
          <a:xfrm>
            <a:off x="9655152" y="3086125"/>
            <a:ext cx="327637" cy="365125"/>
          </a:xfrm>
          <a:prstGeom prst="rect">
            <a:avLst/>
          </a:prstGeom>
        </p:spPr>
        <p:txBody>
          <a:bodyPr anchor="ctr"/>
          <a:lstStyle>
            <a:lvl1pPr marL="0" indent="0" algn="ctr">
              <a:buNone/>
              <a:defRPr sz="1200"/>
            </a:lvl1pPr>
          </a:lstStyle>
          <a:p>
            <a:pPr lvl="0"/>
            <a:r>
              <a:rPr lang="en-US"/>
              <a:t>x</a:t>
            </a:r>
          </a:p>
        </p:txBody>
      </p:sp>
      <p:sp>
        <p:nvSpPr>
          <p:cNvPr id="390" name="Text Placeholder 85">
            <a:extLst>
              <a:ext uri="{FF2B5EF4-FFF2-40B4-BE49-F238E27FC236}">
                <a16:creationId xmlns:a16="http://schemas.microsoft.com/office/drawing/2014/main" id="{B8AE3E67-17AC-94B6-EE57-6F494937A20B}"/>
              </a:ext>
            </a:extLst>
          </p:cNvPr>
          <p:cNvSpPr>
            <a:spLocks noGrp="1"/>
          </p:cNvSpPr>
          <p:nvPr>
            <p:ph type="body" sz="quarter" idx="342" hasCustomPrompt="1"/>
          </p:nvPr>
        </p:nvSpPr>
        <p:spPr>
          <a:xfrm>
            <a:off x="9655152" y="3540151"/>
            <a:ext cx="327637" cy="365125"/>
          </a:xfrm>
          <a:prstGeom prst="rect">
            <a:avLst/>
          </a:prstGeom>
        </p:spPr>
        <p:txBody>
          <a:bodyPr anchor="ctr"/>
          <a:lstStyle>
            <a:lvl1pPr marL="0" indent="0" algn="ctr">
              <a:buNone/>
              <a:defRPr sz="1200"/>
            </a:lvl1pPr>
          </a:lstStyle>
          <a:p>
            <a:pPr lvl="0"/>
            <a:r>
              <a:rPr lang="en-US"/>
              <a:t>x</a:t>
            </a:r>
          </a:p>
        </p:txBody>
      </p:sp>
      <p:sp>
        <p:nvSpPr>
          <p:cNvPr id="391" name="Text Placeholder 85">
            <a:extLst>
              <a:ext uri="{FF2B5EF4-FFF2-40B4-BE49-F238E27FC236}">
                <a16:creationId xmlns:a16="http://schemas.microsoft.com/office/drawing/2014/main" id="{A8D8DAC8-F63C-11E3-664A-04E212442FB5}"/>
              </a:ext>
            </a:extLst>
          </p:cNvPr>
          <p:cNvSpPr>
            <a:spLocks noGrp="1"/>
          </p:cNvSpPr>
          <p:nvPr>
            <p:ph type="body" sz="quarter" idx="343" hasCustomPrompt="1"/>
          </p:nvPr>
        </p:nvSpPr>
        <p:spPr>
          <a:xfrm>
            <a:off x="9655152" y="3996318"/>
            <a:ext cx="327637" cy="365125"/>
          </a:xfrm>
          <a:prstGeom prst="rect">
            <a:avLst/>
          </a:prstGeom>
        </p:spPr>
        <p:txBody>
          <a:bodyPr anchor="ctr"/>
          <a:lstStyle>
            <a:lvl1pPr marL="0" indent="0" algn="ctr">
              <a:buNone/>
              <a:defRPr sz="1200"/>
            </a:lvl1pPr>
          </a:lstStyle>
          <a:p>
            <a:pPr lvl="0"/>
            <a:r>
              <a:rPr lang="en-US"/>
              <a:t>x</a:t>
            </a:r>
          </a:p>
        </p:txBody>
      </p:sp>
      <p:sp>
        <p:nvSpPr>
          <p:cNvPr id="392" name="Text Placeholder 85">
            <a:extLst>
              <a:ext uri="{FF2B5EF4-FFF2-40B4-BE49-F238E27FC236}">
                <a16:creationId xmlns:a16="http://schemas.microsoft.com/office/drawing/2014/main" id="{31E7630B-B6BF-97BE-E656-A12A2CFE74D6}"/>
              </a:ext>
            </a:extLst>
          </p:cNvPr>
          <p:cNvSpPr>
            <a:spLocks noGrp="1"/>
          </p:cNvSpPr>
          <p:nvPr>
            <p:ph type="body" sz="quarter" idx="344" hasCustomPrompt="1"/>
          </p:nvPr>
        </p:nvSpPr>
        <p:spPr>
          <a:xfrm>
            <a:off x="9655152" y="4444170"/>
            <a:ext cx="327637" cy="365125"/>
          </a:xfrm>
          <a:prstGeom prst="rect">
            <a:avLst/>
          </a:prstGeom>
        </p:spPr>
        <p:txBody>
          <a:bodyPr anchor="ctr"/>
          <a:lstStyle>
            <a:lvl1pPr marL="0" indent="0" algn="ctr">
              <a:buNone/>
              <a:defRPr sz="1200"/>
            </a:lvl1pPr>
          </a:lstStyle>
          <a:p>
            <a:pPr lvl="0"/>
            <a:r>
              <a:rPr lang="en-US"/>
              <a:t>x</a:t>
            </a:r>
          </a:p>
        </p:txBody>
      </p:sp>
      <p:sp>
        <p:nvSpPr>
          <p:cNvPr id="393" name="Text Placeholder 85">
            <a:extLst>
              <a:ext uri="{FF2B5EF4-FFF2-40B4-BE49-F238E27FC236}">
                <a16:creationId xmlns:a16="http://schemas.microsoft.com/office/drawing/2014/main" id="{F2C832A7-AB90-887C-EB4E-08DA9A790EAE}"/>
              </a:ext>
            </a:extLst>
          </p:cNvPr>
          <p:cNvSpPr>
            <a:spLocks noGrp="1"/>
          </p:cNvSpPr>
          <p:nvPr>
            <p:ph type="body" sz="quarter" idx="345" hasCustomPrompt="1"/>
          </p:nvPr>
        </p:nvSpPr>
        <p:spPr>
          <a:xfrm>
            <a:off x="9655152" y="4896125"/>
            <a:ext cx="327637" cy="365125"/>
          </a:xfrm>
          <a:prstGeom prst="rect">
            <a:avLst/>
          </a:prstGeom>
        </p:spPr>
        <p:txBody>
          <a:bodyPr anchor="ctr"/>
          <a:lstStyle>
            <a:lvl1pPr marL="0" indent="0" algn="ctr">
              <a:buNone/>
              <a:defRPr sz="1200"/>
            </a:lvl1pPr>
          </a:lstStyle>
          <a:p>
            <a:pPr lvl="0"/>
            <a:r>
              <a:rPr lang="en-US"/>
              <a:t>x</a:t>
            </a:r>
          </a:p>
        </p:txBody>
      </p:sp>
      <p:sp>
        <p:nvSpPr>
          <p:cNvPr id="394" name="Text Placeholder 85">
            <a:extLst>
              <a:ext uri="{FF2B5EF4-FFF2-40B4-BE49-F238E27FC236}">
                <a16:creationId xmlns:a16="http://schemas.microsoft.com/office/drawing/2014/main" id="{0ED8321D-A994-FEED-8F57-7D1E5E0E2690}"/>
              </a:ext>
            </a:extLst>
          </p:cNvPr>
          <p:cNvSpPr>
            <a:spLocks noGrp="1"/>
          </p:cNvSpPr>
          <p:nvPr>
            <p:ph type="body" sz="quarter" idx="346" hasCustomPrompt="1"/>
          </p:nvPr>
        </p:nvSpPr>
        <p:spPr>
          <a:xfrm>
            <a:off x="9655152" y="5347612"/>
            <a:ext cx="327637" cy="365125"/>
          </a:xfrm>
          <a:prstGeom prst="rect">
            <a:avLst/>
          </a:prstGeom>
        </p:spPr>
        <p:txBody>
          <a:bodyPr anchor="ctr"/>
          <a:lstStyle>
            <a:lvl1pPr marL="0" indent="0" algn="ctr">
              <a:buNone/>
              <a:defRPr sz="1200"/>
            </a:lvl1pPr>
          </a:lstStyle>
          <a:p>
            <a:pPr lvl="0"/>
            <a:r>
              <a:rPr lang="en-US"/>
              <a:t>x</a:t>
            </a:r>
          </a:p>
        </p:txBody>
      </p:sp>
      <p:sp>
        <p:nvSpPr>
          <p:cNvPr id="395" name="Text Placeholder 85">
            <a:extLst>
              <a:ext uri="{FF2B5EF4-FFF2-40B4-BE49-F238E27FC236}">
                <a16:creationId xmlns:a16="http://schemas.microsoft.com/office/drawing/2014/main" id="{18018E28-0639-4CA6-4062-9CE9C6BD4F4F}"/>
              </a:ext>
            </a:extLst>
          </p:cNvPr>
          <p:cNvSpPr>
            <a:spLocks noGrp="1"/>
          </p:cNvSpPr>
          <p:nvPr>
            <p:ph type="body" sz="quarter" idx="347" hasCustomPrompt="1"/>
          </p:nvPr>
        </p:nvSpPr>
        <p:spPr>
          <a:xfrm>
            <a:off x="9655152" y="5797978"/>
            <a:ext cx="327637" cy="365125"/>
          </a:xfrm>
          <a:prstGeom prst="rect">
            <a:avLst/>
          </a:prstGeom>
        </p:spPr>
        <p:txBody>
          <a:bodyPr anchor="ctr"/>
          <a:lstStyle>
            <a:lvl1pPr marL="0" indent="0" algn="ctr">
              <a:buNone/>
              <a:defRPr sz="1200"/>
            </a:lvl1pPr>
          </a:lstStyle>
          <a:p>
            <a:pPr lvl="0"/>
            <a:r>
              <a:rPr lang="en-US"/>
              <a:t>x</a:t>
            </a:r>
          </a:p>
        </p:txBody>
      </p:sp>
      <p:sp>
        <p:nvSpPr>
          <p:cNvPr id="396" name="Text Placeholder 85">
            <a:extLst>
              <a:ext uri="{FF2B5EF4-FFF2-40B4-BE49-F238E27FC236}">
                <a16:creationId xmlns:a16="http://schemas.microsoft.com/office/drawing/2014/main" id="{B6FAA804-C31D-9869-4767-D5E6B05042F3}"/>
              </a:ext>
            </a:extLst>
          </p:cNvPr>
          <p:cNvSpPr>
            <a:spLocks noGrp="1"/>
          </p:cNvSpPr>
          <p:nvPr>
            <p:ph type="body" sz="quarter" idx="348" hasCustomPrompt="1"/>
          </p:nvPr>
        </p:nvSpPr>
        <p:spPr>
          <a:xfrm>
            <a:off x="9655152" y="6252292"/>
            <a:ext cx="327637" cy="365125"/>
          </a:xfrm>
          <a:prstGeom prst="rect">
            <a:avLst/>
          </a:prstGeom>
        </p:spPr>
        <p:txBody>
          <a:bodyPr anchor="ctr"/>
          <a:lstStyle>
            <a:lvl1pPr marL="0" indent="0" algn="ctr">
              <a:buNone/>
              <a:defRPr sz="1200"/>
            </a:lvl1pPr>
          </a:lstStyle>
          <a:p>
            <a:pPr lvl="0"/>
            <a:r>
              <a:rPr lang="en-US"/>
              <a:t>x</a:t>
            </a:r>
          </a:p>
        </p:txBody>
      </p:sp>
      <p:sp>
        <p:nvSpPr>
          <p:cNvPr id="397" name="Vertical Text Placeholder 5">
            <a:extLst>
              <a:ext uri="{FF2B5EF4-FFF2-40B4-BE49-F238E27FC236}">
                <a16:creationId xmlns:a16="http://schemas.microsoft.com/office/drawing/2014/main" id="{7E7AE87B-66CA-D1BA-BA7C-100097F6B21B}"/>
              </a:ext>
            </a:extLst>
          </p:cNvPr>
          <p:cNvSpPr>
            <a:spLocks noGrp="1"/>
          </p:cNvSpPr>
          <p:nvPr>
            <p:ph type="body" orient="vert" sz="quarter" idx="349" hasCustomPrompt="1"/>
          </p:nvPr>
        </p:nvSpPr>
        <p:spPr>
          <a:xfrm rot="10800000">
            <a:off x="10160255" y="1225345"/>
            <a:ext cx="298738" cy="1758613"/>
          </a:xfrm>
          <a:prstGeom prst="rect">
            <a:avLst/>
          </a:prstGeom>
        </p:spPr>
        <p:txBody>
          <a:bodyPr vert="eaVert" lIns="0" tIns="0" rIns="0" bIns="0" anchor="ctr"/>
          <a:lstStyle>
            <a:lvl1pPr marL="0" indent="0">
              <a:buNone/>
              <a:defRPr sz="12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text styles</a:t>
            </a:r>
          </a:p>
        </p:txBody>
      </p:sp>
      <p:sp>
        <p:nvSpPr>
          <p:cNvPr id="398" name="Text Placeholder 85">
            <a:extLst>
              <a:ext uri="{FF2B5EF4-FFF2-40B4-BE49-F238E27FC236}">
                <a16:creationId xmlns:a16="http://schemas.microsoft.com/office/drawing/2014/main" id="{86AC9F7F-6E71-BA31-F0BA-11E22FF305DD}"/>
              </a:ext>
            </a:extLst>
          </p:cNvPr>
          <p:cNvSpPr>
            <a:spLocks noGrp="1"/>
          </p:cNvSpPr>
          <p:nvPr>
            <p:ph type="body" sz="quarter" idx="350" hasCustomPrompt="1"/>
          </p:nvPr>
        </p:nvSpPr>
        <p:spPr>
          <a:xfrm>
            <a:off x="10145806" y="3086125"/>
            <a:ext cx="327637" cy="365125"/>
          </a:xfrm>
          <a:prstGeom prst="rect">
            <a:avLst/>
          </a:prstGeom>
        </p:spPr>
        <p:txBody>
          <a:bodyPr anchor="ctr"/>
          <a:lstStyle>
            <a:lvl1pPr marL="0" indent="0" algn="ctr">
              <a:buNone/>
              <a:defRPr sz="1200"/>
            </a:lvl1pPr>
          </a:lstStyle>
          <a:p>
            <a:pPr lvl="0"/>
            <a:r>
              <a:rPr lang="en-US"/>
              <a:t>x</a:t>
            </a:r>
          </a:p>
        </p:txBody>
      </p:sp>
      <p:sp>
        <p:nvSpPr>
          <p:cNvPr id="399" name="Text Placeholder 85">
            <a:extLst>
              <a:ext uri="{FF2B5EF4-FFF2-40B4-BE49-F238E27FC236}">
                <a16:creationId xmlns:a16="http://schemas.microsoft.com/office/drawing/2014/main" id="{9F9B010B-AA4A-954A-5695-026DF4BE93B6}"/>
              </a:ext>
            </a:extLst>
          </p:cNvPr>
          <p:cNvSpPr>
            <a:spLocks noGrp="1"/>
          </p:cNvSpPr>
          <p:nvPr>
            <p:ph type="body" sz="quarter" idx="351" hasCustomPrompt="1"/>
          </p:nvPr>
        </p:nvSpPr>
        <p:spPr>
          <a:xfrm>
            <a:off x="10145806" y="3540151"/>
            <a:ext cx="327637" cy="365125"/>
          </a:xfrm>
          <a:prstGeom prst="rect">
            <a:avLst/>
          </a:prstGeom>
        </p:spPr>
        <p:txBody>
          <a:bodyPr anchor="ctr"/>
          <a:lstStyle>
            <a:lvl1pPr marL="0" indent="0" algn="ctr">
              <a:buNone/>
              <a:defRPr sz="1200"/>
            </a:lvl1pPr>
          </a:lstStyle>
          <a:p>
            <a:pPr lvl="0"/>
            <a:r>
              <a:rPr lang="en-US"/>
              <a:t>x</a:t>
            </a:r>
          </a:p>
        </p:txBody>
      </p:sp>
      <p:sp>
        <p:nvSpPr>
          <p:cNvPr id="400" name="Text Placeholder 85">
            <a:extLst>
              <a:ext uri="{FF2B5EF4-FFF2-40B4-BE49-F238E27FC236}">
                <a16:creationId xmlns:a16="http://schemas.microsoft.com/office/drawing/2014/main" id="{74A61973-A169-463D-97BD-43C05FE8DFCA}"/>
              </a:ext>
            </a:extLst>
          </p:cNvPr>
          <p:cNvSpPr>
            <a:spLocks noGrp="1"/>
          </p:cNvSpPr>
          <p:nvPr>
            <p:ph type="body" sz="quarter" idx="352" hasCustomPrompt="1"/>
          </p:nvPr>
        </p:nvSpPr>
        <p:spPr>
          <a:xfrm>
            <a:off x="10145806" y="3996318"/>
            <a:ext cx="327637" cy="365125"/>
          </a:xfrm>
          <a:prstGeom prst="rect">
            <a:avLst/>
          </a:prstGeom>
        </p:spPr>
        <p:txBody>
          <a:bodyPr anchor="ctr"/>
          <a:lstStyle>
            <a:lvl1pPr marL="0" indent="0" algn="ctr">
              <a:buNone/>
              <a:defRPr sz="1200"/>
            </a:lvl1pPr>
          </a:lstStyle>
          <a:p>
            <a:pPr lvl="0"/>
            <a:r>
              <a:rPr lang="en-US"/>
              <a:t>x</a:t>
            </a:r>
          </a:p>
        </p:txBody>
      </p:sp>
      <p:sp>
        <p:nvSpPr>
          <p:cNvPr id="401" name="Text Placeholder 85">
            <a:extLst>
              <a:ext uri="{FF2B5EF4-FFF2-40B4-BE49-F238E27FC236}">
                <a16:creationId xmlns:a16="http://schemas.microsoft.com/office/drawing/2014/main" id="{DB183442-FD91-AB0F-4D00-BDEBBE4BFEB6}"/>
              </a:ext>
            </a:extLst>
          </p:cNvPr>
          <p:cNvSpPr>
            <a:spLocks noGrp="1"/>
          </p:cNvSpPr>
          <p:nvPr>
            <p:ph type="body" sz="quarter" idx="353" hasCustomPrompt="1"/>
          </p:nvPr>
        </p:nvSpPr>
        <p:spPr>
          <a:xfrm>
            <a:off x="10145806" y="4444170"/>
            <a:ext cx="327637" cy="365125"/>
          </a:xfrm>
          <a:prstGeom prst="rect">
            <a:avLst/>
          </a:prstGeom>
        </p:spPr>
        <p:txBody>
          <a:bodyPr anchor="ctr"/>
          <a:lstStyle>
            <a:lvl1pPr marL="0" indent="0" algn="ctr">
              <a:buNone/>
              <a:defRPr sz="1200"/>
            </a:lvl1pPr>
          </a:lstStyle>
          <a:p>
            <a:pPr lvl="0"/>
            <a:r>
              <a:rPr lang="en-US"/>
              <a:t>x</a:t>
            </a:r>
          </a:p>
        </p:txBody>
      </p:sp>
      <p:sp>
        <p:nvSpPr>
          <p:cNvPr id="402" name="Text Placeholder 85">
            <a:extLst>
              <a:ext uri="{FF2B5EF4-FFF2-40B4-BE49-F238E27FC236}">
                <a16:creationId xmlns:a16="http://schemas.microsoft.com/office/drawing/2014/main" id="{2550DEA9-6EAB-50F9-B87C-275DBEAD6311}"/>
              </a:ext>
            </a:extLst>
          </p:cNvPr>
          <p:cNvSpPr>
            <a:spLocks noGrp="1"/>
          </p:cNvSpPr>
          <p:nvPr>
            <p:ph type="body" sz="quarter" idx="354" hasCustomPrompt="1"/>
          </p:nvPr>
        </p:nvSpPr>
        <p:spPr>
          <a:xfrm>
            <a:off x="10145806" y="4896125"/>
            <a:ext cx="327637" cy="365125"/>
          </a:xfrm>
          <a:prstGeom prst="rect">
            <a:avLst/>
          </a:prstGeom>
        </p:spPr>
        <p:txBody>
          <a:bodyPr anchor="ctr"/>
          <a:lstStyle>
            <a:lvl1pPr marL="0" indent="0" algn="ctr">
              <a:buNone/>
              <a:defRPr sz="1200"/>
            </a:lvl1pPr>
          </a:lstStyle>
          <a:p>
            <a:pPr lvl="0"/>
            <a:r>
              <a:rPr lang="en-US"/>
              <a:t>x</a:t>
            </a:r>
          </a:p>
        </p:txBody>
      </p:sp>
      <p:sp>
        <p:nvSpPr>
          <p:cNvPr id="403" name="Text Placeholder 85">
            <a:extLst>
              <a:ext uri="{FF2B5EF4-FFF2-40B4-BE49-F238E27FC236}">
                <a16:creationId xmlns:a16="http://schemas.microsoft.com/office/drawing/2014/main" id="{DC52E143-A738-A224-5EC1-B0E82A514558}"/>
              </a:ext>
            </a:extLst>
          </p:cNvPr>
          <p:cNvSpPr>
            <a:spLocks noGrp="1"/>
          </p:cNvSpPr>
          <p:nvPr>
            <p:ph type="body" sz="quarter" idx="355" hasCustomPrompt="1"/>
          </p:nvPr>
        </p:nvSpPr>
        <p:spPr>
          <a:xfrm>
            <a:off x="10145806" y="5347612"/>
            <a:ext cx="327637" cy="365125"/>
          </a:xfrm>
          <a:prstGeom prst="rect">
            <a:avLst/>
          </a:prstGeom>
        </p:spPr>
        <p:txBody>
          <a:bodyPr anchor="ctr"/>
          <a:lstStyle>
            <a:lvl1pPr marL="0" indent="0" algn="ctr">
              <a:buNone/>
              <a:defRPr sz="1200"/>
            </a:lvl1pPr>
          </a:lstStyle>
          <a:p>
            <a:pPr lvl="0"/>
            <a:r>
              <a:rPr lang="en-US"/>
              <a:t>x</a:t>
            </a:r>
          </a:p>
        </p:txBody>
      </p:sp>
      <p:sp>
        <p:nvSpPr>
          <p:cNvPr id="404" name="Text Placeholder 85">
            <a:extLst>
              <a:ext uri="{FF2B5EF4-FFF2-40B4-BE49-F238E27FC236}">
                <a16:creationId xmlns:a16="http://schemas.microsoft.com/office/drawing/2014/main" id="{5C47B7D6-6203-1C0D-FA95-6F670556169B}"/>
              </a:ext>
            </a:extLst>
          </p:cNvPr>
          <p:cNvSpPr>
            <a:spLocks noGrp="1"/>
          </p:cNvSpPr>
          <p:nvPr>
            <p:ph type="body" sz="quarter" idx="356" hasCustomPrompt="1"/>
          </p:nvPr>
        </p:nvSpPr>
        <p:spPr>
          <a:xfrm>
            <a:off x="10145806" y="5797978"/>
            <a:ext cx="327637" cy="365125"/>
          </a:xfrm>
          <a:prstGeom prst="rect">
            <a:avLst/>
          </a:prstGeom>
        </p:spPr>
        <p:txBody>
          <a:bodyPr anchor="ctr"/>
          <a:lstStyle>
            <a:lvl1pPr marL="0" indent="0" algn="ctr">
              <a:buNone/>
              <a:defRPr sz="1200"/>
            </a:lvl1pPr>
          </a:lstStyle>
          <a:p>
            <a:pPr lvl="0"/>
            <a:r>
              <a:rPr lang="en-US"/>
              <a:t>x</a:t>
            </a:r>
          </a:p>
        </p:txBody>
      </p:sp>
      <p:sp>
        <p:nvSpPr>
          <p:cNvPr id="405" name="Text Placeholder 85">
            <a:extLst>
              <a:ext uri="{FF2B5EF4-FFF2-40B4-BE49-F238E27FC236}">
                <a16:creationId xmlns:a16="http://schemas.microsoft.com/office/drawing/2014/main" id="{825DF5FE-B865-300F-DD5E-0DBE9EED4670}"/>
              </a:ext>
            </a:extLst>
          </p:cNvPr>
          <p:cNvSpPr>
            <a:spLocks noGrp="1"/>
          </p:cNvSpPr>
          <p:nvPr>
            <p:ph type="body" sz="quarter" idx="357" hasCustomPrompt="1"/>
          </p:nvPr>
        </p:nvSpPr>
        <p:spPr>
          <a:xfrm>
            <a:off x="10145806" y="6252292"/>
            <a:ext cx="327637" cy="365125"/>
          </a:xfrm>
          <a:prstGeom prst="rect">
            <a:avLst/>
          </a:prstGeom>
        </p:spPr>
        <p:txBody>
          <a:bodyPr anchor="ctr"/>
          <a:lstStyle>
            <a:lvl1pPr marL="0" indent="0" algn="ctr">
              <a:buNone/>
              <a:defRPr sz="1200"/>
            </a:lvl1pPr>
          </a:lstStyle>
          <a:p>
            <a:pPr lvl="0"/>
            <a:r>
              <a:rPr lang="en-US"/>
              <a:t>x</a:t>
            </a:r>
          </a:p>
        </p:txBody>
      </p:sp>
      <p:sp>
        <p:nvSpPr>
          <p:cNvPr id="406" name="Vertical Text Placeholder 5">
            <a:extLst>
              <a:ext uri="{FF2B5EF4-FFF2-40B4-BE49-F238E27FC236}">
                <a16:creationId xmlns:a16="http://schemas.microsoft.com/office/drawing/2014/main" id="{4C22FCF3-8929-E661-F79B-F6B751E40DC2}"/>
              </a:ext>
            </a:extLst>
          </p:cNvPr>
          <p:cNvSpPr>
            <a:spLocks noGrp="1"/>
          </p:cNvSpPr>
          <p:nvPr>
            <p:ph type="body" orient="vert" sz="quarter" idx="358" hasCustomPrompt="1"/>
          </p:nvPr>
        </p:nvSpPr>
        <p:spPr>
          <a:xfrm rot="10800000">
            <a:off x="10650909" y="1225345"/>
            <a:ext cx="298738" cy="1758613"/>
          </a:xfrm>
          <a:prstGeom prst="rect">
            <a:avLst/>
          </a:prstGeom>
        </p:spPr>
        <p:txBody>
          <a:bodyPr vert="eaVert" lIns="0" tIns="0" rIns="0" bIns="0" anchor="ctr"/>
          <a:lstStyle>
            <a:lvl1pPr marL="0" indent="0">
              <a:buNone/>
              <a:defRPr sz="12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text styles</a:t>
            </a:r>
          </a:p>
        </p:txBody>
      </p:sp>
      <p:sp>
        <p:nvSpPr>
          <p:cNvPr id="407" name="Text Placeholder 85">
            <a:extLst>
              <a:ext uri="{FF2B5EF4-FFF2-40B4-BE49-F238E27FC236}">
                <a16:creationId xmlns:a16="http://schemas.microsoft.com/office/drawing/2014/main" id="{F7076603-D3C5-D148-F479-9DE4AD2B6627}"/>
              </a:ext>
            </a:extLst>
          </p:cNvPr>
          <p:cNvSpPr>
            <a:spLocks noGrp="1"/>
          </p:cNvSpPr>
          <p:nvPr>
            <p:ph type="body" sz="quarter" idx="359" hasCustomPrompt="1"/>
          </p:nvPr>
        </p:nvSpPr>
        <p:spPr>
          <a:xfrm>
            <a:off x="10636460" y="3086125"/>
            <a:ext cx="327637" cy="365125"/>
          </a:xfrm>
          <a:prstGeom prst="rect">
            <a:avLst/>
          </a:prstGeom>
        </p:spPr>
        <p:txBody>
          <a:bodyPr anchor="ctr"/>
          <a:lstStyle>
            <a:lvl1pPr marL="0" indent="0" algn="ctr">
              <a:buNone/>
              <a:defRPr sz="1200"/>
            </a:lvl1pPr>
          </a:lstStyle>
          <a:p>
            <a:pPr lvl="0"/>
            <a:r>
              <a:rPr lang="en-US"/>
              <a:t>x</a:t>
            </a:r>
          </a:p>
        </p:txBody>
      </p:sp>
      <p:sp>
        <p:nvSpPr>
          <p:cNvPr id="408" name="Text Placeholder 85">
            <a:extLst>
              <a:ext uri="{FF2B5EF4-FFF2-40B4-BE49-F238E27FC236}">
                <a16:creationId xmlns:a16="http://schemas.microsoft.com/office/drawing/2014/main" id="{5310565D-2732-860A-7CF9-B385A43747F8}"/>
              </a:ext>
            </a:extLst>
          </p:cNvPr>
          <p:cNvSpPr>
            <a:spLocks noGrp="1"/>
          </p:cNvSpPr>
          <p:nvPr>
            <p:ph type="body" sz="quarter" idx="360" hasCustomPrompt="1"/>
          </p:nvPr>
        </p:nvSpPr>
        <p:spPr>
          <a:xfrm>
            <a:off x="10636460" y="3540151"/>
            <a:ext cx="327637" cy="365125"/>
          </a:xfrm>
          <a:prstGeom prst="rect">
            <a:avLst/>
          </a:prstGeom>
        </p:spPr>
        <p:txBody>
          <a:bodyPr anchor="ctr"/>
          <a:lstStyle>
            <a:lvl1pPr marL="0" indent="0" algn="ctr">
              <a:buNone/>
              <a:defRPr sz="1200"/>
            </a:lvl1pPr>
          </a:lstStyle>
          <a:p>
            <a:pPr lvl="0"/>
            <a:r>
              <a:rPr lang="en-US"/>
              <a:t>x</a:t>
            </a:r>
          </a:p>
        </p:txBody>
      </p:sp>
      <p:sp>
        <p:nvSpPr>
          <p:cNvPr id="409" name="Text Placeholder 85">
            <a:extLst>
              <a:ext uri="{FF2B5EF4-FFF2-40B4-BE49-F238E27FC236}">
                <a16:creationId xmlns:a16="http://schemas.microsoft.com/office/drawing/2014/main" id="{449EDF3B-91BC-B40F-0702-8F41FF3727F9}"/>
              </a:ext>
            </a:extLst>
          </p:cNvPr>
          <p:cNvSpPr>
            <a:spLocks noGrp="1"/>
          </p:cNvSpPr>
          <p:nvPr>
            <p:ph type="body" sz="quarter" idx="361" hasCustomPrompt="1"/>
          </p:nvPr>
        </p:nvSpPr>
        <p:spPr>
          <a:xfrm>
            <a:off x="10636460" y="3996318"/>
            <a:ext cx="327637" cy="365125"/>
          </a:xfrm>
          <a:prstGeom prst="rect">
            <a:avLst/>
          </a:prstGeom>
        </p:spPr>
        <p:txBody>
          <a:bodyPr anchor="ctr"/>
          <a:lstStyle>
            <a:lvl1pPr marL="0" indent="0" algn="ctr">
              <a:buNone/>
              <a:defRPr sz="1200"/>
            </a:lvl1pPr>
          </a:lstStyle>
          <a:p>
            <a:pPr lvl="0"/>
            <a:r>
              <a:rPr lang="en-US"/>
              <a:t>x</a:t>
            </a:r>
          </a:p>
        </p:txBody>
      </p:sp>
      <p:sp>
        <p:nvSpPr>
          <p:cNvPr id="410" name="Text Placeholder 85">
            <a:extLst>
              <a:ext uri="{FF2B5EF4-FFF2-40B4-BE49-F238E27FC236}">
                <a16:creationId xmlns:a16="http://schemas.microsoft.com/office/drawing/2014/main" id="{04FA88F0-B36F-2BA3-2BCC-63DD52EBC814}"/>
              </a:ext>
            </a:extLst>
          </p:cNvPr>
          <p:cNvSpPr>
            <a:spLocks noGrp="1"/>
          </p:cNvSpPr>
          <p:nvPr>
            <p:ph type="body" sz="quarter" idx="362" hasCustomPrompt="1"/>
          </p:nvPr>
        </p:nvSpPr>
        <p:spPr>
          <a:xfrm>
            <a:off x="10636460" y="4444170"/>
            <a:ext cx="327637" cy="365125"/>
          </a:xfrm>
          <a:prstGeom prst="rect">
            <a:avLst/>
          </a:prstGeom>
        </p:spPr>
        <p:txBody>
          <a:bodyPr anchor="ctr"/>
          <a:lstStyle>
            <a:lvl1pPr marL="0" indent="0" algn="ctr">
              <a:buNone/>
              <a:defRPr sz="1200"/>
            </a:lvl1pPr>
          </a:lstStyle>
          <a:p>
            <a:pPr lvl="0"/>
            <a:r>
              <a:rPr lang="en-US"/>
              <a:t>x</a:t>
            </a:r>
          </a:p>
        </p:txBody>
      </p:sp>
      <p:sp>
        <p:nvSpPr>
          <p:cNvPr id="411" name="Text Placeholder 85">
            <a:extLst>
              <a:ext uri="{FF2B5EF4-FFF2-40B4-BE49-F238E27FC236}">
                <a16:creationId xmlns:a16="http://schemas.microsoft.com/office/drawing/2014/main" id="{97B52A67-53C0-74C3-2D10-9E9EBCC3EB80}"/>
              </a:ext>
            </a:extLst>
          </p:cNvPr>
          <p:cNvSpPr>
            <a:spLocks noGrp="1"/>
          </p:cNvSpPr>
          <p:nvPr>
            <p:ph type="body" sz="quarter" idx="363" hasCustomPrompt="1"/>
          </p:nvPr>
        </p:nvSpPr>
        <p:spPr>
          <a:xfrm>
            <a:off x="10636460" y="4896125"/>
            <a:ext cx="327637" cy="365125"/>
          </a:xfrm>
          <a:prstGeom prst="rect">
            <a:avLst/>
          </a:prstGeom>
        </p:spPr>
        <p:txBody>
          <a:bodyPr anchor="ctr"/>
          <a:lstStyle>
            <a:lvl1pPr marL="0" indent="0" algn="ctr">
              <a:buNone/>
              <a:defRPr sz="1200"/>
            </a:lvl1pPr>
          </a:lstStyle>
          <a:p>
            <a:pPr lvl="0"/>
            <a:r>
              <a:rPr lang="en-US"/>
              <a:t>x</a:t>
            </a:r>
          </a:p>
        </p:txBody>
      </p:sp>
      <p:sp>
        <p:nvSpPr>
          <p:cNvPr id="412" name="Text Placeholder 85">
            <a:extLst>
              <a:ext uri="{FF2B5EF4-FFF2-40B4-BE49-F238E27FC236}">
                <a16:creationId xmlns:a16="http://schemas.microsoft.com/office/drawing/2014/main" id="{D157D50B-BF59-398F-A430-9C17428D4186}"/>
              </a:ext>
            </a:extLst>
          </p:cNvPr>
          <p:cNvSpPr>
            <a:spLocks noGrp="1"/>
          </p:cNvSpPr>
          <p:nvPr>
            <p:ph type="body" sz="quarter" idx="364" hasCustomPrompt="1"/>
          </p:nvPr>
        </p:nvSpPr>
        <p:spPr>
          <a:xfrm>
            <a:off x="10636460" y="5347612"/>
            <a:ext cx="327637" cy="365125"/>
          </a:xfrm>
          <a:prstGeom prst="rect">
            <a:avLst/>
          </a:prstGeom>
        </p:spPr>
        <p:txBody>
          <a:bodyPr anchor="ctr"/>
          <a:lstStyle>
            <a:lvl1pPr marL="0" indent="0" algn="ctr">
              <a:buNone/>
              <a:defRPr sz="1200"/>
            </a:lvl1pPr>
          </a:lstStyle>
          <a:p>
            <a:pPr lvl="0"/>
            <a:r>
              <a:rPr lang="en-US"/>
              <a:t>x</a:t>
            </a:r>
          </a:p>
        </p:txBody>
      </p:sp>
      <p:sp>
        <p:nvSpPr>
          <p:cNvPr id="413" name="Text Placeholder 85">
            <a:extLst>
              <a:ext uri="{FF2B5EF4-FFF2-40B4-BE49-F238E27FC236}">
                <a16:creationId xmlns:a16="http://schemas.microsoft.com/office/drawing/2014/main" id="{72C936D6-7E18-3767-0F5D-9FBC051BAF38}"/>
              </a:ext>
            </a:extLst>
          </p:cNvPr>
          <p:cNvSpPr>
            <a:spLocks noGrp="1"/>
          </p:cNvSpPr>
          <p:nvPr>
            <p:ph type="body" sz="quarter" idx="365" hasCustomPrompt="1"/>
          </p:nvPr>
        </p:nvSpPr>
        <p:spPr>
          <a:xfrm>
            <a:off x="10636460" y="5797978"/>
            <a:ext cx="327637" cy="365125"/>
          </a:xfrm>
          <a:prstGeom prst="rect">
            <a:avLst/>
          </a:prstGeom>
        </p:spPr>
        <p:txBody>
          <a:bodyPr anchor="ctr"/>
          <a:lstStyle>
            <a:lvl1pPr marL="0" indent="0" algn="ctr">
              <a:buNone/>
              <a:defRPr sz="1200"/>
            </a:lvl1pPr>
          </a:lstStyle>
          <a:p>
            <a:pPr lvl="0"/>
            <a:r>
              <a:rPr lang="en-US"/>
              <a:t>x</a:t>
            </a:r>
          </a:p>
        </p:txBody>
      </p:sp>
      <p:sp>
        <p:nvSpPr>
          <p:cNvPr id="414" name="Text Placeholder 85">
            <a:extLst>
              <a:ext uri="{FF2B5EF4-FFF2-40B4-BE49-F238E27FC236}">
                <a16:creationId xmlns:a16="http://schemas.microsoft.com/office/drawing/2014/main" id="{CE476343-BC03-3B82-93C0-5909483A1E17}"/>
              </a:ext>
            </a:extLst>
          </p:cNvPr>
          <p:cNvSpPr>
            <a:spLocks noGrp="1"/>
          </p:cNvSpPr>
          <p:nvPr>
            <p:ph type="body" sz="quarter" idx="366" hasCustomPrompt="1"/>
          </p:nvPr>
        </p:nvSpPr>
        <p:spPr>
          <a:xfrm>
            <a:off x="10636460" y="6252292"/>
            <a:ext cx="327637" cy="365125"/>
          </a:xfrm>
          <a:prstGeom prst="rect">
            <a:avLst/>
          </a:prstGeom>
        </p:spPr>
        <p:txBody>
          <a:bodyPr anchor="ctr"/>
          <a:lstStyle>
            <a:lvl1pPr marL="0" indent="0" algn="ctr">
              <a:buNone/>
              <a:defRPr sz="1200"/>
            </a:lvl1pPr>
          </a:lstStyle>
          <a:p>
            <a:pPr lvl="0"/>
            <a:r>
              <a:rPr lang="en-US"/>
              <a:t>x</a:t>
            </a:r>
          </a:p>
        </p:txBody>
      </p:sp>
      <p:sp>
        <p:nvSpPr>
          <p:cNvPr id="415" name="Vertical Text Placeholder 5">
            <a:extLst>
              <a:ext uri="{FF2B5EF4-FFF2-40B4-BE49-F238E27FC236}">
                <a16:creationId xmlns:a16="http://schemas.microsoft.com/office/drawing/2014/main" id="{B37C392E-DEF7-7614-F0FF-39C72562700C}"/>
              </a:ext>
            </a:extLst>
          </p:cNvPr>
          <p:cNvSpPr>
            <a:spLocks noGrp="1"/>
          </p:cNvSpPr>
          <p:nvPr>
            <p:ph type="body" orient="vert" sz="quarter" idx="367" hasCustomPrompt="1"/>
          </p:nvPr>
        </p:nvSpPr>
        <p:spPr>
          <a:xfrm rot="10800000">
            <a:off x="11141563" y="1225345"/>
            <a:ext cx="298738" cy="1758613"/>
          </a:xfrm>
          <a:prstGeom prst="rect">
            <a:avLst/>
          </a:prstGeom>
        </p:spPr>
        <p:txBody>
          <a:bodyPr vert="eaVert" lIns="0" tIns="0" rIns="0" bIns="0" anchor="ctr"/>
          <a:lstStyle>
            <a:lvl1pPr marL="0" indent="0">
              <a:buNone/>
              <a:defRPr sz="12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text styles</a:t>
            </a:r>
          </a:p>
        </p:txBody>
      </p:sp>
      <p:sp>
        <p:nvSpPr>
          <p:cNvPr id="416" name="Text Placeholder 85">
            <a:extLst>
              <a:ext uri="{FF2B5EF4-FFF2-40B4-BE49-F238E27FC236}">
                <a16:creationId xmlns:a16="http://schemas.microsoft.com/office/drawing/2014/main" id="{94DF125D-A291-44BB-28B9-86CB93AEB218}"/>
              </a:ext>
            </a:extLst>
          </p:cNvPr>
          <p:cNvSpPr>
            <a:spLocks noGrp="1"/>
          </p:cNvSpPr>
          <p:nvPr>
            <p:ph type="body" sz="quarter" idx="368" hasCustomPrompt="1"/>
          </p:nvPr>
        </p:nvSpPr>
        <p:spPr>
          <a:xfrm>
            <a:off x="11127114" y="3086125"/>
            <a:ext cx="327637" cy="365125"/>
          </a:xfrm>
          <a:prstGeom prst="rect">
            <a:avLst/>
          </a:prstGeom>
        </p:spPr>
        <p:txBody>
          <a:bodyPr anchor="ctr"/>
          <a:lstStyle>
            <a:lvl1pPr marL="0" indent="0" algn="ctr">
              <a:buNone/>
              <a:defRPr sz="1200"/>
            </a:lvl1pPr>
          </a:lstStyle>
          <a:p>
            <a:pPr lvl="0"/>
            <a:r>
              <a:rPr lang="en-US"/>
              <a:t>x</a:t>
            </a:r>
          </a:p>
        </p:txBody>
      </p:sp>
      <p:sp>
        <p:nvSpPr>
          <p:cNvPr id="417" name="Text Placeholder 85">
            <a:extLst>
              <a:ext uri="{FF2B5EF4-FFF2-40B4-BE49-F238E27FC236}">
                <a16:creationId xmlns:a16="http://schemas.microsoft.com/office/drawing/2014/main" id="{9EB22734-A2EA-6A92-7D0D-119F58C8CC33}"/>
              </a:ext>
            </a:extLst>
          </p:cNvPr>
          <p:cNvSpPr>
            <a:spLocks noGrp="1"/>
          </p:cNvSpPr>
          <p:nvPr>
            <p:ph type="body" sz="quarter" idx="369" hasCustomPrompt="1"/>
          </p:nvPr>
        </p:nvSpPr>
        <p:spPr>
          <a:xfrm>
            <a:off x="11127114" y="3540151"/>
            <a:ext cx="327637" cy="365125"/>
          </a:xfrm>
          <a:prstGeom prst="rect">
            <a:avLst/>
          </a:prstGeom>
        </p:spPr>
        <p:txBody>
          <a:bodyPr anchor="ctr"/>
          <a:lstStyle>
            <a:lvl1pPr marL="0" indent="0" algn="ctr">
              <a:buNone/>
              <a:defRPr sz="1200"/>
            </a:lvl1pPr>
          </a:lstStyle>
          <a:p>
            <a:pPr lvl="0"/>
            <a:r>
              <a:rPr lang="en-US"/>
              <a:t>x</a:t>
            </a:r>
          </a:p>
        </p:txBody>
      </p:sp>
      <p:sp>
        <p:nvSpPr>
          <p:cNvPr id="418" name="Text Placeholder 85">
            <a:extLst>
              <a:ext uri="{FF2B5EF4-FFF2-40B4-BE49-F238E27FC236}">
                <a16:creationId xmlns:a16="http://schemas.microsoft.com/office/drawing/2014/main" id="{BF36CF30-7082-EA07-1305-D2A276A11502}"/>
              </a:ext>
            </a:extLst>
          </p:cNvPr>
          <p:cNvSpPr>
            <a:spLocks noGrp="1"/>
          </p:cNvSpPr>
          <p:nvPr>
            <p:ph type="body" sz="quarter" idx="370" hasCustomPrompt="1"/>
          </p:nvPr>
        </p:nvSpPr>
        <p:spPr>
          <a:xfrm>
            <a:off x="11127114" y="3996318"/>
            <a:ext cx="327637" cy="365125"/>
          </a:xfrm>
          <a:prstGeom prst="rect">
            <a:avLst/>
          </a:prstGeom>
        </p:spPr>
        <p:txBody>
          <a:bodyPr anchor="ctr"/>
          <a:lstStyle>
            <a:lvl1pPr marL="0" indent="0" algn="ctr">
              <a:buNone/>
              <a:defRPr sz="1200"/>
            </a:lvl1pPr>
          </a:lstStyle>
          <a:p>
            <a:pPr lvl="0"/>
            <a:r>
              <a:rPr lang="en-US"/>
              <a:t>x</a:t>
            </a:r>
          </a:p>
        </p:txBody>
      </p:sp>
      <p:sp>
        <p:nvSpPr>
          <p:cNvPr id="419" name="Text Placeholder 85">
            <a:extLst>
              <a:ext uri="{FF2B5EF4-FFF2-40B4-BE49-F238E27FC236}">
                <a16:creationId xmlns:a16="http://schemas.microsoft.com/office/drawing/2014/main" id="{0FFAF468-E797-8983-185F-EAEC8D4285FF}"/>
              </a:ext>
            </a:extLst>
          </p:cNvPr>
          <p:cNvSpPr>
            <a:spLocks noGrp="1"/>
          </p:cNvSpPr>
          <p:nvPr>
            <p:ph type="body" sz="quarter" idx="371" hasCustomPrompt="1"/>
          </p:nvPr>
        </p:nvSpPr>
        <p:spPr>
          <a:xfrm>
            <a:off x="11127114" y="4444170"/>
            <a:ext cx="327637" cy="365125"/>
          </a:xfrm>
          <a:prstGeom prst="rect">
            <a:avLst/>
          </a:prstGeom>
        </p:spPr>
        <p:txBody>
          <a:bodyPr anchor="ctr"/>
          <a:lstStyle>
            <a:lvl1pPr marL="0" indent="0" algn="ctr">
              <a:buNone/>
              <a:defRPr sz="1200"/>
            </a:lvl1pPr>
          </a:lstStyle>
          <a:p>
            <a:pPr lvl="0"/>
            <a:r>
              <a:rPr lang="en-US"/>
              <a:t>x</a:t>
            </a:r>
          </a:p>
        </p:txBody>
      </p:sp>
      <p:sp>
        <p:nvSpPr>
          <p:cNvPr id="420" name="Text Placeholder 85">
            <a:extLst>
              <a:ext uri="{FF2B5EF4-FFF2-40B4-BE49-F238E27FC236}">
                <a16:creationId xmlns:a16="http://schemas.microsoft.com/office/drawing/2014/main" id="{8C126FC4-57D7-BEAF-C84E-F599769079E6}"/>
              </a:ext>
            </a:extLst>
          </p:cNvPr>
          <p:cNvSpPr>
            <a:spLocks noGrp="1"/>
          </p:cNvSpPr>
          <p:nvPr>
            <p:ph type="body" sz="quarter" idx="372" hasCustomPrompt="1"/>
          </p:nvPr>
        </p:nvSpPr>
        <p:spPr>
          <a:xfrm>
            <a:off x="11127114" y="4896125"/>
            <a:ext cx="327637" cy="365125"/>
          </a:xfrm>
          <a:prstGeom prst="rect">
            <a:avLst/>
          </a:prstGeom>
        </p:spPr>
        <p:txBody>
          <a:bodyPr anchor="ctr"/>
          <a:lstStyle>
            <a:lvl1pPr marL="0" indent="0" algn="ctr">
              <a:buNone/>
              <a:defRPr sz="1200"/>
            </a:lvl1pPr>
          </a:lstStyle>
          <a:p>
            <a:pPr lvl="0"/>
            <a:r>
              <a:rPr lang="en-US"/>
              <a:t>x</a:t>
            </a:r>
          </a:p>
        </p:txBody>
      </p:sp>
      <p:sp>
        <p:nvSpPr>
          <p:cNvPr id="421" name="Text Placeholder 85">
            <a:extLst>
              <a:ext uri="{FF2B5EF4-FFF2-40B4-BE49-F238E27FC236}">
                <a16:creationId xmlns:a16="http://schemas.microsoft.com/office/drawing/2014/main" id="{BF0C5F01-D45D-261B-D5DF-6B2E4E452F0E}"/>
              </a:ext>
            </a:extLst>
          </p:cNvPr>
          <p:cNvSpPr>
            <a:spLocks noGrp="1"/>
          </p:cNvSpPr>
          <p:nvPr>
            <p:ph type="body" sz="quarter" idx="373" hasCustomPrompt="1"/>
          </p:nvPr>
        </p:nvSpPr>
        <p:spPr>
          <a:xfrm>
            <a:off x="11127114" y="5347612"/>
            <a:ext cx="327637" cy="365125"/>
          </a:xfrm>
          <a:prstGeom prst="rect">
            <a:avLst/>
          </a:prstGeom>
        </p:spPr>
        <p:txBody>
          <a:bodyPr anchor="ctr"/>
          <a:lstStyle>
            <a:lvl1pPr marL="0" indent="0" algn="ctr">
              <a:buNone/>
              <a:defRPr sz="1200"/>
            </a:lvl1pPr>
          </a:lstStyle>
          <a:p>
            <a:pPr lvl="0"/>
            <a:r>
              <a:rPr lang="en-US"/>
              <a:t>x</a:t>
            </a:r>
          </a:p>
        </p:txBody>
      </p:sp>
      <p:sp>
        <p:nvSpPr>
          <p:cNvPr id="422" name="Text Placeholder 85">
            <a:extLst>
              <a:ext uri="{FF2B5EF4-FFF2-40B4-BE49-F238E27FC236}">
                <a16:creationId xmlns:a16="http://schemas.microsoft.com/office/drawing/2014/main" id="{51A20B68-F1D4-AD3E-98BE-379F876E27B7}"/>
              </a:ext>
            </a:extLst>
          </p:cNvPr>
          <p:cNvSpPr>
            <a:spLocks noGrp="1"/>
          </p:cNvSpPr>
          <p:nvPr>
            <p:ph type="body" sz="quarter" idx="374" hasCustomPrompt="1"/>
          </p:nvPr>
        </p:nvSpPr>
        <p:spPr>
          <a:xfrm>
            <a:off x="11127114" y="5797978"/>
            <a:ext cx="327637" cy="365125"/>
          </a:xfrm>
          <a:prstGeom prst="rect">
            <a:avLst/>
          </a:prstGeom>
        </p:spPr>
        <p:txBody>
          <a:bodyPr anchor="ctr"/>
          <a:lstStyle>
            <a:lvl1pPr marL="0" indent="0" algn="ctr">
              <a:buNone/>
              <a:defRPr sz="1200"/>
            </a:lvl1pPr>
          </a:lstStyle>
          <a:p>
            <a:pPr lvl="0"/>
            <a:r>
              <a:rPr lang="en-US"/>
              <a:t>x</a:t>
            </a:r>
          </a:p>
        </p:txBody>
      </p:sp>
      <p:sp>
        <p:nvSpPr>
          <p:cNvPr id="423" name="Text Placeholder 85">
            <a:extLst>
              <a:ext uri="{FF2B5EF4-FFF2-40B4-BE49-F238E27FC236}">
                <a16:creationId xmlns:a16="http://schemas.microsoft.com/office/drawing/2014/main" id="{9732C7F6-04A7-7C54-BED7-5FFF7EB9850E}"/>
              </a:ext>
            </a:extLst>
          </p:cNvPr>
          <p:cNvSpPr>
            <a:spLocks noGrp="1"/>
          </p:cNvSpPr>
          <p:nvPr>
            <p:ph type="body" sz="quarter" idx="375" hasCustomPrompt="1"/>
          </p:nvPr>
        </p:nvSpPr>
        <p:spPr>
          <a:xfrm>
            <a:off x="11127114" y="6252292"/>
            <a:ext cx="327637" cy="365125"/>
          </a:xfrm>
          <a:prstGeom prst="rect">
            <a:avLst/>
          </a:prstGeom>
        </p:spPr>
        <p:txBody>
          <a:bodyPr anchor="ctr"/>
          <a:lstStyle>
            <a:lvl1pPr marL="0" indent="0" algn="ctr">
              <a:buNone/>
              <a:defRPr sz="1200"/>
            </a:lvl1pPr>
          </a:lstStyle>
          <a:p>
            <a:pPr lvl="0"/>
            <a:r>
              <a:rPr lang="en-US"/>
              <a:t>x</a:t>
            </a:r>
          </a:p>
        </p:txBody>
      </p:sp>
      <p:sp>
        <p:nvSpPr>
          <p:cNvPr id="2" name="Title 1">
            <a:extLst>
              <a:ext uri="{FF2B5EF4-FFF2-40B4-BE49-F238E27FC236}">
                <a16:creationId xmlns:a16="http://schemas.microsoft.com/office/drawing/2014/main" id="{A3EA268D-2164-ADE1-C8CE-3BA96CA4369F}"/>
              </a:ext>
            </a:extLst>
          </p:cNvPr>
          <p:cNvSpPr>
            <a:spLocks noGrp="1"/>
          </p:cNvSpPr>
          <p:nvPr>
            <p:ph type="title" hasCustomPrompt="1"/>
          </p:nvPr>
        </p:nvSpPr>
        <p:spPr>
          <a:xfrm>
            <a:off x="321340" y="353190"/>
            <a:ext cx="9512639" cy="678570"/>
          </a:xfrm>
          <a:prstGeom prst="rect">
            <a:avLst/>
          </a:prstGeom>
        </p:spPr>
        <p:txBody>
          <a:bodyPr anchor="ctr"/>
          <a:lstStyle>
            <a:lvl1pPr>
              <a:defRPr sz="2400" b="1">
                <a:solidFill>
                  <a:schemeClr val="bg1"/>
                </a:solidFill>
              </a:defRPr>
            </a:lvl1pPr>
          </a:lstStyle>
          <a:p>
            <a:r>
              <a:rPr lang="en-US"/>
              <a:t>Click to edit slide title</a:t>
            </a:r>
          </a:p>
        </p:txBody>
      </p:sp>
    </p:spTree>
    <p:extLst>
      <p:ext uri="{BB962C8B-B14F-4D97-AF65-F5344CB8AC3E}">
        <p14:creationId xmlns:p14="http://schemas.microsoft.com/office/powerpoint/2010/main" val="1700257054"/>
      </p:ext>
    </p:extLst>
  </p:cSld>
  <p:clrMapOvr>
    <a:masterClrMapping/>
  </p:clrMapOvr>
  <p:extLst>
    <p:ext uri="{DCECCB84-F9BA-43D5-87BE-67443E8EF086}">
      <p15:sldGuideLst xmlns:p15="http://schemas.microsoft.com/office/powerpoint/2012/main">
        <p15:guide id="1" orient="horz" pos="2160">
          <p15:clr>
            <a:srgbClr val="A4A3A4"/>
          </p15:clr>
        </p15:guide>
        <p15:guide id="2" pos="3840">
          <p15:clr>
            <a:srgbClr val="A4A3A4"/>
          </p15:clr>
        </p15:guide>
        <p15:guide id="3" pos="96">
          <p15:clr>
            <a:srgbClr val="FBAE40"/>
          </p15:clr>
        </p15:guide>
        <p15:guide id="4" pos="7584">
          <p15:clr>
            <a:srgbClr val="FBAE40"/>
          </p15:clr>
        </p15:guide>
        <p15:guide id="5" pos="240">
          <p15:clr>
            <a:srgbClr val="FBAE40"/>
          </p15:clr>
        </p15:guide>
        <p15:guide id="6" pos="74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54BD2CA-6385-6CDE-6159-6A69786CD42D}"/>
              </a:ext>
            </a:extLst>
          </p:cNvPr>
          <p:cNvGraphicFramePr>
            <a:graphicFrameLocks noGrp="1"/>
          </p:cNvGraphicFramePr>
          <p:nvPr userDrawn="1">
            <p:extLst>
              <p:ext uri="{D42A27DB-BD31-4B8C-83A1-F6EECF244321}">
                <p14:modId xmlns:p14="http://schemas.microsoft.com/office/powerpoint/2010/main" val="2483396374"/>
              </p:ext>
            </p:extLst>
          </p:nvPr>
        </p:nvGraphicFramePr>
        <p:xfrm>
          <a:off x="188929" y="1188721"/>
          <a:ext cx="11802838" cy="5486400"/>
        </p:xfrm>
        <a:graphic>
          <a:graphicData uri="http://schemas.openxmlformats.org/drawingml/2006/table">
            <a:tbl>
              <a:tblPr firstRow="1" bandRow="1">
                <a:tableStyleId>{5C22544A-7EE6-4342-B048-85BDC9FD1C3A}</a:tableStyleId>
              </a:tblPr>
              <a:tblGrid>
                <a:gridCol w="1795671">
                  <a:extLst>
                    <a:ext uri="{9D8B030D-6E8A-4147-A177-3AD203B41FA5}">
                      <a16:colId xmlns:a16="http://schemas.microsoft.com/office/drawing/2014/main" val="1878841086"/>
                    </a:ext>
                  </a:extLst>
                </a:gridCol>
                <a:gridCol w="415641">
                  <a:extLst>
                    <a:ext uri="{9D8B030D-6E8A-4147-A177-3AD203B41FA5}">
                      <a16:colId xmlns:a16="http://schemas.microsoft.com/office/drawing/2014/main" val="720358530"/>
                    </a:ext>
                  </a:extLst>
                </a:gridCol>
                <a:gridCol w="415641">
                  <a:extLst>
                    <a:ext uri="{9D8B030D-6E8A-4147-A177-3AD203B41FA5}">
                      <a16:colId xmlns:a16="http://schemas.microsoft.com/office/drawing/2014/main" val="1661002042"/>
                    </a:ext>
                  </a:extLst>
                </a:gridCol>
                <a:gridCol w="415641">
                  <a:extLst>
                    <a:ext uri="{9D8B030D-6E8A-4147-A177-3AD203B41FA5}">
                      <a16:colId xmlns:a16="http://schemas.microsoft.com/office/drawing/2014/main" val="3230410022"/>
                    </a:ext>
                  </a:extLst>
                </a:gridCol>
                <a:gridCol w="415641">
                  <a:extLst>
                    <a:ext uri="{9D8B030D-6E8A-4147-A177-3AD203B41FA5}">
                      <a16:colId xmlns:a16="http://schemas.microsoft.com/office/drawing/2014/main" val="73254865"/>
                    </a:ext>
                  </a:extLst>
                </a:gridCol>
                <a:gridCol w="415641">
                  <a:extLst>
                    <a:ext uri="{9D8B030D-6E8A-4147-A177-3AD203B41FA5}">
                      <a16:colId xmlns:a16="http://schemas.microsoft.com/office/drawing/2014/main" val="2226305961"/>
                    </a:ext>
                  </a:extLst>
                </a:gridCol>
                <a:gridCol w="415641">
                  <a:extLst>
                    <a:ext uri="{9D8B030D-6E8A-4147-A177-3AD203B41FA5}">
                      <a16:colId xmlns:a16="http://schemas.microsoft.com/office/drawing/2014/main" val="3462847632"/>
                    </a:ext>
                  </a:extLst>
                </a:gridCol>
                <a:gridCol w="415641">
                  <a:extLst>
                    <a:ext uri="{9D8B030D-6E8A-4147-A177-3AD203B41FA5}">
                      <a16:colId xmlns:a16="http://schemas.microsoft.com/office/drawing/2014/main" val="1928994337"/>
                    </a:ext>
                  </a:extLst>
                </a:gridCol>
                <a:gridCol w="415641">
                  <a:extLst>
                    <a:ext uri="{9D8B030D-6E8A-4147-A177-3AD203B41FA5}">
                      <a16:colId xmlns:a16="http://schemas.microsoft.com/office/drawing/2014/main" val="301185855"/>
                    </a:ext>
                  </a:extLst>
                </a:gridCol>
                <a:gridCol w="415641">
                  <a:extLst>
                    <a:ext uri="{9D8B030D-6E8A-4147-A177-3AD203B41FA5}">
                      <a16:colId xmlns:a16="http://schemas.microsoft.com/office/drawing/2014/main" val="474001008"/>
                    </a:ext>
                  </a:extLst>
                </a:gridCol>
                <a:gridCol w="415641">
                  <a:extLst>
                    <a:ext uri="{9D8B030D-6E8A-4147-A177-3AD203B41FA5}">
                      <a16:colId xmlns:a16="http://schemas.microsoft.com/office/drawing/2014/main" val="1291252852"/>
                    </a:ext>
                  </a:extLst>
                </a:gridCol>
                <a:gridCol w="415641">
                  <a:extLst>
                    <a:ext uri="{9D8B030D-6E8A-4147-A177-3AD203B41FA5}">
                      <a16:colId xmlns:a16="http://schemas.microsoft.com/office/drawing/2014/main" val="441521368"/>
                    </a:ext>
                  </a:extLst>
                </a:gridCol>
                <a:gridCol w="415641">
                  <a:extLst>
                    <a:ext uri="{9D8B030D-6E8A-4147-A177-3AD203B41FA5}">
                      <a16:colId xmlns:a16="http://schemas.microsoft.com/office/drawing/2014/main" val="2156703503"/>
                    </a:ext>
                  </a:extLst>
                </a:gridCol>
                <a:gridCol w="415641">
                  <a:extLst>
                    <a:ext uri="{9D8B030D-6E8A-4147-A177-3AD203B41FA5}">
                      <a16:colId xmlns:a16="http://schemas.microsoft.com/office/drawing/2014/main" val="2092750211"/>
                    </a:ext>
                  </a:extLst>
                </a:gridCol>
                <a:gridCol w="415641">
                  <a:extLst>
                    <a:ext uri="{9D8B030D-6E8A-4147-A177-3AD203B41FA5}">
                      <a16:colId xmlns:a16="http://schemas.microsoft.com/office/drawing/2014/main" val="4031200943"/>
                    </a:ext>
                  </a:extLst>
                </a:gridCol>
                <a:gridCol w="415641">
                  <a:extLst>
                    <a:ext uri="{9D8B030D-6E8A-4147-A177-3AD203B41FA5}">
                      <a16:colId xmlns:a16="http://schemas.microsoft.com/office/drawing/2014/main" val="156682076"/>
                    </a:ext>
                  </a:extLst>
                </a:gridCol>
                <a:gridCol w="415641">
                  <a:extLst>
                    <a:ext uri="{9D8B030D-6E8A-4147-A177-3AD203B41FA5}">
                      <a16:colId xmlns:a16="http://schemas.microsoft.com/office/drawing/2014/main" val="3842105285"/>
                    </a:ext>
                  </a:extLst>
                </a:gridCol>
                <a:gridCol w="415641">
                  <a:extLst>
                    <a:ext uri="{9D8B030D-6E8A-4147-A177-3AD203B41FA5}">
                      <a16:colId xmlns:a16="http://schemas.microsoft.com/office/drawing/2014/main" val="3247809077"/>
                    </a:ext>
                  </a:extLst>
                </a:gridCol>
                <a:gridCol w="415641">
                  <a:extLst>
                    <a:ext uri="{9D8B030D-6E8A-4147-A177-3AD203B41FA5}">
                      <a16:colId xmlns:a16="http://schemas.microsoft.com/office/drawing/2014/main" val="3615836573"/>
                    </a:ext>
                  </a:extLst>
                </a:gridCol>
                <a:gridCol w="415641">
                  <a:extLst>
                    <a:ext uri="{9D8B030D-6E8A-4147-A177-3AD203B41FA5}">
                      <a16:colId xmlns:a16="http://schemas.microsoft.com/office/drawing/2014/main" val="3324891148"/>
                    </a:ext>
                  </a:extLst>
                </a:gridCol>
                <a:gridCol w="415641">
                  <a:extLst>
                    <a:ext uri="{9D8B030D-6E8A-4147-A177-3AD203B41FA5}">
                      <a16:colId xmlns:a16="http://schemas.microsoft.com/office/drawing/2014/main" val="843989458"/>
                    </a:ext>
                  </a:extLst>
                </a:gridCol>
                <a:gridCol w="415641">
                  <a:extLst>
                    <a:ext uri="{9D8B030D-6E8A-4147-A177-3AD203B41FA5}">
                      <a16:colId xmlns:a16="http://schemas.microsoft.com/office/drawing/2014/main" val="63553476"/>
                    </a:ext>
                  </a:extLst>
                </a:gridCol>
                <a:gridCol w="415641">
                  <a:extLst>
                    <a:ext uri="{9D8B030D-6E8A-4147-A177-3AD203B41FA5}">
                      <a16:colId xmlns:a16="http://schemas.microsoft.com/office/drawing/2014/main" val="1588941769"/>
                    </a:ext>
                  </a:extLst>
                </a:gridCol>
                <a:gridCol w="415641">
                  <a:extLst>
                    <a:ext uri="{9D8B030D-6E8A-4147-A177-3AD203B41FA5}">
                      <a16:colId xmlns:a16="http://schemas.microsoft.com/office/drawing/2014/main" val="146470243"/>
                    </a:ext>
                  </a:extLst>
                </a:gridCol>
                <a:gridCol w="447424">
                  <a:extLst>
                    <a:ext uri="{9D8B030D-6E8A-4147-A177-3AD203B41FA5}">
                      <a16:colId xmlns:a16="http://schemas.microsoft.com/office/drawing/2014/main" val="3235812253"/>
                    </a:ext>
                  </a:extLst>
                </a:gridCol>
              </a:tblGrid>
              <a:tr h="454904">
                <a:tc rowSpan="2">
                  <a:txBody>
                    <a:bodyPr/>
                    <a:lstStyle/>
                    <a:p>
                      <a:endParaRPr lang="en-US"/>
                    </a:p>
                  </a:txBody>
                  <a:tcPr>
                    <a:lnR w="12700" cap="flat" cmpd="sng" algn="ctr">
                      <a:solidFill>
                        <a:schemeClr val="bg1"/>
                      </a:solidFill>
                      <a:prstDash val="solid"/>
                      <a:round/>
                      <a:headEnd type="none" w="med" len="med"/>
                      <a:tailEnd type="none" w="med" len="med"/>
                    </a:lnR>
                    <a:noFill/>
                  </a:tcPr>
                </a:tc>
                <a:tc gridSpan="4">
                  <a:txBody>
                    <a:bodyPr/>
                    <a:lstStyle/>
                    <a:p>
                      <a:endParaRPr lang="en-US"/>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hMerge="1">
                  <a:txBody>
                    <a:bodyPr/>
                    <a:lstStyle/>
                    <a:p>
                      <a:endParaRPr lang="en-US"/>
                    </a:p>
                  </a:txBody>
                  <a:tcPr marT="91440" marB="91440" anchor="ctr">
                    <a:solidFill>
                      <a:schemeClr val="accent4"/>
                    </a:solidFill>
                  </a:tcPr>
                </a:tc>
                <a:tc hMerge="1">
                  <a:txBody>
                    <a:bodyPr/>
                    <a:lstStyle/>
                    <a:p>
                      <a:endParaRPr lang="en-US"/>
                    </a:p>
                  </a:txBody>
                  <a:tcPr marT="91440" marB="91440" anchor="ctr">
                    <a:solidFill>
                      <a:schemeClr val="accent4"/>
                    </a:solidFill>
                  </a:tcPr>
                </a:tc>
                <a:tc hMerge="1">
                  <a:txBody>
                    <a:bodyPr/>
                    <a:lstStyle/>
                    <a:p>
                      <a:endParaRPr lang="en-US"/>
                    </a:p>
                  </a:txBody>
                  <a:tcPr marT="91440" marB="91440" anchor="ctr">
                    <a:solidFill>
                      <a:schemeClr val="accent4"/>
                    </a:solidFill>
                  </a:tcPr>
                </a:tc>
                <a:tc gridSpan="4">
                  <a:txBody>
                    <a:bodyPr/>
                    <a:lstStyle/>
                    <a:p>
                      <a:endParaRPr lang="en-US"/>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endParaRPr lang="en-US"/>
                    </a:p>
                  </a:txBody>
                  <a:tcPr marT="91440" marB="91440" anchor="ctr">
                    <a:solidFill>
                      <a:schemeClr val="accent4"/>
                    </a:solidFill>
                  </a:tcPr>
                </a:tc>
                <a:tc hMerge="1">
                  <a:txBody>
                    <a:bodyPr/>
                    <a:lstStyle/>
                    <a:p>
                      <a:endParaRPr lang="en-US"/>
                    </a:p>
                  </a:txBody>
                  <a:tcPr marT="91440" marB="91440" anchor="ctr">
                    <a:solidFill>
                      <a:schemeClr val="accent4"/>
                    </a:solidFill>
                  </a:tcPr>
                </a:tc>
                <a:tc hMerge="1">
                  <a:txBody>
                    <a:bodyPr/>
                    <a:lstStyle/>
                    <a:p>
                      <a:endParaRPr lang="en-US"/>
                    </a:p>
                  </a:txBody>
                  <a:tcPr marT="91440" marB="91440" anchor="ctr">
                    <a:solidFill>
                      <a:schemeClr val="accent4"/>
                    </a:solidFill>
                  </a:tcPr>
                </a:tc>
                <a:tc gridSpan="4">
                  <a:txBody>
                    <a:bodyPr/>
                    <a:lstStyle/>
                    <a:p>
                      <a:endParaRPr lang="en-US"/>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endParaRPr lang="en-US"/>
                    </a:p>
                  </a:txBody>
                  <a:tcPr marT="91440" marB="91440" anchor="ctr">
                    <a:solidFill>
                      <a:schemeClr val="accent4"/>
                    </a:solidFill>
                  </a:tcPr>
                </a:tc>
                <a:tc hMerge="1">
                  <a:txBody>
                    <a:bodyPr/>
                    <a:lstStyle/>
                    <a:p>
                      <a:endParaRPr lang="en-US"/>
                    </a:p>
                  </a:txBody>
                  <a:tcPr marT="91440" marB="91440" anchor="ctr">
                    <a:solidFill>
                      <a:schemeClr val="accent4"/>
                    </a:solidFill>
                  </a:tcPr>
                </a:tc>
                <a:tc hMerge="1">
                  <a:txBody>
                    <a:bodyPr/>
                    <a:lstStyle/>
                    <a:p>
                      <a:endParaRPr lang="en-US"/>
                    </a:p>
                  </a:txBody>
                  <a:tcPr marT="91440" marB="91440" anchor="ctr">
                    <a:solidFill>
                      <a:schemeClr val="accent4"/>
                    </a:solidFill>
                  </a:tcPr>
                </a:tc>
                <a:tc gridSpan="4">
                  <a:txBody>
                    <a:bodyPr/>
                    <a:lstStyle/>
                    <a:p>
                      <a:endParaRPr lang="en-US"/>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endParaRPr lang="en-US"/>
                    </a:p>
                  </a:txBody>
                  <a:tcPr marT="91440" marB="91440" anchor="ctr">
                    <a:solidFill>
                      <a:schemeClr val="accent4"/>
                    </a:solidFill>
                  </a:tcPr>
                </a:tc>
                <a:tc hMerge="1">
                  <a:txBody>
                    <a:bodyPr/>
                    <a:lstStyle/>
                    <a:p>
                      <a:endParaRPr lang="en-US"/>
                    </a:p>
                  </a:txBody>
                  <a:tcPr marT="91440" marB="91440" anchor="ctr">
                    <a:solidFill>
                      <a:schemeClr val="accent4"/>
                    </a:solidFill>
                  </a:tcPr>
                </a:tc>
                <a:tc hMerge="1">
                  <a:txBody>
                    <a:bodyPr/>
                    <a:lstStyle/>
                    <a:p>
                      <a:endParaRPr lang="en-US"/>
                    </a:p>
                  </a:txBody>
                  <a:tcPr marT="91440" marB="91440" anchor="ctr">
                    <a:solidFill>
                      <a:schemeClr val="accent4"/>
                    </a:solidFill>
                  </a:tcPr>
                </a:tc>
                <a:tc gridSpan="4">
                  <a:txBody>
                    <a:bodyPr/>
                    <a:lstStyle/>
                    <a:p>
                      <a:endParaRPr lang="en-US"/>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endParaRPr lang="en-US"/>
                    </a:p>
                  </a:txBody>
                  <a:tcPr marT="91440" marB="91440" anchor="ctr">
                    <a:solidFill>
                      <a:schemeClr val="accent4"/>
                    </a:solidFill>
                  </a:tcPr>
                </a:tc>
                <a:tc hMerge="1">
                  <a:txBody>
                    <a:bodyPr/>
                    <a:lstStyle/>
                    <a:p>
                      <a:endParaRPr lang="en-US"/>
                    </a:p>
                  </a:txBody>
                  <a:tcPr marT="91440" marB="91440" anchor="ctr">
                    <a:solidFill>
                      <a:schemeClr val="accent4"/>
                    </a:solidFill>
                  </a:tcPr>
                </a:tc>
                <a:tc hMerge="1">
                  <a:txBody>
                    <a:bodyPr/>
                    <a:lstStyle/>
                    <a:p>
                      <a:endParaRPr lang="en-US"/>
                    </a:p>
                  </a:txBody>
                  <a:tcPr marT="91440" marB="91440" anchor="ctr">
                    <a:solidFill>
                      <a:schemeClr val="accent4"/>
                    </a:solidFill>
                  </a:tcPr>
                </a:tc>
                <a:tc gridSpan="4">
                  <a:txBody>
                    <a:bodyPr/>
                    <a:lstStyle/>
                    <a:p>
                      <a:endParaRPr lang="en-US"/>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endParaRPr lang="en-US"/>
                    </a:p>
                  </a:txBody>
                  <a:tcPr marT="91440" marB="91440" anchor="ctr">
                    <a:solidFill>
                      <a:schemeClr val="accent4"/>
                    </a:solidFill>
                  </a:tcPr>
                </a:tc>
                <a:tc hMerge="1">
                  <a:txBody>
                    <a:bodyPr/>
                    <a:lstStyle/>
                    <a:p>
                      <a:endParaRPr lang="en-US"/>
                    </a:p>
                  </a:txBody>
                  <a:tcPr marT="91440" marB="91440" anchor="ctr">
                    <a:solidFill>
                      <a:schemeClr val="accent4"/>
                    </a:solidFill>
                  </a:tcPr>
                </a:tc>
                <a:tc hMerge="1">
                  <a:txBody>
                    <a:bodyPr/>
                    <a:lstStyle/>
                    <a:p>
                      <a:endParaRPr lang="en-US"/>
                    </a:p>
                  </a:txBody>
                  <a:tcPr marT="91440" marB="91440" anchor="ctr">
                    <a:solidFill>
                      <a:schemeClr val="accent4"/>
                    </a:solidFill>
                  </a:tcPr>
                </a:tc>
                <a:extLst>
                  <a:ext uri="{0D108BD9-81ED-4DB2-BD59-A6C34878D82A}">
                    <a16:rowId xmlns:a16="http://schemas.microsoft.com/office/drawing/2014/main" val="1425992998"/>
                  </a:ext>
                </a:extLst>
              </a:tr>
              <a:tr h="454904">
                <a:tc vMerge="1">
                  <a:txBody>
                    <a:bodyPr/>
                    <a:lstStyle/>
                    <a:p>
                      <a:endParaRPr lang="en-US"/>
                    </a:p>
                  </a:txBody>
                  <a:tcPr/>
                </a:tc>
                <a:tc>
                  <a:txBody>
                    <a:bodyPr/>
                    <a:lstStyle/>
                    <a:p>
                      <a:endParaRPr lang="en-US"/>
                    </a:p>
                  </a:txBody>
                  <a:tcPr marT="91440" marB="9144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en-US"/>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en-US"/>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en-US"/>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endParaRPr lang="en-US"/>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492541976"/>
                  </a:ext>
                </a:extLst>
              </a:tr>
              <a:tr h="454904">
                <a:tc>
                  <a:txBody>
                    <a:bodyPr/>
                    <a:lstStyle/>
                    <a:p>
                      <a:endParaRPr lang="en-US"/>
                    </a:p>
                  </a:txBody>
                  <a:tcPr>
                    <a:solidFill>
                      <a:schemeClr val="accent3"/>
                    </a:solidFill>
                  </a:tcPr>
                </a:tc>
                <a:tc gridSpan="4">
                  <a:txBody>
                    <a:bodyPr/>
                    <a:lstStyle/>
                    <a:p>
                      <a:endParaRPr lang="en-US"/>
                    </a:p>
                  </a:txBody>
                  <a:tcPr marT="91440" marB="91440" anchor="ctr">
                    <a:lnT w="12700" cap="flat" cmpd="sng" algn="ctr">
                      <a:solidFill>
                        <a:schemeClr val="bg1"/>
                      </a:solidFill>
                      <a:prstDash val="solid"/>
                      <a:round/>
                      <a:headEnd type="none" w="med" len="med"/>
                      <a:tailEnd type="none" w="med" len="med"/>
                    </a:lnT>
                    <a:solidFill>
                      <a:srgbClr val="D1D1D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lnT w="12700" cap="flat" cmpd="sng" algn="ctr">
                      <a:solidFill>
                        <a:schemeClr val="bg1"/>
                      </a:solidFill>
                      <a:prstDash val="solid"/>
                      <a:round/>
                      <a:headEnd type="none" w="med" len="med"/>
                      <a:tailEnd type="none" w="med" len="med"/>
                    </a:lnT>
                    <a:solidFill>
                      <a:srgbClr val="D1D1D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lnT w="12700" cap="flat" cmpd="sng" algn="ctr">
                      <a:solidFill>
                        <a:schemeClr val="bg1"/>
                      </a:solidFill>
                      <a:prstDash val="solid"/>
                      <a:round/>
                      <a:headEnd type="none" w="med" len="med"/>
                      <a:tailEnd type="none" w="med" len="med"/>
                    </a:lnT>
                    <a:solidFill>
                      <a:srgbClr val="D1D1D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lnT w="12700" cap="flat" cmpd="sng" algn="ctr">
                      <a:solidFill>
                        <a:schemeClr val="bg1"/>
                      </a:solidFill>
                      <a:prstDash val="solid"/>
                      <a:round/>
                      <a:headEnd type="none" w="med" len="med"/>
                      <a:tailEnd type="none" w="med" len="med"/>
                    </a:lnT>
                    <a:solidFill>
                      <a:srgbClr val="D1D1D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lnT w="12700" cap="flat" cmpd="sng" algn="ctr">
                      <a:solidFill>
                        <a:schemeClr val="bg1"/>
                      </a:solidFill>
                      <a:prstDash val="solid"/>
                      <a:round/>
                      <a:headEnd type="none" w="med" len="med"/>
                      <a:tailEnd type="none" w="med" len="med"/>
                    </a:lnT>
                    <a:solidFill>
                      <a:srgbClr val="D1D1D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lnT w="12700" cap="flat" cmpd="sng" algn="ctr">
                      <a:solidFill>
                        <a:schemeClr val="bg1"/>
                      </a:solidFill>
                      <a:prstDash val="solid"/>
                      <a:round/>
                      <a:headEnd type="none" w="med" len="med"/>
                      <a:tailEnd type="none" w="med" len="med"/>
                    </a:lnT>
                    <a:solidFill>
                      <a:srgbClr val="D1D1D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03612792"/>
                  </a:ext>
                </a:extLst>
              </a:tr>
              <a:tr h="454904">
                <a:tc>
                  <a:txBody>
                    <a:bodyPr/>
                    <a:lstStyle/>
                    <a:p>
                      <a:endParaRPr lang="en-US" sz="1800" kern="1200">
                        <a:solidFill>
                          <a:schemeClr val="dk1"/>
                        </a:solidFill>
                        <a:latin typeface="+mn-lt"/>
                        <a:ea typeface="+mn-ea"/>
                        <a:cs typeface="+mn-cs"/>
                      </a:endParaRPr>
                    </a:p>
                  </a:txBody>
                  <a:tcPr>
                    <a:solidFill>
                      <a:schemeClr val="tx2"/>
                    </a:solidFill>
                  </a:tcPr>
                </a:tc>
                <a:tc gridSpan="4">
                  <a:txBody>
                    <a:bodyPr/>
                    <a:lstStyle/>
                    <a:p>
                      <a:endParaRPr lang="en-US"/>
                    </a:p>
                  </a:txBody>
                  <a:tcPr marT="91440" marB="91440" anchor="ctr">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33786311"/>
                  </a:ext>
                </a:extLst>
              </a:tr>
              <a:tr h="454904">
                <a:tc>
                  <a:txBody>
                    <a:bodyPr/>
                    <a:lstStyle/>
                    <a:p>
                      <a:endParaRPr lang="en-US"/>
                    </a:p>
                  </a:txBody>
                  <a:tcPr>
                    <a:solidFill>
                      <a:schemeClr val="accent3"/>
                    </a:solidFill>
                  </a:tcPr>
                </a:tc>
                <a:tc gridSpan="4">
                  <a:txBody>
                    <a:bodyPr/>
                    <a:lstStyle/>
                    <a:p>
                      <a:endParaRPr lang="en-US"/>
                    </a:p>
                  </a:txBody>
                  <a:tcPr marT="91440" marB="91440" anchor="ctr">
                    <a:solidFill>
                      <a:schemeClr val="accent5">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accent5">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accent5">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accent5">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accent5">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accent5">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00534284"/>
                  </a:ext>
                </a:extLst>
              </a:tr>
              <a:tr h="454904">
                <a:tc>
                  <a:txBody>
                    <a:bodyPr/>
                    <a:lstStyle/>
                    <a:p>
                      <a:endParaRPr lang="en-US"/>
                    </a:p>
                  </a:txBody>
                  <a:tcPr>
                    <a:solidFill>
                      <a:schemeClr val="tx2"/>
                    </a:solidFill>
                  </a:tcPr>
                </a:tc>
                <a:tc gridSpan="4">
                  <a:txBody>
                    <a:bodyPr/>
                    <a:lstStyle/>
                    <a:p>
                      <a:endParaRPr lang="en-US"/>
                    </a:p>
                  </a:txBody>
                  <a:tcPr marT="91440" marB="91440" anchor="ctr">
                    <a:solidFill>
                      <a:schemeClr val="accent5"/>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accent5"/>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accent5"/>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accent5"/>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accent5"/>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accent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87278277"/>
                  </a:ext>
                </a:extLst>
              </a:tr>
              <a:tr h="454904">
                <a:tc>
                  <a:txBody>
                    <a:bodyPr/>
                    <a:lstStyle/>
                    <a:p>
                      <a:endParaRPr lang="en-US"/>
                    </a:p>
                  </a:txBody>
                  <a:tcPr>
                    <a:solidFill>
                      <a:schemeClr val="accent3"/>
                    </a:solidFill>
                  </a:tcPr>
                </a:tc>
                <a:tc gridSpan="4">
                  <a:txBody>
                    <a:bodyPr/>
                    <a:lstStyle/>
                    <a:p>
                      <a:endParaRPr lang="en-US"/>
                    </a:p>
                  </a:txBody>
                  <a:tcPr marT="91440" marB="91440" anchor="ctr">
                    <a:solidFill>
                      <a:schemeClr val="accent5">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accent5">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accent5">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accent5">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accent5">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accent5">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54296895"/>
                  </a:ext>
                </a:extLst>
              </a:tr>
              <a:tr h="454904">
                <a:tc>
                  <a:txBody>
                    <a:bodyPr/>
                    <a:lstStyle/>
                    <a:p>
                      <a:endParaRPr lang="en-US"/>
                    </a:p>
                  </a:txBody>
                  <a:tcPr>
                    <a:solidFill>
                      <a:schemeClr val="tx2"/>
                    </a:solidFill>
                  </a:tcPr>
                </a:tc>
                <a:tc gridSpan="4">
                  <a:txBody>
                    <a:bodyPr/>
                    <a:lstStyle/>
                    <a:p>
                      <a:endParaRPr lang="en-US"/>
                    </a:p>
                  </a:txBody>
                  <a:tcPr marT="91440" marB="91440" anchor="ctr">
                    <a:solidFill>
                      <a:schemeClr val="bg1">
                        <a:lumMod val="95000"/>
                        <a:alpha val="99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bg1">
                        <a:lumMod val="95000"/>
                        <a:alpha val="99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bg1">
                        <a:lumMod val="95000"/>
                        <a:alpha val="99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bg1">
                        <a:lumMod val="95000"/>
                        <a:alpha val="99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bg1">
                        <a:lumMod val="95000"/>
                        <a:alpha val="99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bg1">
                        <a:lumMod val="95000"/>
                        <a:alpha val="99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68824056"/>
                  </a:ext>
                </a:extLst>
              </a:tr>
              <a:tr h="454904">
                <a:tc>
                  <a:txBody>
                    <a:bodyPr/>
                    <a:lstStyle/>
                    <a:p>
                      <a:endParaRPr lang="en-US"/>
                    </a:p>
                  </a:txBody>
                  <a:tcPr>
                    <a:solidFill>
                      <a:schemeClr val="accent3"/>
                    </a:solidFill>
                  </a:tcPr>
                </a:tc>
                <a:tc gridSpan="4">
                  <a:txBody>
                    <a:bodyPr/>
                    <a:lstStyle/>
                    <a:p>
                      <a:endParaRPr lang="en-US"/>
                    </a:p>
                  </a:txBody>
                  <a:tcPr marT="91440" marB="91440" anchor="ctr">
                    <a:solidFill>
                      <a:schemeClr val="accent5">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accent5">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accent5">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accent5">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accent5">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accent5">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82601644"/>
                  </a:ext>
                </a:extLst>
              </a:tr>
              <a:tr h="454904">
                <a:tc>
                  <a:txBody>
                    <a:bodyPr/>
                    <a:lstStyle/>
                    <a:p>
                      <a:endParaRPr lang="en-US"/>
                    </a:p>
                  </a:txBody>
                  <a:tcPr>
                    <a:solidFill>
                      <a:schemeClr val="tx2"/>
                    </a:solidFill>
                  </a:tcPr>
                </a:tc>
                <a:tc gridSpan="4">
                  <a:txBody>
                    <a:bodyPr/>
                    <a:lstStyle/>
                    <a:p>
                      <a:endParaRPr lang="en-US"/>
                    </a:p>
                  </a:txBody>
                  <a:tcPr marT="91440" marB="91440" anchor="ctr">
                    <a:solidFill>
                      <a:schemeClr val="accent5"/>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accent5"/>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accent5"/>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accent5"/>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accent5"/>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accent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5045082"/>
                  </a:ext>
                </a:extLst>
              </a:tr>
              <a:tr h="454904">
                <a:tc>
                  <a:txBody>
                    <a:bodyPr/>
                    <a:lstStyle/>
                    <a:p>
                      <a:endParaRPr lang="en-US"/>
                    </a:p>
                  </a:txBody>
                  <a:tcPr>
                    <a:solidFill>
                      <a:schemeClr val="accent3"/>
                    </a:solidFill>
                  </a:tcPr>
                </a:tc>
                <a:tc gridSpan="4">
                  <a:txBody>
                    <a:bodyPr/>
                    <a:lstStyle/>
                    <a:p>
                      <a:endParaRPr lang="en-US"/>
                    </a:p>
                  </a:txBody>
                  <a:tcPr marT="91440" marB="91440" anchor="ctr">
                    <a:solidFill>
                      <a:schemeClr val="accent5">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accent5">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accent5">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accent5">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accent5">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accent5">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51182786"/>
                  </a:ext>
                </a:extLst>
              </a:tr>
              <a:tr h="454904">
                <a:tc>
                  <a:txBody>
                    <a:bodyPr/>
                    <a:lstStyle/>
                    <a:p>
                      <a:endParaRPr lang="en-US"/>
                    </a:p>
                  </a:txBody>
                  <a:tcPr>
                    <a:solidFill>
                      <a:schemeClr val="tx2"/>
                    </a:solidFill>
                  </a:tcPr>
                </a:tc>
                <a:tc gridSpan="4">
                  <a:txBody>
                    <a:bodyPr/>
                    <a:lstStyle/>
                    <a:p>
                      <a:endParaRPr lang="en-US"/>
                    </a:p>
                  </a:txBody>
                  <a:tcPr marT="91440" marB="91440" anchor="ctr">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endParaRPr lang="en-US"/>
                    </a:p>
                  </a:txBody>
                  <a:tcPr marT="91440" marB="91440" anchor="ctr">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033171"/>
                  </a:ext>
                </a:extLst>
              </a:tr>
            </a:tbl>
          </a:graphicData>
        </a:graphic>
      </p:graphicFrame>
      <p:sp>
        <p:nvSpPr>
          <p:cNvPr id="53" name="Text Placeholder 45">
            <a:extLst>
              <a:ext uri="{FF2B5EF4-FFF2-40B4-BE49-F238E27FC236}">
                <a16:creationId xmlns:a16="http://schemas.microsoft.com/office/drawing/2014/main" id="{451D391D-7DF6-1B4A-5A4D-5A0DCE17D9AB}"/>
              </a:ext>
            </a:extLst>
          </p:cNvPr>
          <p:cNvSpPr>
            <a:spLocks noGrp="1"/>
          </p:cNvSpPr>
          <p:nvPr>
            <p:ph type="body" sz="quarter" idx="16"/>
          </p:nvPr>
        </p:nvSpPr>
        <p:spPr>
          <a:xfrm>
            <a:off x="2043630" y="1276092"/>
            <a:ext cx="1525104" cy="276998"/>
          </a:xfrm>
          <a:prstGeom prst="rect">
            <a:avLst/>
          </a:prstGeom>
        </p:spPr>
        <p:txBody>
          <a:bodyPr anchor="ctr"/>
          <a:lstStyle>
            <a:lvl1pPr marL="0" indent="0">
              <a:buNone/>
              <a:defRPr sz="1200" b="1">
                <a:solidFill>
                  <a:schemeClr val="bg1"/>
                </a:solidFill>
              </a:defRPr>
            </a:lvl1pPr>
            <a:lvl2pPr marL="457200" indent="0">
              <a:buNone/>
              <a:defRPr/>
            </a:lvl2pPr>
            <a:lvl3pPr marL="914400" indent="0">
              <a:buNone/>
              <a:defRPr/>
            </a:lvl3pPr>
            <a:lvl4pPr marL="1371600" indent="0">
              <a:buNone/>
              <a:defRPr/>
            </a:lvl4pPr>
          </a:lstStyle>
          <a:p>
            <a:pPr lvl="0"/>
            <a:r>
              <a:rPr lang="en-US"/>
              <a:t>Click to edit </a:t>
            </a:r>
          </a:p>
        </p:txBody>
      </p:sp>
      <p:sp>
        <p:nvSpPr>
          <p:cNvPr id="61" name="Text Placeholder 45">
            <a:extLst>
              <a:ext uri="{FF2B5EF4-FFF2-40B4-BE49-F238E27FC236}">
                <a16:creationId xmlns:a16="http://schemas.microsoft.com/office/drawing/2014/main" id="{41A3D195-18B2-7043-9BE8-C099FCA8A480}"/>
              </a:ext>
            </a:extLst>
          </p:cNvPr>
          <p:cNvSpPr>
            <a:spLocks noGrp="1"/>
          </p:cNvSpPr>
          <p:nvPr>
            <p:ph type="body" sz="quarter" idx="22"/>
          </p:nvPr>
        </p:nvSpPr>
        <p:spPr>
          <a:xfrm>
            <a:off x="253611" y="2188944"/>
            <a:ext cx="1638972" cy="326108"/>
          </a:xfrm>
          <a:prstGeom prst="rect">
            <a:avLst/>
          </a:prstGeom>
        </p:spPr>
        <p:txBody>
          <a:bodyPr/>
          <a:lstStyle>
            <a:lvl1pPr marL="0" indent="0">
              <a:buNone/>
              <a:defRPr sz="1400" b="1">
                <a:solidFill>
                  <a:schemeClr val="bg1"/>
                </a:solidFill>
              </a:defRPr>
            </a:lvl1pPr>
            <a:lvl2pPr marL="457200" indent="0">
              <a:buNone/>
              <a:defRPr/>
            </a:lvl2pPr>
            <a:lvl3pPr marL="914400" indent="0">
              <a:buNone/>
              <a:defRPr/>
            </a:lvl3pPr>
            <a:lvl4pPr marL="1371600" indent="0">
              <a:buNone/>
              <a:defRPr/>
            </a:lvl4pPr>
          </a:lstStyle>
          <a:p>
            <a:pPr lvl="0"/>
            <a:r>
              <a:rPr lang="en-US"/>
              <a:t>Click to edit </a:t>
            </a:r>
          </a:p>
        </p:txBody>
      </p:sp>
      <p:sp>
        <p:nvSpPr>
          <p:cNvPr id="70" name="Text Placeholder 45">
            <a:extLst>
              <a:ext uri="{FF2B5EF4-FFF2-40B4-BE49-F238E27FC236}">
                <a16:creationId xmlns:a16="http://schemas.microsoft.com/office/drawing/2014/main" id="{FA003E20-484C-1F89-D279-CFC9C9E80BB0}"/>
              </a:ext>
            </a:extLst>
          </p:cNvPr>
          <p:cNvSpPr>
            <a:spLocks noGrp="1"/>
          </p:cNvSpPr>
          <p:nvPr>
            <p:ph type="body" sz="quarter" idx="23"/>
          </p:nvPr>
        </p:nvSpPr>
        <p:spPr>
          <a:xfrm>
            <a:off x="253611" y="2633796"/>
            <a:ext cx="1638972" cy="326108"/>
          </a:xfrm>
          <a:prstGeom prst="rect">
            <a:avLst/>
          </a:prstGeom>
        </p:spPr>
        <p:txBody>
          <a:bodyPr/>
          <a:lstStyle>
            <a:lvl1pPr marL="0" indent="0">
              <a:buNone/>
              <a:defRPr sz="1400" b="1">
                <a:solidFill>
                  <a:schemeClr val="bg1"/>
                </a:solidFill>
              </a:defRPr>
            </a:lvl1pPr>
            <a:lvl2pPr marL="457200" indent="0">
              <a:buNone/>
              <a:defRPr/>
            </a:lvl2pPr>
            <a:lvl3pPr marL="914400" indent="0">
              <a:buNone/>
              <a:defRPr/>
            </a:lvl3pPr>
            <a:lvl4pPr marL="1371600" indent="0">
              <a:buNone/>
              <a:defRPr/>
            </a:lvl4pPr>
          </a:lstStyle>
          <a:p>
            <a:pPr lvl="0"/>
            <a:r>
              <a:rPr lang="en-US"/>
              <a:t>Click to edit </a:t>
            </a:r>
          </a:p>
        </p:txBody>
      </p:sp>
      <p:sp>
        <p:nvSpPr>
          <p:cNvPr id="71" name="Text Placeholder 45">
            <a:extLst>
              <a:ext uri="{FF2B5EF4-FFF2-40B4-BE49-F238E27FC236}">
                <a16:creationId xmlns:a16="http://schemas.microsoft.com/office/drawing/2014/main" id="{77A9C9F0-A0F0-A46D-4FA2-79C1FBE7F6FA}"/>
              </a:ext>
            </a:extLst>
          </p:cNvPr>
          <p:cNvSpPr>
            <a:spLocks noGrp="1"/>
          </p:cNvSpPr>
          <p:nvPr>
            <p:ph type="body" sz="quarter" idx="24"/>
          </p:nvPr>
        </p:nvSpPr>
        <p:spPr>
          <a:xfrm>
            <a:off x="253611" y="3082816"/>
            <a:ext cx="1638972" cy="326108"/>
          </a:xfrm>
          <a:prstGeom prst="rect">
            <a:avLst/>
          </a:prstGeom>
        </p:spPr>
        <p:txBody>
          <a:bodyPr/>
          <a:lstStyle>
            <a:lvl1pPr marL="0" indent="0">
              <a:buNone/>
              <a:defRPr sz="1400" b="1">
                <a:solidFill>
                  <a:schemeClr val="bg1"/>
                </a:solidFill>
              </a:defRPr>
            </a:lvl1pPr>
            <a:lvl2pPr marL="457200" indent="0">
              <a:buNone/>
              <a:defRPr/>
            </a:lvl2pPr>
            <a:lvl3pPr marL="914400" indent="0">
              <a:buNone/>
              <a:defRPr/>
            </a:lvl3pPr>
            <a:lvl4pPr marL="1371600" indent="0">
              <a:buNone/>
              <a:defRPr/>
            </a:lvl4pPr>
          </a:lstStyle>
          <a:p>
            <a:pPr lvl="0"/>
            <a:r>
              <a:rPr lang="en-US"/>
              <a:t>Click to edit </a:t>
            </a:r>
          </a:p>
        </p:txBody>
      </p:sp>
      <p:sp>
        <p:nvSpPr>
          <p:cNvPr id="72" name="Text Placeholder 45">
            <a:extLst>
              <a:ext uri="{FF2B5EF4-FFF2-40B4-BE49-F238E27FC236}">
                <a16:creationId xmlns:a16="http://schemas.microsoft.com/office/drawing/2014/main" id="{60773F1D-FD5C-D81A-74C7-6E52D76A2719}"/>
              </a:ext>
            </a:extLst>
          </p:cNvPr>
          <p:cNvSpPr>
            <a:spLocks noGrp="1"/>
          </p:cNvSpPr>
          <p:nvPr>
            <p:ph type="body" sz="quarter" idx="25"/>
          </p:nvPr>
        </p:nvSpPr>
        <p:spPr>
          <a:xfrm>
            <a:off x="253611" y="3536633"/>
            <a:ext cx="1638972" cy="326108"/>
          </a:xfrm>
          <a:prstGeom prst="rect">
            <a:avLst/>
          </a:prstGeom>
        </p:spPr>
        <p:txBody>
          <a:bodyPr/>
          <a:lstStyle>
            <a:lvl1pPr marL="0" indent="0">
              <a:buNone/>
              <a:defRPr sz="1400" b="1">
                <a:solidFill>
                  <a:schemeClr val="bg1"/>
                </a:solidFill>
              </a:defRPr>
            </a:lvl1pPr>
            <a:lvl2pPr marL="457200" indent="0">
              <a:buNone/>
              <a:defRPr/>
            </a:lvl2pPr>
            <a:lvl3pPr marL="914400" indent="0">
              <a:buNone/>
              <a:defRPr/>
            </a:lvl3pPr>
            <a:lvl4pPr marL="1371600" indent="0">
              <a:buNone/>
              <a:defRPr/>
            </a:lvl4pPr>
          </a:lstStyle>
          <a:p>
            <a:pPr lvl="0"/>
            <a:r>
              <a:rPr lang="en-US"/>
              <a:t>Click to edit </a:t>
            </a:r>
          </a:p>
        </p:txBody>
      </p:sp>
      <p:sp>
        <p:nvSpPr>
          <p:cNvPr id="73" name="Text Placeholder 45">
            <a:extLst>
              <a:ext uri="{FF2B5EF4-FFF2-40B4-BE49-F238E27FC236}">
                <a16:creationId xmlns:a16="http://schemas.microsoft.com/office/drawing/2014/main" id="{17B481E6-D070-8147-68D8-BDEEDE2B4DCA}"/>
              </a:ext>
            </a:extLst>
          </p:cNvPr>
          <p:cNvSpPr>
            <a:spLocks noGrp="1"/>
          </p:cNvSpPr>
          <p:nvPr>
            <p:ph type="body" sz="quarter" idx="26"/>
          </p:nvPr>
        </p:nvSpPr>
        <p:spPr>
          <a:xfrm>
            <a:off x="264002" y="4003583"/>
            <a:ext cx="1638972" cy="326108"/>
          </a:xfrm>
          <a:prstGeom prst="rect">
            <a:avLst/>
          </a:prstGeom>
        </p:spPr>
        <p:txBody>
          <a:bodyPr/>
          <a:lstStyle>
            <a:lvl1pPr marL="0" indent="0">
              <a:buNone/>
              <a:defRPr sz="1400" b="1">
                <a:solidFill>
                  <a:schemeClr val="bg1"/>
                </a:solidFill>
              </a:defRPr>
            </a:lvl1pPr>
            <a:lvl2pPr marL="457200" indent="0">
              <a:buNone/>
              <a:defRPr/>
            </a:lvl2pPr>
            <a:lvl3pPr marL="914400" indent="0">
              <a:buNone/>
              <a:defRPr/>
            </a:lvl3pPr>
            <a:lvl4pPr marL="1371600" indent="0">
              <a:buNone/>
              <a:defRPr/>
            </a:lvl4pPr>
          </a:lstStyle>
          <a:p>
            <a:pPr lvl="0"/>
            <a:r>
              <a:rPr lang="en-US"/>
              <a:t>Click to edit </a:t>
            </a:r>
          </a:p>
        </p:txBody>
      </p:sp>
      <p:sp>
        <p:nvSpPr>
          <p:cNvPr id="74" name="Text Placeholder 45">
            <a:extLst>
              <a:ext uri="{FF2B5EF4-FFF2-40B4-BE49-F238E27FC236}">
                <a16:creationId xmlns:a16="http://schemas.microsoft.com/office/drawing/2014/main" id="{43A4A2E6-EF4A-8EA7-5F78-A21DE168D0A9}"/>
              </a:ext>
            </a:extLst>
          </p:cNvPr>
          <p:cNvSpPr>
            <a:spLocks noGrp="1"/>
          </p:cNvSpPr>
          <p:nvPr>
            <p:ph type="body" sz="quarter" idx="27"/>
          </p:nvPr>
        </p:nvSpPr>
        <p:spPr>
          <a:xfrm>
            <a:off x="264002" y="4466365"/>
            <a:ext cx="1638972" cy="326108"/>
          </a:xfrm>
          <a:prstGeom prst="rect">
            <a:avLst/>
          </a:prstGeom>
        </p:spPr>
        <p:txBody>
          <a:bodyPr/>
          <a:lstStyle>
            <a:lvl1pPr marL="0" indent="0">
              <a:buNone/>
              <a:defRPr sz="1400" b="1">
                <a:solidFill>
                  <a:schemeClr val="bg1"/>
                </a:solidFill>
              </a:defRPr>
            </a:lvl1pPr>
            <a:lvl2pPr marL="457200" indent="0">
              <a:buNone/>
              <a:defRPr/>
            </a:lvl2pPr>
            <a:lvl3pPr marL="914400" indent="0">
              <a:buNone/>
              <a:defRPr/>
            </a:lvl3pPr>
            <a:lvl4pPr marL="1371600" indent="0">
              <a:buNone/>
              <a:defRPr/>
            </a:lvl4pPr>
          </a:lstStyle>
          <a:p>
            <a:pPr lvl="0"/>
            <a:r>
              <a:rPr lang="en-US"/>
              <a:t>Click to edit </a:t>
            </a:r>
          </a:p>
        </p:txBody>
      </p:sp>
      <p:sp>
        <p:nvSpPr>
          <p:cNvPr id="75" name="Text Placeholder 45">
            <a:extLst>
              <a:ext uri="{FF2B5EF4-FFF2-40B4-BE49-F238E27FC236}">
                <a16:creationId xmlns:a16="http://schemas.microsoft.com/office/drawing/2014/main" id="{7B91000A-4C2D-B67A-ED65-DDC9100198AA}"/>
              </a:ext>
            </a:extLst>
          </p:cNvPr>
          <p:cNvSpPr>
            <a:spLocks noGrp="1"/>
          </p:cNvSpPr>
          <p:nvPr>
            <p:ph type="body" sz="quarter" idx="28"/>
          </p:nvPr>
        </p:nvSpPr>
        <p:spPr>
          <a:xfrm>
            <a:off x="264002" y="4924350"/>
            <a:ext cx="1638972" cy="326108"/>
          </a:xfrm>
          <a:prstGeom prst="rect">
            <a:avLst/>
          </a:prstGeom>
        </p:spPr>
        <p:txBody>
          <a:bodyPr/>
          <a:lstStyle>
            <a:lvl1pPr marL="0" indent="0">
              <a:buNone/>
              <a:defRPr sz="1400" b="1">
                <a:solidFill>
                  <a:schemeClr val="bg1"/>
                </a:solidFill>
              </a:defRPr>
            </a:lvl1pPr>
            <a:lvl2pPr marL="457200" indent="0">
              <a:buNone/>
              <a:defRPr/>
            </a:lvl2pPr>
            <a:lvl3pPr marL="914400" indent="0">
              <a:buNone/>
              <a:defRPr/>
            </a:lvl3pPr>
            <a:lvl4pPr marL="1371600" indent="0">
              <a:buNone/>
              <a:defRPr/>
            </a:lvl4pPr>
          </a:lstStyle>
          <a:p>
            <a:pPr lvl="0"/>
            <a:r>
              <a:rPr lang="en-US"/>
              <a:t>Click to edit </a:t>
            </a:r>
          </a:p>
        </p:txBody>
      </p:sp>
      <p:sp>
        <p:nvSpPr>
          <p:cNvPr id="76" name="Text Placeholder 45">
            <a:extLst>
              <a:ext uri="{FF2B5EF4-FFF2-40B4-BE49-F238E27FC236}">
                <a16:creationId xmlns:a16="http://schemas.microsoft.com/office/drawing/2014/main" id="{7AE0218C-77E8-7A34-9C6A-26BDC2FC66F0}"/>
              </a:ext>
            </a:extLst>
          </p:cNvPr>
          <p:cNvSpPr>
            <a:spLocks noGrp="1"/>
          </p:cNvSpPr>
          <p:nvPr>
            <p:ph type="body" sz="quarter" idx="29"/>
          </p:nvPr>
        </p:nvSpPr>
        <p:spPr>
          <a:xfrm>
            <a:off x="264002" y="5378167"/>
            <a:ext cx="1638972" cy="326108"/>
          </a:xfrm>
          <a:prstGeom prst="rect">
            <a:avLst/>
          </a:prstGeom>
        </p:spPr>
        <p:txBody>
          <a:bodyPr/>
          <a:lstStyle>
            <a:lvl1pPr marL="0" indent="0">
              <a:buNone/>
              <a:defRPr sz="1400" b="1">
                <a:solidFill>
                  <a:schemeClr val="bg1"/>
                </a:solidFill>
              </a:defRPr>
            </a:lvl1pPr>
            <a:lvl2pPr marL="457200" indent="0">
              <a:buNone/>
              <a:defRPr/>
            </a:lvl2pPr>
            <a:lvl3pPr marL="914400" indent="0">
              <a:buNone/>
              <a:defRPr/>
            </a:lvl3pPr>
            <a:lvl4pPr marL="1371600" indent="0">
              <a:buNone/>
              <a:defRPr/>
            </a:lvl4pPr>
          </a:lstStyle>
          <a:p>
            <a:pPr lvl="0"/>
            <a:r>
              <a:rPr lang="en-US"/>
              <a:t>Click to edit </a:t>
            </a:r>
          </a:p>
        </p:txBody>
      </p:sp>
      <p:sp>
        <p:nvSpPr>
          <p:cNvPr id="77" name="Text Placeholder 45">
            <a:extLst>
              <a:ext uri="{FF2B5EF4-FFF2-40B4-BE49-F238E27FC236}">
                <a16:creationId xmlns:a16="http://schemas.microsoft.com/office/drawing/2014/main" id="{9423BEAC-8FAF-C6A7-FA01-F4B955E914B0}"/>
              </a:ext>
            </a:extLst>
          </p:cNvPr>
          <p:cNvSpPr>
            <a:spLocks noGrp="1"/>
          </p:cNvSpPr>
          <p:nvPr>
            <p:ph type="body" sz="quarter" idx="30"/>
          </p:nvPr>
        </p:nvSpPr>
        <p:spPr>
          <a:xfrm>
            <a:off x="264002" y="5834116"/>
            <a:ext cx="1638972" cy="326108"/>
          </a:xfrm>
          <a:prstGeom prst="rect">
            <a:avLst/>
          </a:prstGeom>
        </p:spPr>
        <p:txBody>
          <a:bodyPr/>
          <a:lstStyle>
            <a:lvl1pPr marL="0" indent="0">
              <a:buNone/>
              <a:defRPr sz="1400" b="1">
                <a:solidFill>
                  <a:schemeClr val="bg1"/>
                </a:solidFill>
              </a:defRPr>
            </a:lvl1pPr>
            <a:lvl2pPr marL="457200" indent="0">
              <a:buNone/>
              <a:defRPr/>
            </a:lvl2pPr>
            <a:lvl3pPr marL="914400" indent="0">
              <a:buNone/>
              <a:defRPr/>
            </a:lvl3pPr>
            <a:lvl4pPr marL="1371600" indent="0">
              <a:buNone/>
              <a:defRPr/>
            </a:lvl4pPr>
          </a:lstStyle>
          <a:p>
            <a:pPr lvl="0"/>
            <a:r>
              <a:rPr lang="en-US"/>
              <a:t>Click to edit </a:t>
            </a:r>
          </a:p>
        </p:txBody>
      </p:sp>
      <p:sp>
        <p:nvSpPr>
          <p:cNvPr id="78" name="Text Placeholder 45">
            <a:extLst>
              <a:ext uri="{FF2B5EF4-FFF2-40B4-BE49-F238E27FC236}">
                <a16:creationId xmlns:a16="http://schemas.microsoft.com/office/drawing/2014/main" id="{0CF1C701-8808-DCA2-D9A6-E83C83F47A12}"/>
              </a:ext>
            </a:extLst>
          </p:cNvPr>
          <p:cNvSpPr>
            <a:spLocks noGrp="1"/>
          </p:cNvSpPr>
          <p:nvPr>
            <p:ph type="body" sz="quarter" idx="31"/>
          </p:nvPr>
        </p:nvSpPr>
        <p:spPr>
          <a:xfrm>
            <a:off x="264002" y="6296898"/>
            <a:ext cx="1638972" cy="326108"/>
          </a:xfrm>
          <a:prstGeom prst="rect">
            <a:avLst/>
          </a:prstGeom>
        </p:spPr>
        <p:txBody>
          <a:bodyPr/>
          <a:lstStyle>
            <a:lvl1pPr marL="0" indent="0">
              <a:buNone/>
              <a:defRPr sz="1400" b="1">
                <a:solidFill>
                  <a:schemeClr val="bg1"/>
                </a:solidFill>
              </a:defRPr>
            </a:lvl1pPr>
            <a:lvl2pPr marL="457200" indent="0">
              <a:buNone/>
              <a:defRPr/>
            </a:lvl2pPr>
            <a:lvl3pPr marL="914400" indent="0">
              <a:buNone/>
              <a:defRPr/>
            </a:lvl3pPr>
            <a:lvl4pPr marL="1371600" indent="0">
              <a:buNone/>
              <a:defRPr/>
            </a:lvl4pPr>
          </a:lstStyle>
          <a:p>
            <a:pPr lvl="0"/>
            <a:r>
              <a:rPr lang="en-US"/>
              <a:t>Click to edit </a:t>
            </a:r>
          </a:p>
        </p:txBody>
      </p:sp>
      <p:sp>
        <p:nvSpPr>
          <p:cNvPr id="95" name="Text Placeholder 45">
            <a:extLst>
              <a:ext uri="{FF2B5EF4-FFF2-40B4-BE49-F238E27FC236}">
                <a16:creationId xmlns:a16="http://schemas.microsoft.com/office/drawing/2014/main" id="{CE1C98C3-C5E9-9F8B-DDD6-9DA5222CAECF}"/>
              </a:ext>
            </a:extLst>
          </p:cNvPr>
          <p:cNvSpPr>
            <a:spLocks noGrp="1"/>
          </p:cNvSpPr>
          <p:nvPr>
            <p:ph type="body" sz="quarter" idx="36"/>
          </p:nvPr>
        </p:nvSpPr>
        <p:spPr>
          <a:xfrm>
            <a:off x="3687759" y="1276092"/>
            <a:ext cx="1567636" cy="276998"/>
          </a:xfrm>
          <a:prstGeom prst="rect">
            <a:avLst/>
          </a:prstGeom>
        </p:spPr>
        <p:txBody>
          <a:bodyPr anchor="ctr"/>
          <a:lstStyle>
            <a:lvl1pPr marL="0" indent="0">
              <a:buNone/>
              <a:defRPr sz="1200" b="1">
                <a:solidFill>
                  <a:schemeClr val="bg1"/>
                </a:solidFill>
              </a:defRPr>
            </a:lvl1pPr>
            <a:lvl2pPr marL="457200" indent="0">
              <a:buNone/>
              <a:defRPr/>
            </a:lvl2pPr>
            <a:lvl3pPr marL="914400" indent="0">
              <a:buNone/>
              <a:defRPr/>
            </a:lvl3pPr>
            <a:lvl4pPr marL="1371600" indent="0">
              <a:buNone/>
              <a:defRPr/>
            </a:lvl4pPr>
          </a:lstStyle>
          <a:p>
            <a:pPr lvl="0"/>
            <a:r>
              <a:rPr lang="en-US"/>
              <a:t>Click to edit </a:t>
            </a:r>
          </a:p>
        </p:txBody>
      </p:sp>
      <p:sp>
        <p:nvSpPr>
          <p:cNvPr id="100" name="Text Placeholder 45">
            <a:extLst>
              <a:ext uri="{FF2B5EF4-FFF2-40B4-BE49-F238E27FC236}">
                <a16:creationId xmlns:a16="http://schemas.microsoft.com/office/drawing/2014/main" id="{D0BBC534-2264-673D-ACF4-EC996017C590}"/>
              </a:ext>
            </a:extLst>
          </p:cNvPr>
          <p:cNvSpPr>
            <a:spLocks noGrp="1"/>
          </p:cNvSpPr>
          <p:nvPr>
            <p:ph type="body" sz="quarter" idx="41"/>
          </p:nvPr>
        </p:nvSpPr>
        <p:spPr>
          <a:xfrm>
            <a:off x="5359617" y="1271467"/>
            <a:ext cx="1567636" cy="276998"/>
          </a:xfrm>
          <a:prstGeom prst="rect">
            <a:avLst/>
          </a:prstGeom>
        </p:spPr>
        <p:txBody>
          <a:bodyPr anchor="ctr"/>
          <a:lstStyle>
            <a:lvl1pPr marL="0" indent="0">
              <a:buNone/>
              <a:defRPr sz="1200" b="1">
                <a:solidFill>
                  <a:schemeClr val="bg1"/>
                </a:solidFill>
              </a:defRPr>
            </a:lvl1pPr>
            <a:lvl2pPr marL="457200" indent="0">
              <a:buNone/>
              <a:defRPr/>
            </a:lvl2pPr>
            <a:lvl3pPr marL="914400" indent="0">
              <a:buNone/>
              <a:defRPr/>
            </a:lvl3pPr>
            <a:lvl4pPr marL="1371600" indent="0">
              <a:buNone/>
              <a:defRPr/>
            </a:lvl4pPr>
          </a:lstStyle>
          <a:p>
            <a:pPr lvl="0"/>
            <a:r>
              <a:rPr lang="en-US"/>
              <a:t>Click to edit </a:t>
            </a:r>
          </a:p>
        </p:txBody>
      </p:sp>
      <p:sp>
        <p:nvSpPr>
          <p:cNvPr id="105" name="Text Placeholder 45">
            <a:extLst>
              <a:ext uri="{FF2B5EF4-FFF2-40B4-BE49-F238E27FC236}">
                <a16:creationId xmlns:a16="http://schemas.microsoft.com/office/drawing/2014/main" id="{41E0A61C-133C-0D25-BCD4-0E76BBFB6969}"/>
              </a:ext>
            </a:extLst>
          </p:cNvPr>
          <p:cNvSpPr>
            <a:spLocks noGrp="1"/>
          </p:cNvSpPr>
          <p:nvPr>
            <p:ph type="body" sz="quarter" idx="46"/>
          </p:nvPr>
        </p:nvSpPr>
        <p:spPr>
          <a:xfrm>
            <a:off x="7020730" y="1277475"/>
            <a:ext cx="1567635" cy="276998"/>
          </a:xfrm>
          <a:prstGeom prst="rect">
            <a:avLst/>
          </a:prstGeom>
        </p:spPr>
        <p:txBody>
          <a:bodyPr anchor="ctr"/>
          <a:lstStyle>
            <a:lvl1pPr marL="0" indent="0">
              <a:buNone/>
              <a:defRPr sz="1200" b="1">
                <a:solidFill>
                  <a:schemeClr val="bg1"/>
                </a:solidFill>
              </a:defRPr>
            </a:lvl1pPr>
            <a:lvl2pPr marL="457200" indent="0">
              <a:buNone/>
              <a:defRPr/>
            </a:lvl2pPr>
            <a:lvl3pPr marL="914400" indent="0">
              <a:buNone/>
              <a:defRPr/>
            </a:lvl3pPr>
            <a:lvl4pPr marL="1371600" indent="0">
              <a:buNone/>
              <a:defRPr/>
            </a:lvl4pPr>
          </a:lstStyle>
          <a:p>
            <a:pPr lvl="0"/>
            <a:r>
              <a:rPr lang="en-US"/>
              <a:t>Click to edit </a:t>
            </a:r>
          </a:p>
        </p:txBody>
      </p:sp>
      <p:sp>
        <p:nvSpPr>
          <p:cNvPr id="110" name="Text Placeholder 45">
            <a:extLst>
              <a:ext uri="{FF2B5EF4-FFF2-40B4-BE49-F238E27FC236}">
                <a16:creationId xmlns:a16="http://schemas.microsoft.com/office/drawing/2014/main" id="{0938C93D-7BD6-8687-CB81-2E19A5FF0FDF}"/>
              </a:ext>
            </a:extLst>
          </p:cNvPr>
          <p:cNvSpPr>
            <a:spLocks noGrp="1"/>
          </p:cNvSpPr>
          <p:nvPr>
            <p:ph type="body" sz="quarter" idx="51"/>
          </p:nvPr>
        </p:nvSpPr>
        <p:spPr>
          <a:xfrm>
            <a:off x="8689611" y="1271467"/>
            <a:ext cx="1525104" cy="276998"/>
          </a:xfrm>
          <a:prstGeom prst="rect">
            <a:avLst/>
          </a:prstGeom>
        </p:spPr>
        <p:txBody>
          <a:bodyPr anchor="ctr"/>
          <a:lstStyle>
            <a:lvl1pPr marL="0" indent="0">
              <a:buNone/>
              <a:defRPr sz="1200" b="1">
                <a:solidFill>
                  <a:schemeClr val="bg1"/>
                </a:solidFill>
              </a:defRPr>
            </a:lvl1pPr>
            <a:lvl2pPr marL="457200" indent="0">
              <a:buNone/>
              <a:defRPr/>
            </a:lvl2pPr>
            <a:lvl3pPr marL="914400" indent="0">
              <a:buNone/>
              <a:defRPr/>
            </a:lvl3pPr>
            <a:lvl4pPr marL="1371600" indent="0">
              <a:buNone/>
              <a:defRPr/>
            </a:lvl4pPr>
          </a:lstStyle>
          <a:p>
            <a:pPr lvl="0"/>
            <a:r>
              <a:rPr lang="en-US"/>
              <a:t>Click to edit </a:t>
            </a:r>
          </a:p>
        </p:txBody>
      </p:sp>
      <p:sp>
        <p:nvSpPr>
          <p:cNvPr id="115" name="Text Placeholder 45">
            <a:extLst>
              <a:ext uri="{FF2B5EF4-FFF2-40B4-BE49-F238E27FC236}">
                <a16:creationId xmlns:a16="http://schemas.microsoft.com/office/drawing/2014/main" id="{15DCF552-C695-0F7C-90FA-AB3E071913CA}"/>
              </a:ext>
            </a:extLst>
          </p:cNvPr>
          <p:cNvSpPr>
            <a:spLocks noGrp="1"/>
          </p:cNvSpPr>
          <p:nvPr>
            <p:ph type="body" sz="quarter" idx="56"/>
          </p:nvPr>
        </p:nvSpPr>
        <p:spPr>
          <a:xfrm>
            <a:off x="10363613" y="1271467"/>
            <a:ext cx="1577509" cy="276998"/>
          </a:xfrm>
          <a:prstGeom prst="rect">
            <a:avLst/>
          </a:prstGeom>
        </p:spPr>
        <p:txBody>
          <a:bodyPr anchor="ctr"/>
          <a:lstStyle>
            <a:lvl1pPr marL="0" indent="0">
              <a:buNone/>
              <a:defRPr sz="1200" b="1">
                <a:solidFill>
                  <a:schemeClr val="bg1"/>
                </a:solidFill>
              </a:defRPr>
            </a:lvl1pPr>
            <a:lvl2pPr marL="457200" indent="0">
              <a:buNone/>
              <a:defRPr/>
            </a:lvl2pPr>
            <a:lvl3pPr marL="914400" indent="0">
              <a:buNone/>
              <a:defRPr/>
            </a:lvl3pPr>
            <a:lvl4pPr marL="1371600" indent="0">
              <a:buNone/>
              <a:defRPr/>
            </a:lvl4pPr>
          </a:lstStyle>
          <a:p>
            <a:pPr lvl="0"/>
            <a:r>
              <a:rPr lang="en-US"/>
              <a:t>Click to edit </a:t>
            </a:r>
          </a:p>
        </p:txBody>
      </p:sp>
      <p:sp>
        <p:nvSpPr>
          <p:cNvPr id="128" name="TextBox 127">
            <a:extLst>
              <a:ext uri="{FF2B5EF4-FFF2-40B4-BE49-F238E27FC236}">
                <a16:creationId xmlns:a16="http://schemas.microsoft.com/office/drawing/2014/main" id="{1DC6AF88-24FF-B414-250D-1B5815F84F42}"/>
              </a:ext>
            </a:extLst>
          </p:cNvPr>
          <p:cNvSpPr txBox="1"/>
          <p:nvPr userDrawn="1"/>
        </p:nvSpPr>
        <p:spPr>
          <a:xfrm>
            <a:off x="1972674" y="1809455"/>
            <a:ext cx="325941" cy="159488"/>
          </a:xfrm>
          <a:prstGeom prst="rect">
            <a:avLst/>
          </a:prstGeom>
          <a:noFill/>
        </p:spPr>
        <p:txBody>
          <a:bodyPr wrap="square" lIns="0" tIns="0" rIns="0" bIns="0" rtlCol="0">
            <a:spAutoFit/>
          </a:bodyPr>
          <a:lstStyle/>
          <a:p>
            <a:pPr algn="ctr"/>
            <a:r>
              <a:rPr lang="en-US" sz="1000">
                <a:solidFill>
                  <a:schemeClr val="bg1"/>
                </a:solidFill>
              </a:rPr>
              <a:t>01</a:t>
            </a:r>
          </a:p>
        </p:txBody>
      </p:sp>
      <p:sp>
        <p:nvSpPr>
          <p:cNvPr id="129" name="TextBox 128">
            <a:extLst>
              <a:ext uri="{FF2B5EF4-FFF2-40B4-BE49-F238E27FC236}">
                <a16:creationId xmlns:a16="http://schemas.microsoft.com/office/drawing/2014/main" id="{6548BDB2-557F-1B04-D588-63B0D8FE6752}"/>
              </a:ext>
            </a:extLst>
          </p:cNvPr>
          <p:cNvSpPr txBox="1"/>
          <p:nvPr userDrawn="1"/>
        </p:nvSpPr>
        <p:spPr>
          <a:xfrm>
            <a:off x="2388545" y="1809455"/>
            <a:ext cx="325941" cy="159488"/>
          </a:xfrm>
          <a:prstGeom prst="rect">
            <a:avLst/>
          </a:prstGeom>
          <a:noFill/>
        </p:spPr>
        <p:txBody>
          <a:bodyPr wrap="square" lIns="0" tIns="0" rIns="0" bIns="0" rtlCol="0">
            <a:spAutoFit/>
          </a:bodyPr>
          <a:lstStyle/>
          <a:p>
            <a:pPr algn="ctr"/>
            <a:r>
              <a:rPr lang="en-US" sz="1000">
                <a:solidFill>
                  <a:schemeClr val="bg1"/>
                </a:solidFill>
              </a:rPr>
              <a:t>02</a:t>
            </a:r>
          </a:p>
        </p:txBody>
      </p:sp>
      <p:sp>
        <p:nvSpPr>
          <p:cNvPr id="130" name="TextBox 129">
            <a:extLst>
              <a:ext uri="{FF2B5EF4-FFF2-40B4-BE49-F238E27FC236}">
                <a16:creationId xmlns:a16="http://schemas.microsoft.com/office/drawing/2014/main" id="{8790BC67-9EB3-84F6-C430-A82D9CD18593}"/>
              </a:ext>
            </a:extLst>
          </p:cNvPr>
          <p:cNvSpPr txBox="1"/>
          <p:nvPr userDrawn="1"/>
        </p:nvSpPr>
        <p:spPr>
          <a:xfrm>
            <a:off x="2812018" y="1809455"/>
            <a:ext cx="325941" cy="159488"/>
          </a:xfrm>
          <a:prstGeom prst="rect">
            <a:avLst/>
          </a:prstGeom>
          <a:noFill/>
        </p:spPr>
        <p:txBody>
          <a:bodyPr wrap="square" lIns="0" tIns="0" rIns="0" bIns="0" rtlCol="0">
            <a:spAutoFit/>
          </a:bodyPr>
          <a:lstStyle/>
          <a:p>
            <a:pPr algn="ctr"/>
            <a:r>
              <a:rPr lang="en-US" sz="1000">
                <a:solidFill>
                  <a:schemeClr val="bg1"/>
                </a:solidFill>
              </a:rPr>
              <a:t>03</a:t>
            </a:r>
          </a:p>
        </p:txBody>
      </p:sp>
      <p:sp>
        <p:nvSpPr>
          <p:cNvPr id="131" name="TextBox 130">
            <a:extLst>
              <a:ext uri="{FF2B5EF4-FFF2-40B4-BE49-F238E27FC236}">
                <a16:creationId xmlns:a16="http://schemas.microsoft.com/office/drawing/2014/main" id="{485CA157-FFBF-A877-312D-26C2BFC0CE6E}"/>
              </a:ext>
            </a:extLst>
          </p:cNvPr>
          <p:cNvSpPr txBox="1"/>
          <p:nvPr userDrawn="1"/>
        </p:nvSpPr>
        <p:spPr>
          <a:xfrm>
            <a:off x="3227855" y="1809455"/>
            <a:ext cx="325941" cy="159488"/>
          </a:xfrm>
          <a:prstGeom prst="rect">
            <a:avLst/>
          </a:prstGeom>
          <a:noFill/>
        </p:spPr>
        <p:txBody>
          <a:bodyPr wrap="square" lIns="0" tIns="0" rIns="0" bIns="0" rtlCol="0">
            <a:spAutoFit/>
          </a:bodyPr>
          <a:lstStyle/>
          <a:p>
            <a:pPr algn="ctr"/>
            <a:r>
              <a:rPr lang="en-US" sz="1000">
                <a:solidFill>
                  <a:schemeClr val="bg1"/>
                </a:solidFill>
              </a:rPr>
              <a:t>04</a:t>
            </a:r>
          </a:p>
        </p:txBody>
      </p:sp>
      <p:sp>
        <p:nvSpPr>
          <p:cNvPr id="132" name="TextBox 131">
            <a:extLst>
              <a:ext uri="{FF2B5EF4-FFF2-40B4-BE49-F238E27FC236}">
                <a16:creationId xmlns:a16="http://schemas.microsoft.com/office/drawing/2014/main" id="{61222846-522F-B745-BC74-B9299474F273}"/>
              </a:ext>
            </a:extLst>
          </p:cNvPr>
          <p:cNvSpPr txBox="1"/>
          <p:nvPr userDrawn="1"/>
        </p:nvSpPr>
        <p:spPr>
          <a:xfrm>
            <a:off x="3644581" y="1809271"/>
            <a:ext cx="325941" cy="159488"/>
          </a:xfrm>
          <a:prstGeom prst="rect">
            <a:avLst/>
          </a:prstGeom>
          <a:noFill/>
        </p:spPr>
        <p:txBody>
          <a:bodyPr wrap="square" lIns="0" tIns="0" rIns="0" bIns="0" rtlCol="0">
            <a:spAutoFit/>
          </a:bodyPr>
          <a:lstStyle/>
          <a:p>
            <a:pPr algn="ctr"/>
            <a:r>
              <a:rPr lang="en-US" sz="1000">
                <a:solidFill>
                  <a:schemeClr val="bg1"/>
                </a:solidFill>
              </a:rPr>
              <a:t>01</a:t>
            </a:r>
          </a:p>
        </p:txBody>
      </p:sp>
      <p:sp>
        <p:nvSpPr>
          <p:cNvPr id="133" name="TextBox 132">
            <a:extLst>
              <a:ext uri="{FF2B5EF4-FFF2-40B4-BE49-F238E27FC236}">
                <a16:creationId xmlns:a16="http://schemas.microsoft.com/office/drawing/2014/main" id="{E4C1BC28-ED0C-36FD-43CA-8657913556AA}"/>
              </a:ext>
            </a:extLst>
          </p:cNvPr>
          <p:cNvSpPr txBox="1"/>
          <p:nvPr userDrawn="1"/>
        </p:nvSpPr>
        <p:spPr>
          <a:xfrm>
            <a:off x="4060452" y="1809271"/>
            <a:ext cx="325941" cy="159488"/>
          </a:xfrm>
          <a:prstGeom prst="rect">
            <a:avLst/>
          </a:prstGeom>
          <a:noFill/>
        </p:spPr>
        <p:txBody>
          <a:bodyPr wrap="square" lIns="0" tIns="0" rIns="0" bIns="0" rtlCol="0">
            <a:spAutoFit/>
          </a:bodyPr>
          <a:lstStyle/>
          <a:p>
            <a:pPr algn="ctr"/>
            <a:r>
              <a:rPr lang="en-US" sz="1000">
                <a:solidFill>
                  <a:schemeClr val="bg1"/>
                </a:solidFill>
              </a:rPr>
              <a:t>02</a:t>
            </a:r>
          </a:p>
        </p:txBody>
      </p:sp>
      <p:sp>
        <p:nvSpPr>
          <p:cNvPr id="134" name="TextBox 133">
            <a:extLst>
              <a:ext uri="{FF2B5EF4-FFF2-40B4-BE49-F238E27FC236}">
                <a16:creationId xmlns:a16="http://schemas.microsoft.com/office/drawing/2014/main" id="{08659AEA-D030-C7B6-0292-3B30DBFE82AB}"/>
              </a:ext>
            </a:extLst>
          </p:cNvPr>
          <p:cNvSpPr txBox="1"/>
          <p:nvPr userDrawn="1"/>
        </p:nvSpPr>
        <p:spPr>
          <a:xfrm>
            <a:off x="4483925" y="1809271"/>
            <a:ext cx="325941" cy="159488"/>
          </a:xfrm>
          <a:prstGeom prst="rect">
            <a:avLst/>
          </a:prstGeom>
          <a:noFill/>
        </p:spPr>
        <p:txBody>
          <a:bodyPr wrap="square" lIns="0" tIns="0" rIns="0" bIns="0" rtlCol="0">
            <a:spAutoFit/>
          </a:bodyPr>
          <a:lstStyle/>
          <a:p>
            <a:pPr algn="ctr"/>
            <a:r>
              <a:rPr lang="en-US" sz="1000">
                <a:solidFill>
                  <a:schemeClr val="bg1"/>
                </a:solidFill>
              </a:rPr>
              <a:t>03</a:t>
            </a:r>
          </a:p>
        </p:txBody>
      </p:sp>
      <p:sp>
        <p:nvSpPr>
          <p:cNvPr id="135" name="TextBox 134">
            <a:extLst>
              <a:ext uri="{FF2B5EF4-FFF2-40B4-BE49-F238E27FC236}">
                <a16:creationId xmlns:a16="http://schemas.microsoft.com/office/drawing/2014/main" id="{B2095E32-20F6-C6A9-AB40-ACF551CB7462}"/>
              </a:ext>
            </a:extLst>
          </p:cNvPr>
          <p:cNvSpPr txBox="1"/>
          <p:nvPr userDrawn="1"/>
        </p:nvSpPr>
        <p:spPr>
          <a:xfrm>
            <a:off x="4899762" y="1809271"/>
            <a:ext cx="325941" cy="159488"/>
          </a:xfrm>
          <a:prstGeom prst="rect">
            <a:avLst/>
          </a:prstGeom>
          <a:noFill/>
        </p:spPr>
        <p:txBody>
          <a:bodyPr wrap="square" lIns="0" tIns="0" rIns="0" bIns="0" rtlCol="0">
            <a:spAutoFit/>
          </a:bodyPr>
          <a:lstStyle/>
          <a:p>
            <a:pPr algn="ctr"/>
            <a:r>
              <a:rPr lang="en-US" sz="1000">
                <a:solidFill>
                  <a:schemeClr val="bg1"/>
                </a:solidFill>
              </a:rPr>
              <a:t>04</a:t>
            </a:r>
          </a:p>
        </p:txBody>
      </p:sp>
      <p:sp>
        <p:nvSpPr>
          <p:cNvPr id="136" name="TextBox 135">
            <a:extLst>
              <a:ext uri="{FF2B5EF4-FFF2-40B4-BE49-F238E27FC236}">
                <a16:creationId xmlns:a16="http://schemas.microsoft.com/office/drawing/2014/main" id="{11C70CF1-B848-4770-4AF8-CFA0303282D7}"/>
              </a:ext>
            </a:extLst>
          </p:cNvPr>
          <p:cNvSpPr txBox="1"/>
          <p:nvPr userDrawn="1"/>
        </p:nvSpPr>
        <p:spPr>
          <a:xfrm>
            <a:off x="5315599" y="1809271"/>
            <a:ext cx="325941" cy="159488"/>
          </a:xfrm>
          <a:prstGeom prst="rect">
            <a:avLst/>
          </a:prstGeom>
          <a:noFill/>
        </p:spPr>
        <p:txBody>
          <a:bodyPr wrap="square" lIns="0" tIns="0" rIns="0" bIns="0" rtlCol="0">
            <a:spAutoFit/>
          </a:bodyPr>
          <a:lstStyle/>
          <a:p>
            <a:pPr algn="ctr"/>
            <a:r>
              <a:rPr lang="en-US" sz="1000">
                <a:solidFill>
                  <a:schemeClr val="bg1"/>
                </a:solidFill>
              </a:rPr>
              <a:t>01</a:t>
            </a:r>
          </a:p>
        </p:txBody>
      </p:sp>
      <p:sp>
        <p:nvSpPr>
          <p:cNvPr id="137" name="TextBox 136">
            <a:extLst>
              <a:ext uri="{FF2B5EF4-FFF2-40B4-BE49-F238E27FC236}">
                <a16:creationId xmlns:a16="http://schemas.microsoft.com/office/drawing/2014/main" id="{F9319745-C329-BCA9-77CB-3CCC871F6728}"/>
              </a:ext>
            </a:extLst>
          </p:cNvPr>
          <p:cNvSpPr txBox="1"/>
          <p:nvPr userDrawn="1"/>
        </p:nvSpPr>
        <p:spPr>
          <a:xfrm>
            <a:off x="5731470" y="1809271"/>
            <a:ext cx="325941" cy="159488"/>
          </a:xfrm>
          <a:prstGeom prst="rect">
            <a:avLst/>
          </a:prstGeom>
          <a:noFill/>
        </p:spPr>
        <p:txBody>
          <a:bodyPr wrap="square" lIns="0" tIns="0" rIns="0" bIns="0" rtlCol="0">
            <a:spAutoFit/>
          </a:bodyPr>
          <a:lstStyle/>
          <a:p>
            <a:pPr algn="ctr"/>
            <a:r>
              <a:rPr lang="en-US" sz="1000">
                <a:solidFill>
                  <a:schemeClr val="bg1"/>
                </a:solidFill>
              </a:rPr>
              <a:t>02</a:t>
            </a:r>
          </a:p>
        </p:txBody>
      </p:sp>
      <p:sp>
        <p:nvSpPr>
          <p:cNvPr id="138" name="TextBox 137">
            <a:extLst>
              <a:ext uri="{FF2B5EF4-FFF2-40B4-BE49-F238E27FC236}">
                <a16:creationId xmlns:a16="http://schemas.microsoft.com/office/drawing/2014/main" id="{FA634323-B863-DB2D-6D60-D7C159523225}"/>
              </a:ext>
            </a:extLst>
          </p:cNvPr>
          <p:cNvSpPr txBox="1"/>
          <p:nvPr userDrawn="1"/>
        </p:nvSpPr>
        <p:spPr>
          <a:xfrm>
            <a:off x="6154943" y="1809271"/>
            <a:ext cx="325941" cy="159488"/>
          </a:xfrm>
          <a:prstGeom prst="rect">
            <a:avLst/>
          </a:prstGeom>
          <a:noFill/>
        </p:spPr>
        <p:txBody>
          <a:bodyPr wrap="square" lIns="0" tIns="0" rIns="0" bIns="0" rtlCol="0">
            <a:spAutoFit/>
          </a:bodyPr>
          <a:lstStyle/>
          <a:p>
            <a:pPr algn="ctr"/>
            <a:r>
              <a:rPr lang="en-US" sz="1000">
                <a:solidFill>
                  <a:schemeClr val="bg1"/>
                </a:solidFill>
              </a:rPr>
              <a:t>03</a:t>
            </a:r>
          </a:p>
        </p:txBody>
      </p:sp>
      <p:sp>
        <p:nvSpPr>
          <p:cNvPr id="139" name="TextBox 138">
            <a:extLst>
              <a:ext uri="{FF2B5EF4-FFF2-40B4-BE49-F238E27FC236}">
                <a16:creationId xmlns:a16="http://schemas.microsoft.com/office/drawing/2014/main" id="{694391E4-8D67-30DF-27F7-EC9EB46152E5}"/>
              </a:ext>
            </a:extLst>
          </p:cNvPr>
          <p:cNvSpPr txBox="1"/>
          <p:nvPr userDrawn="1"/>
        </p:nvSpPr>
        <p:spPr>
          <a:xfrm>
            <a:off x="6570780" y="1809271"/>
            <a:ext cx="325941" cy="159488"/>
          </a:xfrm>
          <a:prstGeom prst="rect">
            <a:avLst/>
          </a:prstGeom>
          <a:noFill/>
        </p:spPr>
        <p:txBody>
          <a:bodyPr wrap="square" lIns="0" tIns="0" rIns="0" bIns="0" rtlCol="0">
            <a:spAutoFit/>
          </a:bodyPr>
          <a:lstStyle/>
          <a:p>
            <a:pPr algn="ctr"/>
            <a:r>
              <a:rPr lang="en-US" sz="1000">
                <a:solidFill>
                  <a:schemeClr val="bg1"/>
                </a:solidFill>
              </a:rPr>
              <a:t>04</a:t>
            </a:r>
          </a:p>
        </p:txBody>
      </p:sp>
      <p:sp>
        <p:nvSpPr>
          <p:cNvPr id="140" name="TextBox 139">
            <a:extLst>
              <a:ext uri="{FF2B5EF4-FFF2-40B4-BE49-F238E27FC236}">
                <a16:creationId xmlns:a16="http://schemas.microsoft.com/office/drawing/2014/main" id="{F0389018-AB55-F8B4-3E9A-A3067E5E17C7}"/>
              </a:ext>
            </a:extLst>
          </p:cNvPr>
          <p:cNvSpPr txBox="1"/>
          <p:nvPr userDrawn="1"/>
        </p:nvSpPr>
        <p:spPr>
          <a:xfrm>
            <a:off x="6992739" y="1809271"/>
            <a:ext cx="325941" cy="159488"/>
          </a:xfrm>
          <a:prstGeom prst="rect">
            <a:avLst/>
          </a:prstGeom>
          <a:noFill/>
        </p:spPr>
        <p:txBody>
          <a:bodyPr wrap="square" lIns="0" tIns="0" rIns="0" bIns="0" rtlCol="0">
            <a:spAutoFit/>
          </a:bodyPr>
          <a:lstStyle/>
          <a:p>
            <a:pPr algn="ctr"/>
            <a:r>
              <a:rPr lang="en-US" sz="1000">
                <a:solidFill>
                  <a:schemeClr val="bg1"/>
                </a:solidFill>
              </a:rPr>
              <a:t>01</a:t>
            </a:r>
          </a:p>
        </p:txBody>
      </p:sp>
      <p:sp>
        <p:nvSpPr>
          <p:cNvPr id="141" name="TextBox 140">
            <a:extLst>
              <a:ext uri="{FF2B5EF4-FFF2-40B4-BE49-F238E27FC236}">
                <a16:creationId xmlns:a16="http://schemas.microsoft.com/office/drawing/2014/main" id="{75820C47-FDD0-67CC-F806-835187C01A94}"/>
              </a:ext>
            </a:extLst>
          </p:cNvPr>
          <p:cNvSpPr txBox="1"/>
          <p:nvPr userDrawn="1"/>
        </p:nvSpPr>
        <p:spPr>
          <a:xfrm>
            <a:off x="7408610" y="1809271"/>
            <a:ext cx="325941" cy="159488"/>
          </a:xfrm>
          <a:prstGeom prst="rect">
            <a:avLst/>
          </a:prstGeom>
          <a:noFill/>
        </p:spPr>
        <p:txBody>
          <a:bodyPr wrap="square" lIns="0" tIns="0" rIns="0" bIns="0" rtlCol="0">
            <a:spAutoFit/>
          </a:bodyPr>
          <a:lstStyle/>
          <a:p>
            <a:pPr algn="ctr"/>
            <a:r>
              <a:rPr lang="en-US" sz="1000">
                <a:solidFill>
                  <a:schemeClr val="bg1"/>
                </a:solidFill>
              </a:rPr>
              <a:t>02</a:t>
            </a:r>
          </a:p>
        </p:txBody>
      </p:sp>
      <p:sp>
        <p:nvSpPr>
          <p:cNvPr id="142" name="TextBox 141">
            <a:extLst>
              <a:ext uri="{FF2B5EF4-FFF2-40B4-BE49-F238E27FC236}">
                <a16:creationId xmlns:a16="http://schemas.microsoft.com/office/drawing/2014/main" id="{E20051BB-1896-C902-972B-79CFD2EB81A5}"/>
              </a:ext>
            </a:extLst>
          </p:cNvPr>
          <p:cNvSpPr txBox="1"/>
          <p:nvPr userDrawn="1"/>
        </p:nvSpPr>
        <p:spPr>
          <a:xfrm>
            <a:off x="7832083" y="1809271"/>
            <a:ext cx="325941" cy="159488"/>
          </a:xfrm>
          <a:prstGeom prst="rect">
            <a:avLst/>
          </a:prstGeom>
          <a:noFill/>
        </p:spPr>
        <p:txBody>
          <a:bodyPr wrap="square" lIns="0" tIns="0" rIns="0" bIns="0" rtlCol="0">
            <a:spAutoFit/>
          </a:bodyPr>
          <a:lstStyle/>
          <a:p>
            <a:pPr algn="ctr"/>
            <a:r>
              <a:rPr lang="en-US" sz="1000">
                <a:solidFill>
                  <a:schemeClr val="bg1"/>
                </a:solidFill>
              </a:rPr>
              <a:t>03</a:t>
            </a:r>
          </a:p>
        </p:txBody>
      </p:sp>
      <p:sp>
        <p:nvSpPr>
          <p:cNvPr id="143" name="TextBox 142">
            <a:extLst>
              <a:ext uri="{FF2B5EF4-FFF2-40B4-BE49-F238E27FC236}">
                <a16:creationId xmlns:a16="http://schemas.microsoft.com/office/drawing/2014/main" id="{0BA5C7A5-E163-C88B-7D89-820F8F89B4ED}"/>
              </a:ext>
            </a:extLst>
          </p:cNvPr>
          <p:cNvSpPr txBox="1"/>
          <p:nvPr userDrawn="1"/>
        </p:nvSpPr>
        <p:spPr>
          <a:xfrm>
            <a:off x="8247920" y="1809271"/>
            <a:ext cx="325941" cy="159488"/>
          </a:xfrm>
          <a:prstGeom prst="rect">
            <a:avLst/>
          </a:prstGeom>
          <a:noFill/>
        </p:spPr>
        <p:txBody>
          <a:bodyPr wrap="square" lIns="0" tIns="0" rIns="0" bIns="0" rtlCol="0">
            <a:spAutoFit/>
          </a:bodyPr>
          <a:lstStyle/>
          <a:p>
            <a:pPr algn="ctr"/>
            <a:r>
              <a:rPr lang="en-US" sz="1000">
                <a:solidFill>
                  <a:schemeClr val="bg1"/>
                </a:solidFill>
              </a:rPr>
              <a:t>04</a:t>
            </a:r>
          </a:p>
        </p:txBody>
      </p:sp>
      <p:sp>
        <p:nvSpPr>
          <p:cNvPr id="144" name="TextBox 143">
            <a:extLst>
              <a:ext uri="{FF2B5EF4-FFF2-40B4-BE49-F238E27FC236}">
                <a16:creationId xmlns:a16="http://schemas.microsoft.com/office/drawing/2014/main" id="{ECD99FC8-B46D-0B73-6815-FC1DDE681FBB}"/>
              </a:ext>
            </a:extLst>
          </p:cNvPr>
          <p:cNvSpPr txBox="1"/>
          <p:nvPr userDrawn="1"/>
        </p:nvSpPr>
        <p:spPr>
          <a:xfrm>
            <a:off x="8675855" y="1816006"/>
            <a:ext cx="325941" cy="159488"/>
          </a:xfrm>
          <a:prstGeom prst="rect">
            <a:avLst/>
          </a:prstGeom>
          <a:noFill/>
        </p:spPr>
        <p:txBody>
          <a:bodyPr wrap="square" lIns="0" tIns="0" rIns="0" bIns="0" rtlCol="0">
            <a:spAutoFit/>
          </a:bodyPr>
          <a:lstStyle/>
          <a:p>
            <a:pPr algn="ctr"/>
            <a:r>
              <a:rPr lang="en-US" sz="1000">
                <a:solidFill>
                  <a:schemeClr val="bg1"/>
                </a:solidFill>
              </a:rPr>
              <a:t>01</a:t>
            </a:r>
          </a:p>
        </p:txBody>
      </p:sp>
      <p:sp>
        <p:nvSpPr>
          <p:cNvPr id="145" name="TextBox 144">
            <a:extLst>
              <a:ext uri="{FF2B5EF4-FFF2-40B4-BE49-F238E27FC236}">
                <a16:creationId xmlns:a16="http://schemas.microsoft.com/office/drawing/2014/main" id="{4B66C99A-7281-CA3A-BE76-2E9D840EFF05}"/>
              </a:ext>
            </a:extLst>
          </p:cNvPr>
          <p:cNvSpPr txBox="1"/>
          <p:nvPr userDrawn="1"/>
        </p:nvSpPr>
        <p:spPr>
          <a:xfrm>
            <a:off x="9091726" y="1816006"/>
            <a:ext cx="325941" cy="159488"/>
          </a:xfrm>
          <a:prstGeom prst="rect">
            <a:avLst/>
          </a:prstGeom>
          <a:noFill/>
        </p:spPr>
        <p:txBody>
          <a:bodyPr wrap="square" lIns="0" tIns="0" rIns="0" bIns="0" rtlCol="0">
            <a:spAutoFit/>
          </a:bodyPr>
          <a:lstStyle/>
          <a:p>
            <a:pPr algn="ctr"/>
            <a:r>
              <a:rPr lang="en-US" sz="1000">
                <a:solidFill>
                  <a:schemeClr val="bg1"/>
                </a:solidFill>
              </a:rPr>
              <a:t>02</a:t>
            </a:r>
          </a:p>
        </p:txBody>
      </p:sp>
      <p:sp>
        <p:nvSpPr>
          <p:cNvPr id="146" name="TextBox 145">
            <a:extLst>
              <a:ext uri="{FF2B5EF4-FFF2-40B4-BE49-F238E27FC236}">
                <a16:creationId xmlns:a16="http://schemas.microsoft.com/office/drawing/2014/main" id="{97515587-9C91-03D2-3C3D-F4BB7009F2E2}"/>
              </a:ext>
            </a:extLst>
          </p:cNvPr>
          <p:cNvSpPr txBox="1"/>
          <p:nvPr userDrawn="1"/>
        </p:nvSpPr>
        <p:spPr>
          <a:xfrm>
            <a:off x="9515199" y="1816006"/>
            <a:ext cx="325941" cy="159488"/>
          </a:xfrm>
          <a:prstGeom prst="rect">
            <a:avLst/>
          </a:prstGeom>
          <a:noFill/>
        </p:spPr>
        <p:txBody>
          <a:bodyPr wrap="square" lIns="0" tIns="0" rIns="0" bIns="0" rtlCol="0">
            <a:spAutoFit/>
          </a:bodyPr>
          <a:lstStyle/>
          <a:p>
            <a:pPr algn="ctr"/>
            <a:r>
              <a:rPr lang="en-US" sz="1000">
                <a:solidFill>
                  <a:schemeClr val="bg1"/>
                </a:solidFill>
              </a:rPr>
              <a:t>03</a:t>
            </a:r>
          </a:p>
        </p:txBody>
      </p:sp>
      <p:sp>
        <p:nvSpPr>
          <p:cNvPr id="147" name="TextBox 146">
            <a:extLst>
              <a:ext uri="{FF2B5EF4-FFF2-40B4-BE49-F238E27FC236}">
                <a16:creationId xmlns:a16="http://schemas.microsoft.com/office/drawing/2014/main" id="{34B99936-13D5-59E1-31EE-486388F9795F}"/>
              </a:ext>
            </a:extLst>
          </p:cNvPr>
          <p:cNvSpPr txBox="1"/>
          <p:nvPr userDrawn="1"/>
        </p:nvSpPr>
        <p:spPr>
          <a:xfrm>
            <a:off x="9931036" y="1816006"/>
            <a:ext cx="325941" cy="159488"/>
          </a:xfrm>
          <a:prstGeom prst="rect">
            <a:avLst/>
          </a:prstGeom>
          <a:noFill/>
        </p:spPr>
        <p:txBody>
          <a:bodyPr wrap="square" lIns="0" tIns="0" rIns="0" bIns="0" rtlCol="0">
            <a:spAutoFit/>
          </a:bodyPr>
          <a:lstStyle/>
          <a:p>
            <a:pPr algn="ctr"/>
            <a:r>
              <a:rPr lang="en-US" sz="1000">
                <a:solidFill>
                  <a:schemeClr val="bg1"/>
                </a:solidFill>
              </a:rPr>
              <a:t>04</a:t>
            </a:r>
          </a:p>
        </p:txBody>
      </p:sp>
      <p:sp>
        <p:nvSpPr>
          <p:cNvPr id="148" name="TextBox 147">
            <a:extLst>
              <a:ext uri="{FF2B5EF4-FFF2-40B4-BE49-F238E27FC236}">
                <a16:creationId xmlns:a16="http://schemas.microsoft.com/office/drawing/2014/main" id="{9A91C593-15AD-B186-39EA-D07140B6CA2C}"/>
              </a:ext>
            </a:extLst>
          </p:cNvPr>
          <p:cNvSpPr txBox="1"/>
          <p:nvPr userDrawn="1"/>
        </p:nvSpPr>
        <p:spPr>
          <a:xfrm>
            <a:off x="10348550" y="1816006"/>
            <a:ext cx="325941" cy="159488"/>
          </a:xfrm>
          <a:prstGeom prst="rect">
            <a:avLst/>
          </a:prstGeom>
          <a:noFill/>
        </p:spPr>
        <p:txBody>
          <a:bodyPr wrap="square" lIns="0" tIns="0" rIns="0" bIns="0" rtlCol="0">
            <a:spAutoFit/>
          </a:bodyPr>
          <a:lstStyle/>
          <a:p>
            <a:pPr algn="ctr"/>
            <a:r>
              <a:rPr lang="en-US" sz="1000">
                <a:solidFill>
                  <a:schemeClr val="bg1"/>
                </a:solidFill>
              </a:rPr>
              <a:t>01</a:t>
            </a:r>
          </a:p>
        </p:txBody>
      </p:sp>
      <p:sp>
        <p:nvSpPr>
          <p:cNvPr id="149" name="TextBox 148">
            <a:extLst>
              <a:ext uri="{FF2B5EF4-FFF2-40B4-BE49-F238E27FC236}">
                <a16:creationId xmlns:a16="http://schemas.microsoft.com/office/drawing/2014/main" id="{9004BBD1-6EF3-D2EE-FBA0-4EBD6665E5FD}"/>
              </a:ext>
            </a:extLst>
          </p:cNvPr>
          <p:cNvSpPr txBox="1"/>
          <p:nvPr userDrawn="1"/>
        </p:nvSpPr>
        <p:spPr>
          <a:xfrm>
            <a:off x="10764421" y="1816006"/>
            <a:ext cx="325941" cy="159488"/>
          </a:xfrm>
          <a:prstGeom prst="rect">
            <a:avLst/>
          </a:prstGeom>
          <a:noFill/>
        </p:spPr>
        <p:txBody>
          <a:bodyPr wrap="square" lIns="0" tIns="0" rIns="0" bIns="0" rtlCol="0">
            <a:spAutoFit/>
          </a:bodyPr>
          <a:lstStyle/>
          <a:p>
            <a:pPr algn="ctr"/>
            <a:r>
              <a:rPr lang="en-US" sz="1000">
                <a:solidFill>
                  <a:schemeClr val="bg1"/>
                </a:solidFill>
              </a:rPr>
              <a:t>02</a:t>
            </a:r>
          </a:p>
        </p:txBody>
      </p:sp>
      <p:sp>
        <p:nvSpPr>
          <p:cNvPr id="150" name="TextBox 149">
            <a:extLst>
              <a:ext uri="{FF2B5EF4-FFF2-40B4-BE49-F238E27FC236}">
                <a16:creationId xmlns:a16="http://schemas.microsoft.com/office/drawing/2014/main" id="{364B7120-4B70-6941-CF7A-5BB5D80A19AE}"/>
              </a:ext>
            </a:extLst>
          </p:cNvPr>
          <p:cNvSpPr txBox="1"/>
          <p:nvPr userDrawn="1"/>
        </p:nvSpPr>
        <p:spPr>
          <a:xfrm>
            <a:off x="11187894" y="1816006"/>
            <a:ext cx="325941" cy="159488"/>
          </a:xfrm>
          <a:prstGeom prst="rect">
            <a:avLst/>
          </a:prstGeom>
          <a:noFill/>
        </p:spPr>
        <p:txBody>
          <a:bodyPr wrap="square" lIns="0" tIns="0" rIns="0" bIns="0" rtlCol="0">
            <a:spAutoFit/>
          </a:bodyPr>
          <a:lstStyle/>
          <a:p>
            <a:pPr algn="ctr"/>
            <a:r>
              <a:rPr lang="en-US" sz="1000">
                <a:solidFill>
                  <a:schemeClr val="bg1"/>
                </a:solidFill>
              </a:rPr>
              <a:t>03</a:t>
            </a:r>
          </a:p>
        </p:txBody>
      </p:sp>
      <p:sp>
        <p:nvSpPr>
          <p:cNvPr id="151" name="TextBox 150">
            <a:extLst>
              <a:ext uri="{FF2B5EF4-FFF2-40B4-BE49-F238E27FC236}">
                <a16:creationId xmlns:a16="http://schemas.microsoft.com/office/drawing/2014/main" id="{92E7D04E-BFA8-EFBC-9025-897CB1E0FE28}"/>
              </a:ext>
            </a:extLst>
          </p:cNvPr>
          <p:cNvSpPr txBox="1"/>
          <p:nvPr userDrawn="1"/>
        </p:nvSpPr>
        <p:spPr>
          <a:xfrm>
            <a:off x="11603731" y="1816006"/>
            <a:ext cx="325941" cy="159488"/>
          </a:xfrm>
          <a:prstGeom prst="rect">
            <a:avLst/>
          </a:prstGeom>
          <a:noFill/>
        </p:spPr>
        <p:txBody>
          <a:bodyPr wrap="square" lIns="0" tIns="0" rIns="0" bIns="0" rtlCol="0">
            <a:spAutoFit/>
          </a:bodyPr>
          <a:lstStyle/>
          <a:p>
            <a:pPr algn="ctr"/>
            <a:r>
              <a:rPr lang="en-US" sz="1000">
                <a:solidFill>
                  <a:schemeClr val="bg1"/>
                </a:solidFill>
              </a:rPr>
              <a:t>04</a:t>
            </a:r>
          </a:p>
        </p:txBody>
      </p:sp>
      <p:sp>
        <p:nvSpPr>
          <p:cNvPr id="11" name="Rectangle 10">
            <a:extLst>
              <a:ext uri="{FF2B5EF4-FFF2-40B4-BE49-F238E27FC236}">
                <a16:creationId xmlns:a16="http://schemas.microsoft.com/office/drawing/2014/main" id="{D4E58CB8-75CB-0319-74A7-5B4B9F86FD46}"/>
              </a:ext>
            </a:extLst>
          </p:cNvPr>
          <p:cNvSpPr/>
          <p:nvPr userDrawn="1"/>
        </p:nvSpPr>
        <p:spPr>
          <a:xfrm>
            <a:off x="195128" y="199134"/>
            <a:ext cx="11802848" cy="954420"/>
          </a:xfrm>
          <a:prstGeom prst="rect">
            <a:avLst/>
          </a:prstGeom>
          <a:solidFill>
            <a:srgbClr val="001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7">
            <a:extLst>
              <a:ext uri="{FF2B5EF4-FFF2-40B4-BE49-F238E27FC236}">
                <a16:creationId xmlns:a16="http://schemas.microsoft.com/office/drawing/2014/main" id="{C7746D7A-506F-B1B1-5982-2676BBC34646}"/>
              </a:ext>
            </a:extLst>
          </p:cNvPr>
          <p:cNvSpPr/>
          <p:nvPr userDrawn="1"/>
        </p:nvSpPr>
        <p:spPr>
          <a:xfrm>
            <a:off x="9806588" y="193711"/>
            <a:ext cx="2191598" cy="954501"/>
          </a:xfrm>
          <a:custGeom>
            <a:avLst/>
            <a:gdLst>
              <a:gd name="connsiteX0" fmla="*/ 0 w 4691270"/>
              <a:gd name="connsiteY0" fmla="*/ 6858000 h 6858000"/>
              <a:gd name="connsiteX1" fmla="*/ 1848689 w 4691270"/>
              <a:gd name="connsiteY1" fmla="*/ 0 h 6858000"/>
              <a:gd name="connsiteX2" fmla="*/ 4691270 w 4691270"/>
              <a:gd name="connsiteY2" fmla="*/ 0 h 6858000"/>
              <a:gd name="connsiteX3" fmla="*/ 2842581 w 4691270"/>
              <a:gd name="connsiteY3" fmla="*/ 6858000 h 6858000"/>
              <a:gd name="connsiteX4" fmla="*/ 0 w 4691270"/>
              <a:gd name="connsiteY4" fmla="*/ 6858000 h 6858000"/>
              <a:gd name="connsiteX0" fmla="*/ 0 w 2915479"/>
              <a:gd name="connsiteY0" fmla="*/ 6858000 h 6858000"/>
              <a:gd name="connsiteX1" fmla="*/ 1848689 w 2915479"/>
              <a:gd name="connsiteY1" fmla="*/ 0 h 6858000"/>
              <a:gd name="connsiteX2" fmla="*/ 2915479 w 2915479"/>
              <a:gd name="connsiteY2" fmla="*/ 13253 h 6858000"/>
              <a:gd name="connsiteX3" fmla="*/ 2842581 w 2915479"/>
              <a:gd name="connsiteY3" fmla="*/ 6858000 h 6858000"/>
              <a:gd name="connsiteX4" fmla="*/ 0 w 2915479"/>
              <a:gd name="connsiteY4" fmla="*/ 6858000 h 6858000"/>
              <a:gd name="connsiteX0" fmla="*/ 0 w 2915479"/>
              <a:gd name="connsiteY0" fmla="*/ 6858000 h 6858000"/>
              <a:gd name="connsiteX1" fmla="*/ 1848689 w 2915479"/>
              <a:gd name="connsiteY1" fmla="*/ 0 h 6858000"/>
              <a:gd name="connsiteX2" fmla="*/ 2915479 w 2915479"/>
              <a:gd name="connsiteY2" fmla="*/ 1 h 6858000"/>
              <a:gd name="connsiteX3" fmla="*/ 2842581 w 2915479"/>
              <a:gd name="connsiteY3" fmla="*/ 6858000 h 6858000"/>
              <a:gd name="connsiteX4" fmla="*/ 0 w 2915479"/>
              <a:gd name="connsiteY4" fmla="*/ 6858000 h 6858000"/>
              <a:gd name="connsiteX0" fmla="*/ 0 w 3982268"/>
              <a:gd name="connsiteY0" fmla="*/ 6858000 h 6871252"/>
              <a:gd name="connsiteX1" fmla="*/ 1848689 w 3982268"/>
              <a:gd name="connsiteY1" fmla="*/ 0 h 6871252"/>
              <a:gd name="connsiteX2" fmla="*/ 2915479 w 3982268"/>
              <a:gd name="connsiteY2" fmla="*/ 1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2644 w 3982268"/>
              <a:gd name="connsiteY2" fmla="*/ 13253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7960 w 3982268"/>
              <a:gd name="connsiteY2" fmla="*/ 2621 h 6871252"/>
              <a:gd name="connsiteX3" fmla="*/ 3982268 w 3982268"/>
              <a:gd name="connsiteY3" fmla="*/ 6871252 h 6871252"/>
              <a:gd name="connsiteX4" fmla="*/ 0 w 3982268"/>
              <a:gd name="connsiteY4" fmla="*/ 6858000 h 6871252"/>
              <a:gd name="connsiteX0" fmla="*/ 0 w 3982268"/>
              <a:gd name="connsiteY0" fmla="*/ 6860695 h 6873947"/>
              <a:gd name="connsiteX1" fmla="*/ 1848689 w 3982268"/>
              <a:gd name="connsiteY1" fmla="*/ 2695 h 6873947"/>
              <a:gd name="connsiteX2" fmla="*/ 3927960 w 3982268"/>
              <a:gd name="connsiteY2" fmla="*/ 0 h 6873947"/>
              <a:gd name="connsiteX3" fmla="*/ 3982268 w 3982268"/>
              <a:gd name="connsiteY3" fmla="*/ 6873947 h 6873947"/>
              <a:gd name="connsiteX4" fmla="*/ 0 w 3982268"/>
              <a:gd name="connsiteY4" fmla="*/ 6860695 h 6873947"/>
              <a:gd name="connsiteX0" fmla="*/ 0 w 4014166"/>
              <a:gd name="connsiteY0" fmla="*/ 6860695 h 6860695"/>
              <a:gd name="connsiteX1" fmla="*/ 1848689 w 4014166"/>
              <a:gd name="connsiteY1" fmla="*/ 2695 h 6860695"/>
              <a:gd name="connsiteX2" fmla="*/ 3927960 w 4014166"/>
              <a:gd name="connsiteY2" fmla="*/ 0 h 6860695"/>
              <a:gd name="connsiteX3" fmla="*/ 4014166 w 4014166"/>
              <a:gd name="connsiteY3" fmla="*/ 6756989 h 6860695"/>
              <a:gd name="connsiteX4" fmla="*/ 0 w 4014166"/>
              <a:gd name="connsiteY4" fmla="*/ 6860695 h 686069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58000 h 6860620"/>
              <a:gd name="connsiteX1" fmla="*/ 1848689 w 3934421"/>
              <a:gd name="connsiteY1" fmla="*/ 0 h 6860620"/>
              <a:gd name="connsiteX2" fmla="*/ 3858110 w 3934421"/>
              <a:gd name="connsiteY2" fmla="*/ 79855 h 6860620"/>
              <a:gd name="connsiteX3" fmla="*/ 3934421 w 3934421"/>
              <a:gd name="connsiteY3" fmla="*/ 6860620 h 6860620"/>
              <a:gd name="connsiteX4" fmla="*/ 0 w 3934421"/>
              <a:gd name="connsiteY4" fmla="*/ 6858000 h 6860620"/>
              <a:gd name="connsiteX0" fmla="*/ 0 w 3934421"/>
              <a:gd name="connsiteY0" fmla="*/ 6860695 h 6863315"/>
              <a:gd name="connsiteX1" fmla="*/ 1848689 w 3934421"/>
              <a:gd name="connsiteY1" fmla="*/ 2695 h 6863315"/>
              <a:gd name="connsiteX2" fmla="*/ 3921610 w 3934421"/>
              <a:gd name="connsiteY2" fmla="*/ 0 h 6863315"/>
              <a:gd name="connsiteX3" fmla="*/ 3934421 w 3934421"/>
              <a:gd name="connsiteY3" fmla="*/ 6863315 h 6863315"/>
              <a:gd name="connsiteX4" fmla="*/ 0 w 3934421"/>
              <a:gd name="connsiteY4" fmla="*/ 6860695 h 6863315"/>
              <a:gd name="connsiteX0" fmla="*/ 0 w 21185743"/>
              <a:gd name="connsiteY0" fmla="*/ 6860695 h 6863315"/>
              <a:gd name="connsiteX1" fmla="*/ 1848689 w 21185743"/>
              <a:gd name="connsiteY1" fmla="*/ 2695 h 6863315"/>
              <a:gd name="connsiteX2" fmla="*/ 21185743 w 21185743"/>
              <a:gd name="connsiteY2" fmla="*/ 0 h 6863315"/>
              <a:gd name="connsiteX3" fmla="*/ 3934421 w 21185743"/>
              <a:gd name="connsiteY3" fmla="*/ 6863315 h 6863315"/>
              <a:gd name="connsiteX4" fmla="*/ 0 w 21185743"/>
              <a:gd name="connsiteY4" fmla="*/ 6860695 h 6863315"/>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78512"/>
              <a:gd name="connsiteY0" fmla="*/ 6860695 h 6860694"/>
              <a:gd name="connsiteX1" fmla="*/ 1848689 w 22078512"/>
              <a:gd name="connsiteY1" fmla="*/ 2695 h 6860694"/>
              <a:gd name="connsiteX2" fmla="*/ 21832566 w 22078512"/>
              <a:gd name="connsiteY2" fmla="*/ 0 h 6860694"/>
              <a:gd name="connsiteX3" fmla="*/ 22014184 w 22078512"/>
              <a:gd name="connsiteY3" fmla="*/ 6727378 h 6860694"/>
              <a:gd name="connsiteX4" fmla="*/ 0 w 22078512"/>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847161 h 6860694"/>
              <a:gd name="connsiteX4" fmla="*/ 0 w 22014184"/>
              <a:gd name="connsiteY4" fmla="*/ 6860695 h 6860694"/>
              <a:gd name="connsiteX0" fmla="*/ 0 w 22014184"/>
              <a:gd name="connsiteY0" fmla="*/ 6884648 h 6884647"/>
              <a:gd name="connsiteX1" fmla="*/ 1848689 w 22014184"/>
              <a:gd name="connsiteY1" fmla="*/ 26648 h 6884647"/>
              <a:gd name="connsiteX2" fmla="*/ 21928390 w 22014184"/>
              <a:gd name="connsiteY2" fmla="*/ 0 h 6884647"/>
              <a:gd name="connsiteX3" fmla="*/ 22014184 w 22014184"/>
              <a:gd name="connsiteY3" fmla="*/ 6871114 h 6884647"/>
              <a:gd name="connsiteX4" fmla="*/ 0 w 22014184"/>
              <a:gd name="connsiteY4" fmla="*/ 6884648 h 6884647"/>
              <a:gd name="connsiteX0" fmla="*/ 0 w 22014184"/>
              <a:gd name="connsiteY0" fmla="*/ 6858950 h 6858949"/>
              <a:gd name="connsiteX1" fmla="*/ 1848689 w 22014184"/>
              <a:gd name="connsiteY1" fmla="*/ 950 h 6858949"/>
              <a:gd name="connsiteX2" fmla="*/ 17291794 w 22014184"/>
              <a:gd name="connsiteY2" fmla="*/ 0 h 6858949"/>
              <a:gd name="connsiteX3" fmla="*/ 22014184 w 22014184"/>
              <a:gd name="connsiteY3" fmla="*/ 6845416 h 6858949"/>
              <a:gd name="connsiteX4" fmla="*/ 0 w 22014184"/>
              <a:gd name="connsiteY4" fmla="*/ 6858950 h 6858949"/>
              <a:gd name="connsiteX0" fmla="*/ 0 w 22014184"/>
              <a:gd name="connsiteY0" fmla="*/ 6858950 h 6858949"/>
              <a:gd name="connsiteX1" fmla="*/ 1848689 w 22014184"/>
              <a:gd name="connsiteY1" fmla="*/ 950 h 6858949"/>
              <a:gd name="connsiteX2" fmla="*/ 17943002 w 22014184"/>
              <a:gd name="connsiteY2" fmla="*/ 0 h 6858949"/>
              <a:gd name="connsiteX3" fmla="*/ 22014184 w 22014184"/>
              <a:gd name="connsiteY3" fmla="*/ 6845416 h 6858949"/>
              <a:gd name="connsiteX4" fmla="*/ 0 w 22014184"/>
              <a:gd name="connsiteY4" fmla="*/ 6858950 h 6858949"/>
              <a:gd name="connsiteX0" fmla="*/ 0 w 17950648"/>
              <a:gd name="connsiteY0" fmla="*/ 6858950 h 6858949"/>
              <a:gd name="connsiteX1" fmla="*/ 1848689 w 17950648"/>
              <a:gd name="connsiteY1" fmla="*/ 950 h 6858949"/>
              <a:gd name="connsiteX2" fmla="*/ 17943002 w 17950648"/>
              <a:gd name="connsiteY2" fmla="*/ 0 h 6858949"/>
              <a:gd name="connsiteX3" fmla="*/ 17950648 w 17950648"/>
              <a:gd name="connsiteY3" fmla="*/ 6845416 h 6858949"/>
              <a:gd name="connsiteX4" fmla="*/ 0 w 17950648"/>
              <a:gd name="connsiteY4" fmla="*/ 6858950 h 6858949"/>
              <a:gd name="connsiteX0" fmla="*/ 0 w 17976696"/>
              <a:gd name="connsiteY0" fmla="*/ 6858950 h 6858949"/>
              <a:gd name="connsiteX1" fmla="*/ 1848689 w 17976696"/>
              <a:gd name="connsiteY1" fmla="*/ 950 h 6858949"/>
              <a:gd name="connsiteX2" fmla="*/ 17943002 w 17976696"/>
              <a:gd name="connsiteY2" fmla="*/ 0 h 6858949"/>
              <a:gd name="connsiteX3" fmla="*/ 17976696 w 17976696"/>
              <a:gd name="connsiteY3" fmla="*/ 6845416 h 6858949"/>
              <a:gd name="connsiteX4" fmla="*/ 0 w 17976696"/>
              <a:gd name="connsiteY4" fmla="*/ 6858950 h 6858949"/>
              <a:gd name="connsiteX0" fmla="*/ 0 w 17995295"/>
              <a:gd name="connsiteY0" fmla="*/ 6858950 h 6858949"/>
              <a:gd name="connsiteX1" fmla="*/ 1848689 w 17995295"/>
              <a:gd name="connsiteY1" fmla="*/ 950 h 6858949"/>
              <a:gd name="connsiteX2" fmla="*/ 17995098 w 17995295"/>
              <a:gd name="connsiteY2" fmla="*/ 0 h 6858949"/>
              <a:gd name="connsiteX3" fmla="*/ 17976696 w 17995295"/>
              <a:gd name="connsiteY3" fmla="*/ 6845416 h 6858949"/>
              <a:gd name="connsiteX4" fmla="*/ 0 w 17995295"/>
              <a:gd name="connsiteY4" fmla="*/ 6858950 h 6858949"/>
              <a:gd name="connsiteX0" fmla="*/ 0 w 17995295"/>
              <a:gd name="connsiteY0" fmla="*/ 6927477 h 6927477"/>
              <a:gd name="connsiteX1" fmla="*/ 1848689 w 17995295"/>
              <a:gd name="connsiteY1" fmla="*/ 950 h 6927477"/>
              <a:gd name="connsiteX2" fmla="*/ 17995098 w 17995295"/>
              <a:gd name="connsiteY2" fmla="*/ 0 h 6927477"/>
              <a:gd name="connsiteX3" fmla="*/ 17976696 w 17995295"/>
              <a:gd name="connsiteY3" fmla="*/ 6845416 h 6927477"/>
              <a:gd name="connsiteX4" fmla="*/ 0 w 17995295"/>
              <a:gd name="connsiteY4" fmla="*/ 6927477 h 6927477"/>
              <a:gd name="connsiteX0" fmla="*/ 0 w 19185604"/>
              <a:gd name="connsiteY0" fmla="*/ 6927477 h 6927477"/>
              <a:gd name="connsiteX1" fmla="*/ 1848689 w 19185604"/>
              <a:gd name="connsiteY1" fmla="*/ 950 h 6927477"/>
              <a:gd name="connsiteX2" fmla="*/ 17995098 w 19185604"/>
              <a:gd name="connsiteY2" fmla="*/ 0 h 6927477"/>
              <a:gd name="connsiteX3" fmla="*/ 19185604 w 19185604"/>
              <a:gd name="connsiteY3" fmla="*/ 6913942 h 6927477"/>
              <a:gd name="connsiteX4" fmla="*/ 0 w 19185604"/>
              <a:gd name="connsiteY4" fmla="*/ 6927477 h 6927477"/>
              <a:gd name="connsiteX0" fmla="*/ 0 w 19204201"/>
              <a:gd name="connsiteY0" fmla="*/ 6996005 h 6996005"/>
              <a:gd name="connsiteX1" fmla="*/ 1848689 w 19204201"/>
              <a:gd name="connsiteY1" fmla="*/ 69478 h 6996005"/>
              <a:gd name="connsiteX2" fmla="*/ 19204007 w 19204201"/>
              <a:gd name="connsiteY2" fmla="*/ 0 h 6996005"/>
              <a:gd name="connsiteX3" fmla="*/ 19185604 w 19204201"/>
              <a:gd name="connsiteY3" fmla="*/ 6982470 h 6996005"/>
              <a:gd name="connsiteX4" fmla="*/ 0 w 19204201"/>
              <a:gd name="connsiteY4" fmla="*/ 6996005 h 6996005"/>
              <a:gd name="connsiteX0" fmla="*/ 0 w 19232185"/>
              <a:gd name="connsiteY0" fmla="*/ 6924622 h 6982470"/>
              <a:gd name="connsiteX1" fmla="*/ 1876673 w 19232185"/>
              <a:gd name="connsiteY1" fmla="*/ 69478 h 6982470"/>
              <a:gd name="connsiteX2" fmla="*/ 19231991 w 19232185"/>
              <a:gd name="connsiteY2" fmla="*/ 0 h 6982470"/>
              <a:gd name="connsiteX3" fmla="*/ 19213588 w 19232185"/>
              <a:gd name="connsiteY3" fmla="*/ 6982470 h 6982470"/>
              <a:gd name="connsiteX4" fmla="*/ 0 w 19232185"/>
              <a:gd name="connsiteY4" fmla="*/ 6924622 h 6982470"/>
              <a:gd name="connsiteX0" fmla="*/ 0 w 19213588"/>
              <a:gd name="connsiteY0" fmla="*/ 6924622 h 6982470"/>
              <a:gd name="connsiteX1" fmla="*/ 1876673 w 19213588"/>
              <a:gd name="connsiteY1" fmla="*/ 69478 h 6982470"/>
              <a:gd name="connsiteX2" fmla="*/ 19204007 w 19213588"/>
              <a:gd name="connsiteY2" fmla="*/ 0 h 6982470"/>
              <a:gd name="connsiteX3" fmla="*/ 19213588 w 19213588"/>
              <a:gd name="connsiteY3" fmla="*/ 6982470 h 6982470"/>
              <a:gd name="connsiteX4" fmla="*/ 0 w 19213588"/>
              <a:gd name="connsiteY4" fmla="*/ 6924622 h 6982470"/>
              <a:gd name="connsiteX0" fmla="*/ 0 w 19213588"/>
              <a:gd name="connsiteY0" fmla="*/ 6900828 h 6958676"/>
              <a:gd name="connsiteX1" fmla="*/ 1876673 w 19213588"/>
              <a:gd name="connsiteY1" fmla="*/ 45684 h 6958676"/>
              <a:gd name="connsiteX2" fmla="*/ 19204007 w 19213588"/>
              <a:gd name="connsiteY2" fmla="*/ 0 h 6958676"/>
              <a:gd name="connsiteX3" fmla="*/ 19213588 w 19213588"/>
              <a:gd name="connsiteY3" fmla="*/ 6958676 h 6958676"/>
              <a:gd name="connsiteX4" fmla="*/ 0 w 19213588"/>
              <a:gd name="connsiteY4" fmla="*/ 6900828 h 6958676"/>
              <a:gd name="connsiteX0" fmla="*/ 0 w 19296381"/>
              <a:gd name="connsiteY0" fmla="*/ 6970276 h 6970276"/>
              <a:gd name="connsiteX1" fmla="*/ 1959466 w 19296381"/>
              <a:gd name="connsiteY1" fmla="*/ 45684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235446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276 h 6970276"/>
              <a:gd name="connsiteX1" fmla="*/ 2373435 w 19296381"/>
              <a:gd name="connsiteY1" fmla="*/ 22537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428630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980586 w 19296381"/>
              <a:gd name="connsiteY1" fmla="*/ 45686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539021 w 19296381"/>
              <a:gd name="connsiteY1" fmla="*/ 68835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739 h 6959288"/>
              <a:gd name="connsiteX1" fmla="*/ 2539021 w 19296381"/>
              <a:gd name="connsiteY1" fmla="*/ 0 h 6959288"/>
              <a:gd name="connsiteX2" fmla="*/ 19286800 w 19296381"/>
              <a:gd name="connsiteY2" fmla="*/ 612 h 6959288"/>
              <a:gd name="connsiteX3" fmla="*/ 19296381 w 19296381"/>
              <a:gd name="connsiteY3" fmla="*/ 6959288 h 6959288"/>
              <a:gd name="connsiteX4" fmla="*/ 0 w 19296381"/>
              <a:gd name="connsiteY4" fmla="*/ 6947739 h 6959288"/>
              <a:gd name="connsiteX0" fmla="*/ 0 w 19268783"/>
              <a:gd name="connsiteY0" fmla="*/ 6924590 h 6959288"/>
              <a:gd name="connsiteX1" fmla="*/ 2511423 w 19268783"/>
              <a:gd name="connsiteY1" fmla="*/ 0 h 6959288"/>
              <a:gd name="connsiteX2" fmla="*/ 19259202 w 19268783"/>
              <a:gd name="connsiteY2" fmla="*/ 612 h 6959288"/>
              <a:gd name="connsiteX3" fmla="*/ 19268783 w 19268783"/>
              <a:gd name="connsiteY3" fmla="*/ 6959288 h 6959288"/>
              <a:gd name="connsiteX4" fmla="*/ 0 w 19268783"/>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59204"/>
              <a:gd name="connsiteY0" fmla="*/ 6924590 h 6959288"/>
              <a:gd name="connsiteX1" fmla="*/ 2511423 w 19259204"/>
              <a:gd name="connsiteY1" fmla="*/ 0 h 6959288"/>
              <a:gd name="connsiteX2" fmla="*/ 19259202 w 19259204"/>
              <a:gd name="connsiteY2" fmla="*/ 612 h 6959288"/>
              <a:gd name="connsiteX3" fmla="*/ 19241185 w 19259204"/>
              <a:gd name="connsiteY3" fmla="*/ 6959288 h 6959288"/>
              <a:gd name="connsiteX4" fmla="*/ 0 w 19259204"/>
              <a:gd name="connsiteY4" fmla="*/ 6924590 h 6959288"/>
              <a:gd name="connsiteX0" fmla="*/ 0 w 19038422"/>
              <a:gd name="connsiteY0" fmla="*/ 6924590 h 6959288"/>
              <a:gd name="connsiteX1" fmla="*/ 2290641 w 19038422"/>
              <a:gd name="connsiteY1" fmla="*/ 0 h 6959288"/>
              <a:gd name="connsiteX2" fmla="*/ 19038420 w 19038422"/>
              <a:gd name="connsiteY2" fmla="*/ 612 h 6959288"/>
              <a:gd name="connsiteX3" fmla="*/ 19020403 w 19038422"/>
              <a:gd name="connsiteY3" fmla="*/ 6959288 h 6959288"/>
              <a:gd name="connsiteX4" fmla="*/ 0 w 19038422"/>
              <a:gd name="connsiteY4" fmla="*/ 6924590 h 6959288"/>
              <a:gd name="connsiteX0" fmla="*/ 0 w 19049835"/>
              <a:gd name="connsiteY0" fmla="*/ 6924590 h 6959288"/>
              <a:gd name="connsiteX1" fmla="*/ 2290641 w 19049835"/>
              <a:gd name="connsiteY1" fmla="*/ 0 h 6959288"/>
              <a:gd name="connsiteX2" fmla="*/ 19038420 w 19049835"/>
              <a:gd name="connsiteY2" fmla="*/ 612 h 6959288"/>
              <a:gd name="connsiteX3" fmla="*/ 19048001 w 19049835"/>
              <a:gd name="connsiteY3" fmla="*/ 6959288 h 6959288"/>
              <a:gd name="connsiteX4" fmla="*/ 0 w 19049835"/>
              <a:gd name="connsiteY4" fmla="*/ 6924590 h 6959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835" h="6959288">
                <a:moveTo>
                  <a:pt x="0" y="6924590"/>
                </a:moveTo>
                <a:lnTo>
                  <a:pt x="2290641" y="0"/>
                </a:lnTo>
                <a:lnTo>
                  <a:pt x="19038420" y="612"/>
                </a:lnTo>
                <a:cubicBezTo>
                  <a:pt x="19029411" y="3479950"/>
                  <a:pt x="19057009" y="3479950"/>
                  <a:pt x="19048001" y="6959288"/>
                </a:cubicBezTo>
                <a:lnTo>
                  <a:pt x="0" y="6924590"/>
                </a:lnTo>
                <a:close/>
              </a:path>
            </a:pathLst>
          </a:custGeom>
          <a:solidFill>
            <a:srgbClr val="1D4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8648AE-07D1-6BBF-3A82-2636CE6DBEF8}"/>
              </a:ext>
            </a:extLst>
          </p:cNvPr>
          <p:cNvSpPr>
            <a:spLocks noGrp="1"/>
          </p:cNvSpPr>
          <p:nvPr>
            <p:ph type="title" hasCustomPrompt="1"/>
          </p:nvPr>
        </p:nvSpPr>
        <p:spPr>
          <a:xfrm>
            <a:off x="321340" y="353190"/>
            <a:ext cx="9512639" cy="678570"/>
          </a:xfrm>
          <a:prstGeom prst="rect">
            <a:avLst/>
          </a:prstGeom>
        </p:spPr>
        <p:txBody>
          <a:bodyPr anchor="ctr"/>
          <a:lstStyle>
            <a:lvl1pPr>
              <a:defRPr sz="2400" b="1">
                <a:solidFill>
                  <a:schemeClr val="bg1"/>
                </a:solidFill>
              </a:defRPr>
            </a:lvl1pPr>
          </a:lstStyle>
          <a:p>
            <a:r>
              <a:rPr lang="en-US"/>
              <a:t>Click to edit slide title</a:t>
            </a:r>
          </a:p>
        </p:txBody>
      </p:sp>
      <p:sp>
        <p:nvSpPr>
          <p:cNvPr id="4" name="SmartArt Placeholder 47">
            <a:extLst>
              <a:ext uri="{FF2B5EF4-FFF2-40B4-BE49-F238E27FC236}">
                <a16:creationId xmlns:a16="http://schemas.microsoft.com/office/drawing/2014/main" id="{115A1045-04D0-3CA7-1E90-C905B5F8EEFF}"/>
              </a:ext>
            </a:extLst>
          </p:cNvPr>
          <p:cNvSpPr>
            <a:spLocks noGrp="1"/>
          </p:cNvSpPr>
          <p:nvPr>
            <p:ph type="dgm" sz="quarter" idx="11"/>
          </p:nvPr>
        </p:nvSpPr>
        <p:spPr>
          <a:xfrm>
            <a:off x="1998805" y="2096469"/>
            <a:ext cx="3316794" cy="475583"/>
          </a:xfrm>
          <a:prstGeom prst="rect">
            <a:avLst/>
          </a:prstGeom>
        </p:spPr>
        <p:txBody>
          <a:bodyPr anchor="ctr"/>
          <a:lstStyle>
            <a:lvl1pPr marL="0" indent="0">
              <a:buNone/>
              <a:defRPr sz="1000"/>
            </a:lvl1pPr>
          </a:lstStyle>
          <a:p>
            <a:endParaRPr lang="en-US"/>
          </a:p>
        </p:txBody>
      </p:sp>
      <p:sp>
        <p:nvSpPr>
          <p:cNvPr id="5" name="SmartArt Placeholder 47">
            <a:extLst>
              <a:ext uri="{FF2B5EF4-FFF2-40B4-BE49-F238E27FC236}">
                <a16:creationId xmlns:a16="http://schemas.microsoft.com/office/drawing/2014/main" id="{AC0B4D2E-49A0-1120-B61B-88F7240455AD}"/>
              </a:ext>
            </a:extLst>
          </p:cNvPr>
          <p:cNvSpPr>
            <a:spLocks noGrp="1"/>
          </p:cNvSpPr>
          <p:nvPr>
            <p:ph type="dgm" sz="quarter" idx="57"/>
          </p:nvPr>
        </p:nvSpPr>
        <p:spPr>
          <a:xfrm>
            <a:off x="2719476" y="2987905"/>
            <a:ext cx="3277282" cy="523328"/>
          </a:xfrm>
          <a:prstGeom prst="rect">
            <a:avLst/>
          </a:prstGeom>
        </p:spPr>
        <p:txBody>
          <a:bodyPr anchor="ctr"/>
          <a:lstStyle>
            <a:lvl1pPr marL="0" indent="0">
              <a:buNone/>
              <a:defRPr sz="1000"/>
            </a:lvl1pPr>
          </a:lstStyle>
          <a:p>
            <a:endParaRPr lang="en-US"/>
          </a:p>
        </p:txBody>
      </p:sp>
      <p:sp>
        <p:nvSpPr>
          <p:cNvPr id="7" name="SmartArt Placeholder 47">
            <a:extLst>
              <a:ext uri="{FF2B5EF4-FFF2-40B4-BE49-F238E27FC236}">
                <a16:creationId xmlns:a16="http://schemas.microsoft.com/office/drawing/2014/main" id="{F9F95809-0C13-2C81-21BE-C22D1D1FEF1A}"/>
              </a:ext>
            </a:extLst>
          </p:cNvPr>
          <p:cNvSpPr>
            <a:spLocks noGrp="1"/>
          </p:cNvSpPr>
          <p:nvPr>
            <p:ph type="dgm" sz="quarter" idx="58"/>
          </p:nvPr>
        </p:nvSpPr>
        <p:spPr>
          <a:xfrm>
            <a:off x="4386393" y="3901984"/>
            <a:ext cx="3220730" cy="523328"/>
          </a:xfrm>
          <a:prstGeom prst="rect">
            <a:avLst/>
          </a:prstGeom>
        </p:spPr>
        <p:txBody>
          <a:bodyPr anchor="ctr"/>
          <a:lstStyle>
            <a:lvl1pPr marL="0" indent="0">
              <a:buNone/>
              <a:defRPr sz="1000"/>
            </a:lvl1pPr>
          </a:lstStyle>
          <a:p>
            <a:endParaRPr lang="en-US"/>
          </a:p>
        </p:txBody>
      </p:sp>
      <p:sp>
        <p:nvSpPr>
          <p:cNvPr id="8" name="SmartArt Placeholder 47">
            <a:extLst>
              <a:ext uri="{FF2B5EF4-FFF2-40B4-BE49-F238E27FC236}">
                <a16:creationId xmlns:a16="http://schemas.microsoft.com/office/drawing/2014/main" id="{B0019A1C-2534-4D43-74E3-69EC9D6F10E5}"/>
              </a:ext>
            </a:extLst>
          </p:cNvPr>
          <p:cNvSpPr>
            <a:spLocks noGrp="1"/>
          </p:cNvSpPr>
          <p:nvPr>
            <p:ph type="dgm" sz="quarter" idx="59"/>
          </p:nvPr>
        </p:nvSpPr>
        <p:spPr>
          <a:xfrm>
            <a:off x="5996758" y="4813706"/>
            <a:ext cx="3220730" cy="523328"/>
          </a:xfrm>
          <a:prstGeom prst="rect">
            <a:avLst/>
          </a:prstGeom>
        </p:spPr>
        <p:txBody>
          <a:bodyPr anchor="ctr"/>
          <a:lstStyle>
            <a:lvl1pPr marL="0" indent="0">
              <a:buNone/>
              <a:defRPr sz="1000"/>
            </a:lvl1pPr>
          </a:lstStyle>
          <a:p>
            <a:endParaRPr lang="en-US"/>
          </a:p>
        </p:txBody>
      </p:sp>
      <p:sp>
        <p:nvSpPr>
          <p:cNvPr id="9" name="SmartArt Placeholder 47">
            <a:extLst>
              <a:ext uri="{FF2B5EF4-FFF2-40B4-BE49-F238E27FC236}">
                <a16:creationId xmlns:a16="http://schemas.microsoft.com/office/drawing/2014/main" id="{94524450-7E86-910E-F7AA-2DCCB66B7658}"/>
              </a:ext>
            </a:extLst>
          </p:cNvPr>
          <p:cNvSpPr>
            <a:spLocks noGrp="1"/>
          </p:cNvSpPr>
          <p:nvPr>
            <p:ph type="dgm" sz="quarter" idx="60"/>
          </p:nvPr>
        </p:nvSpPr>
        <p:spPr>
          <a:xfrm>
            <a:off x="7734551" y="5738030"/>
            <a:ext cx="3220730" cy="523328"/>
          </a:xfrm>
          <a:prstGeom prst="rect">
            <a:avLst/>
          </a:prstGeom>
        </p:spPr>
        <p:txBody>
          <a:bodyPr anchor="ctr"/>
          <a:lstStyle>
            <a:lvl1pPr marL="0" indent="0">
              <a:buNone/>
              <a:defRPr sz="1000"/>
            </a:lvl1pPr>
          </a:lstStyle>
          <a:p>
            <a:endParaRPr lang="en-US"/>
          </a:p>
        </p:txBody>
      </p:sp>
    </p:spTree>
    <p:extLst>
      <p:ext uri="{BB962C8B-B14F-4D97-AF65-F5344CB8AC3E}">
        <p14:creationId xmlns:p14="http://schemas.microsoft.com/office/powerpoint/2010/main" val="5145135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704">
          <p15:clr>
            <a:srgbClr val="FBAE40"/>
          </p15:clr>
        </p15:guide>
        <p15:guide id="4" orient="horz" pos="120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2 Column (Icons)">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56D44CE1-2F15-DE18-FA37-512558730FEE}"/>
              </a:ext>
            </a:extLst>
          </p:cNvPr>
          <p:cNvCxnSpPr>
            <a:cxnSpLocks/>
          </p:cNvCxnSpPr>
          <p:nvPr userDrawn="1"/>
        </p:nvCxnSpPr>
        <p:spPr>
          <a:xfrm>
            <a:off x="6096000" y="1381687"/>
            <a:ext cx="4070" cy="479051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A824264B-9E0B-AE0F-7F32-AC09DB74FA95}"/>
              </a:ext>
            </a:extLst>
          </p:cNvPr>
          <p:cNvSpPr>
            <a:spLocks noGrp="1"/>
          </p:cNvSpPr>
          <p:nvPr>
            <p:ph type="pic" sz="quarter" idx="34" hasCustomPrompt="1"/>
          </p:nvPr>
        </p:nvSpPr>
        <p:spPr>
          <a:xfrm>
            <a:off x="348145" y="2155562"/>
            <a:ext cx="670430" cy="692700"/>
          </a:xfrm>
          <a:prstGeom prst="rect">
            <a:avLst/>
          </a:prstGeom>
        </p:spPr>
        <p:txBody>
          <a:bodyPr/>
          <a:lstStyle>
            <a:lvl1pPr marL="0" indent="0">
              <a:buNone/>
              <a:defRPr sz="800"/>
            </a:lvl1pPr>
          </a:lstStyle>
          <a:p>
            <a:r>
              <a:rPr lang="en-US"/>
              <a:t>Insert icon from style guide</a:t>
            </a:r>
          </a:p>
        </p:txBody>
      </p:sp>
      <p:sp>
        <p:nvSpPr>
          <p:cNvPr id="24" name="Picture Placeholder 18">
            <a:extLst>
              <a:ext uri="{FF2B5EF4-FFF2-40B4-BE49-F238E27FC236}">
                <a16:creationId xmlns:a16="http://schemas.microsoft.com/office/drawing/2014/main" id="{F3A46E98-D440-2B3A-5B6D-D2B6E5D69DBE}"/>
              </a:ext>
            </a:extLst>
          </p:cNvPr>
          <p:cNvSpPr>
            <a:spLocks noGrp="1"/>
          </p:cNvSpPr>
          <p:nvPr>
            <p:ph type="pic" sz="quarter" idx="35" hasCustomPrompt="1"/>
          </p:nvPr>
        </p:nvSpPr>
        <p:spPr>
          <a:xfrm>
            <a:off x="348145" y="3320219"/>
            <a:ext cx="670430" cy="692701"/>
          </a:xfrm>
          <a:prstGeom prst="rect">
            <a:avLst/>
          </a:prstGeom>
        </p:spPr>
        <p:txBody>
          <a:bodyPr/>
          <a:lstStyle>
            <a:lvl1pPr marL="0" indent="0">
              <a:buNone/>
              <a:defRPr sz="800"/>
            </a:lvl1pPr>
          </a:lstStyle>
          <a:p>
            <a:r>
              <a:rPr lang="en-US"/>
              <a:t>Insert icon from style guide</a:t>
            </a:r>
          </a:p>
        </p:txBody>
      </p:sp>
      <p:sp>
        <p:nvSpPr>
          <p:cNvPr id="25" name="Picture Placeholder 18">
            <a:extLst>
              <a:ext uri="{FF2B5EF4-FFF2-40B4-BE49-F238E27FC236}">
                <a16:creationId xmlns:a16="http://schemas.microsoft.com/office/drawing/2014/main" id="{2BC4BF48-9281-7E5D-F5EF-9AFE3EBC928F}"/>
              </a:ext>
            </a:extLst>
          </p:cNvPr>
          <p:cNvSpPr>
            <a:spLocks noGrp="1"/>
          </p:cNvSpPr>
          <p:nvPr>
            <p:ph type="pic" sz="quarter" idx="36" hasCustomPrompt="1"/>
          </p:nvPr>
        </p:nvSpPr>
        <p:spPr>
          <a:xfrm>
            <a:off x="348145" y="4496097"/>
            <a:ext cx="670430" cy="692700"/>
          </a:xfrm>
          <a:prstGeom prst="rect">
            <a:avLst/>
          </a:prstGeom>
        </p:spPr>
        <p:txBody>
          <a:bodyPr/>
          <a:lstStyle>
            <a:lvl1pPr marL="0" indent="0">
              <a:buNone/>
              <a:defRPr sz="800"/>
            </a:lvl1pPr>
          </a:lstStyle>
          <a:p>
            <a:r>
              <a:rPr lang="en-US"/>
              <a:t>Insert icon from style guide</a:t>
            </a:r>
          </a:p>
        </p:txBody>
      </p:sp>
      <p:sp>
        <p:nvSpPr>
          <p:cNvPr id="26" name="Picture Placeholder 18">
            <a:extLst>
              <a:ext uri="{FF2B5EF4-FFF2-40B4-BE49-F238E27FC236}">
                <a16:creationId xmlns:a16="http://schemas.microsoft.com/office/drawing/2014/main" id="{C7E74378-2FAB-6FE1-EDB3-C99754157308}"/>
              </a:ext>
            </a:extLst>
          </p:cNvPr>
          <p:cNvSpPr>
            <a:spLocks noGrp="1"/>
          </p:cNvSpPr>
          <p:nvPr>
            <p:ph type="pic" sz="quarter" idx="37" hasCustomPrompt="1"/>
          </p:nvPr>
        </p:nvSpPr>
        <p:spPr>
          <a:xfrm>
            <a:off x="6468224" y="2155562"/>
            <a:ext cx="670430" cy="692700"/>
          </a:xfrm>
          <a:prstGeom prst="rect">
            <a:avLst/>
          </a:prstGeom>
        </p:spPr>
        <p:txBody>
          <a:bodyPr/>
          <a:lstStyle>
            <a:lvl1pPr marL="0" indent="0">
              <a:buNone/>
              <a:defRPr sz="800"/>
            </a:lvl1pPr>
          </a:lstStyle>
          <a:p>
            <a:r>
              <a:rPr lang="en-US"/>
              <a:t>Insert icon from style guide</a:t>
            </a:r>
          </a:p>
        </p:txBody>
      </p:sp>
      <p:sp>
        <p:nvSpPr>
          <p:cNvPr id="27" name="Picture Placeholder 18">
            <a:extLst>
              <a:ext uri="{FF2B5EF4-FFF2-40B4-BE49-F238E27FC236}">
                <a16:creationId xmlns:a16="http://schemas.microsoft.com/office/drawing/2014/main" id="{8A41B6F3-27BB-2866-421E-BA25E572873B}"/>
              </a:ext>
            </a:extLst>
          </p:cNvPr>
          <p:cNvSpPr>
            <a:spLocks noGrp="1"/>
          </p:cNvSpPr>
          <p:nvPr>
            <p:ph type="pic" sz="quarter" idx="38" hasCustomPrompt="1"/>
          </p:nvPr>
        </p:nvSpPr>
        <p:spPr>
          <a:xfrm>
            <a:off x="6468224" y="3320219"/>
            <a:ext cx="670430" cy="689520"/>
          </a:xfrm>
          <a:prstGeom prst="rect">
            <a:avLst/>
          </a:prstGeom>
        </p:spPr>
        <p:txBody>
          <a:bodyPr/>
          <a:lstStyle>
            <a:lvl1pPr marL="0" indent="0">
              <a:buNone/>
              <a:defRPr sz="800"/>
            </a:lvl1pPr>
          </a:lstStyle>
          <a:p>
            <a:r>
              <a:rPr lang="en-US"/>
              <a:t>Insert icon from style guide</a:t>
            </a:r>
          </a:p>
        </p:txBody>
      </p:sp>
      <p:sp>
        <p:nvSpPr>
          <p:cNvPr id="28" name="Picture Placeholder 18">
            <a:extLst>
              <a:ext uri="{FF2B5EF4-FFF2-40B4-BE49-F238E27FC236}">
                <a16:creationId xmlns:a16="http://schemas.microsoft.com/office/drawing/2014/main" id="{6A92F6CC-C13B-93A3-C723-3270D6158E4F}"/>
              </a:ext>
            </a:extLst>
          </p:cNvPr>
          <p:cNvSpPr>
            <a:spLocks noGrp="1"/>
          </p:cNvSpPr>
          <p:nvPr>
            <p:ph type="pic" sz="quarter" idx="39" hasCustomPrompt="1"/>
          </p:nvPr>
        </p:nvSpPr>
        <p:spPr>
          <a:xfrm>
            <a:off x="6468224" y="4496097"/>
            <a:ext cx="670430" cy="679450"/>
          </a:xfrm>
          <a:prstGeom prst="rect">
            <a:avLst/>
          </a:prstGeom>
        </p:spPr>
        <p:txBody>
          <a:bodyPr/>
          <a:lstStyle>
            <a:lvl1pPr marL="0" indent="0">
              <a:buNone/>
              <a:defRPr sz="800"/>
            </a:lvl1pPr>
          </a:lstStyle>
          <a:p>
            <a:r>
              <a:rPr lang="en-US"/>
              <a:t>Insert icon from style guide</a:t>
            </a:r>
          </a:p>
        </p:txBody>
      </p:sp>
      <p:sp>
        <p:nvSpPr>
          <p:cNvPr id="30" name="Text Placeholder 29">
            <a:extLst>
              <a:ext uri="{FF2B5EF4-FFF2-40B4-BE49-F238E27FC236}">
                <a16:creationId xmlns:a16="http://schemas.microsoft.com/office/drawing/2014/main" id="{047EF5CF-56A4-1D42-D125-6E4ED40464FF}"/>
              </a:ext>
            </a:extLst>
          </p:cNvPr>
          <p:cNvSpPr>
            <a:spLocks noGrp="1"/>
          </p:cNvSpPr>
          <p:nvPr>
            <p:ph type="body" sz="quarter" idx="40"/>
          </p:nvPr>
        </p:nvSpPr>
        <p:spPr>
          <a:xfrm>
            <a:off x="1212409" y="2155825"/>
            <a:ext cx="4515292" cy="954088"/>
          </a:xfrm>
          <a:prstGeom prst="rect">
            <a:avLst/>
          </a:prstGeo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33" name="Text Placeholder 29">
            <a:extLst>
              <a:ext uri="{FF2B5EF4-FFF2-40B4-BE49-F238E27FC236}">
                <a16:creationId xmlns:a16="http://schemas.microsoft.com/office/drawing/2014/main" id="{0ED4B8E0-3DE4-41C7-5F28-FC2425418717}"/>
              </a:ext>
            </a:extLst>
          </p:cNvPr>
          <p:cNvSpPr>
            <a:spLocks noGrp="1"/>
          </p:cNvSpPr>
          <p:nvPr>
            <p:ph type="body" sz="quarter" idx="41"/>
          </p:nvPr>
        </p:nvSpPr>
        <p:spPr>
          <a:xfrm>
            <a:off x="1212409" y="3320219"/>
            <a:ext cx="4515292" cy="954088"/>
          </a:xfrm>
          <a:prstGeom prst="rect">
            <a:avLst/>
          </a:prstGeo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35" name="Text Placeholder 29">
            <a:extLst>
              <a:ext uri="{FF2B5EF4-FFF2-40B4-BE49-F238E27FC236}">
                <a16:creationId xmlns:a16="http://schemas.microsoft.com/office/drawing/2014/main" id="{3900CA63-ABA5-0BBD-9905-70DA182ADE5C}"/>
              </a:ext>
            </a:extLst>
          </p:cNvPr>
          <p:cNvSpPr>
            <a:spLocks noGrp="1"/>
          </p:cNvSpPr>
          <p:nvPr>
            <p:ph type="body" sz="quarter" idx="42"/>
          </p:nvPr>
        </p:nvSpPr>
        <p:spPr>
          <a:xfrm>
            <a:off x="1212409" y="4484613"/>
            <a:ext cx="4515292" cy="954088"/>
          </a:xfrm>
          <a:prstGeom prst="rect">
            <a:avLst/>
          </a:prstGeo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36" name="Text Placeholder 29">
            <a:extLst>
              <a:ext uri="{FF2B5EF4-FFF2-40B4-BE49-F238E27FC236}">
                <a16:creationId xmlns:a16="http://schemas.microsoft.com/office/drawing/2014/main" id="{E1943871-228A-4BFC-615B-A058AFD0474B}"/>
              </a:ext>
            </a:extLst>
          </p:cNvPr>
          <p:cNvSpPr>
            <a:spLocks noGrp="1"/>
          </p:cNvSpPr>
          <p:nvPr>
            <p:ph type="body" sz="quarter" idx="43"/>
          </p:nvPr>
        </p:nvSpPr>
        <p:spPr>
          <a:xfrm>
            <a:off x="7311551" y="2155825"/>
            <a:ext cx="4515292" cy="954088"/>
          </a:xfrm>
          <a:prstGeom prst="rect">
            <a:avLst/>
          </a:prstGeo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37" name="Text Placeholder 29">
            <a:extLst>
              <a:ext uri="{FF2B5EF4-FFF2-40B4-BE49-F238E27FC236}">
                <a16:creationId xmlns:a16="http://schemas.microsoft.com/office/drawing/2014/main" id="{88BB96EE-542C-BAB4-B621-CAC24392D1B7}"/>
              </a:ext>
            </a:extLst>
          </p:cNvPr>
          <p:cNvSpPr>
            <a:spLocks noGrp="1"/>
          </p:cNvSpPr>
          <p:nvPr>
            <p:ph type="body" sz="quarter" idx="44"/>
          </p:nvPr>
        </p:nvSpPr>
        <p:spPr>
          <a:xfrm>
            <a:off x="7311551" y="3320219"/>
            <a:ext cx="4515292" cy="954088"/>
          </a:xfrm>
          <a:prstGeom prst="rect">
            <a:avLst/>
          </a:prstGeo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38" name="Text Placeholder 29">
            <a:extLst>
              <a:ext uri="{FF2B5EF4-FFF2-40B4-BE49-F238E27FC236}">
                <a16:creationId xmlns:a16="http://schemas.microsoft.com/office/drawing/2014/main" id="{E6C08F5A-A09F-4828-01F2-4DD4EA0C5E12}"/>
              </a:ext>
            </a:extLst>
          </p:cNvPr>
          <p:cNvSpPr>
            <a:spLocks noGrp="1"/>
          </p:cNvSpPr>
          <p:nvPr>
            <p:ph type="body" sz="quarter" idx="45"/>
          </p:nvPr>
        </p:nvSpPr>
        <p:spPr>
          <a:xfrm>
            <a:off x="7311551" y="4484613"/>
            <a:ext cx="4515292" cy="954088"/>
          </a:xfrm>
          <a:prstGeom prst="rect">
            <a:avLst/>
          </a:prstGeo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p:txBody>
      </p:sp>
      <p:pic>
        <p:nvPicPr>
          <p:cNvPr id="3" name="Picture 2">
            <a:extLst>
              <a:ext uri="{FF2B5EF4-FFF2-40B4-BE49-F238E27FC236}">
                <a16:creationId xmlns:a16="http://schemas.microsoft.com/office/drawing/2014/main" id="{D7B1703B-EAC5-0987-D3C7-B9BBAFB6C5CB}"/>
              </a:ext>
            </a:extLst>
          </p:cNvPr>
          <p:cNvPicPr>
            <a:picLocks noChangeAspect="1"/>
          </p:cNvPicPr>
          <p:nvPr userDrawn="1"/>
        </p:nvPicPr>
        <p:blipFill>
          <a:blip r:embed="rId2"/>
          <a:stretch>
            <a:fillRect/>
          </a:stretch>
        </p:blipFill>
        <p:spPr>
          <a:xfrm>
            <a:off x="109931" y="6443458"/>
            <a:ext cx="315031" cy="277654"/>
          </a:xfrm>
          <a:prstGeom prst="rect">
            <a:avLst/>
          </a:prstGeom>
        </p:spPr>
      </p:pic>
      <p:sp>
        <p:nvSpPr>
          <p:cNvPr id="5" name="TextBox 4">
            <a:extLst>
              <a:ext uri="{FF2B5EF4-FFF2-40B4-BE49-F238E27FC236}">
                <a16:creationId xmlns:a16="http://schemas.microsoft.com/office/drawing/2014/main" id="{B8DB019C-72BC-514E-6381-D65C207EDAC0}"/>
              </a:ext>
            </a:extLst>
          </p:cNvPr>
          <p:cNvSpPr txBox="1"/>
          <p:nvPr userDrawn="1"/>
        </p:nvSpPr>
        <p:spPr>
          <a:xfrm>
            <a:off x="11408949" y="6472291"/>
            <a:ext cx="533400" cy="138499"/>
          </a:xfrm>
          <a:prstGeom prst="rect">
            <a:avLst/>
          </a:prstGeom>
          <a:noFill/>
        </p:spPr>
        <p:txBody>
          <a:bodyPr wrap="square" lIns="0" tIns="0" rIns="0" bIns="0" rtlCol="0">
            <a:spAutoFit/>
          </a:bodyPr>
          <a:lstStyle/>
          <a:p>
            <a:pPr algn="r"/>
            <a:fld id="{10B16927-13B3-4496-9F89-5EF8D399C276}" type="slidenum">
              <a:rPr lang="en-US" sz="900" b="0" smtClean="0">
                <a:solidFill>
                  <a:schemeClr val="tx1"/>
                </a:solidFill>
              </a:rPr>
              <a:pPr algn="r"/>
              <a:t>‹#›</a:t>
            </a:fld>
            <a:endParaRPr lang="en-US" sz="900" b="0">
              <a:solidFill>
                <a:schemeClr val="tx1"/>
              </a:solidFill>
            </a:endParaRPr>
          </a:p>
        </p:txBody>
      </p:sp>
      <p:sp>
        <p:nvSpPr>
          <p:cNvPr id="9" name="Rectangle 8">
            <a:extLst>
              <a:ext uri="{FF2B5EF4-FFF2-40B4-BE49-F238E27FC236}">
                <a16:creationId xmlns:a16="http://schemas.microsoft.com/office/drawing/2014/main" id="{9B497870-4F27-1DC1-C69D-4169FD6D05BD}"/>
              </a:ext>
            </a:extLst>
          </p:cNvPr>
          <p:cNvSpPr/>
          <p:nvPr userDrawn="1"/>
        </p:nvSpPr>
        <p:spPr>
          <a:xfrm>
            <a:off x="195128" y="199134"/>
            <a:ext cx="11802848" cy="954420"/>
          </a:xfrm>
          <a:prstGeom prst="rect">
            <a:avLst/>
          </a:prstGeom>
          <a:solidFill>
            <a:srgbClr val="001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17">
            <a:extLst>
              <a:ext uri="{FF2B5EF4-FFF2-40B4-BE49-F238E27FC236}">
                <a16:creationId xmlns:a16="http://schemas.microsoft.com/office/drawing/2014/main" id="{CDD715DF-517C-639A-E334-C87154863FF0}"/>
              </a:ext>
            </a:extLst>
          </p:cNvPr>
          <p:cNvSpPr/>
          <p:nvPr userDrawn="1"/>
        </p:nvSpPr>
        <p:spPr>
          <a:xfrm>
            <a:off x="9806588" y="193711"/>
            <a:ext cx="2191598" cy="954501"/>
          </a:xfrm>
          <a:custGeom>
            <a:avLst/>
            <a:gdLst>
              <a:gd name="connsiteX0" fmla="*/ 0 w 4691270"/>
              <a:gd name="connsiteY0" fmla="*/ 6858000 h 6858000"/>
              <a:gd name="connsiteX1" fmla="*/ 1848689 w 4691270"/>
              <a:gd name="connsiteY1" fmla="*/ 0 h 6858000"/>
              <a:gd name="connsiteX2" fmla="*/ 4691270 w 4691270"/>
              <a:gd name="connsiteY2" fmla="*/ 0 h 6858000"/>
              <a:gd name="connsiteX3" fmla="*/ 2842581 w 4691270"/>
              <a:gd name="connsiteY3" fmla="*/ 6858000 h 6858000"/>
              <a:gd name="connsiteX4" fmla="*/ 0 w 4691270"/>
              <a:gd name="connsiteY4" fmla="*/ 6858000 h 6858000"/>
              <a:gd name="connsiteX0" fmla="*/ 0 w 2915479"/>
              <a:gd name="connsiteY0" fmla="*/ 6858000 h 6858000"/>
              <a:gd name="connsiteX1" fmla="*/ 1848689 w 2915479"/>
              <a:gd name="connsiteY1" fmla="*/ 0 h 6858000"/>
              <a:gd name="connsiteX2" fmla="*/ 2915479 w 2915479"/>
              <a:gd name="connsiteY2" fmla="*/ 13253 h 6858000"/>
              <a:gd name="connsiteX3" fmla="*/ 2842581 w 2915479"/>
              <a:gd name="connsiteY3" fmla="*/ 6858000 h 6858000"/>
              <a:gd name="connsiteX4" fmla="*/ 0 w 2915479"/>
              <a:gd name="connsiteY4" fmla="*/ 6858000 h 6858000"/>
              <a:gd name="connsiteX0" fmla="*/ 0 w 2915479"/>
              <a:gd name="connsiteY0" fmla="*/ 6858000 h 6858000"/>
              <a:gd name="connsiteX1" fmla="*/ 1848689 w 2915479"/>
              <a:gd name="connsiteY1" fmla="*/ 0 h 6858000"/>
              <a:gd name="connsiteX2" fmla="*/ 2915479 w 2915479"/>
              <a:gd name="connsiteY2" fmla="*/ 1 h 6858000"/>
              <a:gd name="connsiteX3" fmla="*/ 2842581 w 2915479"/>
              <a:gd name="connsiteY3" fmla="*/ 6858000 h 6858000"/>
              <a:gd name="connsiteX4" fmla="*/ 0 w 2915479"/>
              <a:gd name="connsiteY4" fmla="*/ 6858000 h 6858000"/>
              <a:gd name="connsiteX0" fmla="*/ 0 w 3982268"/>
              <a:gd name="connsiteY0" fmla="*/ 6858000 h 6871252"/>
              <a:gd name="connsiteX1" fmla="*/ 1848689 w 3982268"/>
              <a:gd name="connsiteY1" fmla="*/ 0 h 6871252"/>
              <a:gd name="connsiteX2" fmla="*/ 2915479 w 3982268"/>
              <a:gd name="connsiteY2" fmla="*/ 1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2644 w 3982268"/>
              <a:gd name="connsiteY2" fmla="*/ 13253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7960 w 3982268"/>
              <a:gd name="connsiteY2" fmla="*/ 2621 h 6871252"/>
              <a:gd name="connsiteX3" fmla="*/ 3982268 w 3982268"/>
              <a:gd name="connsiteY3" fmla="*/ 6871252 h 6871252"/>
              <a:gd name="connsiteX4" fmla="*/ 0 w 3982268"/>
              <a:gd name="connsiteY4" fmla="*/ 6858000 h 6871252"/>
              <a:gd name="connsiteX0" fmla="*/ 0 w 3982268"/>
              <a:gd name="connsiteY0" fmla="*/ 6860695 h 6873947"/>
              <a:gd name="connsiteX1" fmla="*/ 1848689 w 3982268"/>
              <a:gd name="connsiteY1" fmla="*/ 2695 h 6873947"/>
              <a:gd name="connsiteX2" fmla="*/ 3927960 w 3982268"/>
              <a:gd name="connsiteY2" fmla="*/ 0 h 6873947"/>
              <a:gd name="connsiteX3" fmla="*/ 3982268 w 3982268"/>
              <a:gd name="connsiteY3" fmla="*/ 6873947 h 6873947"/>
              <a:gd name="connsiteX4" fmla="*/ 0 w 3982268"/>
              <a:gd name="connsiteY4" fmla="*/ 6860695 h 6873947"/>
              <a:gd name="connsiteX0" fmla="*/ 0 w 4014166"/>
              <a:gd name="connsiteY0" fmla="*/ 6860695 h 6860695"/>
              <a:gd name="connsiteX1" fmla="*/ 1848689 w 4014166"/>
              <a:gd name="connsiteY1" fmla="*/ 2695 h 6860695"/>
              <a:gd name="connsiteX2" fmla="*/ 3927960 w 4014166"/>
              <a:gd name="connsiteY2" fmla="*/ 0 h 6860695"/>
              <a:gd name="connsiteX3" fmla="*/ 4014166 w 4014166"/>
              <a:gd name="connsiteY3" fmla="*/ 6756989 h 6860695"/>
              <a:gd name="connsiteX4" fmla="*/ 0 w 4014166"/>
              <a:gd name="connsiteY4" fmla="*/ 6860695 h 686069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58000 h 6860620"/>
              <a:gd name="connsiteX1" fmla="*/ 1848689 w 3934421"/>
              <a:gd name="connsiteY1" fmla="*/ 0 h 6860620"/>
              <a:gd name="connsiteX2" fmla="*/ 3858110 w 3934421"/>
              <a:gd name="connsiteY2" fmla="*/ 79855 h 6860620"/>
              <a:gd name="connsiteX3" fmla="*/ 3934421 w 3934421"/>
              <a:gd name="connsiteY3" fmla="*/ 6860620 h 6860620"/>
              <a:gd name="connsiteX4" fmla="*/ 0 w 3934421"/>
              <a:gd name="connsiteY4" fmla="*/ 6858000 h 6860620"/>
              <a:gd name="connsiteX0" fmla="*/ 0 w 3934421"/>
              <a:gd name="connsiteY0" fmla="*/ 6860695 h 6863315"/>
              <a:gd name="connsiteX1" fmla="*/ 1848689 w 3934421"/>
              <a:gd name="connsiteY1" fmla="*/ 2695 h 6863315"/>
              <a:gd name="connsiteX2" fmla="*/ 3921610 w 3934421"/>
              <a:gd name="connsiteY2" fmla="*/ 0 h 6863315"/>
              <a:gd name="connsiteX3" fmla="*/ 3934421 w 3934421"/>
              <a:gd name="connsiteY3" fmla="*/ 6863315 h 6863315"/>
              <a:gd name="connsiteX4" fmla="*/ 0 w 3934421"/>
              <a:gd name="connsiteY4" fmla="*/ 6860695 h 6863315"/>
              <a:gd name="connsiteX0" fmla="*/ 0 w 21185743"/>
              <a:gd name="connsiteY0" fmla="*/ 6860695 h 6863315"/>
              <a:gd name="connsiteX1" fmla="*/ 1848689 w 21185743"/>
              <a:gd name="connsiteY1" fmla="*/ 2695 h 6863315"/>
              <a:gd name="connsiteX2" fmla="*/ 21185743 w 21185743"/>
              <a:gd name="connsiteY2" fmla="*/ 0 h 6863315"/>
              <a:gd name="connsiteX3" fmla="*/ 3934421 w 21185743"/>
              <a:gd name="connsiteY3" fmla="*/ 6863315 h 6863315"/>
              <a:gd name="connsiteX4" fmla="*/ 0 w 21185743"/>
              <a:gd name="connsiteY4" fmla="*/ 6860695 h 6863315"/>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78512"/>
              <a:gd name="connsiteY0" fmla="*/ 6860695 h 6860694"/>
              <a:gd name="connsiteX1" fmla="*/ 1848689 w 22078512"/>
              <a:gd name="connsiteY1" fmla="*/ 2695 h 6860694"/>
              <a:gd name="connsiteX2" fmla="*/ 21832566 w 22078512"/>
              <a:gd name="connsiteY2" fmla="*/ 0 h 6860694"/>
              <a:gd name="connsiteX3" fmla="*/ 22014184 w 22078512"/>
              <a:gd name="connsiteY3" fmla="*/ 6727378 h 6860694"/>
              <a:gd name="connsiteX4" fmla="*/ 0 w 22078512"/>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847161 h 6860694"/>
              <a:gd name="connsiteX4" fmla="*/ 0 w 22014184"/>
              <a:gd name="connsiteY4" fmla="*/ 6860695 h 6860694"/>
              <a:gd name="connsiteX0" fmla="*/ 0 w 22014184"/>
              <a:gd name="connsiteY0" fmla="*/ 6884648 h 6884647"/>
              <a:gd name="connsiteX1" fmla="*/ 1848689 w 22014184"/>
              <a:gd name="connsiteY1" fmla="*/ 26648 h 6884647"/>
              <a:gd name="connsiteX2" fmla="*/ 21928390 w 22014184"/>
              <a:gd name="connsiteY2" fmla="*/ 0 h 6884647"/>
              <a:gd name="connsiteX3" fmla="*/ 22014184 w 22014184"/>
              <a:gd name="connsiteY3" fmla="*/ 6871114 h 6884647"/>
              <a:gd name="connsiteX4" fmla="*/ 0 w 22014184"/>
              <a:gd name="connsiteY4" fmla="*/ 6884648 h 6884647"/>
              <a:gd name="connsiteX0" fmla="*/ 0 w 22014184"/>
              <a:gd name="connsiteY0" fmla="*/ 6858950 h 6858949"/>
              <a:gd name="connsiteX1" fmla="*/ 1848689 w 22014184"/>
              <a:gd name="connsiteY1" fmla="*/ 950 h 6858949"/>
              <a:gd name="connsiteX2" fmla="*/ 17291794 w 22014184"/>
              <a:gd name="connsiteY2" fmla="*/ 0 h 6858949"/>
              <a:gd name="connsiteX3" fmla="*/ 22014184 w 22014184"/>
              <a:gd name="connsiteY3" fmla="*/ 6845416 h 6858949"/>
              <a:gd name="connsiteX4" fmla="*/ 0 w 22014184"/>
              <a:gd name="connsiteY4" fmla="*/ 6858950 h 6858949"/>
              <a:gd name="connsiteX0" fmla="*/ 0 w 22014184"/>
              <a:gd name="connsiteY0" fmla="*/ 6858950 h 6858949"/>
              <a:gd name="connsiteX1" fmla="*/ 1848689 w 22014184"/>
              <a:gd name="connsiteY1" fmla="*/ 950 h 6858949"/>
              <a:gd name="connsiteX2" fmla="*/ 17943002 w 22014184"/>
              <a:gd name="connsiteY2" fmla="*/ 0 h 6858949"/>
              <a:gd name="connsiteX3" fmla="*/ 22014184 w 22014184"/>
              <a:gd name="connsiteY3" fmla="*/ 6845416 h 6858949"/>
              <a:gd name="connsiteX4" fmla="*/ 0 w 22014184"/>
              <a:gd name="connsiteY4" fmla="*/ 6858950 h 6858949"/>
              <a:gd name="connsiteX0" fmla="*/ 0 w 17950648"/>
              <a:gd name="connsiteY0" fmla="*/ 6858950 h 6858949"/>
              <a:gd name="connsiteX1" fmla="*/ 1848689 w 17950648"/>
              <a:gd name="connsiteY1" fmla="*/ 950 h 6858949"/>
              <a:gd name="connsiteX2" fmla="*/ 17943002 w 17950648"/>
              <a:gd name="connsiteY2" fmla="*/ 0 h 6858949"/>
              <a:gd name="connsiteX3" fmla="*/ 17950648 w 17950648"/>
              <a:gd name="connsiteY3" fmla="*/ 6845416 h 6858949"/>
              <a:gd name="connsiteX4" fmla="*/ 0 w 17950648"/>
              <a:gd name="connsiteY4" fmla="*/ 6858950 h 6858949"/>
              <a:gd name="connsiteX0" fmla="*/ 0 w 17976696"/>
              <a:gd name="connsiteY0" fmla="*/ 6858950 h 6858949"/>
              <a:gd name="connsiteX1" fmla="*/ 1848689 w 17976696"/>
              <a:gd name="connsiteY1" fmla="*/ 950 h 6858949"/>
              <a:gd name="connsiteX2" fmla="*/ 17943002 w 17976696"/>
              <a:gd name="connsiteY2" fmla="*/ 0 h 6858949"/>
              <a:gd name="connsiteX3" fmla="*/ 17976696 w 17976696"/>
              <a:gd name="connsiteY3" fmla="*/ 6845416 h 6858949"/>
              <a:gd name="connsiteX4" fmla="*/ 0 w 17976696"/>
              <a:gd name="connsiteY4" fmla="*/ 6858950 h 6858949"/>
              <a:gd name="connsiteX0" fmla="*/ 0 w 17995295"/>
              <a:gd name="connsiteY0" fmla="*/ 6858950 h 6858949"/>
              <a:gd name="connsiteX1" fmla="*/ 1848689 w 17995295"/>
              <a:gd name="connsiteY1" fmla="*/ 950 h 6858949"/>
              <a:gd name="connsiteX2" fmla="*/ 17995098 w 17995295"/>
              <a:gd name="connsiteY2" fmla="*/ 0 h 6858949"/>
              <a:gd name="connsiteX3" fmla="*/ 17976696 w 17995295"/>
              <a:gd name="connsiteY3" fmla="*/ 6845416 h 6858949"/>
              <a:gd name="connsiteX4" fmla="*/ 0 w 17995295"/>
              <a:gd name="connsiteY4" fmla="*/ 6858950 h 6858949"/>
              <a:gd name="connsiteX0" fmla="*/ 0 w 17995295"/>
              <a:gd name="connsiteY0" fmla="*/ 6927477 h 6927477"/>
              <a:gd name="connsiteX1" fmla="*/ 1848689 w 17995295"/>
              <a:gd name="connsiteY1" fmla="*/ 950 h 6927477"/>
              <a:gd name="connsiteX2" fmla="*/ 17995098 w 17995295"/>
              <a:gd name="connsiteY2" fmla="*/ 0 h 6927477"/>
              <a:gd name="connsiteX3" fmla="*/ 17976696 w 17995295"/>
              <a:gd name="connsiteY3" fmla="*/ 6845416 h 6927477"/>
              <a:gd name="connsiteX4" fmla="*/ 0 w 17995295"/>
              <a:gd name="connsiteY4" fmla="*/ 6927477 h 6927477"/>
              <a:gd name="connsiteX0" fmla="*/ 0 w 19185604"/>
              <a:gd name="connsiteY0" fmla="*/ 6927477 h 6927477"/>
              <a:gd name="connsiteX1" fmla="*/ 1848689 w 19185604"/>
              <a:gd name="connsiteY1" fmla="*/ 950 h 6927477"/>
              <a:gd name="connsiteX2" fmla="*/ 17995098 w 19185604"/>
              <a:gd name="connsiteY2" fmla="*/ 0 h 6927477"/>
              <a:gd name="connsiteX3" fmla="*/ 19185604 w 19185604"/>
              <a:gd name="connsiteY3" fmla="*/ 6913942 h 6927477"/>
              <a:gd name="connsiteX4" fmla="*/ 0 w 19185604"/>
              <a:gd name="connsiteY4" fmla="*/ 6927477 h 6927477"/>
              <a:gd name="connsiteX0" fmla="*/ 0 w 19204201"/>
              <a:gd name="connsiteY0" fmla="*/ 6996005 h 6996005"/>
              <a:gd name="connsiteX1" fmla="*/ 1848689 w 19204201"/>
              <a:gd name="connsiteY1" fmla="*/ 69478 h 6996005"/>
              <a:gd name="connsiteX2" fmla="*/ 19204007 w 19204201"/>
              <a:gd name="connsiteY2" fmla="*/ 0 h 6996005"/>
              <a:gd name="connsiteX3" fmla="*/ 19185604 w 19204201"/>
              <a:gd name="connsiteY3" fmla="*/ 6982470 h 6996005"/>
              <a:gd name="connsiteX4" fmla="*/ 0 w 19204201"/>
              <a:gd name="connsiteY4" fmla="*/ 6996005 h 6996005"/>
              <a:gd name="connsiteX0" fmla="*/ 0 w 19232185"/>
              <a:gd name="connsiteY0" fmla="*/ 6924622 h 6982470"/>
              <a:gd name="connsiteX1" fmla="*/ 1876673 w 19232185"/>
              <a:gd name="connsiteY1" fmla="*/ 69478 h 6982470"/>
              <a:gd name="connsiteX2" fmla="*/ 19231991 w 19232185"/>
              <a:gd name="connsiteY2" fmla="*/ 0 h 6982470"/>
              <a:gd name="connsiteX3" fmla="*/ 19213588 w 19232185"/>
              <a:gd name="connsiteY3" fmla="*/ 6982470 h 6982470"/>
              <a:gd name="connsiteX4" fmla="*/ 0 w 19232185"/>
              <a:gd name="connsiteY4" fmla="*/ 6924622 h 6982470"/>
              <a:gd name="connsiteX0" fmla="*/ 0 w 19213588"/>
              <a:gd name="connsiteY0" fmla="*/ 6924622 h 6982470"/>
              <a:gd name="connsiteX1" fmla="*/ 1876673 w 19213588"/>
              <a:gd name="connsiteY1" fmla="*/ 69478 h 6982470"/>
              <a:gd name="connsiteX2" fmla="*/ 19204007 w 19213588"/>
              <a:gd name="connsiteY2" fmla="*/ 0 h 6982470"/>
              <a:gd name="connsiteX3" fmla="*/ 19213588 w 19213588"/>
              <a:gd name="connsiteY3" fmla="*/ 6982470 h 6982470"/>
              <a:gd name="connsiteX4" fmla="*/ 0 w 19213588"/>
              <a:gd name="connsiteY4" fmla="*/ 6924622 h 6982470"/>
              <a:gd name="connsiteX0" fmla="*/ 0 w 19213588"/>
              <a:gd name="connsiteY0" fmla="*/ 6900828 h 6958676"/>
              <a:gd name="connsiteX1" fmla="*/ 1876673 w 19213588"/>
              <a:gd name="connsiteY1" fmla="*/ 45684 h 6958676"/>
              <a:gd name="connsiteX2" fmla="*/ 19204007 w 19213588"/>
              <a:gd name="connsiteY2" fmla="*/ 0 h 6958676"/>
              <a:gd name="connsiteX3" fmla="*/ 19213588 w 19213588"/>
              <a:gd name="connsiteY3" fmla="*/ 6958676 h 6958676"/>
              <a:gd name="connsiteX4" fmla="*/ 0 w 19213588"/>
              <a:gd name="connsiteY4" fmla="*/ 6900828 h 6958676"/>
              <a:gd name="connsiteX0" fmla="*/ 0 w 19296381"/>
              <a:gd name="connsiteY0" fmla="*/ 6970276 h 6970276"/>
              <a:gd name="connsiteX1" fmla="*/ 1959466 w 19296381"/>
              <a:gd name="connsiteY1" fmla="*/ 45684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235446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276 h 6970276"/>
              <a:gd name="connsiteX1" fmla="*/ 2373435 w 19296381"/>
              <a:gd name="connsiteY1" fmla="*/ 22537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428630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980586 w 19296381"/>
              <a:gd name="connsiteY1" fmla="*/ 45686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539021 w 19296381"/>
              <a:gd name="connsiteY1" fmla="*/ 68835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739 h 6959288"/>
              <a:gd name="connsiteX1" fmla="*/ 2539021 w 19296381"/>
              <a:gd name="connsiteY1" fmla="*/ 0 h 6959288"/>
              <a:gd name="connsiteX2" fmla="*/ 19286800 w 19296381"/>
              <a:gd name="connsiteY2" fmla="*/ 612 h 6959288"/>
              <a:gd name="connsiteX3" fmla="*/ 19296381 w 19296381"/>
              <a:gd name="connsiteY3" fmla="*/ 6959288 h 6959288"/>
              <a:gd name="connsiteX4" fmla="*/ 0 w 19296381"/>
              <a:gd name="connsiteY4" fmla="*/ 6947739 h 6959288"/>
              <a:gd name="connsiteX0" fmla="*/ 0 w 19268783"/>
              <a:gd name="connsiteY0" fmla="*/ 6924590 h 6959288"/>
              <a:gd name="connsiteX1" fmla="*/ 2511423 w 19268783"/>
              <a:gd name="connsiteY1" fmla="*/ 0 h 6959288"/>
              <a:gd name="connsiteX2" fmla="*/ 19259202 w 19268783"/>
              <a:gd name="connsiteY2" fmla="*/ 612 h 6959288"/>
              <a:gd name="connsiteX3" fmla="*/ 19268783 w 19268783"/>
              <a:gd name="connsiteY3" fmla="*/ 6959288 h 6959288"/>
              <a:gd name="connsiteX4" fmla="*/ 0 w 19268783"/>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59204"/>
              <a:gd name="connsiteY0" fmla="*/ 6924590 h 6959288"/>
              <a:gd name="connsiteX1" fmla="*/ 2511423 w 19259204"/>
              <a:gd name="connsiteY1" fmla="*/ 0 h 6959288"/>
              <a:gd name="connsiteX2" fmla="*/ 19259202 w 19259204"/>
              <a:gd name="connsiteY2" fmla="*/ 612 h 6959288"/>
              <a:gd name="connsiteX3" fmla="*/ 19241185 w 19259204"/>
              <a:gd name="connsiteY3" fmla="*/ 6959288 h 6959288"/>
              <a:gd name="connsiteX4" fmla="*/ 0 w 19259204"/>
              <a:gd name="connsiteY4" fmla="*/ 6924590 h 6959288"/>
              <a:gd name="connsiteX0" fmla="*/ 0 w 19038422"/>
              <a:gd name="connsiteY0" fmla="*/ 6924590 h 6959288"/>
              <a:gd name="connsiteX1" fmla="*/ 2290641 w 19038422"/>
              <a:gd name="connsiteY1" fmla="*/ 0 h 6959288"/>
              <a:gd name="connsiteX2" fmla="*/ 19038420 w 19038422"/>
              <a:gd name="connsiteY2" fmla="*/ 612 h 6959288"/>
              <a:gd name="connsiteX3" fmla="*/ 19020403 w 19038422"/>
              <a:gd name="connsiteY3" fmla="*/ 6959288 h 6959288"/>
              <a:gd name="connsiteX4" fmla="*/ 0 w 19038422"/>
              <a:gd name="connsiteY4" fmla="*/ 6924590 h 6959288"/>
              <a:gd name="connsiteX0" fmla="*/ 0 w 19049835"/>
              <a:gd name="connsiteY0" fmla="*/ 6924590 h 6959288"/>
              <a:gd name="connsiteX1" fmla="*/ 2290641 w 19049835"/>
              <a:gd name="connsiteY1" fmla="*/ 0 h 6959288"/>
              <a:gd name="connsiteX2" fmla="*/ 19038420 w 19049835"/>
              <a:gd name="connsiteY2" fmla="*/ 612 h 6959288"/>
              <a:gd name="connsiteX3" fmla="*/ 19048001 w 19049835"/>
              <a:gd name="connsiteY3" fmla="*/ 6959288 h 6959288"/>
              <a:gd name="connsiteX4" fmla="*/ 0 w 19049835"/>
              <a:gd name="connsiteY4" fmla="*/ 6924590 h 6959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835" h="6959288">
                <a:moveTo>
                  <a:pt x="0" y="6924590"/>
                </a:moveTo>
                <a:lnTo>
                  <a:pt x="2290641" y="0"/>
                </a:lnTo>
                <a:lnTo>
                  <a:pt x="19038420" y="612"/>
                </a:lnTo>
                <a:cubicBezTo>
                  <a:pt x="19029411" y="3479950"/>
                  <a:pt x="19057009" y="3479950"/>
                  <a:pt x="19048001" y="6959288"/>
                </a:cubicBezTo>
                <a:lnTo>
                  <a:pt x="0" y="6924590"/>
                </a:lnTo>
                <a:close/>
              </a:path>
            </a:pathLst>
          </a:custGeom>
          <a:solidFill>
            <a:srgbClr val="1D4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289C8166-D83C-558A-2D58-F6242710476E}"/>
              </a:ext>
            </a:extLst>
          </p:cNvPr>
          <p:cNvSpPr>
            <a:spLocks noGrp="1"/>
          </p:cNvSpPr>
          <p:nvPr>
            <p:ph type="title" hasCustomPrompt="1"/>
          </p:nvPr>
        </p:nvSpPr>
        <p:spPr>
          <a:xfrm>
            <a:off x="321340" y="353190"/>
            <a:ext cx="9512639" cy="678570"/>
          </a:xfrm>
          <a:prstGeom prst="rect">
            <a:avLst/>
          </a:prstGeom>
        </p:spPr>
        <p:txBody>
          <a:bodyPr anchor="ctr"/>
          <a:lstStyle>
            <a:lvl1pPr>
              <a:defRPr sz="2400" b="1">
                <a:solidFill>
                  <a:schemeClr val="bg1"/>
                </a:solidFill>
              </a:defRPr>
            </a:lvl1pPr>
          </a:lstStyle>
          <a:p>
            <a:r>
              <a:rPr lang="en-US"/>
              <a:t>Click to edit slide title</a:t>
            </a:r>
          </a:p>
        </p:txBody>
      </p:sp>
      <p:sp>
        <p:nvSpPr>
          <p:cNvPr id="2" name="Text Placeholder 3">
            <a:extLst>
              <a:ext uri="{FF2B5EF4-FFF2-40B4-BE49-F238E27FC236}">
                <a16:creationId xmlns:a16="http://schemas.microsoft.com/office/drawing/2014/main" id="{17D18701-ECB8-2281-0427-C22226326A59}"/>
              </a:ext>
            </a:extLst>
          </p:cNvPr>
          <p:cNvSpPr>
            <a:spLocks noGrp="1"/>
          </p:cNvSpPr>
          <p:nvPr>
            <p:ph type="body" sz="quarter" idx="10" hasCustomPrompt="1"/>
          </p:nvPr>
        </p:nvSpPr>
        <p:spPr>
          <a:xfrm>
            <a:off x="348145" y="1383278"/>
            <a:ext cx="5253036" cy="370209"/>
          </a:xfrm>
          <a:prstGeom prst="rect">
            <a:avLst/>
          </a:prstGeom>
        </p:spPr>
        <p:txBody>
          <a:bodyPr/>
          <a:lstStyle>
            <a:lvl1pPr marL="0" indent="0">
              <a:buNone/>
              <a:defRPr sz="2000" b="1">
                <a:solidFill>
                  <a:schemeClr val="tx1"/>
                </a:solidFill>
              </a:defRPr>
            </a:lvl1pPr>
          </a:lstStyle>
          <a:p>
            <a:pPr lvl="0"/>
            <a:r>
              <a:rPr lang="en-US"/>
              <a:t>Headline 20pt</a:t>
            </a:r>
          </a:p>
        </p:txBody>
      </p:sp>
      <p:sp>
        <p:nvSpPr>
          <p:cNvPr id="6" name="Text Placeholder 3">
            <a:extLst>
              <a:ext uri="{FF2B5EF4-FFF2-40B4-BE49-F238E27FC236}">
                <a16:creationId xmlns:a16="http://schemas.microsoft.com/office/drawing/2014/main" id="{76A2E99F-153B-8353-1998-9077292A9C05}"/>
              </a:ext>
            </a:extLst>
          </p:cNvPr>
          <p:cNvSpPr>
            <a:spLocks noGrp="1"/>
          </p:cNvSpPr>
          <p:nvPr>
            <p:ph type="body" sz="quarter" idx="16" hasCustomPrompt="1"/>
          </p:nvPr>
        </p:nvSpPr>
        <p:spPr>
          <a:xfrm>
            <a:off x="6468224" y="1383278"/>
            <a:ext cx="5191121" cy="370209"/>
          </a:xfrm>
          <a:prstGeom prst="rect">
            <a:avLst/>
          </a:prstGeom>
        </p:spPr>
        <p:txBody>
          <a:bodyPr/>
          <a:lstStyle>
            <a:lvl1pPr marL="0" indent="0">
              <a:buNone/>
              <a:defRPr sz="2000" b="1">
                <a:solidFill>
                  <a:schemeClr val="tx1"/>
                </a:solidFill>
              </a:defRPr>
            </a:lvl1pPr>
          </a:lstStyle>
          <a:p>
            <a:pPr lvl="0"/>
            <a:r>
              <a:rPr lang="en-US"/>
              <a:t>Headline 20pt</a:t>
            </a:r>
          </a:p>
        </p:txBody>
      </p:sp>
    </p:spTree>
    <p:extLst>
      <p:ext uri="{BB962C8B-B14F-4D97-AF65-F5344CB8AC3E}">
        <p14:creationId xmlns:p14="http://schemas.microsoft.com/office/powerpoint/2010/main" val="1901616369"/>
      </p:ext>
    </p:extLst>
  </p:cSld>
  <p:clrMapOvr>
    <a:masterClrMapping/>
  </p:clrMapOvr>
  <p:extLst>
    <p:ext uri="{DCECCB84-F9BA-43D5-87BE-67443E8EF086}">
      <p15:sldGuideLst xmlns:p15="http://schemas.microsoft.com/office/powerpoint/2012/main">
        <p15:guide id="1" orient="horz" pos="2160">
          <p15:clr>
            <a:srgbClr val="A4A3A4"/>
          </p15:clr>
        </p15:guide>
        <p15:guide id="2" pos="3840">
          <p15:clr>
            <a:srgbClr val="A4A3A4"/>
          </p15:clr>
        </p15:guide>
        <p15:guide id="3" pos="96">
          <p15:clr>
            <a:srgbClr val="FBAE40"/>
          </p15:clr>
        </p15:guide>
        <p15:guide id="4" pos="7584">
          <p15:clr>
            <a:srgbClr val="FBAE40"/>
          </p15:clr>
        </p15:guide>
        <p15:guide id="5" pos="240">
          <p15:clr>
            <a:srgbClr val="FBAE40"/>
          </p15:clr>
        </p15:guide>
        <p15:guide id="6" pos="7440">
          <p15:clr>
            <a:srgbClr val="FBAE40"/>
          </p15:clr>
        </p15:guide>
        <p15:guide id="7" pos="3552">
          <p15:clr>
            <a:srgbClr val="FBAE40"/>
          </p15:clr>
        </p15:guide>
        <p15:guide id="8" pos="3648">
          <p15:clr>
            <a:srgbClr val="FBAE40"/>
          </p15:clr>
        </p15:guide>
        <p15:guide id="9" pos="4032">
          <p15:clr>
            <a:srgbClr val="FBAE40"/>
          </p15:clr>
        </p15:guide>
        <p15:guide id="10" pos="4128">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ollow-up Summary">
    <p:spTree>
      <p:nvGrpSpPr>
        <p:cNvPr id="1" name=""/>
        <p:cNvGrpSpPr/>
        <p:nvPr/>
      </p:nvGrpSpPr>
      <p:grpSpPr>
        <a:xfrm>
          <a:off x="0" y="0"/>
          <a:ext cx="0" cy="0"/>
          <a:chOff x="0" y="0"/>
          <a:chExt cx="0" cy="0"/>
        </a:xfrm>
      </p:grpSpPr>
      <p:sp>
        <p:nvSpPr>
          <p:cNvPr id="31" name="Text Placeholder 11">
            <a:extLst>
              <a:ext uri="{FF2B5EF4-FFF2-40B4-BE49-F238E27FC236}">
                <a16:creationId xmlns:a16="http://schemas.microsoft.com/office/drawing/2014/main" id="{638C5E8E-5F95-44D7-8411-0B49D2E39386}"/>
              </a:ext>
            </a:extLst>
          </p:cNvPr>
          <p:cNvSpPr>
            <a:spLocks noGrp="1"/>
          </p:cNvSpPr>
          <p:nvPr>
            <p:ph type="body" sz="quarter" idx="11" hasCustomPrompt="1"/>
          </p:nvPr>
        </p:nvSpPr>
        <p:spPr>
          <a:xfrm>
            <a:off x="583232" y="1329219"/>
            <a:ext cx="5181600" cy="214695"/>
          </a:xfrm>
          <a:prstGeom prst="rect">
            <a:avLst/>
          </a:prstGeom>
        </p:spPr>
        <p:txBody>
          <a:bodyPr wrap="square" anchor="ctr">
            <a:noAutofit/>
          </a:bodyPr>
          <a:lstStyle>
            <a:lvl1pPr marL="0" indent="0">
              <a:lnSpc>
                <a:spcPct val="100000"/>
              </a:lnSpc>
              <a:spcBef>
                <a:spcPts val="0"/>
              </a:spcBef>
              <a:buNone/>
              <a:defRPr sz="1400" b="1">
                <a:latin typeface="+mj-lt"/>
              </a:defRPr>
            </a:lvl1pPr>
            <a:lvl2pPr>
              <a:defRPr sz="1400"/>
            </a:lvl2pPr>
            <a:lvl3pPr>
              <a:defRPr sz="1400"/>
            </a:lvl3pPr>
            <a:lvl4pPr>
              <a:defRPr sz="1400"/>
            </a:lvl4pPr>
            <a:lvl5pPr>
              <a:defRPr sz="1400"/>
            </a:lvl5pPr>
          </a:lstStyle>
          <a:p>
            <a:pPr lvl="0"/>
            <a:r>
              <a:rPr lang="en-US"/>
              <a:t>Heading 14 </a:t>
            </a:r>
            <a:r>
              <a:rPr lang="en-US" err="1"/>
              <a:t>pt</a:t>
            </a:r>
            <a:endParaRPr lang="en-US"/>
          </a:p>
        </p:txBody>
      </p:sp>
      <p:sp>
        <p:nvSpPr>
          <p:cNvPr id="19" name="Text Placeholder 11">
            <a:extLst>
              <a:ext uri="{FF2B5EF4-FFF2-40B4-BE49-F238E27FC236}">
                <a16:creationId xmlns:a16="http://schemas.microsoft.com/office/drawing/2014/main" id="{8203FEC1-39F5-1D78-885A-70E79C4D667A}"/>
              </a:ext>
            </a:extLst>
          </p:cNvPr>
          <p:cNvSpPr>
            <a:spLocks noGrp="1"/>
          </p:cNvSpPr>
          <p:nvPr>
            <p:ph type="body" sz="quarter" idx="38" hasCustomPrompt="1"/>
          </p:nvPr>
        </p:nvSpPr>
        <p:spPr>
          <a:xfrm>
            <a:off x="583232" y="1596813"/>
            <a:ext cx="5181600" cy="174087"/>
          </a:xfrm>
          <a:prstGeom prst="rect">
            <a:avLst/>
          </a:prstGeom>
        </p:spPr>
        <p:txBody>
          <a:bodyPr wrap="square" anchor="ctr">
            <a:noAutofit/>
          </a:bodyPr>
          <a:lstStyle>
            <a:lvl1pPr marL="0" indent="0">
              <a:lnSpc>
                <a:spcPct val="100000"/>
              </a:lnSpc>
              <a:spcBef>
                <a:spcPts val="0"/>
              </a:spcBef>
              <a:buNone/>
              <a:defRPr sz="1200" b="0">
                <a:latin typeface="+mj-lt"/>
              </a:defRPr>
            </a:lvl1pPr>
            <a:lvl2pPr>
              <a:defRPr sz="1400"/>
            </a:lvl2pPr>
            <a:lvl3pPr>
              <a:defRPr sz="1400"/>
            </a:lvl3pPr>
            <a:lvl4pPr>
              <a:defRPr sz="1400"/>
            </a:lvl4pPr>
            <a:lvl5pPr>
              <a:defRPr sz="1400"/>
            </a:lvl5pPr>
          </a:lstStyle>
          <a:p>
            <a:pPr lvl="0"/>
            <a:r>
              <a:rPr lang="en-US"/>
              <a:t>Subheading 12 </a:t>
            </a:r>
            <a:r>
              <a:rPr lang="en-US" err="1"/>
              <a:t>pt</a:t>
            </a:r>
            <a:endParaRPr lang="en-US"/>
          </a:p>
        </p:txBody>
      </p:sp>
      <p:sp>
        <p:nvSpPr>
          <p:cNvPr id="20" name="Text Placeholder 11">
            <a:extLst>
              <a:ext uri="{FF2B5EF4-FFF2-40B4-BE49-F238E27FC236}">
                <a16:creationId xmlns:a16="http://schemas.microsoft.com/office/drawing/2014/main" id="{13716614-2E84-273A-C6B5-244F8DBF850E}"/>
              </a:ext>
            </a:extLst>
          </p:cNvPr>
          <p:cNvSpPr>
            <a:spLocks noGrp="1"/>
          </p:cNvSpPr>
          <p:nvPr>
            <p:ph type="body" sz="quarter" idx="39" hasCustomPrompt="1"/>
          </p:nvPr>
        </p:nvSpPr>
        <p:spPr>
          <a:xfrm>
            <a:off x="583232" y="4022805"/>
            <a:ext cx="5181600" cy="195470"/>
          </a:xfrm>
          <a:prstGeom prst="rect">
            <a:avLst/>
          </a:prstGeom>
        </p:spPr>
        <p:txBody>
          <a:bodyPr wrap="square" anchor="ctr">
            <a:noAutofit/>
          </a:bodyPr>
          <a:lstStyle>
            <a:lvl1pPr marL="0" indent="0">
              <a:lnSpc>
                <a:spcPct val="100000"/>
              </a:lnSpc>
              <a:spcBef>
                <a:spcPts val="0"/>
              </a:spcBef>
              <a:buNone/>
              <a:defRPr sz="1400" b="1">
                <a:latin typeface="+mj-lt"/>
              </a:defRPr>
            </a:lvl1pPr>
            <a:lvl2pPr>
              <a:defRPr sz="1400"/>
            </a:lvl2pPr>
            <a:lvl3pPr>
              <a:defRPr sz="1400"/>
            </a:lvl3pPr>
            <a:lvl4pPr>
              <a:defRPr sz="1400"/>
            </a:lvl4pPr>
            <a:lvl5pPr>
              <a:defRPr sz="1400"/>
            </a:lvl5pPr>
          </a:lstStyle>
          <a:p>
            <a:pPr lvl="0"/>
            <a:r>
              <a:rPr lang="en-US"/>
              <a:t>Heading 14 </a:t>
            </a:r>
            <a:r>
              <a:rPr lang="en-US" err="1"/>
              <a:t>pt</a:t>
            </a:r>
            <a:endParaRPr lang="en-US"/>
          </a:p>
        </p:txBody>
      </p:sp>
      <p:sp>
        <p:nvSpPr>
          <p:cNvPr id="21" name="Text Placeholder 11">
            <a:extLst>
              <a:ext uri="{FF2B5EF4-FFF2-40B4-BE49-F238E27FC236}">
                <a16:creationId xmlns:a16="http://schemas.microsoft.com/office/drawing/2014/main" id="{0BB12000-D76B-B30A-3ECB-2959A6083AD3}"/>
              </a:ext>
            </a:extLst>
          </p:cNvPr>
          <p:cNvSpPr>
            <a:spLocks noGrp="1"/>
          </p:cNvSpPr>
          <p:nvPr>
            <p:ph type="body" sz="quarter" idx="40" hasCustomPrompt="1"/>
          </p:nvPr>
        </p:nvSpPr>
        <p:spPr>
          <a:xfrm>
            <a:off x="583232" y="4263813"/>
            <a:ext cx="5181600" cy="182862"/>
          </a:xfrm>
          <a:prstGeom prst="rect">
            <a:avLst/>
          </a:prstGeom>
        </p:spPr>
        <p:txBody>
          <a:bodyPr wrap="square" anchor="ctr">
            <a:noAutofit/>
          </a:bodyPr>
          <a:lstStyle>
            <a:lvl1pPr marL="0" indent="0">
              <a:lnSpc>
                <a:spcPct val="100000"/>
              </a:lnSpc>
              <a:spcBef>
                <a:spcPts val="0"/>
              </a:spcBef>
              <a:buNone/>
              <a:defRPr sz="1200" b="0">
                <a:latin typeface="+mj-lt"/>
              </a:defRPr>
            </a:lvl1pPr>
            <a:lvl2pPr>
              <a:defRPr sz="1400"/>
            </a:lvl2pPr>
            <a:lvl3pPr>
              <a:defRPr sz="1400"/>
            </a:lvl3pPr>
            <a:lvl4pPr>
              <a:defRPr sz="1400"/>
            </a:lvl4pPr>
            <a:lvl5pPr>
              <a:defRPr sz="1400"/>
            </a:lvl5pPr>
          </a:lstStyle>
          <a:p>
            <a:pPr lvl="0"/>
            <a:r>
              <a:rPr lang="en-US"/>
              <a:t>Subheading 12 pt</a:t>
            </a:r>
          </a:p>
        </p:txBody>
      </p:sp>
      <p:sp>
        <p:nvSpPr>
          <p:cNvPr id="2" name="Line 12">
            <a:extLst>
              <a:ext uri="{FF2B5EF4-FFF2-40B4-BE49-F238E27FC236}">
                <a16:creationId xmlns:a16="http://schemas.microsoft.com/office/drawing/2014/main" id="{2C87C77D-E575-1C0A-FE53-1F7F5D31C2E2}"/>
              </a:ext>
            </a:extLst>
          </p:cNvPr>
          <p:cNvSpPr>
            <a:spLocks noChangeShapeType="1"/>
          </p:cNvSpPr>
          <p:nvPr userDrawn="1"/>
        </p:nvSpPr>
        <p:spPr bwMode="gray">
          <a:xfrm>
            <a:off x="6096000" y="1256612"/>
            <a:ext cx="0" cy="5255614"/>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sp>
        <p:nvSpPr>
          <p:cNvPr id="8" name="Text Placeholder 7">
            <a:extLst>
              <a:ext uri="{FF2B5EF4-FFF2-40B4-BE49-F238E27FC236}">
                <a16:creationId xmlns:a16="http://schemas.microsoft.com/office/drawing/2014/main" id="{D6C93ED7-1A41-66BE-65FC-1718C006C403}"/>
              </a:ext>
            </a:extLst>
          </p:cNvPr>
          <p:cNvSpPr>
            <a:spLocks noGrp="1"/>
          </p:cNvSpPr>
          <p:nvPr>
            <p:ph type="body" sz="quarter" idx="45"/>
          </p:nvPr>
        </p:nvSpPr>
        <p:spPr>
          <a:xfrm>
            <a:off x="582613" y="1835991"/>
            <a:ext cx="5181600" cy="1975176"/>
          </a:xfrm>
          <a:prstGeom prst="rect">
            <a:avLst/>
          </a:prstGeom>
        </p:spPr>
        <p:txBody>
          <a:bodyPr/>
          <a:lstStyle>
            <a:lvl1pPr marL="285750" indent="-285750">
              <a:buFont typeface="Arial" panose="020B0604020202020204" pitchFamily="34" charset="0"/>
              <a:buChar char="•"/>
              <a:defRPr sz="1200"/>
            </a:lvl1pPr>
            <a:lvl2pPr marL="742950" indent="-285750">
              <a:buFont typeface="Arial" panose="020B0604020202020204" pitchFamily="34" charset="0"/>
              <a:buChar char="•"/>
              <a:defRPr sz="1200"/>
            </a:lvl2pPr>
            <a:lvl3pPr marL="1200150" indent="-285750">
              <a:buFont typeface="Arial" panose="020B0604020202020204" pitchFamily="34" charset="0"/>
              <a:buChar char="•"/>
              <a:defRPr sz="1200"/>
            </a:lvl3pPr>
            <a:lvl4pPr marL="1543050" indent="-171450">
              <a:buFont typeface="Arial" panose="020B0604020202020204" pitchFamily="34" charset="0"/>
              <a:buChar char="•"/>
              <a:defRPr sz="1200"/>
            </a:lvl4pPr>
            <a:lvl5pPr marL="2000250" indent="-171450">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59ED1D08-42A8-8F66-F6C3-693781226F16}"/>
              </a:ext>
            </a:extLst>
          </p:cNvPr>
          <p:cNvSpPr>
            <a:spLocks noGrp="1"/>
          </p:cNvSpPr>
          <p:nvPr>
            <p:ph type="body" sz="quarter" idx="47"/>
          </p:nvPr>
        </p:nvSpPr>
        <p:spPr>
          <a:xfrm>
            <a:off x="582613" y="4518231"/>
            <a:ext cx="5181600" cy="1866732"/>
          </a:xfrm>
          <a:prstGeom prst="rect">
            <a:avLst/>
          </a:prstGeom>
        </p:spPr>
        <p:txBody>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200" dirty="0"/>
            </a:lvl5pPr>
          </a:lstStyle>
          <a:p>
            <a:pPr marL="285750" lvl="0" indent="-285750"/>
            <a:r>
              <a:rPr lang="en-US"/>
              <a:t>Click to edit Master text styles</a:t>
            </a:r>
          </a:p>
          <a:p>
            <a:pPr marL="742950" lvl="1" indent="-285750"/>
            <a:r>
              <a:rPr lang="en-US"/>
              <a:t>Second level</a:t>
            </a:r>
          </a:p>
          <a:p>
            <a:pPr marL="1200150" lvl="2" indent="-285750"/>
            <a:r>
              <a:rPr lang="en-US"/>
              <a:t>Third level</a:t>
            </a:r>
          </a:p>
          <a:p>
            <a:pPr marL="1543050" lvl="3" indent="-171450"/>
            <a:r>
              <a:rPr lang="en-US"/>
              <a:t>Fourth level</a:t>
            </a:r>
          </a:p>
          <a:p>
            <a:pPr marL="2000250" lvl="4" indent="-171450"/>
            <a:r>
              <a:rPr lang="en-US"/>
              <a:t>Fifth level</a:t>
            </a:r>
          </a:p>
        </p:txBody>
      </p:sp>
      <p:sp>
        <p:nvSpPr>
          <p:cNvPr id="14" name="Line 12">
            <a:extLst>
              <a:ext uri="{FF2B5EF4-FFF2-40B4-BE49-F238E27FC236}">
                <a16:creationId xmlns:a16="http://schemas.microsoft.com/office/drawing/2014/main" id="{C0417177-0E82-C55B-C062-418341BEB737}"/>
              </a:ext>
            </a:extLst>
          </p:cNvPr>
          <p:cNvSpPr>
            <a:spLocks noChangeShapeType="1"/>
          </p:cNvSpPr>
          <p:nvPr userDrawn="1"/>
        </p:nvSpPr>
        <p:spPr bwMode="gray">
          <a:xfrm flipH="1" flipV="1">
            <a:off x="497438" y="3903015"/>
            <a:ext cx="11197121" cy="5688"/>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sp>
        <p:nvSpPr>
          <p:cNvPr id="15" name="Text Placeholder 11">
            <a:extLst>
              <a:ext uri="{FF2B5EF4-FFF2-40B4-BE49-F238E27FC236}">
                <a16:creationId xmlns:a16="http://schemas.microsoft.com/office/drawing/2014/main" id="{1B54A15F-CE29-4A70-CCC0-E3D558C13FEF}"/>
              </a:ext>
            </a:extLst>
          </p:cNvPr>
          <p:cNvSpPr>
            <a:spLocks noGrp="1"/>
          </p:cNvSpPr>
          <p:nvPr>
            <p:ph type="body" sz="quarter" idx="48" hasCustomPrompt="1"/>
          </p:nvPr>
        </p:nvSpPr>
        <p:spPr>
          <a:xfrm>
            <a:off x="6427168" y="1329219"/>
            <a:ext cx="5181600" cy="214695"/>
          </a:xfrm>
          <a:prstGeom prst="rect">
            <a:avLst/>
          </a:prstGeom>
        </p:spPr>
        <p:txBody>
          <a:bodyPr wrap="square" anchor="ctr">
            <a:noAutofit/>
          </a:bodyPr>
          <a:lstStyle>
            <a:lvl1pPr marL="0" indent="0">
              <a:lnSpc>
                <a:spcPct val="100000"/>
              </a:lnSpc>
              <a:spcBef>
                <a:spcPts val="0"/>
              </a:spcBef>
              <a:buNone/>
              <a:defRPr sz="1400" b="1">
                <a:latin typeface="+mj-lt"/>
              </a:defRPr>
            </a:lvl1pPr>
            <a:lvl2pPr>
              <a:defRPr sz="1400"/>
            </a:lvl2pPr>
            <a:lvl3pPr>
              <a:defRPr sz="1400"/>
            </a:lvl3pPr>
            <a:lvl4pPr>
              <a:defRPr sz="1400"/>
            </a:lvl4pPr>
            <a:lvl5pPr>
              <a:defRPr sz="1400"/>
            </a:lvl5pPr>
          </a:lstStyle>
          <a:p>
            <a:pPr lvl="0"/>
            <a:r>
              <a:rPr lang="en-US"/>
              <a:t>Heading 14 </a:t>
            </a:r>
            <a:r>
              <a:rPr lang="en-US" err="1"/>
              <a:t>pt</a:t>
            </a:r>
            <a:endParaRPr lang="en-US"/>
          </a:p>
        </p:txBody>
      </p:sp>
      <p:sp>
        <p:nvSpPr>
          <p:cNvPr id="16" name="Text Placeholder 11">
            <a:extLst>
              <a:ext uri="{FF2B5EF4-FFF2-40B4-BE49-F238E27FC236}">
                <a16:creationId xmlns:a16="http://schemas.microsoft.com/office/drawing/2014/main" id="{142E0C54-5B49-4062-89A1-3D212FB284D4}"/>
              </a:ext>
            </a:extLst>
          </p:cNvPr>
          <p:cNvSpPr>
            <a:spLocks noGrp="1"/>
          </p:cNvSpPr>
          <p:nvPr>
            <p:ph type="body" sz="quarter" idx="49" hasCustomPrompt="1"/>
          </p:nvPr>
        </p:nvSpPr>
        <p:spPr>
          <a:xfrm>
            <a:off x="6427168" y="1596813"/>
            <a:ext cx="5181600" cy="174087"/>
          </a:xfrm>
          <a:prstGeom prst="rect">
            <a:avLst/>
          </a:prstGeom>
        </p:spPr>
        <p:txBody>
          <a:bodyPr wrap="square" anchor="ctr">
            <a:noAutofit/>
          </a:bodyPr>
          <a:lstStyle>
            <a:lvl1pPr marL="0" indent="0">
              <a:lnSpc>
                <a:spcPct val="100000"/>
              </a:lnSpc>
              <a:spcBef>
                <a:spcPts val="0"/>
              </a:spcBef>
              <a:buNone/>
              <a:defRPr sz="1200" b="0">
                <a:latin typeface="+mj-lt"/>
              </a:defRPr>
            </a:lvl1pPr>
            <a:lvl2pPr>
              <a:defRPr sz="1400"/>
            </a:lvl2pPr>
            <a:lvl3pPr>
              <a:defRPr sz="1400"/>
            </a:lvl3pPr>
            <a:lvl4pPr>
              <a:defRPr sz="1400"/>
            </a:lvl4pPr>
            <a:lvl5pPr>
              <a:defRPr sz="1400"/>
            </a:lvl5pPr>
          </a:lstStyle>
          <a:p>
            <a:pPr lvl="0"/>
            <a:r>
              <a:rPr lang="en-US"/>
              <a:t>Subheading 12 </a:t>
            </a:r>
            <a:r>
              <a:rPr lang="en-US" err="1"/>
              <a:t>pt</a:t>
            </a:r>
            <a:endParaRPr lang="en-US"/>
          </a:p>
        </p:txBody>
      </p:sp>
      <p:sp>
        <p:nvSpPr>
          <p:cNvPr id="17" name="Text Placeholder 7">
            <a:extLst>
              <a:ext uri="{FF2B5EF4-FFF2-40B4-BE49-F238E27FC236}">
                <a16:creationId xmlns:a16="http://schemas.microsoft.com/office/drawing/2014/main" id="{32AC2115-1A80-2641-1621-FB9291C6EF10}"/>
              </a:ext>
            </a:extLst>
          </p:cNvPr>
          <p:cNvSpPr>
            <a:spLocks noGrp="1"/>
          </p:cNvSpPr>
          <p:nvPr>
            <p:ph type="body" sz="quarter" idx="50"/>
          </p:nvPr>
        </p:nvSpPr>
        <p:spPr>
          <a:xfrm>
            <a:off x="6427168" y="1835991"/>
            <a:ext cx="5181600" cy="1975176"/>
          </a:xfrm>
          <a:prstGeom prst="rect">
            <a:avLst/>
          </a:prstGeom>
        </p:spPr>
        <p:txBody>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200" dirty="0"/>
            </a:lvl5pPr>
          </a:lstStyle>
          <a:p>
            <a:pPr marL="285750" lvl="0" indent="-285750"/>
            <a:r>
              <a:rPr lang="en-US"/>
              <a:t>Click to edit Master text styles</a:t>
            </a:r>
          </a:p>
          <a:p>
            <a:pPr marL="742950" lvl="1" indent="-285750"/>
            <a:r>
              <a:rPr lang="en-US"/>
              <a:t>Second level</a:t>
            </a:r>
          </a:p>
          <a:p>
            <a:pPr marL="1200150" lvl="2" indent="-285750"/>
            <a:r>
              <a:rPr lang="en-US"/>
              <a:t>Third level</a:t>
            </a:r>
          </a:p>
          <a:p>
            <a:pPr marL="1543050" lvl="3" indent="-171450"/>
            <a:r>
              <a:rPr lang="en-US"/>
              <a:t>Fourth level</a:t>
            </a:r>
          </a:p>
          <a:p>
            <a:pPr marL="2000250" lvl="4" indent="-171450"/>
            <a:r>
              <a:rPr lang="en-US"/>
              <a:t>Fifth level</a:t>
            </a:r>
          </a:p>
        </p:txBody>
      </p:sp>
      <p:sp>
        <p:nvSpPr>
          <p:cNvPr id="29" name="Text Placeholder 11">
            <a:extLst>
              <a:ext uri="{FF2B5EF4-FFF2-40B4-BE49-F238E27FC236}">
                <a16:creationId xmlns:a16="http://schemas.microsoft.com/office/drawing/2014/main" id="{253942A7-BDE2-9C78-CBAE-FE48A78FF284}"/>
              </a:ext>
            </a:extLst>
          </p:cNvPr>
          <p:cNvSpPr>
            <a:spLocks noGrp="1"/>
          </p:cNvSpPr>
          <p:nvPr>
            <p:ph type="body" sz="quarter" idx="51" hasCustomPrompt="1"/>
          </p:nvPr>
        </p:nvSpPr>
        <p:spPr>
          <a:xfrm>
            <a:off x="6427168" y="4022805"/>
            <a:ext cx="5181600" cy="195470"/>
          </a:xfrm>
          <a:prstGeom prst="rect">
            <a:avLst/>
          </a:prstGeom>
        </p:spPr>
        <p:txBody>
          <a:bodyPr wrap="square" anchor="ctr">
            <a:noAutofit/>
          </a:bodyPr>
          <a:lstStyle>
            <a:lvl1pPr marL="0" indent="0">
              <a:lnSpc>
                <a:spcPct val="100000"/>
              </a:lnSpc>
              <a:spcBef>
                <a:spcPts val="0"/>
              </a:spcBef>
              <a:buNone/>
              <a:defRPr sz="1400" b="1">
                <a:latin typeface="+mj-lt"/>
              </a:defRPr>
            </a:lvl1pPr>
            <a:lvl2pPr>
              <a:defRPr sz="1400"/>
            </a:lvl2pPr>
            <a:lvl3pPr>
              <a:defRPr sz="1400"/>
            </a:lvl3pPr>
            <a:lvl4pPr>
              <a:defRPr sz="1400"/>
            </a:lvl4pPr>
            <a:lvl5pPr>
              <a:defRPr sz="1400"/>
            </a:lvl5pPr>
          </a:lstStyle>
          <a:p>
            <a:pPr lvl="0"/>
            <a:r>
              <a:rPr lang="en-US"/>
              <a:t>Heading 14 </a:t>
            </a:r>
            <a:r>
              <a:rPr lang="en-US" err="1"/>
              <a:t>pt</a:t>
            </a:r>
            <a:endParaRPr lang="en-US"/>
          </a:p>
        </p:txBody>
      </p:sp>
      <p:sp>
        <p:nvSpPr>
          <p:cNvPr id="30" name="Text Placeholder 11">
            <a:extLst>
              <a:ext uri="{FF2B5EF4-FFF2-40B4-BE49-F238E27FC236}">
                <a16:creationId xmlns:a16="http://schemas.microsoft.com/office/drawing/2014/main" id="{714B9CFA-400E-404E-0BCF-FC76575EA194}"/>
              </a:ext>
            </a:extLst>
          </p:cNvPr>
          <p:cNvSpPr>
            <a:spLocks noGrp="1"/>
          </p:cNvSpPr>
          <p:nvPr>
            <p:ph type="body" sz="quarter" idx="52" hasCustomPrompt="1"/>
          </p:nvPr>
        </p:nvSpPr>
        <p:spPr>
          <a:xfrm>
            <a:off x="6427168" y="4263813"/>
            <a:ext cx="5181600" cy="182862"/>
          </a:xfrm>
          <a:prstGeom prst="rect">
            <a:avLst/>
          </a:prstGeom>
        </p:spPr>
        <p:txBody>
          <a:bodyPr wrap="square" anchor="ctr">
            <a:noAutofit/>
          </a:bodyPr>
          <a:lstStyle>
            <a:lvl1pPr marL="0" indent="0">
              <a:lnSpc>
                <a:spcPct val="100000"/>
              </a:lnSpc>
              <a:spcBef>
                <a:spcPts val="0"/>
              </a:spcBef>
              <a:buNone/>
              <a:defRPr sz="1200" b="0">
                <a:latin typeface="+mj-lt"/>
              </a:defRPr>
            </a:lvl1pPr>
            <a:lvl2pPr>
              <a:defRPr sz="1400"/>
            </a:lvl2pPr>
            <a:lvl3pPr>
              <a:defRPr sz="1400"/>
            </a:lvl3pPr>
            <a:lvl4pPr>
              <a:defRPr sz="1400"/>
            </a:lvl4pPr>
            <a:lvl5pPr>
              <a:defRPr sz="1400"/>
            </a:lvl5pPr>
          </a:lstStyle>
          <a:p>
            <a:pPr lvl="0"/>
            <a:r>
              <a:rPr lang="en-US"/>
              <a:t>Subheading 12 pt</a:t>
            </a:r>
          </a:p>
        </p:txBody>
      </p:sp>
      <p:sp>
        <p:nvSpPr>
          <p:cNvPr id="32" name="Text Placeholder 7">
            <a:extLst>
              <a:ext uri="{FF2B5EF4-FFF2-40B4-BE49-F238E27FC236}">
                <a16:creationId xmlns:a16="http://schemas.microsoft.com/office/drawing/2014/main" id="{5FBD20F2-1FB8-16EC-2494-DADDEC6EFCCE}"/>
              </a:ext>
            </a:extLst>
          </p:cNvPr>
          <p:cNvSpPr>
            <a:spLocks noGrp="1"/>
          </p:cNvSpPr>
          <p:nvPr>
            <p:ph type="body" sz="quarter" idx="53"/>
          </p:nvPr>
        </p:nvSpPr>
        <p:spPr>
          <a:xfrm>
            <a:off x="6427168" y="4518231"/>
            <a:ext cx="5181600" cy="1880523"/>
          </a:xfrm>
          <a:prstGeom prst="rect">
            <a:avLst/>
          </a:prstGeom>
        </p:spPr>
        <p:txBody>
          <a:bodyPr/>
          <a:lstStyle>
            <a:lvl1pPr>
              <a:defRPr lang="en-US" sz="1200" dirty="0" smtClean="0"/>
            </a:lvl1pPr>
            <a:lvl2pPr>
              <a:defRPr lang="en-US" sz="1200" dirty="0" smtClean="0"/>
            </a:lvl2pPr>
            <a:lvl3pPr>
              <a:defRPr lang="en-US" sz="1200" dirty="0" smtClean="0"/>
            </a:lvl3pPr>
            <a:lvl4pPr>
              <a:defRPr lang="en-US" sz="1200" dirty="0" smtClean="0"/>
            </a:lvl4pPr>
            <a:lvl5pPr>
              <a:defRPr lang="en-US" sz="1200" dirty="0"/>
            </a:lvl5pPr>
          </a:lstStyle>
          <a:p>
            <a:pPr marL="285750" lvl="0" indent="-285750"/>
            <a:r>
              <a:rPr lang="en-US"/>
              <a:t>Click to edit Master text styles</a:t>
            </a:r>
          </a:p>
          <a:p>
            <a:pPr marL="742950" lvl="1" indent="-285750"/>
            <a:r>
              <a:rPr lang="en-US"/>
              <a:t>Second level</a:t>
            </a:r>
          </a:p>
          <a:p>
            <a:pPr marL="1200150" lvl="2" indent="-285750"/>
            <a:r>
              <a:rPr lang="en-US"/>
              <a:t>Third level</a:t>
            </a:r>
          </a:p>
          <a:p>
            <a:pPr marL="1543050" lvl="3" indent="-171450"/>
            <a:r>
              <a:rPr lang="en-US"/>
              <a:t>Fourth level</a:t>
            </a:r>
          </a:p>
          <a:p>
            <a:pPr marL="2000250" lvl="4" indent="-171450"/>
            <a:r>
              <a:rPr lang="en-US"/>
              <a:t>Fifth level</a:t>
            </a:r>
          </a:p>
        </p:txBody>
      </p:sp>
      <p:pic>
        <p:nvPicPr>
          <p:cNvPr id="7" name="Picture 6">
            <a:extLst>
              <a:ext uri="{FF2B5EF4-FFF2-40B4-BE49-F238E27FC236}">
                <a16:creationId xmlns:a16="http://schemas.microsoft.com/office/drawing/2014/main" id="{BFBC77AE-578B-0B66-29A7-9247D3F4072B}"/>
              </a:ext>
            </a:extLst>
          </p:cNvPr>
          <p:cNvPicPr>
            <a:picLocks noChangeAspect="1"/>
          </p:cNvPicPr>
          <p:nvPr userDrawn="1"/>
        </p:nvPicPr>
        <p:blipFill>
          <a:blip r:embed="rId2"/>
          <a:stretch>
            <a:fillRect/>
          </a:stretch>
        </p:blipFill>
        <p:spPr>
          <a:xfrm>
            <a:off x="109931" y="6443458"/>
            <a:ext cx="315031" cy="277654"/>
          </a:xfrm>
          <a:prstGeom prst="rect">
            <a:avLst/>
          </a:prstGeom>
        </p:spPr>
      </p:pic>
      <p:sp>
        <p:nvSpPr>
          <p:cNvPr id="9" name="TextBox 8">
            <a:extLst>
              <a:ext uri="{FF2B5EF4-FFF2-40B4-BE49-F238E27FC236}">
                <a16:creationId xmlns:a16="http://schemas.microsoft.com/office/drawing/2014/main" id="{0F16EC20-9CDE-ACAC-874D-ECDBDF747FA0}"/>
              </a:ext>
            </a:extLst>
          </p:cNvPr>
          <p:cNvSpPr txBox="1"/>
          <p:nvPr userDrawn="1"/>
        </p:nvSpPr>
        <p:spPr>
          <a:xfrm>
            <a:off x="11408949" y="6472291"/>
            <a:ext cx="533400" cy="138499"/>
          </a:xfrm>
          <a:prstGeom prst="rect">
            <a:avLst/>
          </a:prstGeom>
          <a:noFill/>
        </p:spPr>
        <p:txBody>
          <a:bodyPr wrap="square" lIns="0" tIns="0" rIns="0" bIns="0" rtlCol="0">
            <a:spAutoFit/>
          </a:bodyPr>
          <a:lstStyle/>
          <a:p>
            <a:pPr algn="r"/>
            <a:fld id="{10B16927-13B3-4496-9F89-5EF8D399C276}" type="slidenum">
              <a:rPr lang="en-US" sz="900" b="0" smtClean="0">
                <a:solidFill>
                  <a:schemeClr val="tx1"/>
                </a:solidFill>
              </a:rPr>
              <a:pPr algn="r"/>
              <a:t>‹#›</a:t>
            </a:fld>
            <a:endParaRPr lang="en-US" sz="900" b="0">
              <a:solidFill>
                <a:schemeClr val="tx1"/>
              </a:solidFill>
            </a:endParaRPr>
          </a:p>
        </p:txBody>
      </p:sp>
      <p:sp>
        <p:nvSpPr>
          <p:cNvPr id="11" name="Rectangle 10">
            <a:extLst>
              <a:ext uri="{FF2B5EF4-FFF2-40B4-BE49-F238E27FC236}">
                <a16:creationId xmlns:a16="http://schemas.microsoft.com/office/drawing/2014/main" id="{9D00F6A1-ADDD-0F56-C635-B31A8F8664AF}"/>
              </a:ext>
            </a:extLst>
          </p:cNvPr>
          <p:cNvSpPr/>
          <p:nvPr userDrawn="1"/>
        </p:nvSpPr>
        <p:spPr>
          <a:xfrm>
            <a:off x="195128" y="199134"/>
            <a:ext cx="11802848" cy="954420"/>
          </a:xfrm>
          <a:prstGeom prst="rect">
            <a:avLst/>
          </a:prstGeom>
          <a:solidFill>
            <a:srgbClr val="001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17">
            <a:extLst>
              <a:ext uri="{FF2B5EF4-FFF2-40B4-BE49-F238E27FC236}">
                <a16:creationId xmlns:a16="http://schemas.microsoft.com/office/drawing/2014/main" id="{150EE6D7-EBC2-A2B2-D47F-940EEBF18812}"/>
              </a:ext>
            </a:extLst>
          </p:cNvPr>
          <p:cNvSpPr/>
          <p:nvPr userDrawn="1"/>
        </p:nvSpPr>
        <p:spPr>
          <a:xfrm>
            <a:off x="9776910" y="204544"/>
            <a:ext cx="2219962" cy="956092"/>
          </a:xfrm>
          <a:custGeom>
            <a:avLst/>
            <a:gdLst>
              <a:gd name="connsiteX0" fmla="*/ 0 w 4691270"/>
              <a:gd name="connsiteY0" fmla="*/ 6858000 h 6858000"/>
              <a:gd name="connsiteX1" fmla="*/ 1848689 w 4691270"/>
              <a:gd name="connsiteY1" fmla="*/ 0 h 6858000"/>
              <a:gd name="connsiteX2" fmla="*/ 4691270 w 4691270"/>
              <a:gd name="connsiteY2" fmla="*/ 0 h 6858000"/>
              <a:gd name="connsiteX3" fmla="*/ 2842581 w 4691270"/>
              <a:gd name="connsiteY3" fmla="*/ 6858000 h 6858000"/>
              <a:gd name="connsiteX4" fmla="*/ 0 w 4691270"/>
              <a:gd name="connsiteY4" fmla="*/ 6858000 h 6858000"/>
              <a:gd name="connsiteX0" fmla="*/ 0 w 2915479"/>
              <a:gd name="connsiteY0" fmla="*/ 6858000 h 6858000"/>
              <a:gd name="connsiteX1" fmla="*/ 1848689 w 2915479"/>
              <a:gd name="connsiteY1" fmla="*/ 0 h 6858000"/>
              <a:gd name="connsiteX2" fmla="*/ 2915479 w 2915479"/>
              <a:gd name="connsiteY2" fmla="*/ 13253 h 6858000"/>
              <a:gd name="connsiteX3" fmla="*/ 2842581 w 2915479"/>
              <a:gd name="connsiteY3" fmla="*/ 6858000 h 6858000"/>
              <a:gd name="connsiteX4" fmla="*/ 0 w 2915479"/>
              <a:gd name="connsiteY4" fmla="*/ 6858000 h 6858000"/>
              <a:gd name="connsiteX0" fmla="*/ 0 w 2915479"/>
              <a:gd name="connsiteY0" fmla="*/ 6858000 h 6858000"/>
              <a:gd name="connsiteX1" fmla="*/ 1848689 w 2915479"/>
              <a:gd name="connsiteY1" fmla="*/ 0 h 6858000"/>
              <a:gd name="connsiteX2" fmla="*/ 2915479 w 2915479"/>
              <a:gd name="connsiteY2" fmla="*/ 1 h 6858000"/>
              <a:gd name="connsiteX3" fmla="*/ 2842581 w 2915479"/>
              <a:gd name="connsiteY3" fmla="*/ 6858000 h 6858000"/>
              <a:gd name="connsiteX4" fmla="*/ 0 w 2915479"/>
              <a:gd name="connsiteY4" fmla="*/ 6858000 h 6858000"/>
              <a:gd name="connsiteX0" fmla="*/ 0 w 3982268"/>
              <a:gd name="connsiteY0" fmla="*/ 6858000 h 6871252"/>
              <a:gd name="connsiteX1" fmla="*/ 1848689 w 3982268"/>
              <a:gd name="connsiteY1" fmla="*/ 0 h 6871252"/>
              <a:gd name="connsiteX2" fmla="*/ 2915479 w 3982268"/>
              <a:gd name="connsiteY2" fmla="*/ 1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2644 w 3982268"/>
              <a:gd name="connsiteY2" fmla="*/ 13253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7960 w 3982268"/>
              <a:gd name="connsiteY2" fmla="*/ 2621 h 6871252"/>
              <a:gd name="connsiteX3" fmla="*/ 3982268 w 3982268"/>
              <a:gd name="connsiteY3" fmla="*/ 6871252 h 6871252"/>
              <a:gd name="connsiteX4" fmla="*/ 0 w 3982268"/>
              <a:gd name="connsiteY4" fmla="*/ 6858000 h 6871252"/>
              <a:gd name="connsiteX0" fmla="*/ 0 w 3982268"/>
              <a:gd name="connsiteY0" fmla="*/ 6860695 h 6873947"/>
              <a:gd name="connsiteX1" fmla="*/ 1848689 w 3982268"/>
              <a:gd name="connsiteY1" fmla="*/ 2695 h 6873947"/>
              <a:gd name="connsiteX2" fmla="*/ 3927960 w 3982268"/>
              <a:gd name="connsiteY2" fmla="*/ 0 h 6873947"/>
              <a:gd name="connsiteX3" fmla="*/ 3982268 w 3982268"/>
              <a:gd name="connsiteY3" fmla="*/ 6873947 h 6873947"/>
              <a:gd name="connsiteX4" fmla="*/ 0 w 3982268"/>
              <a:gd name="connsiteY4" fmla="*/ 6860695 h 6873947"/>
              <a:gd name="connsiteX0" fmla="*/ 0 w 4014166"/>
              <a:gd name="connsiteY0" fmla="*/ 6860695 h 6860695"/>
              <a:gd name="connsiteX1" fmla="*/ 1848689 w 4014166"/>
              <a:gd name="connsiteY1" fmla="*/ 2695 h 6860695"/>
              <a:gd name="connsiteX2" fmla="*/ 3927960 w 4014166"/>
              <a:gd name="connsiteY2" fmla="*/ 0 h 6860695"/>
              <a:gd name="connsiteX3" fmla="*/ 4014166 w 4014166"/>
              <a:gd name="connsiteY3" fmla="*/ 6756989 h 6860695"/>
              <a:gd name="connsiteX4" fmla="*/ 0 w 4014166"/>
              <a:gd name="connsiteY4" fmla="*/ 6860695 h 686069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58000 h 6860620"/>
              <a:gd name="connsiteX1" fmla="*/ 1848689 w 3934421"/>
              <a:gd name="connsiteY1" fmla="*/ 0 h 6860620"/>
              <a:gd name="connsiteX2" fmla="*/ 3858110 w 3934421"/>
              <a:gd name="connsiteY2" fmla="*/ 79855 h 6860620"/>
              <a:gd name="connsiteX3" fmla="*/ 3934421 w 3934421"/>
              <a:gd name="connsiteY3" fmla="*/ 6860620 h 6860620"/>
              <a:gd name="connsiteX4" fmla="*/ 0 w 3934421"/>
              <a:gd name="connsiteY4" fmla="*/ 6858000 h 6860620"/>
              <a:gd name="connsiteX0" fmla="*/ 0 w 3934421"/>
              <a:gd name="connsiteY0" fmla="*/ 6860695 h 6863315"/>
              <a:gd name="connsiteX1" fmla="*/ 1848689 w 3934421"/>
              <a:gd name="connsiteY1" fmla="*/ 2695 h 6863315"/>
              <a:gd name="connsiteX2" fmla="*/ 3921610 w 3934421"/>
              <a:gd name="connsiteY2" fmla="*/ 0 h 6863315"/>
              <a:gd name="connsiteX3" fmla="*/ 3934421 w 3934421"/>
              <a:gd name="connsiteY3" fmla="*/ 6863315 h 6863315"/>
              <a:gd name="connsiteX4" fmla="*/ 0 w 3934421"/>
              <a:gd name="connsiteY4" fmla="*/ 6860695 h 6863315"/>
              <a:gd name="connsiteX0" fmla="*/ 0 w 21185743"/>
              <a:gd name="connsiteY0" fmla="*/ 6860695 h 6863315"/>
              <a:gd name="connsiteX1" fmla="*/ 1848689 w 21185743"/>
              <a:gd name="connsiteY1" fmla="*/ 2695 h 6863315"/>
              <a:gd name="connsiteX2" fmla="*/ 21185743 w 21185743"/>
              <a:gd name="connsiteY2" fmla="*/ 0 h 6863315"/>
              <a:gd name="connsiteX3" fmla="*/ 3934421 w 21185743"/>
              <a:gd name="connsiteY3" fmla="*/ 6863315 h 6863315"/>
              <a:gd name="connsiteX4" fmla="*/ 0 w 21185743"/>
              <a:gd name="connsiteY4" fmla="*/ 6860695 h 6863315"/>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78512"/>
              <a:gd name="connsiteY0" fmla="*/ 6860695 h 6860694"/>
              <a:gd name="connsiteX1" fmla="*/ 1848689 w 22078512"/>
              <a:gd name="connsiteY1" fmla="*/ 2695 h 6860694"/>
              <a:gd name="connsiteX2" fmla="*/ 21832566 w 22078512"/>
              <a:gd name="connsiteY2" fmla="*/ 0 h 6860694"/>
              <a:gd name="connsiteX3" fmla="*/ 22014184 w 22078512"/>
              <a:gd name="connsiteY3" fmla="*/ 6727378 h 6860694"/>
              <a:gd name="connsiteX4" fmla="*/ 0 w 22078512"/>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847161 h 6860694"/>
              <a:gd name="connsiteX4" fmla="*/ 0 w 22014184"/>
              <a:gd name="connsiteY4" fmla="*/ 6860695 h 6860694"/>
              <a:gd name="connsiteX0" fmla="*/ 0 w 22014184"/>
              <a:gd name="connsiteY0" fmla="*/ 6884648 h 6884647"/>
              <a:gd name="connsiteX1" fmla="*/ 1848689 w 22014184"/>
              <a:gd name="connsiteY1" fmla="*/ 26648 h 6884647"/>
              <a:gd name="connsiteX2" fmla="*/ 21928390 w 22014184"/>
              <a:gd name="connsiteY2" fmla="*/ 0 h 6884647"/>
              <a:gd name="connsiteX3" fmla="*/ 22014184 w 22014184"/>
              <a:gd name="connsiteY3" fmla="*/ 6871114 h 6884647"/>
              <a:gd name="connsiteX4" fmla="*/ 0 w 22014184"/>
              <a:gd name="connsiteY4" fmla="*/ 6884648 h 6884647"/>
              <a:gd name="connsiteX0" fmla="*/ 0 w 22014184"/>
              <a:gd name="connsiteY0" fmla="*/ 6858950 h 6858949"/>
              <a:gd name="connsiteX1" fmla="*/ 1848689 w 22014184"/>
              <a:gd name="connsiteY1" fmla="*/ 950 h 6858949"/>
              <a:gd name="connsiteX2" fmla="*/ 17291794 w 22014184"/>
              <a:gd name="connsiteY2" fmla="*/ 0 h 6858949"/>
              <a:gd name="connsiteX3" fmla="*/ 22014184 w 22014184"/>
              <a:gd name="connsiteY3" fmla="*/ 6845416 h 6858949"/>
              <a:gd name="connsiteX4" fmla="*/ 0 w 22014184"/>
              <a:gd name="connsiteY4" fmla="*/ 6858950 h 6858949"/>
              <a:gd name="connsiteX0" fmla="*/ 0 w 22014184"/>
              <a:gd name="connsiteY0" fmla="*/ 6858950 h 6858949"/>
              <a:gd name="connsiteX1" fmla="*/ 1848689 w 22014184"/>
              <a:gd name="connsiteY1" fmla="*/ 950 h 6858949"/>
              <a:gd name="connsiteX2" fmla="*/ 17943002 w 22014184"/>
              <a:gd name="connsiteY2" fmla="*/ 0 h 6858949"/>
              <a:gd name="connsiteX3" fmla="*/ 22014184 w 22014184"/>
              <a:gd name="connsiteY3" fmla="*/ 6845416 h 6858949"/>
              <a:gd name="connsiteX4" fmla="*/ 0 w 22014184"/>
              <a:gd name="connsiteY4" fmla="*/ 6858950 h 6858949"/>
              <a:gd name="connsiteX0" fmla="*/ 0 w 17950648"/>
              <a:gd name="connsiteY0" fmla="*/ 6858950 h 6858949"/>
              <a:gd name="connsiteX1" fmla="*/ 1848689 w 17950648"/>
              <a:gd name="connsiteY1" fmla="*/ 950 h 6858949"/>
              <a:gd name="connsiteX2" fmla="*/ 17943002 w 17950648"/>
              <a:gd name="connsiteY2" fmla="*/ 0 h 6858949"/>
              <a:gd name="connsiteX3" fmla="*/ 17950648 w 17950648"/>
              <a:gd name="connsiteY3" fmla="*/ 6845416 h 6858949"/>
              <a:gd name="connsiteX4" fmla="*/ 0 w 17950648"/>
              <a:gd name="connsiteY4" fmla="*/ 6858950 h 6858949"/>
              <a:gd name="connsiteX0" fmla="*/ 0 w 17976696"/>
              <a:gd name="connsiteY0" fmla="*/ 6858950 h 6858949"/>
              <a:gd name="connsiteX1" fmla="*/ 1848689 w 17976696"/>
              <a:gd name="connsiteY1" fmla="*/ 950 h 6858949"/>
              <a:gd name="connsiteX2" fmla="*/ 17943002 w 17976696"/>
              <a:gd name="connsiteY2" fmla="*/ 0 h 6858949"/>
              <a:gd name="connsiteX3" fmla="*/ 17976696 w 17976696"/>
              <a:gd name="connsiteY3" fmla="*/ 6845416 h 6858949"/>
              <a:gd name="connsiteX4" fmla="*/ 0 w 17976696"/>
              <a:gd name="connsiteY4" fmla="*/ 6858950 h 6858949"/>
              <a:gd name="connsiteX0" fmla="*/ 0 w 17995295"/>
              <a:gd name="connsiteY0" fmla="*/ 6858950 h 6858949"/>
              <a:gd name="connsiteX1" fmla="*/ 1848689 w 17995295"/>
              <a:gd name="connsiteY1" fmla="*/ 950 h 6858949"/>
              <a:gd name="connsiteX2" fmla="*/ 17995098 w 17995295"/>
              <a:gd name="connsiteY2" fmla="*/ 0 h 6858949"/>
              <a:gd name="connsiteX3" fmla="*/ 17976696 w 17995295"/>
              <a:gd name="connsiteY3" fmla="*/ 6845416 h 6858949"/>
              <a:gd name="connsiteX4" fmla="*/ 0 w 17995295"/>
              <a:gd name="connsiteY4" fmla="*/ 6858950 h 6858949"/>
              <a:gd name="connsiteX0" fmla="*/ 0 w 17995295"/>
              <a:gd name="connsiteY0" fmla="*/ 6927477 h 6927477"/>
              <a:gd name="connsiteX1" fmla="*/ 1848689 w 17995295"/>
              <a:gd name="connsiteY1" fmla="*/ 950 h 6927477"/>
              <a:gd name="connsiteX2" fmla="*/ 17995098 w 17995295"/>
              <a:gd name="connsiteY2" fmla="*/ 0 h 6927477"/>
              <a:gd name="connsiteX3" fmla="*/ 17976696 w 17995295"/>
              <a:gd name="connsiteY3" fmla="*/ 6845416 h 6927477"/>
              <a:gd name="connsiteX4" fmla="*/ 0 w 17995295"/>
              <a:gd name="connsiteY4" fmla="*/ 6927477 h 6927477"/>
              <a:gd name="connsiteX0" fmla="*/ 0 w 19185604"/>
              <a:gd name="connsiteY0" fmla="*/ 6927477 h 6927477"/>
              <a:gd name="connsiteX1" fmla="*/ 1848689 w 19185604"/>
              <a:gd name="connsiteY1" fmla="*/ 950 h 6927477"/>
              <a:gd name="connsiteX2" fmla="*/ 17995098 w 19185604"/>
              <a:gd name="connsiteY2" fmla="*/ 0 h 6927477"/>
              <a:gd name="connsiteX3" fmla="*/ 19185604 w 19185604"/>
              <a:gd name="connsiteY3" fmla="*/ 6913942 h 6927477"/>
              <a:gd name="connsiteX4" fmla="*/ 0 w 19185604"/>
              <a:gd name="connsiteY4" fmla="*/ 6927477 h 6927477"/>
              <a:gd name="connsiteX0" fmla="*/ 0 w 19204201"/>
              <a:gd name="connsiteY0" fmla="*/ 6996005 h 6996005"/>
              <a:gd name="connsiteX1" fmla="*/ 1848689 w 19204201"/>
              <a:gd name="connsiteY1" fmla="*/ 69478 h 6996005"/>
              <a:gd name="connsiteX2" fmla="*/ 19204007 w 19204201"/>
              <a:gd name="connsiteY2" fmla="*/ 0 h 6996005"/>
              <a:gd name="connsiteX3" fmla="*/ 19185604 w 19204201"/>
              <a:gd name="connsiteY3" fmla="*/ 6982470 h 6996005"/>
              <a:gd name="connsiteX4" fmla="*/ 0 w 19204201"/>
              <a:gd name="connsiteY4" fmla="*/ 6996005 h 6996005"/>
              <a:gd name="connsiteX0" fmla="*/ 0 w 19232185"/>
              <a:gd name="connsiteY0" fmla="*/ 6924622 h 6982470"/>
              <a:gd name="connsiteX1" fmla="*/ 1876673 w 19232185"/>
              <a:gd name="connsiteY1" fmla="*/ 69478 h 6982470"/>
              <a:gd name="connsiteX2" fmla="*/ 19231991 w 19232185"/>
              <a:gd name="connsiteY2" fmla="*/ 0 h 6982470"/>
              <a:gd name="connsiteX3" fmla="*/ 19213588 w 19232185"/>
              <a:gd name="connsiteY3" fmla="*/ 6982470 h 6982470"/>
              <a:gd name="connsiteX4" fmla="*/ 0 w 19232185"/>
              <a:gd name="connsiteY4" fmla="*/ 6924622 h 6982470"/>
              <a:gd name="connsiteX0" fmla="*/ 0 w 19213588"/>
              <a:gd name="connsiteY0" fmla="*/ 6924622 h 6982470"/>
              <a:gd name="connsiteX1" fmla="*/ 1876673 w 19213588"/>
              <a:gd name="connsiteY1" fmla="*/ 69478 h 6982470"/>
              <a:gd name="connsiteX2" fmla="*/ 19204007 w 19213588"/>
              <a:gd name="connsiteY2" fmla="*/ 0 h 6982470"/>
              <a:gd name="connsiteX3" fmla="*/ 19213588 w 19213588"/>
              <a:gd name="connsiteY3" fmla="*/ 6982470 h 6982470"/>
              <a:gd name="connsiteX4" fmla="*/ 0 w 19213588"/>
              <a:gd name="connsiteY4" fmla="*/ 6924622 h 6982470"/>
              <a:gd name="connsiteX0" fmla="*/ 0 w 19213588"/>
              <a:gd name="connsiteY0" fmla="*/ 6900828 h 6958676"/>
              <a:gd name="connsiteX1" fmla="*/ 1876673 w 19213588"/>
              <a:gd name="connsiteY1" fmla="*/ 45684 h 6958676"/>
              <a:gd name="connsiteX2" fmla="*/ 19204007 w 19213588"/>
              <a:gd name="connsiteY2" fmla="*/ 0 h 6958676"/>
              <a:gd name="connsiteX3" fmla="*/ 19213588 w 19213588"/>
              <a:gd name="connsiteY3" fmla="*/ 6958676 h 6958676"/>
              <a:gd name="connsiteX4" fmla="*/ 0 w 19213588"/>
              <a:gd name="connsiteY4" fmla="*/ 6900828 h 6958676"/>
              <a:gd name="connsiteX0" fmla="*/ 0 w 19296381"/>
              <a:gd name="connsiteY0" fmla="*/ 6970276 h 6970276"/>
              <a:gd name="connsiteX1" fmla="*/ 1959466 w 19296381"/>
              <a:gd name="connsiteY1" fmla="*/ 45684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235446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96381" h="6970888">
                <a:moveTo>
                  <a:pt x="0" y="6970888"/>
                </a:moveTo>
                <a:lnTo>
                  <a:pt x="2235446" y="0"/>
                </a:lnTo>
                <a:lnTo>
                  <a:pt x="19286800" y="612"/>
                </a:lnTo>
                <a:cubicBezTo>
                  <a:pt x="19289349" y="2282417"/>
                  <a:pt x="19293832" y="4677483"/>
                  <a:pt x="19296381" y="6959288"/>
                </a:cubicBezTo>
                <a:lnTo>
                  <a:pt x="0" y="6970888"/>
                </a:lnTo>
                <a:close/>
              </a:path>
            </a:pathLst>
          </a:custGeom>
          <a:solidFill>
            <a:srgbClr val="1D4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9" name="Table Placeholder 15">
            <a:extLst>
              <a:ext uri="{FF2B5EF4-FFF2-40B4-BE49-F238E27FC236}">
                <a16:creationId xmlns:a16="http://schemas.microsoft.com/office/drawing/2014/main" id="{0652A82C-11A7-3F5B-C23C-C6314FBE9356}"/>
              </a:ext>
            </a:extLst>
          </p:cNvPr>
          <p:cNvGraphicFramePr>
            <a:graphicFrameLocks/>
          </p:cNvGraphicFramePr>
          <p:nvPr userDrawn="1">
            <p:extLst>
              <p:ext uri="{D42A27DB-BD31-4B8C-83A1-F6EECF244321}">
                <p14:modId xmlns:p14="http://schemas.microsoft.com/office/powerpoint/2010/main" val="2867261407"/>
              </p:ext>
            </p:extLst>
          </p:nvPr>
        </p:nvGraphicFramePr>
        <p:xfrm>
          <a:off x="9645766" y="203034"/>
          <a:ext cx="2351106" cy="954420"/>
        </p:xfrm>
        <a:graphic>
          <a:graphicData uri="http://schemas.openxmlformats.org/drawingml/2006/table">
            <a:tbl>
              <a:tblPr firstRow="1" bandRow="1">
                <a:tableStyleId>{F5AB1C69-6EDB-4FF4-983F-18BD219EF322}</a:tableStyleId>
              </a:tblPr>
              <a:tblGrid>
                <a:gridCol w="1175553">
                  <a:extLst>
                    <a:ext uri="{9D8B030D-6E8A-4147-A177-3AD203B41FA5}">
                      <a16:colId xmlns:a16="http://schemas.microsoft.com/office/drawing/2014/main" val="671879475"/>
                    </a:ext>
                  </a:extLst>
                </a:gridCol>
                <a:gridCol w="1175553">
                  <a:extLst>
                    <a:ext uri="{9D8B030D-6E8A-4147-A177-3AD203B41FA5}">
                      <a16:colId xmlns:a16="http://schemas.microsoft.com/office/drawing/2014/main" val="2879362791"/>
                    </a:ext>
                  </a:extLst>
                </a:gridCol>
              </a:tblGrid>
              <a:tr h="318140">
                <a:tc gridSpan="2">
                  <a:txBody>
                    <a:bodyPr/>
                    <a:lstStyle/>
                    <a:p>
                      <a:endParaRPr lang="en-US" sz="1200" b="0"/>
                    </a:p>
                  </a:txBody>
                  <a:tcPr marR="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4060922492"/>
                  </a:ext>
                </a:extLst>
              </a:tr>
              <a:tr h="318140">
                <a:tc>
                  <a:txBody>
                    <a:bodyPr/>
                    <a:lstStyle/>
                    <a:p>
                      <a:endParaRPr lang="en-US" sz="1200"/>
                    </a:p>
                  </a:txBody>
                  <a:tcPr marR="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R="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9134080"/>
                  </a:ext>
                </a:extLst>
              </a:tr>
              <a:tr h="318140">
                <a:tc>
                  <a:txBody>
                    <a:bodyPr/>
                    <a:lstStyle/>
                    <a:p>
                      <a:pPr marL="0" algn="l" defTabSz="914400" rtl="0" eaLnBrk="1" latinLnBrk="0" hangingPunct="1"/>
                      <a:endParaRPr lang="en-US" sz="1200" kern="1200">
                        <a:solidFill>
                          <a:schemeClr val="dk1"/>
                        </a:solidFill>
                        <a:latin typeface="+mn-lt"/>
                        <a:ea typeface="+mn-ea"/>
                        <a:cs typeface="+mn-cs"/>
                      </a:endParaRPr>
                    </a:p>
                  </a:txBody>
                  <a:tcPr marR="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kern="1200">
                        <a:solidFill>
                          <a:schemeClr val="dk1"/>
                        </a:solidFill>
                        <a:latin typeface="+mn-lt"/>
                        <a:ea typeface="+mn-ea"/>
                        <a:cs typeface="+mn-cs"/>
                      </a:endParaRPr>
                    </a:p>
                  </a:txBody>
                  <a:tcPr marR="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6623006"/>
                  </a:ext>
                </a:extLst>
              </a:tr>
            </a:tbl>
          </a:graphicData>
        </a:graphic>
      </p:graphicFrame>
      <p:sp>
        <p:nvSpPr>
          <p:cNvPr id="41" name="Text Placeholder 40">
            <a:extLst>
              <a:ext uri="{FF2B5EF4-FFF2-40B4-BE49-F238E27FC236}">
                <a16:creationId xmlns:a16="http://schemas.microsoft.com/office/drawing/2014/main" id="{87D235BB-58CD-F571-E431-C97B0084115F}"/>
              </a:ext>
            </a:extLst>
          </p:cNvPr>
          <p:cNvSpPr>
            <a:spLocks noGrp="1"/>
          </p:cNvSpPr>
          <p:nvPr>
            <p:ph type="body" sz="quarter" idx="54" hasCustomPrompt="1"/>
          </p:nvPr>
        </p:nvSpPr>
        <p:spPr>
          <a:xfrm>
            <a:off x="9729715" y="269794"/>
            <a:ext cx="2202052" cy="200025"/>
          </a:xfrm>
          <a:prstGeom prst="rect">
            <a:avLst/>
          </a:prstGeom>
        </p:spPr>
        <p:txBody>
          <a:bodyPr anchor="ctr"/>
          <a:lstStyle>
            <a:lvl1pPr marL="0" indent="0">
              <a:buFontTx/>
              <a:buNone/>
              <a:defRPr sz="1400">
                <a:solidFill>
                  <a:schemeClr val="bg1"/>
                </a:solidFill>
              </a:defRPr>
            </a:lvl1pPr>
          </a:lstStyle>
          <a:p>
            <a:pPr lvl="0"/>
            <a:r>
              <a:rPr lang="en-US"/>
              <a:t>Project Title</a:t>
            </a:r>
          </a:p>
        </p:txBody>
      </p:sp>
      <p:sp>
        <p:nvSpPr>
          <p:cNvPr id="42" name="Text Placeholder 40">
            <a:extLst>
              <a:ext uri="{FF2B5EF4-FFF2-40B4-BE49-F238E27FC236}">
                <a16:creationId xmlns:a16="http://schemas.microsoft.com/office/drawing/2014/main" id="{906AB01A-0F00-EB52-3CBC-38E648A41F24}"/>
              </a:ext>
            </a:extLst>
          </p:cNvPr>
          <p:cNvSpPr>
            <a:spLocks noGrp="1"/>
          </p:cNvSpPr>
          <p:nvPr>
            <p:ph type="body" sz="quarter" idx="55" hasCustomPrompt="1"/>
          </p:nvPr>
        </p:nvSpPr>
        <p:spPr>
          <a:xfrm>
            <a:off x="9720293" y="574557"/>
            <a:ext cx="1055295" cy="200025"/>
          </a:xfrm>
          <a:prstGeom prst="rect">
            <a:avLst/>
          </a:prstGeom>
        </p:spPr>
        <p:txBody>
          <a:bodyPr anchor="ctr"/>
          <a:lstStyle>
            <a:lvl1pPr marL="0" indent="0" algn="ctr">
              <a:buFontTx/>
              <a:buNone/>
              <a:defRPr sz="1400">
                <a:solidFill>
                  <a:schemeClr val="tx1"/>
                </a:solidFill>
              </a:defRPr>
            </a:lvl1pPr>
          </a:lstStyle>
          <a:p>
            <a:pPr lvl="0"/>
            <a:r>
              <a:rPr lang="en-US"/>
              <a:t>Q#</a:t>
            </a:r>
          </a:p>
        </p:txBody>
      </p:sp>
      <p:sp>
        <p:nvSpPr>
          <p:cNvPr id="43" name="Text Placeholder 40">
            <a:extLst>
              <a:ext uri="{FF2B5EF4-FFF2-40B4-BE49-F238E27FC236}">
                <a16:creationId xmlns:a16="http://schemas.microsoft.com/office/drawing/2014/main" id="{0A595422-2815-1705-17D3-10D5457AAE90}"/>
              </a:ext>
            </a:extLst>
          </p:cNvPr>
          <p:cNvSpPr>
            <a:spLocks noGrp="1"/>
          </p:cNvSpPr>
          <p:nvPr>
            <p:ph type="body" sz="quarter" idx="56" hasCustomPrompt="1"/>
          </p:nvPr>
        </p:nvSpPr>
        <p:spPr>
          <a:xfrm>
            <a:off x="10877761" y="574557"/>
            <a:ext cx="1055295" cy="200025"/>
          </a:xfrm>
          <a:prstGeom prst="rect">
            <a:avLst/>
          </a:prstGeom>
        </p:spPr>
        <p:txBody>
          <a:bodyPr anchor="ctr"/>
          <a:lstStyle>
            <a:lvl1pPr marL="0" indent="0" algn="ctr">
              <a:buFontTx/>
              <a:buNone/>
              <a:defRPr sz="1400">
                <a:solidFill>
                  <a:schemeClr val="tx1"/>
                </a:solidFill>
              </a:defRPr>
            </a:lvl1pPr>
          </a:lstStyle>
          <a:p>
            <a:pPr lvl="0"/>
            <a:r>
              <a:rPr lang="en-US"/>
              <a:t>Q#</a:t>
            </a:r>
          </a:p>
        </p:txBody>
      </p:sp>
      <p:sp>
        <p:nvSpPr>
          <p:cNvPr id="44" name="Text Placeholder 40">
            <a:extLst>
              <a:ext uri="{FF2B5EF4-FFF2-40B4-BE49-F238E27FC236}">
                <a16:creationId xmlns:a16="http://schemas.microsoft.com/office/drawing/2014/main" id="{F2183392-2396-6C58-428A-A7D2189D2E86}"/>
              </a:ext>
            </a:extLst>
          </p:cNvPr>
          <p:cNvSpPr>
            <a:spLocks noGrp="1"/>
          </p:cNvSpPr>
          <p:nvPr>
            <p:ph type="body" sz="quarter" idx="57" hasCustomPrompt="1"/>
          </p:nvPr>
        </p:nvSpPr>
        <p:spPr>
          <a:xfrm>
            <a:off x="9644663" y="846138"/>
            <a:ext cx="1169282" cy="307416"/>
          </a:xfrm>
          <a:prstGeom prst="rect">
            <a:avLst/>
          </a:prstGeom>
          <a:solidFill>
            <a:schemeClr val="accent1">
              <a:lumMod val="20000"/>
              <a:lumOff val="80000"/>
            </a:schemeClr>
          </a:solidFill>
        </p:spPr>
        <p:txBody>
          <a:bodyPr anchor="ctr"/>
          <a:lstStyle>
            <a:lvl1pPr marL="0" indent="0" algn="ctr">
              <a:buFontTx/>
              <a:buNone/>
              <a:defRPr sz="1200">
                <a:solidFill>
                  <a:schemeClr val="tx1"/>
                </a:solidFill>
              </a:defRPr>
            </a:lvl1pPr>
          </a:lstStyle>
          <a:p>
            <a:pPr lvl="0"/>
            <a:r>
              <a:rPr lang="en-US"/>
              <a:t>Health Trend</a:t>
            </a:r>
          </a:p>
        </p:txBody>
      </p:sp>
      <p:sp>
        <p:nvSpPr>
          <p:cNvPr id="23" name="Text Placeholder 40">
            <a:extLst>
              <a:ext uri="{FF2B5EF4-FFF2-40B4-BE49-F238E27FC236}">
                <a16:creationId xmlns:a16="http://schemas.microsoft.com/office/drawing/2014/main" id="{9D209975-559D-8365-7E46-EA39A48B2EA0}"/>
              </a:ext>
            </a:extLst>
          </p:cNvPr>
          <p:cNvSpPr>
            <a:spLocks noGrp="1"/>
          </p:cNvSpPr>
          <p:nvPr>
            <p:ph type="body" sz="quarter" idx="58" hasCustomPrompt="1"/>
          </p:nvPr>
        </p:nvSpPr>
        <p:spPr>
          <a:xfrm>
            <a:off x="10816238" y="846138"/>
            <a:ext cx="1169282" cy="307416"/>
          </a:xfrm>
          <a:prstGeom prst="rect">
            <a:avLst/>
          </a:prstGeom>
          <a:solidFill>
            <a:srgbClr val="FF1C1C">
              <a:alpha val="30588"/>
            </a:srgbClr>
          </a:solidFill>
        </p:spPr>
        <p:txBody>
          <a:bodyPr anchor="ctr"/>
          <a:lstStyle>
            <a:lvl1pPr marL="0" indent="0" algn="ctr">
              <a:buFontTx/>
              <a:buNone/>
              <a:defRPr sz="1200">
                <a:solidFill>
                  <a:schemeClr val="tx1"/>
                </a:solidFill>
              </a:defRPr>
            </a:lvl1pPr>
          </a:lstStyle>
          <a:p>
            <a:pPr lvl="0"/>
            <a:r>
              <a:rPr lang="en-US"/>
              <a:t>Health Trend</a:t>
            </a:r>
          </a:p>
        </p:txBody>
      </p:sp>
      <p:sp>
        <p:nvSpPr>
          <p:cNvPr id="3" name="Title 1">
            <a:extLst>
              <a:ext uri="{FF2B5EF4-FFF2-40B4-BE49-F238E27FC236}">
                <a16:creationId xmlns:a16="http://schemas.microsoft.com/office/drawing/2014/main" id="{52F3DC4A-861B-8B13-7A55-54130322C12E}"/>
              </a:ext>
            </a:extLst>
          </p:cNvPr>
          <p:cNvSpPr>
            <a:spLocks noGrp="1"/>
          </p:cNvSpPr>
          <p:nvPr>
            <p:ph type="title" hasCustomPrompt="1"/>
          </p:nvPr>
        </p:nvSpPr>
        <p:spPr>
          <a:xfrm>
            <a:off x="321341" y="353190"/>
            <a:ext cx="9258218" cy="678570"/>
          </a:xfrm>
          <a:prstGeom prst="rect">
            <a:avLst/>
          </a:prstGeom>
        </p:spPr>
        <p:txBody>
          <a:bodyPr anchor="ctr"/>
          <a:lstStyle>
            <a:lvl1pPr>
              <a:defRPr sz="2400" b="1">
                <a:solidFill>
                  <a:schemeClr val="bg1"/>
                </a:solidFill>
              </a:defRPr>
            </a:lvl1pPr>
          </a:lstStyle>
          <a:p>
            <a:r>
              <a:rPr lang="en-US"/>
              <a:t>Click to edit slide title</a:t>
            </a:r>
          </a:p>
        </p:txBody>
      </p:sp>
    </p:spTree>
    <p:extLst>
      <p:ext uri="{BB962C8B-B14F-4D97-AF65-F5344CB8AC3E}">
        <p14:creationId xmlns:p14="http://schemas.microsoft.com/office/powerpoint/2010/main" val="1768346619"/>
      </p:ext>
    </p:extLst>
  </p:cSld>
  <p:clrMapOvr>
    <a:masterClrMapping/>
  </p:clrMapOvr>
  <p:extLst>
    <p:ext uri="{DCECCB84-F9BA-43D5-87BE-67443E8EF086}">
      <p15:sldGuideLst xmlns:p15="http://schemas.microsoft.com/office/powerpoint/2012/main">
        <p15:guide id="1" orient="horz" pos="2232">
          <p15:clr>
            <a:srgbClr val="FBAE40"/>
          </p15:clr>
        </p15:guide>
        <p15:guide id="2" pos="3840">
          <p15:clr>
            <a:srgbClr val="FBAE40"/>
          </p15:clr>
        </p15:guide>
        <p15:guide id="3" pos="240">
          <p15:clr>
            <a:srgbClr val="FBAE40"/>
          </p15:clr>
        </p15:guide>
        <p15:guide id="4" orient="horz" pos="720">
          <p15:clr>
            <a:srgbClr val="FBAE40"/>
          </p15:clr>
        </p15:guide>
        <p15:guide id="5" pos="7296">
          <p15:clr>
            <a:srgbClr val="FBAE40"/>
          </p15:clr>
        </p15:guide>
        <p15:guide id="6" pos="3504">
          <p15:clr>
            <a:srgbClr val="FBAE40"/>
          </p15:clr>
        </p15:guide>
        <p15:guide id="7" orient="horz" pos="2568">
          <p15:clr>
            <a:srgbClr val="FBAE40"/>
          </p15:clr>
        </p15:guide>
        <p15:guide id="8" orient="horz" pos="3984">
          <p15:clr>
            <a:srgbClr val="FBAE40"/>
          </p15:clr>
        </p15:guide>
        <p15:guide id="9" orient="horz" pos="86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asic Text">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91FB65FF-A5EB-6BCD-EE85-1E8CC7382059}"/>
              </a:ext>
            </a:extLst>
          </p:cNvPr>
          <p:cNvSpPr>
            <a:spLocks noGrp="1"/>
          </p:cNvSpPr>
          <p:nvPr>
            <p:ph type="body" sz="quarter" idx="25" hasCustomPrompt="1"/>
          </p:nvPr>
        </p:nvSpPr>
        <p:spPr>
          <a:xfrm>
            <a:off x="410192" y="2280506"/>
            <a:ext cx="11423219" cy="3526404"/>
          </a:xfrm>
          <a:prstGeom prst="rect">
            <a:avLst/>
          </a:prstGeom>
        </p:spPr>
        <p:txBody>
          <a:bodyPr/>
          <a:lstStyle>
            <a:lvl1pPr marL="285750" indent="-285750">
              <a:buClr>
                <a:schemeClr val="tx1"/>
              </a:buClr>
              <a:buFont typeface="Arial" panose="020B0604020202020204" pitchFamily="34" charset="0"/>
              <a:buChar char="•"/>
              <a:defRPr sz="1600"/>
            </a:lvl1pPr>
            <a:lvl2pPr marL="605790" indent="-285750">
              <a:buClr>
                <a:schemeClr val="tx1"/>
              </a:buClr>
              <a:buFont typeface="Arial" panose="020B0604020202020204" pitchFamily="34" charset="0"/>
              <a:buChar char="•"/>
              <a:defRPr sz="1400"/>
            </a:lvl2pPr>
            <a:lvl3pPr marL="880110" indent="-285750">
              <a:buClr>
                <a:schemeClr val="tx1"/>
              </a:buClr>
              <a:buFont typeface="Arial" panose="020B0604020202020204" pitchFamily="34" charset="0"/>
              <a:buChar char="•"/>
              <a:defRPr sz="1200"/>
            </a:lvl3pPr>
            <a:lvl4pPr marL="1154430" indent="-285750">
              <a:buClr>
                <a:schemeClr val="tx1"/>
              </a:buClr>
              <a:buFont typeface="Arial" panose="020B0604020202020204" pitchFamily="34" charset="0"/>
              <a:buChar char="•"/>
              <a:defRPr sz="1200"/>
            </a:lvl4pPr>
          </a:lstStyle>
          <a:p>
            <a:pPr lvl="0"/>
            <a:r>
              <a:rPr lang="en-US"/>
              <a:t>Click to edit text</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4149C6A6-7BA4-1690-A739-8D28E2ED0C97}"/>
              </a:ext>
            </a:extLst>
          </p:cNvPr>
          <p:cNvSpPr>
            <a:spLocks noGrp="1"/>
          </p:cNvSpPr>
          <p:nvPr>
            <p:ph type="body" sz="quarter" idx="26" hasCustomPrompt="1"/>
          </p:nvPr>
        </p:nvSpPr>
        <p:spPr>
          <a:xfrm>
            <a:off x="409189" y="1379944"/>
            <a:ext cx="8348312" cy="390434"/>
          </a:xfrm>
          <a:prstGeom prst="rect">
            <a:avLst/>
          </a:prstGeom>
        </p:spPr>
        <p:txBody>
          <a:bodyPr/>
          <a:lstStyle>
            <a:lvl1pPr marL="0" indent="0">
              <a:buNone/>
              <a:defRPr sz="2000" b="1"/>
            </a:lvl1pPr>
            <a:lvl2pPr marL="460375" indent="-3175">
              <a:buNone/>
              <a:tabLst/>
              <a:defRPr sz="2000"/>
            </a:lvl2pPr>
            <a:lvl3pPr marL="914400" indent="0">
              <a:buNone/>
              <a:defRPr/>
            </a:lvl3pPr>
            <a:lvl4pPr marL="1371600" indent="0">
              <a:buNone/>
              <a:defRPr/>
            </a:lvl4pPr>
            <a:lvl5pPr marL="1828800" indent="0">
              <a:buNone/>
              <a:defRPr/>
            </a:lvl5pPr>
          </a:lstStyle>
          <a:p>
            <a:pPr lvl="0"/>
            <a:r>
              <a:rPr lang="en-US"/>
              <a:t>Heading 20pt</a:t>
            </a:r>
          </a:p>
        </p:txBody>
      </p:sp>
      <p:sp>
        <p:nvSpPr>
          <p:cNvPr id="11" name="Text Placeholder 9">
            <a:extLst>
              <a:ext uri="{FF2B5EF4-FFF2-40B4-BE49-F238E27FC236}">
                <a16:creationId xmlns:a16="http://schemas.microsoft.com/office/drawing/2014/main" id="{1F0F7818-A12D-E30D-18DE-42B7FA483F21}"/>
              </a:ext>
            </a:extLst>
          </p:cNvPr>
          <p:cNvSpPr>
            <a:spLocks noGrp="1"/>
          </p:cNvSpPr>
          <p:nvPr>
            <p:ph type="body" sz="quarter" idx="27" hasCustomPrompt="1"/>
          </p:nvPr>
        </p:nvSpPr>
        <p:spPr>
          <a:xfrm>
            <a:off x="409189" y="1830225"/>
            <a:ext cx="8348312" cy="390434"/>
          </a:xfrm>
          <a:prstGeom prst="rect">
            <a:avLst/>
          </a:prstGeom>
        </p:spPr>
        <p:txBody>
          <a:bodyPr/>
          <a:lstStyle>
            <a:lvl1pPr marL="0" indent="0">
              <a:buNone/>
              <a:defRPr sz="1800" b="0"/>
            </a:lvl1pPr>
            <a:lvl2pPr marL="460375" indent="-3175">
              <a:buNone/>
              <a:tabLst/>
              <a:defRPr sz="2000"/>
            </a:lvl2pPr>
            <a:lvl3pPr marL="914400" indent="0">
              <a:buNone/>
              <a:defRPr/>
            </a:lvl3pPr>
            <a:lvl4pPr marL="1371600" indent="0">
              <a:buNone/>
              <a:defRPr/>
            </a:lvl4pPr>
            <a:lvl5pPr marL="1828800" indent="0">
              <a:buNone/>
              <a:defRPr/>
            </a:lvl5pPr>
          </a:lstStyle>
          <a:p>
            <a:pPr lvl="0"/>
            <a:r>
              <a:rPr lang="en-US"/>
              <a:t>Subhead 18pt</a:t>
            </a:r>
          </a:p>
        </p:txBody>
      </p:sp>
      <p:pic>
        <p:nvPicPr>
          <p:cNvPr id="5" name="Picture 4">
            <a:extLst>
              <a:ext uri="{FF2B5EF4-FFF2-40B4-BE49-F238E27FC236}">
                <a16:creationId xmlns:a16="http://schemas.microsoft.com/office/drawing/2014/main" id="{9446842D-88BB-6028-B3A9-75998873E6F8}"/>
              </a:ext>
            </a:extLst>
          </p:cNvPr>
          <p:cNvPicPr>
            <a:picLocks noChangeAspect="1"/>
          </p:cNvPicPr>
          <p:nvPr userDrawn="1"/>
        </p:nvPicPr>
        <p:blipFill>
          <a:blip r:embed="rId2"/>
          <a:stretch>
            <a:fillRect/>
          </a:stretch>
        </p:blipFill>
        <p:spPr>
          <a:xfrm>
            <a:off x="109931" y="6443458"/>
            <a:ext cx="315031" cy="277654"/>
          </a:xfrm>
          <a:prstGeom prst="rect">
            <a:avLst/>
          </a:prstGeom>
        </p:spPr>
      </p:pic>
      <p:sp>
        <p:nvSpPr>
          <p:cNvPr id="6" name="TextBox 5">
            <a:extLst>
              <a:ext uri="{FF2B5EF4-FFF2-40B4-BE49-F238E27FC236}">
                <a16:creationId xmlns:a16="http://schemas.microsoft.com/office/drawing/2014/main" id="{9D4D271B-14FE-BC97-37E9-73DC35CE74F8}"/>
              </a:ext>
            </a:extLst>
          </p:cNvPr>
          <p:cNvSpPr txBox="1"/>
          <p:nvPr userDrawn="1"/>
        </p:nvSpPr>
        <p:spPr>
          <a:xfrm>
            <a:off x="11408949" y="6472291"/>
            <a:ext cx="533400" cy="138499"/>
          </a:xfrm>
          <a:prstGeom prst="rect">
            <a:avLst/>
          </a:prstGeom>
          <a:noFill/>
        </p:spPr>
        <p:txBody>
          <a:bodyPr wrap="square" lIns="0" tIns="0" rIns="0" bIns="0" rtlCol="0">
            <a:spAutoFit/>
          </a:bodyPr>
          <a:lstStyle/>
          <a:p>
            <a:pPr algn="r"/>
            <a:fld id="{10B16927-13B3-4496-9F89-5EF8D399C276}" type="slidenum">
              <a:rPr lang="en-US" sz="900" b="0" smtClean="0">
                <a:solidFill>
                  <a:schemeClr val="tx1"/>
                </a:solidFill>
              </a:rPr>
              <a:pPr algn="r"/>
              <a:t>‹#›</a:t>
            </a:fld>
            <a:endParaRPr lang="en-US" sz="900" b="0">
              <a:solidFill>
                <a:schemeClr val="tx1"/>
              </a:solidFill>
            </a:endParaRPr>
          </a:p>
        </p:txBody>
      </p:sp>
      <p:sp>
        <p:nvSpPr>
          <p:cNvPr id="17" name="Rectangle 16">
            <a:extLst>
              <a:ext uri="{FF2B5EF4-FFF2-40B4-BE49-F238E27FC236}">
                <a16:creationId xmlns:a16="http://schemas.microsoft.com/office/drawing/2014/main" id="{8B0A8FB3-DB09-08DC-1193-5F124BA8BA87}"/>
              </a:ext>
            </a:extLst>
          </p:cNvPr>
          <p:cNvSpPr/>
          <p:nvPr userDrawn="1"/>
        </p:nvSpPr>
        <p:spPr>
          <a:xfrm>
            <a:off x="195128" y="199134"/>
            <a:ext cx="11802848" cy="954420"/>
          </a:xfrm>
          <a:prstGeom prst="rect">
            <a:avLst/>
          </a:prstGeom>
          <a:solidFill>
            <a:srgbClr val="001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 17">
            <a:extLst>
              <a:ext uri="{FF2B5EF4-FFF2-40B4-BE49-F238E27FC236}">
                <a16:creationId xmlns:a16="http://schemas.microsoft.com/office/drawing/2014/main" id="{C15380FA-4092-895F-776E-01687D2405C4}"/>
              </a:ext>
            </a:extLst>
          </p:cNvPr>
          <p:cNvSpPr/>
          <p:nvPr userDrawn="1"/>
        </p:nvSpPr>
        <p:spPr>
          <a:xfrm>
            <a:off x="9806588" y="193711"/>
            <a:ext cx="2191598" cy="954501"/>
          </a:xfrm>
          <a:custGeom>
            <a:avLst/>
            <a:gdLst>
              <a:gd name="connsiteX0" fmla="*/ 0 w 4691270"/>
              <a:gd name="connsiteY0" fmla="*/ 6858000 h 6858000"/>
              <a:gd name="connsiteX1" fmla="*/ 1848689 w 4691270"/>
              <a:gd name="connsiteY1" fmla="*/ 0 h 6858000"/>
              <a:gd name="connsiteX2" fmla="*/ 4691270 w 4691270"/>
              <a:gd name="connsiteY2" fmla="*/ 0 h 6858000"/>
              <a:gd name="connsiteX3" fmla="*/ 2842581 w 4691270"/>
              <a:gd name="connsiteY3" fmla="*/ 6858000 h 6858000"/>
              <a:gd name="connsiteX4" fmla="*/ 0 w 4691270"/>
              <a:gd name="connsiteY4" fmla="*/ 6858000 h 6858000"/>
              <a:gd name="connsiteX0" fmla="*/ 0 w 2915479"/>
              <a:gd name="connsiteY0" fmla="*/ 6858000 h 6858000"/>
              <a:gd name="connsiteX1" fmla="*/ 1848689 w 2915479"/>
              <a:gd name="connsiteY1" fmla="*/ 0 h 6858000"/>
              <a:gd name="connsiteX2" fmla="*/ 2915479 w 2915479"/>
              <a:gd name="connsiteY2" fmla="*/ 13253 h 6858000"/>
              <a:gd name="connsiteX3" fmla="*/ 2842581 w 2915479"/>
              <a:gd name="connsiteY3" fmla="*/ 6858000 h 6858000"/>
              <a:gd name="connsiteX4" fmla="*/ 0 w 2915479"/>
              <a:gd name="connsiteY4" fmla="*/ 6858000 h 6858000"/>
              <a:gd name="connsiteX0" fmla="*/ 0 w 2915479"/>
              <a:gd name="connsiteY0" fmla="*/ 6858000 h 6858000"/>
              <a:gd name="connsiteX1" fmla="*/ 1848689 w 2915479"/>
              <a:gd name="connsiteY1" fmla="*/ 0 h 6858000"/>
              <a:gd name="connsiteX2" fmla="*/ 2915479 w 2915479"/>
              <a:gd name="connsiteY2" fmla="*/ 1 h 6858000"/>
              <a:gd name="connsiteX3" fmla="*/ 2842581 w 2915479"/>
              <a:gd name="connsiteY3" fmla="*/ 6858000 h 6858000"/>
              <a:gd name="connsiteX4" fmla="*/ 0 w 2915479"/>
              <a:gd name="connsiteY4" fmla="*/ 6858000 h 6858000"/>
              <a:gd name="connsiteX0" fmla="*/ 0 w 3982268"/>
              <a:gd name="connsiteY0" fmla="*/ 6858000 h 6871252"/>
              <a:gd name="connsiteX1" fmla="*/ 1848689 w 3982268"/>
              <a:gd name="connsiteY1" fmla="*/ 0 h 6871252"/>
              <a:gd name="connsiteX2" fmla="*/ 2915479 w 3982268"/>
              <a:gd name="connsiteY2" fmla="*/ 1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2644 w 3982268"/>
              <a:gd name="connsiteY2" fmla="*/ 13253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7960 w 3982268"/>
              <a:gd name="connsiteY2" fmla="*/ 2621 h 6871252"/>
              <a:gd name="connsiteX3" fmla="*/ 3982268 w 3982268"/>
              <a:gd name="connsiteY3" fmla="*/ 6871252 h 6871252"/>
              <a:gd name="connsiteX4" fmla="*/ 0 w 3982268"/>
              <a:gd name="connsiteY4" fmla="*/ 6858000 h 6871252"/>
              <a:gd name="connsiteX0" fmla="*/ 0 w 3982268"/>
              <a:gd name="connsiteY0" fmla="*/ 6860695 h 6873947"/>
              <a:gd name="connsiteX1" fmla="*/ 1848689 w 3982268"/>
              <a:gd name="connsiteY1" fmla="*/ 2695 h 6873947"/>
              <a:gd name="connsiteX2" fmla="*/ 3927960 w 3982268"/>
              <a:gd name="connsiteY2" fmla="*/ 0 h 6873947"/>
              <a:gd name="connsiteX3" fmla="*/ 3982268 w 3982268"/>
              <a:gd name="connsiteY3" fmla="*/ 6873947 h 6873947"/>
              <a:gd name="connsiteX4" fmla="*/ 0 w 3982268"/>
              <a:gd name="connsiteY4" fmla="*/ 6860695 h 6873947"/>
              <a:gd name="connsiteX0" fmla="*/ 0 w 4014166"/>
              <a:gd name="connsiteY0" fmla="*/ 6860695 h 6860695"/>
              <a:gd name="connsiteX1" fmla="*/ 1848689 w 4014166"/>
              <a:gd name="connsiteY1" fmla="*/ 2695 h 6860695"/>
              <a:gd name="connsiteX2" fmla="*/ 3927960 w 4014166"/>
              <a:gd name="connsiteY2" fmla="*/ 0 h 6860695"/>
              <a:gd name="connsiteX3" fmla="*/ 4014166 w 4014166"/>
              <a:gd name="connsiteY3" fmla="*/ 6756989 h 6860695"/>
              <a:gd name="connsiteX4" fmla="*/ 0 w 4014166"/>
              <a:gd name="connsiteY4" fmla="*/ 6860695 h 686069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58000 h 6860620"/>
              <a:gd name="connsiteX1" fmla="*/ 1848689 w 3934421"/>
              <a:gd name="connsiteY1" fmla="*/ 0 h 6860620"/>
              <a:gd name="connsiteX2" fmla="*/ 3858110 w 3934421"/>
              <a:gd name="connsiteY2" fmla="*/ 79855 h 6860620"/>
              <a:gd name="connsiteX3" fmla="*/ 3934421 w 3934421"/>
              <a:gd name="connsiteY3" fmla="*/ 6860620 h 6860620"/>
              <a:gd name="connsiteX4" fmla="*/ 0 w 3934421"/>
              <a:gd name="connsiteY4" fmla="*/ 6858000 h 6860620"/>
              <a:gd name="connsiteX0" fmla="*/ 0 w 3934421"/>
              <a:gd name="connsiteY0" fmla="*/ 6860695 h 6863315"/>
              <a:gd name="connsiteX1" fmla="*/ 1848689 w 3934421"/>
              <a:gd name="connsiteY1" fmla="*/ 2695 h 6863315"/>
              <a:gd name="connsiteX2" fmla="*/ 3921610 w 3934421"/>
              <a:gd name="connsiteY2" fmla="*/ 0 h 6863315"/>
              <a:gd name="connsiteX3" fmla="*/ 3934421 w 3934421"/>
              <a:gd name="connsiteY3" fmla="*/ 6863315 h 6863315"/>
              <a:gd name="connsiteX4" fmla="*/ 0 w 3934421"/>
              <a:gd name="connsiteY4" fmla="*/ 6860695 h 6863315"/>
              <a:gd name="connsiteX0" fmla="*/ 0 w 21185743"/>
              <a:gd name="connsiteY0" fmla="*/ 6860695 h 6863315"/>
              <a:gd name="connsiteX1" fmla="*/ 1848689 w 21185743"/>
              <a:gd name="connsiteY1" fmla="*/ 2695 h 6863315"/>
              <a:gd name="connsiteX2" fmla="*/ 21185743 w 21185743"/>
              <a:gd name="connsiteY2" fmla="*/ 0 h 6863315"/>
              <a:gd name="connsiteX3" fmla="*/ 3934421 w 21185743"/>
              <a:gd name="connsiteY3" fmla="*/ 6863315 h 6863315"/>
              <a:gd name="connsiteX4" fmla="*/ 0 w 21185743"/>
              <a:gd name="connsiteY4" fmla="*/ 6860695 h 6863315"/>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78512"/>
              <a:gd name="connsiteY0" fmla="*/ 6860695 h 6860694"/>
              <a:gd name="connsiteX1" fmla="*/ 1848689 w 22078512"/>
              <a:gd name="connsiteY1" fmla="*/ 2695 h 6860694"/>
              <a:gd name="connsiteX2" fmla="*/ 21832566 w 22078512"/>
              <a:gd name="connsiteY2" fmla="*/ 0 h 6860694"/>
              <a:gd name="connsiteX3" fmla="*/ 22014184 w 22078512"/>
              <a:gd name="connsiteY3" fmla="*/ 6727378 h 6860694"/>
              <a:gd name="connsiteX4" fmla="*/ 0 w 22078512"/>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847161 h 6860694"/>
              <a:gd name="connsiteX4" fmla="*/ 0 w 22014184"/>
              <a:gd name="connsiteY4" fmla="*/ 6860695 h 6860694"/>
              <a:gd name="connsiteX0" fmla="*/ 0 w 22014184"/>
              <a:gd name="connsiteY0" fmla="*/ 6884648 h 6884647"/>
              <a:gd name="connsiteX1" fmla="*/ 1848689 w 22014184"/>
              <a:gd name="connsiteY1" fmla="*/ 26648 h 6884647"/>
              <a:gd name="connsiteX2" fmla="*/ 21928390 w 22014184"/>
              <a:gd name="connsiteY2" fmla="*/ 0 h 6884647"/>
              <a:gd name="connsiteX3" fmla="*/ 22014184 w 22014184"/>
              <a:gd name="connsiteY3" fmla="*/ 6871114 h 6884647"/>
              <a:gd name="connsiteX4" fmla="*/ 0 w 22014184"/>
              <a:gd name="connsiteY4" fmla="*/ 6884648 h 6884647"/>
              <a:gd name="connsiteX0" fmla="*/ 0 w 22014184"/>
              <a:gd name="connsiteY0" fmla="*/ 6858950 h 6858949"/>
              <a:gd name="connsiteX1" fmla="*/ 1848689 w 22014184"/>
              <a:gd name="connsiteY1" fmla="*/ 950 h 6858949"/>
              <a:gd name="connsiteX2" fmla="*/ 17291794 w 22014184"/>
              <a:gd name="connsiteY2" fmla="*/ 0 h 6858949"/>
              <a:gd name="connsiteX3" fmla="*/ 22014184 w 22014184"/>
              <a:gd name="connsiteY3" fmla="*/ 6845416 h 6858949"/>
              <a:gd name="connsiteX4" fmla="*/ 0 w 22014184"/>
              <a:gd name="connsiteY4" fmla="*/ 6858950 h 6858949"/>
              <a:gd name="connsiteX0" fmla="*/ 0 w 22014184"/>
              <a:gd name="connsiteY0" fmla="*/ 6858950 h 6858949"/>
              <a:gd name="connsiteX1" fmla="*/ 1848689 w 22014184"/>
              <a:gd name="connsiteY1" fmla="*/ 950 h 6858949"/>
              <a:gd name="connsiteX2" fmla="*/ 17943002 w 22014184"/>
              <a:gd name="connsiteY2" fmla="*/ 0 h 6858949"/>
              <a:gd name="connsiteX3" fmla="*/ 22014184 w 22014184"/>
              <a:gd name="connsiteY3" fmla="*/ 6845416 h 6858949"/>
              <a:gd name="connsiteX4" fmla="*/ 0 w 22014184"/>
              <a:gd name="connsiteY4" fmla="*/ 6858950 h 6858949"/>
              <a:gd name="connsiteX0" fmla="*/ 0 w 17950648"/>
              <a:gd name="connsiteY0" fmla="*/ 6858950 h 6858949"/>
              <a:gd name="connsiteX1" fmla="*/ 1848689 w 17950648"/>
              <a:gd name="connsiteY1" fmla="*/ 950 h 6858949"/>
              <a:gd name="connsiteX2" fmla="*/ 17943002 w 17950648"/>
              <a:gd name="connsiteY2" fmla="*/ 0 h 6858949"/>
              <a:gd name="connsiteX3" fmla="*/ 17950648 w 17950648"/>
              <a:gd name="connsiteY3" fmla="*/ 6845416 h 6858949"/>
              <a:gd name="connsiteX4" fmla="*/ 0 w 17950648"/>
              <a:gd name="connsiteY4" fmla="*/ 6858950 h 6858949"/>
              <a:gd name="connsiteX0" fmla="*/ 0 w 17976696"/>
              <a:gd name="connsiteY0" fmla="*/ 6858950 h 6858949"/>
              <a:gd name="connsiteX1" fmla="*/ 1848689 w 17976696"/>
              <a:gd name="connsiteY1" fmla="*/ 950 h 6858949"/>
              <a:gd name="connsiteX2" fmla="*/ 17943002 w 17976696"/>
              <a:gd name="connsiteY2" fmla="*/ 0 h 6858949"/>
              <a:gd name="connsiteX3" fmla="*/ 17976696 w 17976696"/>
              <a:gd name="connsiteY3" fmla="*/ 6845416 h 6858949"/>
              <a:gd name="connsiteX4" fmla="*/ 0 w 17976696"/>
              <a:gd name="connsiteY4" fmla="*/ 6858950 h 6858949"/>
              <a:gd name="connsiteX0" fmla="*/ 0 w 17995295"/>
              <a:gd name="connsiteY0" fmla="*/ 6858950 h 6858949"/>
              <a:gd name="connsiteX1" fmla="*/ 1848689 w 17995295"/>
              <a:gd name="connsiteY1" fmla="*/ 950 h 6858949"/>
              <a:gd name="connsiteX2" fmla="*/ 17995098 w 17995295"/>
              <a:gd name="connsiteY2" fmla="*/ 0 h 6858949"/>
              <a:gd name="connsiteX3" fmla="*/ 17976696 w 17995295"/>
              <a:gd name="connsiteY3" fmla="*/ 6845416 h 6858949"/>
              <a:gd name="connsiteX4" fmla="*/ 0 w 17995295"/>
              <a:gd name="connsiteY4" fmla="*/ 6858950 h 6858949"/>
              <a:gd name="connsiteX0" fmla="*/ 0 w 17995295"/>
              <a:gd name="connsiteY0" fmla="*/ 6927477 h 6927477"/>
              <a:gd name="connsiteX1" fmla="*/ 1848689 w 17995295"/>
              <a:gd name="connsiteY1" fmla="*/ 950 h 6927477"/>
              <a:gd name="connsiteX2" fmla="*/ 17995098 w 17995295"/>
              <a:gd name="connsiteY2" fmla="*/ 0 h 6927477"/>
              <a:gd name="connsiteX3" fmla="*/ 17976696 w 17995295"/>
              <a:gd name="connsiteY3" fmla="*/ 6845416 h 6927477"/>
              <a:gd name="connsiteX4" fmla="*/ 0 w 17995295"/>
              <a:gd name="connsiteY4" fmla="*/ 6927477 h 6927477"/>
              <a:gd name="connsiteX0" fmla="*/ 0 w 19185604"/>
              <a:gd name="connsiteY0" fmla="*/ 6927477 h 6927477"/>
              <a:gd name="connsiteX1" fmla="*/ 1848689 w 19185604"/>
              <a:gd name="connsiteY1" fmla="*/ 950 h 6927477"/>
              <a:gd name="connsiteX2" fmla="*/ 17995098 w 19185604"/>
              <a:gd name="connsiteY2" fmla="*/ 0 h 6927477"/>
              <a:gd name="connsiteX3" fmla="*/ 19185604 w 19185604"/>
              <a:gd name="connsiteY3" fmla="*/ 6913942 h 6927477"/>
              <a:gd name="connsiteX4" fmla="*/ 0 w 19185604"/>
              <a:gd name="connsiteY4" fmla="*/ 6927477 h 6927477"/>
              <a:gd name="connsiteX0" fmla="*/ 0 w 19204201"/>
              <a:gd name="connsiteY0" fmla="*/ 6996005 h 6996005"/>
              <a:gd name="connsiteX1" fmla="*/ 1848689 w 19204201"/>
              <a:gd name="connsiteY1" fmla="*/ 69478 h 6996005"/>
              <a:gd name="connsiteX2" fmla="*/ 19204007 w 19204201"/>
              <a:gd name="connsiteY2" fmla="*/ 0 h 6996005"/>
              <a:gd name="connsiteX3" fmla="*/ 19185604 w 19204201"/>
              <a:gd name="connsiteY3" fmla="*/ 6982470 h 6996005"/>
              <a:gd name="connsiteX4" fmla="*/ 0 w 19204201"/>
              <a:gd name="connsiteY4" fmla="*/ 6996005 h 6996005"/>
              <a:gd name="connsiteX0" fmla="*/ 0 w 19232185"/>
              <a:gd name="connsiteY0" fmla="*/ 6924622 h 6982470"/>
              <a:gd name="connsiteX1" fmla="*/ 1876673 w 19232185"/>
              <a:gd name="connsiteY1" fmla="*/ 69478 h 6982470"/>
              <a:gd name="connsiteX2" fmla="*/ 19231991 w 19232185"/>
              <a:gd name="connsiteY2" fmla="*/ 0 h 6982470"/>
              <a:gd name="connsiteX3" fmla="*/ 19213588 w 19232185"/>
              <a:gd name="connsiteY3" fmla="*/ 6982470 h 6982470"/>
              <a:gd name="connsiteX4" fmla="*/ 0 w 19232185"/>
              <a:gd name="connsiteY4" fmla="*/ 6924622 h 6982470"/>
              <a:gd name="connsiteX0" fmla="*/ 0 w 19213588"/>
              <a:gd name="connsiteY0" fmla="*/ 6924622 h 6982470"/>
              <a:gd name="connsiteX1" fmla="*/ 1876673 w 19213588"/>
              <a:gd name="connsiteY1" fmla="*/ 69478 h 6982470"/>
              <a:gd name="connsiteX2" fmla="*/ 19204007 w 19213588"/>
              <a:gd name="connsiteY2" fmla="*/ 0 h 6982470"/>
              <a:gd name="connsiteX3" fmla="*/ 19213588 w 19213588"/>
              <a:gd name="connsiteY3" fmla="*/ 6982470 h 6982470"/>
              <a:gd name="connsiteX4" fmla="*/ 0 w 19213588"/>
              <a:gd name="connsiteY4" fmla="*/ 6924622 h 6982470"/>
              <a:gd name="connsiteX0" fmla="*/ 0 w 19213588"/>
              <a:gd name="connsiteY0" fmla="*/ 6900828 h 6958676"/>
              <a:gd name="connsiteX1" fmla="*/ 1876673 w 19213588"/>
              <a:gd name="connsiteY1" fmla="*/ 45684 h 6958676"/>
              <a:gd name="connsiteX2" fmla="*/ 19204007 w 19213588"/>
              <a:gd name="connsiteY2" fmla="*/ 0 h 6958676"/>
              <a:gd name="connsiteX3" fmla="*/ 19213588 w 19213588"/>
              <a:gd name="connsiteY3" fmla="*/ 6958676 h 6958676"/>
              <a:gd name="connsiteX4" fmla="*/ 0 w 19213588"/>
              <a:gd name="connsiteY4" fmla="*/ 6900828 h 6958676"/>
              <a:gd name="connsiteX0" fmla="*/ 0 w 19296381"/>
              <a:gd name="connsiteY0" fmla="*/ 6970276 h 6970276"/>
              <a:gd name="connsiteX1" fmla="*/ 1959466 w 19296381"/>
              <a:gd name="connsiteY1" fmla="*/ 45684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235446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276 h 6970276"/>
              <a:gd name="connsiteX1" fmla="*/ 2373435 w 19296381"/>
              <a:gd name="connsiteY1" fmla="*/ 22537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428630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980586 w 19296381"/>
              <a:gd name="connsiteY1" fmla="*/ 45686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539021 w 19296381"/>
              <a:gd name="connsiteY1" fmla="*/ 68835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739 h 6959288"/>
              <a:gd name="connsiteX1" fmla="*/ 2539021 w 19296381"/>
              <a:gd name="connsiteY1" fmla="*/ 0 h 6959288"/>
              <a:gd name="connsiteX2" fmla="*/ 19286800 w 19296381"/>
              <a:gd name="connsiteY2" fmla="*/ 612 h 6959288"/>
              <a:gd name="connsiteX3" fmla="*/ 19296381 w 19296381"/>
              <a:gd name="connsiteY3" fmla="*/ 6959288 h 6959288"/>
              <a:gd name="connsiteX4" fmla="*/ 0 w 19296381"/>
              <a:gd name="connsiteY4" fmla="*/ 6947739 h 6959288"/>
              <a:gd name="connsiteX0" fmla="*/ 0 w 19268783"/>
              <a:gd name="connsiteY0" fmla="*/ 6924590 h 6959288"/>
              <a:gd name="connsiteX1" fmla="*/ 2511423 w 19268783"/>
              <a:gd name="connsiteY1" fmla="*/ 0 h 6959288"/>
              <a:gd name="connsiteX2" fmla="*/ 19259202 w 19268783"/>
              <a:gd name="connsiteY2" fmla="*/ 612 h 6959288"/>
              <a:gd name="connsiteX3" fmla="*/ 19268783 w 19268783"/>
              <a:gd name="connsiteY3" fmla="*/ 6959288 h 6959288"/>
              <a:gd name="connsiteX4" fmla="*/ 0 w 19268783"/>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59204"/>
              <a:gd name="connsiteY0" fmla="*/ 6924590 h 6959288"/>
              <a:gd name="connsiteX1" fmla="*/ 2511423 w 19259204"/>
              <a:gd name="connsiteY1" fmla="*/ 0 h 6959288"/>
              <a:gd name="connsiteX2" fmla="*/ 19259202 w 19259204"/>
              <a:gd name="connsiteY2" fmla="*/ 612 h 6959288"/>
              <a:gd name="connsiteX3" fmla="*/ 19241185 w 19259204"/>
              <a:gd name="connsiteY3" fmla="*/ 6959288 h 6959288"/>
              <a:gd name="connsiteX4" fmla="*/ 0 w 19259204"/>
              <a:gd name="connsiteY4" fmla="*/ 6924590 h 6959288"/>
              <a:gd name="connsiteX0" fmla="*/ 0 w 19038422"/>
              <a:gd name="connsiteY0" fmla="*/ 6924590 h 6959288"/>
              <a:gd name="connsiteX1" fmla="*/ 2290641 w 19038422"/>
              <a:gd name="connsiteY1" fmla="*/ 0 h 6959288"/>
              <a:gd name="connsiteX2" fmla="*/ 19038420 w 19038422"/>
              <a:gd name="connsiteY2" fmla="*/ 612 h 6959288"/>
              <a:gd name="connsiteX3" fmla="*/ 19020403 w 19038422"/>
              <a:gd name="connsiteY3" fmla="*/ 6959288 h 6959288"/>
              <a:gd name="connsiteX4" fmla="*/ 0 w 19038422"/>
              <a:gd name="connsiteY4" fmla="*/ 6924590 h 6959288"/>
              <a:gd name="connsiteX0" fmla="*/ 0 w 19049835"/>
              <a:gd name="connsiteY0" fmla="*/ 6924590 h 6959288"/>
              <a:gd name="connsiteX1" fmla="*/ 2290641 w 19049835"/>
              <a:gd name="connsiteY1" fmla="*/ 0 h 6959288"/>
              <a:gd name="connsiteX2" fmla="*/ 19038420 w 19049835"/>
              <a:gd name="connsiteY2" fmla="*/ 612 h 6959288"/>
              <a:gd name="connsiteX3" fmla="*/ 19048001 w 19049835"/>
              <a:gd name="connsiteY3" fmla="*/ 6959288 h 6959288"/>
              <a:gd name="connsiteX4" fmla="*/ 0 w 19049835"/>
              <a:gd name="connsiteY4" fmla="*/ 6924590 h 6959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835" h="6959288">
                <a:moveTo>
                  <a:pt x="0" y="6924590"/>
                </a:moveTo>
                <a:lnTo>
                  <a:pt x="2290641" y="0"/>
                </a:lnTo>
                <a:lnTo>
                  <a:pt x="19038420" y="612"/>
                </a:lnTo>
                <a:cubicBezTo>
                  <a:pt x="19029411" y="3479950"/>
                  <a:pt x="19057009" y="3479950"/>
                  <a:pt x="19048001" y="6959288"/>
                </a:cubicBezTo>
                <a:lnTo>
                  <a:pt x="0" y="6924590"/>
                </a:lnTo>
                <a:close/>
              </a:path>
            </a:pathLst>
          </a:custGeom>
          <a:solidFill>
            <a:srgbClr val="1D4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50429891-B8E1-4D21-99E3-B039BAC3C828}"/>
              </a:ext>
            </a:extLst>
          </p:cNvPr>
          <p:cNvSpPr>
            <a:spLocks noGrp="1"/>
          </p:cNvSpPr>
          <p:nvPr>
            <p:ph type="title" hasCustomPrompt="1"/>
          </p:nvPr>
        </p:nvSpPr>
        <p:spPr>
          <a:xfrm>
            <a:off x="321340" y="353190"/>
            <a:ext cx="9512639" cy="678570"/>
          </a:xfrm>
          <a:prstGeom prst="rect">
            <a:avLst/>
          </a:prstGeom>
        </p:spPr>
        <p:txBody>
          <a:bodyPr anchor="ctr"/>
          <a:lstStyle>
            <a:lvl1pPr>
              <a:defRPr sz="2400" b="1">
                <a:solidFill>
                  <a:schemeClr val="bg1"/>
                </a:solidFill>
              </a:defRPr>
            </a:lvl1pPr>
          </a:lstStyle>
          <a:p>
            <a:r>
              <a:rPr lang="en-US"/>
              <a:t>Click to edit slide title</a:t>
            </a:r>
          </a:p>
        </p:txBody>
      </p:sp>
    </p:spTree>
    <p:extLst>
      <p:ext uri="{BB962C8B-B14F-4D97-AF65-F5344CB8AC3E}">
        <p14:creationId xmlns:p14="http://schemas.microsoft.com/office/powerpoint/2010/main" val="1915737031"/>
      </p:ext>
    </p:extLst>
  </p:cSld>
  <p:clrMapOvr>
    <a:masterClrMapping/>
  </p:clrMapOvr>
  <p:extLst>
    <p:ext uri="{DCECCB84-F9BA-43D5-87BE-67443E8EF086}">
      <p15:sldGuideLst xmlns:p15="http://schemas.microsoft.com/office/powerpoint/2012/main">
        <p15:guide id="1" orient="horz" pos="2160">
          <p15:clr>
            <a:srgbClr val="A4A3A4"/>
          </p15:clr>
        </p15:guide>
        <p15:guide id="2" pos="3840">
          <p15:clr>
            <a:srgbClr val="A4A3A4"/>
          </p15:clr>
        </p15:guide>
        <p15:guide id="3" pos="96">
          <p15:clr>
            <a:srgbClr val="FBAE40"/>
          </p15:clr>
        </p15:guide>
        <p15:guide id="4" pos="7584">
          <p15:clr>
            <a:srgbClr val="FBAE40"/>
          </p15:clr>
        </p15:guide>
        <p15:guide id="5" pos="240">
          <p15:clr>
            <a:srgbClr val="FBAE40"/>
          </p15:clr>
        </p15:guide>
        <p15:guide id="6" pos="74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nsert (Video-Chart etc)">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F8B22A-3D97-9E47-BC93-56E463D3CE51}"/>
              </a:ext>
            </a:extLst>
          </p:cNvPr>
          <p:cNvSpPr>
            <a:spLocks noGrp="1"/>
          </p:cNvSpPr>
          <p:nvPr>
            <p:ph idx="1" hasCustomPrompt="1"/>
          </p:nvPr>
        </p:nvSpPr>
        <p:spPr>
          <a:xfrm>
            <a:off x="385762" y="1371600"/>
            <a:ext cx="11463338" cy="4369997"/>
          </a:xfrm>
          <a:prstGeom prst="rect">
            <a:avLst/>
          </a:prstGeom>
        </p:spPr>
        <p:txBody>
          <a:bodyPr/>
          <a:lstStyle>
            <a:lvl1pPr>
              <a:defRPr sz="1800">
                <a:solidFill>
                  <a:schemeClr val="tx1"/>
                </a:solidFill>
              </a:defRPr>
            </a:lvl1pPr>
            <a:lvl2pPr marL="685800" indent="-228600">
              <a:buFont typeface="Arial" panose="020B0604020202020204" pitchFamily="34" charset="0"/>
              <a:buChar char="–"/>
              <a:defRPr sz="1600">
                <a:solidFill>
                  <a:schemeClr val="tx1"/>
                </a:solidFill>
              </a:defRPr>
            </a:lvl2pPr>
            <a:lvl3pPr marL="1143000" indent="-228600">
              <a:buFont typeface="Wingdings" panose="05000000000000000000" pitchFamily="2" charset="2"/>
              <a:buChar char="§"/>
              <a:defRPr sz="1400">
                <a:solidFill>
                  <a:schemeClr val="tx1"/>
                </a:solidFill>
              </a:defRPr>
            </a:lvl3pPr>
            <a:lvl4pPr marL="1600200" indent="-228600">
              <a:buFont typeface="Courier New" panose="02070309020205020404" pitchFamily="49" charset="0"/>
              <a:buChar char="o"/>
              <a:defRPr sz="1400">
                <a:solidFill>
                  <a:schemeClr val="tx1"/>
                </a:solidFill>
              </a:defRPr>
            </a:lvl4pPr>
            <a:lvl5pPr>
              <a:defRPr sz="1200">
                <a:solidFill>
                  <a:schemeClr val="tx1"/>
                </a:solidFill>
              </a:defRPr>
            </a:lvl5pPr>
          </a:lstStyle>
          <a:p>
            <a:pPr lvl="0"/>
            <a:r>
              <a:rPr lang="en-US"/>
              <a:t>Content Text</a:t>
            </a:r>
          </a:p>
          <a:p>
            <a:pPr lvl="1"/>
            <a:r>
              <a:rPr lang="en-US"/>
              <a:t>Second Level</a:t>
            </a:r>
          </a:p>
          <a:p>
            <a:pPr lvl="2"/>
            <a:r>
              <a:rPr lang="en-US"/>
              <a:t>Third Level</a:t>
            </a:r>
          </a:p>
          <a:p>
            <a:pPr lvl="3"/>
            <a:r>
              <a:rPr lang="en-US"/>
              <a:t>Fourth Level</a:t>
            </a:r>
          </a:p>
        </p:txBody>
      </p:sp>
      <p:pic>
        <p:nvPicPr>
          <p:cNvPr id="7" name="Picture 6">
            <a:extLst>
              <a:ext uri="{FF2B5EF4-FFF2-40B4-BE49-F238E27FC236}">
                <a16:creationId xmlns:a16="http://schemas.microsoft.com/office/drawing/2014/main" id="{4B095425-32EF-4C2D-8BB2-32190AB41527}"/>
              </a:ext>
            </a:extLst>
          </p:cNvPr>
          <p:cNvPicPr>
            <a:picLocks noChangeAspect="1"/>
          </p:cNvPicPr>
          <p:nvPr userDrawn="1"/>
        </p:nvPicPr>
        <p:blipFill>
          <a:blip r:embed="rId2"/>
          <a:stretch>
            <a:fillRect/>
          </a:stretch>
        </p:blipFill>
        <p:spPr>
          <a:xfrm>
            <a:off x="109931" y="6443458"/>
            <a:ext cx="315031" cy="277654"/>
          </a:xfrm>
          <a:prstGeom prst="rect">
            <a:avLst/>
          </a:prstGeom>
        </p:spPr>
      </p:pic>
      <p:sp>
        <p:nvSpPr>
          <p:cNvPr id="8" name="TextBox 7">
            <a:extLst>
              <a:ext uri="{FF2B5EF4-FFF2-40B4-BE49-F238E27FC236}">
                <a16:creationId xmlns:a16="http://schemas.microsoft.com/office/drawing/2014/main" id="{DAFF7F25-8DA0-5D0E-CC29-94DF71D78E5A}"/>
              </a:ext>
            </a:extLst>
          </p:cNvPr>
          <p:cNvSpPr txBox="1"/>
          <p:nvPr userDrawn="1"/>
        </p:nvSpPr>
        <p:spPr>
          <a:xfrm>
            <a:off x="11408949" y="6472291"/>
            <a:ext cx="533400" cy="138499"/>
          </a:xfrm>
          <a:prstGeom prst="rect">
            <a:avLst/>
          </a:prstGeom>
          <a:noFill/>
        </p:spPr>
        <p:txBody>
          <a:bodyPr wrap="square" lIns="0" tIns="0" rIns="0" bIns="0" rtlCol="0">
            <a:spAutoFit/>
          </a:bodyPr>
          <a:lstStyle/>
          <a:p>
            <a:pPr algn="r"/>
            <a:fld id="{10B16927-13B3-4496-9F89-5EF8D399C276}" type="slidenum">
              <a:rPr lang="en-US" sz="900" b="0" smtClean="0">
                <a:solidFill>
                  <a:schemeClr val="tx1"/>
                </a:solidFill>
              </a:rPr>
              <a:pPr algn="r"/>
              <a:t>‹#›</a:t>
            </a:fld>
            <a:endParaRPr lang="en-US" sz="900" b="0">
              <a:solidFill>
                <a:schemeClr val="tx1"/>
              </a:solidFill>
            </a:endParaRPr>
          </a:p>
        </p:txBody>
      </p:sp>
      <p:sp>
        <p:nvSpPr>
          <p:cNvPr id="9" name="Rectangle 8">
            <a:extLst>
              <a:ext uri="{FF2B5EF4-FFF2-40B4-BE49-F238E27FC236}">
                <a16:creationId xmlns:a16="http://schemas.microsoft.com/office/drawing/2014/main" id="{CAD6279A-2275-5949-5EA1-771B2AB892D7}"/>
              </a:ext>
            </a:extLst>
          </p:cNvPr>
          <p:cNvSpPr/>
          <p:nvPr userDrawn="1"/>
        </p:nvSpPr>
        <p:spPr>
          <a:xfrm>
            <a:off x="195128" y="199134"/>
            <a:ext cx="11802848" cy="954420"/>
          </a:xfrm>
          <a:prstGeom prst="rect">
            <a:avLst/>
          </a:prstGeom>
          <a:solidFill>
            <a:srgbClr val="001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17">
            <a:extLst>
              <a:ext uri="{FF2B5EF4-FFF2-40B4-BE49-F238E27FC236}">
                <a16:creationId xmlns:a16="http://schemas.microsoft.com/office/drawing/2014/main" id="{8210E6C3-E5BF-3A5E-B5B8-F285F8604B9B}"/>
              </a:ext>
            </a:extLst>
          </p:cNvPr>
          <p:cNvSpPr/>
          <p:nvPr userDrawn="1"/>
        </p:nvSpPr>
        <p:spPr>
          <a:xfrm>
            <a:off x="9806588" y="193711"/>
            <a:ext cx="2191598" cy="954501"/>
          </a:xfrm>
          <a:custGeom>
            <a:avLst/>
            <a:gdLst>
              <a:gd name="connsiteX0" fmla="*/ 0 w 4691270"/>
              <a:gd name="connsiteY0" fmla="*/ 6858000 h 6858000"/>
              <a:gd name="connsiteX1" fmla="*/ 1848689 w 4691270"/>
              <a:gd name="connsiteY1" fmla="*/ 0 h 6858000"/>
              <a:gd name="connsiteX2" fmla="*/ 4691270 w 4691270"/>
              <a:gd name="connsiteY2" fmla="*/ 0 h 6858000"/>
              <a:gd name="connsiteX3" fmla="*/ 2842581 w 4691270"/>
              <a:gd name="connsiteY3" fmla="*/ 6858000 h 6858000"/>
              <a:gd name="connsiteX4" fmla="*/ 0 w 4691270"/>
              <a:gd name="connsiteY4" fmla="*/ 6858000 h 6858000"/>
              <a:gd name="connsiteX0" fmla="*/ 0 w 2915479"/>
              <a:gd name="connsiteY0" fmla="*/ 6858000 h 6858000"/>
              <a:gd name="connsiteX1" fmla="*/ 1848689 w 2915479"/>
              <a:gd name="connsiteY1" fmla="*/ 0 h 6858000"/>
              <a:gd name="connsiteX2" fmla="*/ 2915479 w 2915479"/>
              <a:gd name="connsiteY2" fmla="*/ 13253 h 6858000"/>
              <a:gd name="connsiteX3" fmla="*/ 2842581 w 2915479"/>
              <a:gd name="connsiteY3" fmla="*/ 6858000 h 6858000"/>
              <a:gd name="connsiteX4" fmla="*/ 0 w 2915479"/>
              <a:gd name="connsiteY4" fmla="*/ 6858000 h 6858000"/>
              <a:gd name="connsiteX0" fmla="*/ 0 w 2915479"/>
              <a:gd name="connsiteY0" fmla="*/ 6858000 h 6858000"/>
              <a:gd name="connsiteX1" fmla="*/ 1848689 w 2915479"/>
              <a:gd name="connsiteY1" fmla="*/ 0 h 6858000"/>
              <a:gd name="connsiteX2" fmla="*/ 2915479 w 2915479"/>
              <a:gd name="connsiteY2" fmla="*/ 1 h 6858000"/>
              <a:gd name="connsiteX3" fmla="*/ 2842581 w 2915479"/>
              <a:gd name="connsiteY3" fmla="*/ 6858000 h 6858000"/>
              <a:gd name="connsiteX4" fmla="*/ 0 w 2915479"/>
              <a:gd name="connsiteY4" fmla="*/ 6858000 h 6858000"/>
              <a:gd name="connsiteX0" fmla="*/ 0 w 3982268"/>
              <a:gd name="connsiteY0" fmla="*/ 6858000 h 6871252"/>
              <a:gd name="connsiteX1" fmla="*/ 1848689 w 3982268"/>
              <a:gd name="connsiteY1" fmla="*/ 0 h 6871252"/>
              <a:gd name="connsiteX2" fmla="*/ 2915479 w 3982268"/>
              <a:gd name="connsiteY2" fmla="*/ 1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2644 w 3982268"/>
              <a:gd name="connsiteY2" fmla="*/ 13253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7960 w 3982268"/>
              <a:gd name="connsiteY2" fmla="*/ 2621 h 6871252"/>
              <a:gd name="connsiteX3" fmla="*/ 3982268 w 3982268"/>
              <a:gd name="connsiteY3" fmla="*/ 6871252 h 6871252"/>
              <a:gd name="connsiteX4" fmla="*/ 0 w 3982268"/>
              <a:gd name="connsiteY4" fmla="*/ 6858000 h 6871252"/>
              <a:gd name="connsiteX0" fmla="*/ 0 w 3982268"/>
              <a:gd name="connsiteY0" fmla="*/ 6860695 h 6873947"/>
              <a:gd name="connsiteX1" fmla="*/ 1848689 w 3982268"/>
              <a:gd name="connsiteY1" fmla="*/ 2695 h 6873947"/>
              <a:gd name="connsiteX2" fmla="*/ 3927960 w 3982268"/>
              <a:gd name="connsiteY2" fmla="*/ 0 h 6873947"/>
              <a:gd name="connsiteX3" fmla="*/ 3982268 w 3982268"/>
              <a:gd name="connsiteY3" fmla="*/ 6873947 h 6873947"/>
              <a:gd name="connsiteX4" fmla="*/ 0 w 3982268"/>
              <a:gd name="connsiteY4" fmla="*/ 6860695 h 6873947"/>
              <a:gd name="connsiteX0" fmla="*/ 0 w 4014166"/>
              <a:gd name="connsiteY0" fmla="*/ 6860695 h 6860695"/>
              <a:gd name="connsiteX1" fmla="*/ 1848689 w 4014166"/>
              <a:gd name="connsiteY1" fmla="*/ 2695 h 6860695"/>
              <a:gd name="connsiteX2" fmla="*/ 3927960 w 4014166"/>
              <a:gd name="connsiteY2" fmla="*/ 0 h 6860695"/>
              <a:gd name="connsiteX3" fmla="*/ 4014166 w 4014166"/>
              <a:gd name="connsiteY3" fmla="*/ 6756989 h 6860695"/>
              <a:gd name="connsiteX4" fmla="*/ 0 w 4014166"/>
              <a:gd name="connsiteY4" fmla="*/ 6860695 h 686069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58000 h 6860620"/>
              <a:gd name="connsiteX1" fmla="*/ 1848689 w 3934421"/>
              <a:gd name="connsiteY1" fmla="*/ 0 h 6860620"/>
              <a:gd name="connsiteX2" fmla="*/ 3858110 w 3934421"/>
              <a:gd name="connsiteY2" fmla="*/ 79855 h 6860620"/>
              <a:gd name="connsiteX3" fmla="*/ 3934421 w 3934421"/>
              <a:gd name="connsiteY3" fmla="*/ 6860620 h 6860620"/>
              <a:gd name="connsiteX4" fmla="*/ 0 w 3934421"/>
              <a:gd name="connsiteY4" fmla="*/ 6858000 h 6860620"/>
              <a:gd name="connsiteX0" fmla="*/ 0 w 3934421"/>
              <a:gd name="connsiteY0" fmla="*/ 6860695 h 6863315"/>
              <a:gd name="connsiteX1" fmla="*/ 1848689 w 3934421"/>
              <a:gd name="connsiteY1" fmla="*/ 2695 h 6863315"/>
              <a:gd name="connsiteX2" fmla="*/ 3921610 w 3934421"/>
              <a:gd name="connsiteY2" fmla="*/ 0 h 6863315"/>
              <a:gd name="connsiteX3" fmla="*/ 3934421 w 3934421"/>
              <a:gd name="connsiteY3" fmla="*/ 6863315 h 6863315"/>
              <a:gd name="connsiteX4" fmla="*/ 0 w 3934421"/>
              <a:gd name="connsiteY4" fmla="*/ 6860695 h 6863315"/>
              <a:gd name="connsiteX0" fmla="*/ 0 w 21185743"/>
              <a:gd name="connsiteY0" fmla="*/ 6860695 h 6863315"/>
              <a:gd name="connsiteX1" fmla="*/ 1848689 w 21185743"/>
              <a:gd name="connsiteY1" fmla="*/ 2695 h 6863315"/>
              <a:gd name="connsiteX2" fmla="*/ 21185743 w 21185743"/>
              <a:gd name="connsiteY2" fmla="*/ 0 h 6863315"/>
              <a:gd name="connsiteX3" fmla="*/ 3934421 w 21185743"/>
              <a:gd name="connsiteY3" fmla="*/ 6863315 h 6863315"/>
              <a:gd name="connsiteX4" fmla="*/ 0 w 21185743"/>
              <a:gd name="connsiteY4" fmla="*/ 6860695 h 6863315"/>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78512"/>
              <a:gd name="connsiteY0" fmla="*/ 6860695 h 6860694"/>
              <a:gd name="connsiteX1" fmla="*/ 1848689 w 22078512"/>
              <a:gd name="connsiteY1" fmla="*/ 2695 h 6860694"/>
              <a:gd name="connsiteX2" fmla="*/ 21832566 w 22078512"/>
              <a:gd name="connsiteY2" fmla="*/ 0 h 6860694"/>
              <a:gd name="connsiteX3" fmla="*/ 22014184 w 22078512"/>
              <a:gd name="connsiteY3" fmla="*/ 6727378 h 6860694"/>
              <a:gd name="connsiteX4" fmla="*/ 0 w 22078512"/>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847161 h 6860694"/>
              <a:gd name="connsiteX4" fmla="*/ 0 w 22014184"/>
              <a:gd name="connsiteY4" fmla="*/ 6860695 h 6860694"/>
              <a:gd name="connsiteX0" fmla="*/ 0 w 22014184"/>
              <a:gd name="connsiteY0" fmla="*/ 6884648 h 6884647"/>
              <a:gd name="connsiteX1" fmla="*/ 1848689 w 22014184"/>
              <a:gd name="connsiteY1" fmla="*/ 26648 h 6884647"/>
              <a:gd name="connsiteX2" fmla="*/ 21928390 w 22014184"/>
              <a:gd name="connsiteY2" fmla="*/ 0 h 6884647"/>
              <a:gd name="connsiteX3" fmla="*/ 22014184 w 22014184"/>
              <a:gd name="connsiteY3" fmla="*/ 6871114 h 6884647"/>
              <a:gd name="connsiteX4" fmla="*/ 0 w 22014184"/>
              <a:gd name="connsiteY4" fmla="*/ 6884648 h 6884647"/>
              <a:gd name="connsiteX0" fmla="*/ 0 w 22014184"/>
              <a:gd name="connsiteY0" fmla="*/ 6858950 h 6858949"/>
              <a:gd name="connsiteX1" fmla="*/ 1848689 w 22014184"/>
              <a:gd name="connsiteY1" fmla="*/ 950 h 6858949"/>
              <a:gd name="connsiteX2" fmla="*/ 17291794 w 22014184"/>
              <a:gd name="connsiteY2" fmla="*/ 0 h 6858949"/>
              <a:gd name="connsiteX3" fmla="*/ 22014184 w 22014184"/>
              <a:gd name="connsiteY3" fmla="*/ 6845416 h 6858949"/>
              <a:gd name="connsiteX4" fmla="*/ 0 w 22014184"/>
              <a:gd name="connsiteY4" fmla="*/ 6858950 h 6858949"/>
              <a:gd name="connsiteX0" fmla="*/ 0 w 22014184"/>
              <a:gd name="connsiteY0" fmla="*/ 6858950 h 6858949"/>
              <a:gd name="connsiteX1" fmla="*/ 1848689 w 22014184"/>
              <a:gd name="connsiteY1" fmla="*/ 950 h 6858949"/>
              <a:gd name="connsiteX2" fmla="*/ 17943002 w 22014184"/>
              <a:gd name="connsiteY2" fmla="*/ 0 h 6858949"/>
              <a:gd name="connsiteX3" fmla="*/ 22014184 w 22014184"/>
              <a:gd name="connsiteY3" fmla="*/ 6845416 h 6858949"/>
              <a:gd name="connsiteX4" fmla="*/ 0 w 22014184"/>
              <a:gd name="connsiteY4" fmla="*/ 6858950 h 6858949"/>
              <a:gd name="connsiteX0" fmla="*/ 0 w 17950648"/>
              <a:gd name="connsiteY0" fmla="*/ 6858950 h 6858949"/>
              <a:gd name="connsiteX1" fmla="*/ 1848689 w 17950648"/>
              <a:gd name="connsiteY1" fmla="*/ 950 h 6858949"/>
              <a:gd name="connsiteX2" fmla="*/ 17943002 w 17950648"/>
              <a:gd name="connsiteY2" fmla="*/ 0 h 6858949"/>
              <a:gd name="connsiteX3" fmla="*/ 17950648 w 17950648"/>
              <a:gd name="connsiteY3" fmla="*/ 6845416 h 6858949"/>
              <a:gd name="connsiteX4" fmla="*/ 0 w 17950648"/>
              <a:gd name="connsiteY4" fmla="*/ 6858950 h 6858949"/>
              <a:gd name="connsiteX0" fmla="*/ 0 w 17976696"/>
              <a:gd name="connsiteY0" fmla="*/ 6858950 h 6858949"/>
              <a:gd name="connsiteX1" fmla="*/ 1848689 w 17976696"/>
              <a:gd name="connsiteY1" fmla="*/ 950 h 6858949"/>
              <a:gd name="connsiteX2" fmla="*/ 17943002 w 17976696"/>
              <a:gd name="connsiteY2" fmla="*/ 0 h 6858949"/>
              <a:gd name="connsiteX3" fmla="*/ 17976696 w 17976696"/>
              <a:gd name="connsiteY3" fmla="*/ 6845416 h 6858949"/>
              <a:gd name="connsiteX4" fmla="*/ 0 w 17976696"/>
              <a:gd name="connsiteY4" fmla="*/ 6858950 h 6858949"/>
              <a:gd name="connsiteX0" fmla="*/ 0 w 17995295"/>
              <a:gd name="connsiteY0" fmla="*/ 6858950 h 6858949"/>
              <a:gd name="connsiteX1" fmla="*/ 1848689 w 17995295"/>
              <a:gd name="connsiteY1" fmla="*/ 950 h 6858949"/>
              <a:gd name="connsiteX2" fmla="*/ 17995098 w 17995295"/>
              <a:gd name="connsiteY2" fmla="*/ 0 h 6858949"/>
              <a:gd name="connsiteX3" fmla="*/ 17976696 w 17995295"/>
              <a:gd name="connsiteY3" fmla="*/ 6845416 h 6858949"/>
              <a:gd name="connsiteX4" fmla="*/ 0 w 17995295"/>
              <a:gd name="connsiteY4" fmla="*/ 6858950 h 6858949"/>
              <a:gd name="connsiteX0" fmla="*/ 0 w 17995295"/>
              <a:gd name="connsiteY0" fmla="*/ 6927477 h 6927477"/>
              <a:gd name="connsiteX1" fmla="*/ 1848689 w 17995295"/>
              <a:gd name="connsiteY1" fmla="*/ 950 h 6927477"/>
              <a:gd name="connsiteX2" fmla="*/ 17995098 w 17995295"/>
              <a:gd name="connsiteY2" fmla="*/ 0 h 6927477"/>
              <a:gd name="connsiteX3" fmla="*/ 17976696 w 17995295"/>
              <a:gd name="connsiteY3" fmla="*/ 6845416 h 6927477"/>
              <a:gd name="connsiteX4" fmla="*/ 0 w 17995295"/>
              <a:gd name="connsiteY4" fmla="*/ 6927477 h 6927477"/>
              <a:gd name="connsiteX0" fmla="*/ 0 w 19185604"/>
              <a:gd name="connsiteY0" fmla="*/ 6927477 h 6927477"/>
              <a:gd name="connsiteX1" fmla="*/ 1848689 w 19185604"/>
              <a:gd name="connsiteY1" fmla="*/ 950 h 6927477"/>
              <a:gd name="connsiteX2" fmla="*/ 17995098 w 19185604"/>
              <a:gd name="connsiteY2" fmla="*/ 0 h 6927477"/>
              <a:gd name="connsiteX3" fmla="*/ 19185604 w 19185604"/>
              <a:gd name="connsiteY3" fmla="*/ 6913942 h 6927477"/>
              <a:gd name="connsiteX4" fmla="*/ 0 w 19185604"/>
              <a:gd name="connsiteY4" fmla="*/ 6927477 h 6927477"/>
              <a:gd name="connsiteX0" fmla="*/ 0 w 19204201"/>
              <a:gd name="connsiteY0" fmla="*/ 6996005 h 6996005"/>
              <a:gd name="connsiteX1" fmla="*/ 1848689 w 19204201"/>
              <a:gd name="connsiteY1" fmla="*/ 69478 h 6996005"/>
              <a:gd name="connsiteX2" fmla="*/ 19204007 w 19204201"/>
              <a:gd name="connsiteY2" fmla="*/ 0 h 6996005"/>
              <a:gd name="connsiteX3" fmla="*/ 19185604 w 19204201"/>
              <a:gd name="connsiteY3" fmla="*/ 6982470 h 6996005"/>
              <a:gd name="connsiteX4" fmla="*/ 0 w 19204201"/>
              <a:gd name="connsiteY4" fmla="*/ 6996005 h 6996005"/>
              <a:gd name="connsiteX0" fmla="*/ 0 w 19232185"/>
              <a:gd name="connsiteY0" fmla="*/ 6924622 h 6982470"/>
              <a:gd name="connsiteX1" fmla="*/ 1876673 w 19232185"/>
              <a:gd name="connsiteY1" fmla="*/ 69478 h 6982470"/>
              <a:gd name="connsiteX2" fmla="*/ 19231991 w 19232185"/>
              <a:gd name="connsiteY2" fmla="*/ 0 h 6982470"/>
              <a:gd name="connsiteX3" fmla="*/ 19213588 w 19232185"/>
              <a:gd name="connsiteY3" fmla="*/ 6982470 h 6982470"/>
              <a:gd name="connsiteX4" fmla="*/ 0 w 19232185"/>
              <a:gd name="connsiteY4" fmla="*/ 6924622 h 6982470"/>
              <a:gd name="connsiteX0" fmla="*/ 0 w 19213588"/>
              <a:gd name="connsiteY0" fmla="*/ 6924622 h 6982470"/>
              <a:gd name="connsiteX1" fmla="*/ 1876673 w 19213588"/>
              <a:gd name="connsiteY1" fmla="*/ 69478 h 6982470"/>
              <a:gd name="connsiteX2" fmla="*/ 19204007 w 19213588"/>
              <a:gd name="connsiteY2" fmla="*/ 0 h 6982470"/>
              <a:gd name="connsiteX3" fmla="*/ 19213588 w 19213588"/>
              <a:gd name="connsiteY3" fmla="*/ 6982470 h 6982470"/>
              <a:gd name="connsiteX4" fmla="*/ 0 w 19213588"/>
              <a:gd name="connsiteY4" fmla="*/ 6924622 h 6982470"/>
              <a:gd name="connsiteX0" fmla="*/ 0 w 19213588"/>
              <a:gd name="connsiteY0" fmla="*/ 6900828 h 6958676"/>
              <a:gd name="connsiteX1" fmla="*/ 1876673 w 19213588"/>
              <a:gd name="connsiteY1" fmla="*/ 45684 h 6958676"/>
              <a:gd name="connsiteX2" fmla="*/ 19204007 w 19213588"/>
              <a:gd name="connsiteY2" fmla="*/ 0 h 6958676"/>
              <a:gd name="connsiteX3" fmla="*/ 19213588 w 19213588"/>
              <a:gd name="connsiteY3" fmla="*/ 6958676 h 6958676"/>
              <a:gd name="connsiteX4" fmla="*/ 0 w 19213588"/>
              <a:gd name="connsiteY4" fmla="*/ 6900828 h 6958676"/>
              <a:gd name="connsiteX0" fmla="*/ 0 w 19296381"/>
              <a:gd name="connsiteY0" fmla="*/ 6970276 h 6970276"/>
              <a:gd name="connsiteX1" fmla="*/ 1959466 w 19296381"/>
              <a:gd name="connsiteY1" fmla="*/ 45684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235446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276 h 6970276"/>
              <a:gd name="connsiteX1" fmla="*/ 2373435 w 19296381"/>
              <a:gd name="connsiteY1" fmla="*/ 22537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428630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980586 w 19296381"/>
              <a:gd name="connsiteY1" fmla="*/ 45686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539021 w 19296381"/>
              <a:gd name="connsiteY1" fmla="*/ 68835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739 h 6959288"/>
              <a:gd name="connsiteX1" fmla="*/ 2539021 w 19296381"/>
              <a:gd name="connsiteY1" fmla="*/ 0 h 6959288"/>
              <a:gd name="connsiteX2" fmla="*/ 19286800 w 19296381"/>
              <a:gd name="connsiteY2" fmla="*/ 612 h 6959288"/>
              <a:gd name="connsiteX3" fmla="*/ 19296381 w 19296381"/>
              <a:gd name="connsiteY3" fmla="*/ 6959288 h 6959288"/>
              <a:gd name="connsiteX4" fmla="*/ 0 w 19296381"/>
              <a:gd name="connsiteY4" fmla="*/ 6947739 h 6959288"/>
              <a:gd name="connsiteX0" fmla="*/ 0 w 19268783"/>
              <a:gd name="connsiteY0" fmla="*/ 6924590 h 6959288"/>
              <a:gd name="connsiteX1" fmla="*/ 2511423 w 19268783"/>
              <a:gd name="connsiteY1" fmla="*/ 0 h 6959288"/>
              <a:gd name="connsiteX2" fmla="*/ 19259202 w 19268783"/>
              <a:gd name="connsiteY2" fmla="*/ 612 h 6959288"/>
              <a:gd name="connsiteX3" fmla="*/ 19268783 w 19268783"/>
              <a:gd name="connsiteY3" fmla="*/ 6959288 h 6959288"/>
              <a:gd name="connsiteX4" fmla="*/ 0 w 19268783"/>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59204"/>
              <a:gd name="connsiteY0" fmla="*/ 6924590 h 6959288"/>
              <a:gd name="connsiteX1" fmla="*/ 2511423 w 19259204"/>
              <a:gd name="connsiteY1" fmla="*/ 0 h 6959288"/>
              <a:gd name="connsiteX2" fmla="*/ 19259202 w 19259204"/>
              <a:gd name="connsiteY2" fmla="*/ 612 h 6959288"/>
              <a:gd name="connsiteX3" fmla="*/ 19241185 w 19259204"/>
              <a:gd name="connsiteY3" fmla="*/ 6959288 h 6959288"/>
              <a:gd name="connsiteX4" fmla="*/ 0 w 19259204"/>
              <a:gd name="connsiteY4" fmla="*/ 6924590 h 6959288"/>
              <a:gd name="connsiteX0" fmla="*/ 0 w 19038422"/>
              <a:gd name="connsiteY0" fmla="*/ 6924590 h 6959288"/>
              <a:gd name="connsiteX1" fmla="*/ 2290641 w 19038422"/>
              <a:gd name="connsiteY1" fmla="*/ 0 h 6959288"/>
              <a:gd name="connsiteX2" fmla="*/ 19038420 w 19038422"/>
              <a:gd name="connsiteY2" fmla="*/ 612 h 6959288"/>
              <a:gd name="connsiteX3" fmla="*/ 19020403 w 19038422"/>
              <a:gd name="connsiteY3" fmla="*/ 6959288 h 6959288"/>
              <a:gd name="connsiteX4" fmla="*/ 0 w 19038422"/>
              <a:gd name="connsiteY4" fmla="*/ 6924590 h 6959288"/>
              <a:gd name="connsiteX0" fmla="*/ 0 w 19049835"/>
              <a:gd name="connsiteY0" fmla="*/ 6924590 h 6959288"/>
              <a:gd name="connsiteX1" fmla="*/ 2290641 w 19049835"/>
              <a:gd name="connsiteY1" fmla="*/ 0 h 6959288"/>
              <a:gd name="connsiteX2" fmla="*/ 19038420 w 19049835"/>
              <a:gd name="connsiteY2" fmla="*/ 612 h 6959288"/>
              <a:gd name="connsiteX3" fmla="*/ 19048001 w 19049835"/>
              <a:gd name="connsiteY3" fmla="*/ 6959288 h 6959288"/>
              <a:gd name="connsiteX4" fmla="*/ 0 w 19049835"/>
              <a:gd name="connsiteY4" fmla="*/ 6924590 h 6959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835" h="6959288">
                <a:moveTo>
                  <a:pt x="0" y="6924590"/>
                </a:moveTo>
                <a:lnTo>
                  <a:pt x="2290641" y="0"/>
                </a:lnTo>
                <a:lnTo>
                  <a:pt x="19038420" y="612"/>
                </a:lnTo>
                <a:cubicBezTo>
                  <a:pt x="19029411" y="3479950"/>
                  <a:pt x="19057009" y="3479950"/>
                  <a:pt x="19048001" y="6959288"/>
                </a:cubicBezTo>
                <a:lnTo>
                  <a:pt x="0" y="6924590"/>
                </a:lnTo>
                <a:close/>
              </a:path>
            </a:pathLst>
          </a:custGeom>
          <a:solidFill>
            <a:srgbClr val="1D4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35C8651-4396-6E3E-FE08-244A68209157}"/>
              </a:ext>
            </a:extLst>
          </p:cNvPr>
          <p:cNvSpPr>
            <a:spLocks noGrp="1"/>
          </p:cNvSpPr>
          <p:nvPr>
            <p:ph type="title" hasCustomPrompt="1"/>
          </p:nvPr>
        </p:nvSpPr>
        <p:spPr>
          <a:xfrm>
            <a:off x="321340" y="353190"/>
            <a:ext cx="9512639" cy="678570"/>
          </a:xfrm>
          <a:prstGeom prst="rect">
            <a:avLst/>
          </a:prstGeom>
        </p:spPr>
        <p:txBody>
          <a:bodyPr anchor="ctr"/>
          <a:lstStyle>
            <a:lvl1pPr>
              <a:defRPr sz="2400" b="1">
                <a:solidFill>
                  <a:schemeClr val="bg1"/>
                </a:solidFill>
              </a:defRPr>
            </a:lvl1pPr>
          </a:lstStyle>
          <a:p>
            <a:r>
              <a:rPr lang="en-US"/>
              <a:t>Click to edit slide title</a:t>
            </a:r>
          </a:p>
        </p:txBody>
      </p:sp>
    </p:spTree>
    <p:extLst>
      <p:ext uri="{BB962C8B-B14F-4D97-AF65-F5344CB8AC3E}">
        <p14:creationId xmlns:p14="http://schemas.microsoft.com/office/powerpoint/2010/main" val="2109320078"/>
      </p:ext>
    </p:extLst>
  </p:cSld>
  <p:clrMapOvr>
    <a:masterClrMapping/>
  </p:clrMapOvr>
  <p:extLst>
    <p:ext uri="{DCECCB84-F9BA-43D5-87BE-67443E8EF086}">
      <p15:sldGuideLst xmlns:p15="http://schemas.microsoft.com/office/powerpoint/2012/main">
        <p15:guide id="1" orient="horz" pos="2160">
          <p15:clr>
            <a:srgbClr val="A4A3A4"/>
          </p15:clr>
        </p15:guide>
        <p15:guide id="2" pos="3840">
          <p15:clr>
            <a:srgbClr val="A4A3A4"/>
          </p15:clr>
        </p15:guide>
        <p15:guide id="3" pos="96">
          <p15:clr>
            <a:srgbClr val="FBAE40"/>
          </p15:clr>
        </p15:guide>
        <p15:guide id="4" pos="7584">
          <p15:clr>
            <a:srgbClr val="FBAE40"/>
          </p15:clr>
        </p15:guide>
        <p15:guide id="5" orient="horz" pos="72">
          <p15:clr>
            <a:srgbClr val="FBAE40"/>
          </p15:clr>
        </p15:guide>
        <p15:guide id="7" pos="240">
          <p15:clr>
            <a:srgbClr val="FBAE40"/>
          </p15:clr>
        </p15:guide>
        <p15:guide id="8" pos="74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A1905C8-CC62-8BC2-B3CF-84278F3A7A28}"/>
              </a:ext>
            </a:extLst>
          </p:cNvPr>
          <p:cNvSpPr>
            <a:spLocks noGrp="1"/>
          </p:cNvSpPr>
          <p:nvPr>
            <p:ph type="pic" sz="quarter" idx="10" hasCustomPrompt="1"/>
          </p:nvPr>
        </p:nvSpPr>
        <p:spPr>
          <a:xfrm>
            <a:off x="385764" y="1379943"/>
            <a:ext cx="5499702" cy="4690658"/>
          </a:xfrm>
          <a:prstGeom prst="rect">
            <a:avLst/>
          </a:prstGeom>
        </p:spPr>
        <p:txBody>
          <a:bodyPr/>
          <a:lstStyle>
            <a:lvl1pPr marL="0" indent="0">
              <a:buNone/>
              <a:defRPr sz="1400"/>
            </a:lvl1pPr>
          </a:lstStyle>
          <a:p>
            <a:r>
              <a:rPr lang="en-US"/>
              <a:t>Insert concept picture</a:t>
            </a:r>
          </a:p>
        </p:txBody>
      </p:sp>
      <p:sp>
        <p:nvSpPr>
          <p:cNvPr id="17" name="Line 11">
            <a:extLst>
              <a:ext uri="{FF2B5EF4-FFF2-40B4-BE49-F238E27FC236}">
                <a16:creationId xmlns:a16="http://schemas.microsoft.com/office/drawing/2014/main" id="{77BB3A4A-8DE1-A66C-0832-88C86348832B}"/>
              </a:ext>
            </a:extLst>
          </p:cNvPr>
          <p:cNvSpPr>
            <a:spLocks noChangeShapeType="1"/>
          </p:cNvSpPr>
          <p:nvPr userDrawn="1"/>
        </p:nvSpPr>
        <p:spPr bwMode="gray">
          <a:xfrm>
            <a:off x="6096000" y="1371599"/>
            <a:ext cx="0" cy="4699001"/>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sp>
        <p:nvSpPr>
          <p:cNvPr id="21" name="Text Placeholder 20">
            <a:extLst>
              <a:ext uri="{FF2B5EF4-FFF2-40B4-BE49-F238E27FC236}">
                <a16:creationId xmlns:a16="http://schemas.microsoft.com/office/drawing/2014/main" id="{E6E96205-3753-D822-3661-DE3587A3A84E}"/>
              </a:ext>
            </a:extLst>
          </p:cNvPr>
          <p:cNvSpPr>
            <a:spLocks noGrp="1"/>
          </p:cNvSpPr>
          <p:nvPr>
            <p:ph type="body" sz="quarter" idx="11" hasCustomPrompt="1"/>
          </p:nvPr>
        </p:nvSpPr>
        <p:spPr>
          <a:xfrm>
            <a:off x="6334125" y="1379539"/>
            <a:ext cx="5373688" cy="496396"/>
          </a:xfrm>
          <a:prstGeom prst="rect">
            <a:avLst/>
          </a:prstGeom>
        </p:spPr>
        <p:txBody>
          <a:bodyPr/>
          <a:lstStyle>
            <a:lvl1pPr marL="0" indent="0">
              <a:buNone/>
              <a:defRPr sz="2000" b="1"/>
            </a:lvl1pPr>
          </a:lstStyle>
          <a:p>
            <a:pPr lvl="0"/>
            <a:r>
              <a:rPr lang="en-US"/>
              <a:t>Headline 20pt bold</a:t>
            </a:r>
          </a:p>
        </p:txBody>
      </p:sp>
      <p:sp>
        <p:nvSpPr>
          <p:cNvPr id="23" name="Text Placeholder 22">
            <a:extLst>
              <a:ext uri="{FF2B5EF4-FFF2-40B4-BE49-F238E27FC236}">
                <a16:creationId xmlns:a16="http://schemas.microsoft.com/office/drawing/2014/main" id="{C404CF02-251A-0FE5-2C37-F827411705C9}"/>
              </a:ext>
            </a:extLst>
          </p:cNvPr>
          <p:cNvSpPr>
            <a:spLocks noGrp="1"/>
          </p:cNvSpPr>
          <p:nvPr>
            <p:ph type="body" sz="quarter" idx="12" hasCustomPrompt="1"/>
          </p:nvPr>
        </p:nvSpPr>
        <p:spPr>
          <a:xfrm>
            <a:off x="6334125" y="2017336"/>
            <a:ext cx="5373688" cy="4061202"/>
          </a:xfrm>
          <a:prstGeom prst="rect">
            <a:avLst/>
          </a:prstGeom>
        </p:spPr>
        <p:txBody>
          <a:bodyPr/>
          <a:lstStyle>
            <a:lvl1pPr marL="0" indent="0">
              <a:lnSpc>
                <a:spcPts val="2400"/>
              </a:lnSpc>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Subhead/Body copy 18pt</a:t>
            </a:r>
          </a:p>
        </p:txBody>
      </p:sp>
      <p:pic>
        <p:nvPicPr>
          <p:cNvPr id="5" name="Picture 4">
            <a:extLst>
              <a:ext uri="{FF2B5EF4-FFF2-40B4-BE49-F238E27FC236}">
                <a16:creationId xmlns:a16="http://schemas.microsoft.com/office/drawing/2014/main" id="{ED5D52BB-075C-1E50-EE5E-42489DD8D506}"/>
              </a:ext>
            </a:extLst>
          </p:cNvPr>
          <p:cNvPicPr>
            <a:picLocks noChangeAspect="1"/>
          </p:cNvPicPr>
          <p:nvPr userDrawn="1"/>
        </p:nvPicPr>
        <p:blipFill>
          <a:blip r:embed="rId2"/>
          <a:stretch>
            <a:fillRect/>
          </a:stretch>
        </p:blipFill>
        <p:spPr>
          <a:xfrm>
            <a:off x="109931" y="6443458"/>
            <a:ext cx="315031" cy="277654"/>
          </a:xfrm>
          <a:prstGeom prst="rect">
            <a:avLst/>
          </a:prstGeom>
        </p:spPr>
      </p:pic>
      <p:sp>
        <p:nvSpPr>
          <p:cNvPr id="7" name="TextBox 6">
            <a:extLst>
              <a:ext uri="{FF2B5EF4-FFF2-40B4-BE49-F238E27FC236}">
                <a16:creationId xmlns:a16="http://schemas.microsoft.com/office/drawing/2014/main" id="{5D47BF93-A22E-7B9D-C343-FF9694A84D20}"/>
              </a:ext>
            </a:extLst>
          </p:cNvPr>
          <p:cNvSpPr txBox="1"/>
          <p:nvPr userDrawn="1"/>
        </p:nvSpPr>
        <p:spPr>
          <a:xfrm>
            <a:off x="11408949" y="6472291"/>
            <a:ext cx="533400" cy="138499"/>
          </a:xfrm>
          <a:prstGeom prst="rect">
            <a:avLst/>
          </a:prstGeom>
          <a:noFill/>
        </p:spPr>
        <p:txBody>
          <a:bodyPr wrap="square" lIns="0" tIns="0" rIns="0" bIns="0" rtlCol="0">
            <a:spAutoFit/>
          </a:bodyPr>
          <a:lstStyle/>
          <a:p>
            <a:pPr algn="r"/>
            <a:fld id="{10B16927-13B3-4496-9F89-5EF8D399C276}" type="slidenum">
              <a:rPr lang="en-US" sz="900" b="0" smtClean="0">
                <a:solidFill>
                  <a:schemeClr val="tx1"/>
                </a:solidFill>
              </a:rPr>
              <a:pPr algn="r"/>
              <a:t>‹#›</a:t>
            </a:fld>
            <a:endParaRPr lang="en-US" sz="900" b="0">
              <a:solidFill>
                <a:schemeClr val="tx1"/>
              </a:solidFill>
            </a:endParaRPr>
          </a:p>
        </p:txBody>
      </p:sp>
      <p:sp>
        <p:nvSpPr>
          <p:cNvPr id="11" name="Rectangle 10">
            <a:extLst>
              <a:ext uri="{FF2B5EF4-FFF2-40B4-BE49-F238E27FC236}">
                <a16:creationId xmlns:a16="http://schemas.microsoft.com/office/drawing/2014/main" id="{9304FFAF-2B92-EAD3-9775-A68041E2E904}"/>
              </a:ext>
            </a:extLst>
          </p:cNvPr>
          <p:cNvSpPr/>
          <p:nvPr userDrawn="1"/>
        </p:nvSpPr>
        <p:spPr>
          <a:xfrm>
            <a:off x="195128" y="199134"/>
            <a:ext cx="11802848" cy="954420"/>
          </a:xfrm>
          <a:prstGeom prst="rect">
            <a:avLst/>
          </a:prstGeom>
          <a:solidFill>
            <a:srgbClr val="001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7">
            <a:extLst>
              <a:ext uri="{FF2B5EF4-FFF2-40B4-BE49-F238E27FC236}">
                <a16:creationId xmlns:a16="http://schemas.microsoft.com/office/drawing/2014/main" id="{AD4D79ED-4846-B201-9386-7578EB9C4B29}"/>
              </a:ext>
            </a:extLst>
          </p:cNvPr>
          <p:cNvSpPr/>
          <p:nvPr userDrawn="1"/>
        </p:nvSpPr>
        <p:spPr>
          <a:xfrm>
            <a:off x="9806588" y="193711"/>
            <a:ext cx="2191598" cy="954501"/>
          </a:xfrm>
          <a:custGeom>
            <a:avLst/>
            <a:gdLst>
              <a:gd name="connsiteX0" fmla="*/ 0 w 4691270"/>
              <a:gd name="connsiteY0" fmla="*/ 6858000 h 6858000"/>
              <a:gd name="connsiteX1" fmla="*/ 1848689 w 4691270"/>
              <a:gd name="connsiteY1" fmla="*/ 0 h 6858000"/>
              <a:gd name="connsiteX2" fmla="*/ 4691270 w 4691270"/>
              <a:gd name="connsiteY2" fmla="*/ 0 h 6858000"/>
              <a:gd name="connsiteX3" fmla="*/ 2842581 w 4691270"/>
              <a:gd name="connsiteY3" fmla="*/ 6858000 h 6858000"/>
              <a:gd name="connsiteX4" fmla="*/ 0 w 4691270"/>
              <a:gd name="connsiteY4" fmla="*/ 6858000 h 6858000"/>
              <a:gd name="connsiteX0" fmla="*/ 0 w 2915479"/>
              <a:gd name="connsiteY0" fmla="*/ 6858000 h 6858000"/>
              <a:gd name="connsiteX1" fmla="*/ 1848689 w 2915479"/>
              <a:gd name="connsiteY1" fmla="*/ 0 h 6858000"/>
              <a:gd name="connsiteX2" fmla="*/ 2915479 w 2915479"/>
              <a:gd name="connsiteY2" fmla="*/ 13253 h 6858000"/>
              <a:gd name="connsiteX3" fmla="*/ 2842581 w 2915479"/>
              <a:gd name="connsiteY3" fmla="*/ 6858000 h 6858000"/>
              <a:gd name="connsiteX4" fmla="*/ 0 w 2915479"/>
              <a:gd name="connsiteY4" fmla="*/ 6858000 h 6858000"/>
              <a:gd name="connsiteX0" fmla="*/ 0 w 2915479"/>
              <a:gd name="connsiteY0" fmla="*/ 6858000 h 6858000"/>
              <a:gd name="connsiteX1" fmla="*/ 1848689 w 2915479"/>
              <a:gd name="connsiteY1" fmla="*/ 0 h 6858000"/>
              <a:gd name="connsiteX2" fmla="*/ 2915479 w 2915479"/>
              <a:gd name="connsiteY2" fmla="*/ 1 h 6858000"/>
              <a:gd name="connsiteX3" fmla="*/ 2842581 w 2915479"/>
              <a:gd name="connsiteY3" fmla="*/ 6858000 h 6858000"/>
              <a:gd name="connsiteX4" fmla="*/ 0 w 2915479"/>
              <a:gd name="connsiteY4" fmla="*/ 6858000 h 6858000"/>
              <a:gd name="connsiteX0" fmla="*/ 0 w 3982268"/>
              <a:gd name="connsiteY0" fmla="*/ 6858000 h 6871252"/>
              <a:gd name="connsiteX1" fmla="*/ 1848689 w 3982268"/>
              <a:gd name="connsiteY1" fmla="*/ 0 h 6871252"/>
              <a:gd name="connsiteX2" fmla="*/ 2915479 w 3982268"/>
              <a:gd name="connsiteY2" fmla="*/ 1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2644 w 3982268"/>
              <a:gd name="connsiteY2" fmla="*/ 13253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7960 w 3982268"/>
              <a:gd name="connsiteY2" fmla="*/ 2621 h 6871252"/>
              <a:gd name="connsiteX3" fmla="*/ 3982268 w 3982268"/>
              <a:gd name="connsiteY3" fmla="*/ 6871252 h 6871252"/>
              <a:gd name="connsiteX4" fmla="*/ 0 w 3982268"/>
              <a:gd name="connsiteY4" fmla="*/ 6858000 h 6871252"/>
              <a:gd name="connsiteX0" fmla="*/ 0 w 3982268"/>
              <a:gd name="connsiteY0" fmla="*/ 6860695 h 6873947"/>
              <a:gd name="connsiteX1" fmla="*/ 1848689 w 3982268"/>
              <a:gd name="connsiteY1" fmla="*/ 2695 h 6873947"/>
              <a:gd name="connsiteX2" fmla="*/ 3927960 w 3982268"/>
              <a:gd name="connsiteY2" fmla="*/ 0 h 6873947"/>
              <a:gd name="connsiteX3" fmla="*/ 3982268 w 3982268"/>
              <a:gd name="connsiteY3" fmla="*/ 6873947 h 6873947"/>
              <a:gd name="connsiteX4" fmla="*/ 0 w 3982268"/>
              <a:gd name="connsiteY4" fmla="*/ 6860695 h 6873947"/>
              <a:gd name="connsiteX0" fmla="*/ 0 w 4014166"/>
              <a:gd name="connsiteY0" fmla="*/ 6860695 h 6860695"/>
              <a:gd name="connsiteX1" fmla="*/ 1848689 w 4014166"/>
              <a:gd name="connsiteY1" fmla="*/ 2695 h 6860695"/>
              <a:gd name="connsiteX2" fmla="*/ 3927960 w 4014166"/>
              <a:gd name="connsiteY2" fmla="*/ 0 h 6860695"/>
              <a:gd name="connsiteX3" fmla="*/ 4014166 w 4014166"/>
              <a:gd name="connsiteY3" fmla="*/ 6756989 h 6860695"/>
              <a:gd name="connsiteX4" fmla="*/ 0 w 4014166"/>
              <a:gd name="connsiteY4" fmla="*/ 6860695 h 686069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58000 h 6860620"/>
              <a:gd name="connsiteX1" fmla="*/ 1848689 w 3934421"/>
              <a:gd name="connsiteY1" fmla="*/ 0 h 6860620"/>
              <a:gd name="connsiteX2" fmla="*/ 3858110 w 3934421"/>
              <a:gd name="connsiteY2" fmla="*/ 79855 h 6860620"/>
              <a:gd name="connsiteX3" fmla="*/ 3934421 w 3934421"/>
              <a:gd name="connsiteY3" fmla="*/ 6860620 h 6860620"/>
              <a:gd name="connsiteX4" fmla="*/ 0 w 3934421"/>
              <a:gd name="connsiteY4" fmla="*/ 6858000 h 6860620"/>
              <a:gd name="connsiteX0" fmla="*/ 0 w 3934421"/>
              <a:gd name="connsiteY0" fmla="*/ 6860695 h 6863315"/>
              <a:gd name="connsiteX1" fmla="*/ 1848689 w 3934421"/>
              <a:gd name="connsiteY1" fmla="*/ 2695 h 6863315"/>
              <a:gd name="connsiteX2" fmla="*/ 3921610 w 3934421"/>
              <a:gd name="connsiteY2" fmla="*/ 0 h 6863315"/>
              <a:gd name="connsiteX3" fmla="*/ 3934421 w 3934421"/>
              <a:gd name="connsiteY3" fmla="*/ 6863315 h 6863315"/>
              <a:gd name="connsiteX4" fmla="*/ 0 w 3934421"/>
              <a:gd name="connsiteY4" fmla="*/ 6860695 h 6863315"/>
              <a:gd name="connsiteX0" fmla="*/ 0 w 21185743"/>
              <a:gd name="connsiteY0" fmla="*/ 6860695 h 6863315"/>
              <a:gd name="connsiteX1" fmla="*/ 1848689 w 21185743"/>
              <a:gd name="connsiteY1" fmla="*/ 2695 h 6863315"/>
              <a:gd name="connsiteX2" fmla="*/ 21185743 w 21185743"/>
              <a:gd name="connsiteY2" fmla="*/ 0 h 6863315"/>
              <a:gd name="connsiteX3" fmla="*/ 3934421 w 21185743"/>
              <a:gd name="connsiteY3" fmla="*/ 6863315 h 6863315"/>
              <a:gd name="connsiteX4" fmla="*/ 0 w 21185743"/>
              <a:gd name="connsiteY4" fmla="*/ 6860695 h 6863315"/>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78512"/>
              <a:gd name="connsiteY0" fmla="*/ 6860695 h 6860694"/>
              <a:gd name="connsiteX1" fmla="*/ 1848689 w 22078512"/>
              <a:gd name="connsiteY1" fmla="*/ 2695 h 6860694"/>
              <a:gd name="connsiteX2" fmla="*/ 21832566 w 22078512"/>
              <a:gd name="connsiteY2" fmla="*/ 0 h 6860694"/>
              <a:gd name="connsiteX3" fmla="*/ 22014184 w 22078512"/>
              <a:gd name="connsiteY3" fmla="*/ 6727378 h 6860694"/>
              <a:gd name="connsiteX4" fmla="*/ 0 w 22078512"/>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847161 h 6860694"/>
              <a:gd name="connsiteX4" fmla="*/ 0 w 22014184"/>
              <a:gd name="connsiteY4" fmla="*/ 6860695 h 6860694"/>
              <a:gd name="connsiteX0" fmla="*/ 0 w 22014184"/>
              <a:gd name="connsiteY0" fmla="*/ 6884648 h 6884647"/>
              <a:gd name="connsiteX1" fmla="*/ 1848689 w 22014184"/>
              <a:gd name="connsiteY1" fmla="*/ 26648 h 6884647"/>
              <a:gd name="connsiteX2" fmla="*/ 21928390 w 22014184"/>
              <a:gd name="connsiteY2" fmla="*/ 0 h 6884647"/>
              <a:gd name="connsiteX3" fmla="*/ 22014184 w 22014184"/>
              <a:gd name="connsiteY3" fmla="*/ 6871114 h 6884647"/>
              <a:gd name="connsiteX4" fmla="*/ 0 w 22014184"/>
              <a:gd name="connsiteY4" fmla="*/ 6884648 h 6884647"/>
              <a:gd name="connsiteX0" fmla="*/ 0 w 22014184"/>
              <a:gd name="connsiteY0" fmla="*/ 6858950 h 6858949"/>
              <a:gd name="connsiteX1" fmla="*/ 1848689 w 22014184"/>
              <a:gd name="connsiteY1" fmla="*/ 950 h 6858949"/>
              <a:gd name="connsiteX2" fmla="*/ 17291794 w 22014184"/>
              <a:gd name="connsiteY2" fmla="*/ 0 h 6858949"/>
              <a:gd name="connsiteX3" fmla="*/ 22014184 w 22014184"/>
              <a:gd name="connsiteY3" fmla="*/ 6845416 h 6858949"/>
              <a:gd name="connsiteX4" fmla="*/ 0 w 22014184"/>
              <a:gd name="connsiteY4" fmla="*/ 6858950 h 6858949"/>
              <a:gd name="connsiteX0" fmla="*/ 0 w 22014184"/>
              <a:gd name="connsiteY0" fmla="*/ 6858950 h 6858949"/>
              <a:gd name="connsiteX1" fmla="*/ 1848689 w 22014184"/>
              <a:gd name="connsiteY1" fmla="*/ 950 h 6858949"/>
              <a:gd name="connsiteX2" fmla="*/ 17943002 w 22014184"/>
              <a:gd name="connsiteY2" fmla="*/ 0 h 6858949"/>
              <a:gd name="connsiteX3" fmla="*/ 22014184 w 22014184"/>
              <a:gd name="connsiteY3" fmla="*/ 6845416 h 6858949"/>
              <a:gd name="connsiteX4" fmla="*/ 0 w 22014184"/>
              <a:gd name="connsiteY4" fmla="*/ 6858950 h 6858949"/>
              <a:gd name="connsiteX0" fmla="*/ 0 w 17950648"/>
              <a:gd name="connsiteY0" fmla="*/ 6858950 h 6858949"/>
              <a:gd name="connsiteX1" fmla="*/ 1848689 w 17950648"/>
              <a:gd name="connsiteY1" fmla="*/ 950 h 6858949"/>
              <a:gd name="connsiteX2" fmla="*/ 17943002 w 17950648"/>
              <a:gd name="connsiteY2" fmla="*/ 0 h 6858949"/>
              <a:gd name="connsiteX3" fmla="*/ 17950648 w 17950648"/>
              <a:gd name="connsiteY3" fmla="*/ 6845416 h 6858949"/>
              <a:gd name="connsiteX4" fmla="*/ 0 w 17950648"/>
              <a:gd name="connsiteY4" fmla="*/ 6858950 h 6858949"/>
              <a:gd name="connsiteX0" fmla="*/ 0 w 17976696"/>
              <a:gd name="connsiteY0" fmla="*/ 6858950 h 6858949"/>
              <a:gd name="connsiteX1" fmla="*/ 1848689 w 17976696"/>
              <a:gd name="connsiteY1" fmla="*/ 950 h 6858949"/>
              <a:gd name="connsiteX2" fmla="*/ 17943002 w 17976696"/>
              <a:gd name="connsiteY2" fmla="*/ 0 h 6858949"/>
              <a:gd name="connsiteX3" fmla="*/ 17976696 w 17976696"/>
              <a:gd name="connsiteY3" fmla="*/ 6845416 h 6858949"/>
              <a:gd name="connsiteX4" fmla="*/ 0 w 17976696"/>
              <a:gd name="connsiteY4" fmla="*/ 6858950 h 6858949"/>
              <a:gd name="connsiteX0" fmla="*/ 0 w 17995295"/>
              <a:gd name="connsiteY0" fmla="*/ 6858950 h 6858949"/>
              <a:gd name="connsiteX1" fmla="*/ 1848689 w 17995295"/>
              <a:gd name="connsiteY1" fmla="*/ 950 h 6858949"/>
              <a:gd name="connsiteX2" fmla="*/ 17995098 w 17995295"/>
              <a:gd name="connsiteY2" fmla="*/ 0 h 6858949"/>
              <a:gd name="connsiteX3" fmla="*/ 17976696 w 17995295"/>
              <a:gd name="connsiteY3" fmla="*/ 6845416 h 6858949"/>
              <a:gd name="connsiteX4" fmla="*/ 0 w 17995295"/>
              <a:gd name="connsiteY4" fmla="*/ 6858950 h 6858949"/>
              <a:gd name="connsiteX0" fmla="*/ 0 w 17995295"/>
              <a:gd name="connsiteY0" fmla="*/ 6927477 h 6927477"/>
              <a:gd name="connsiteX1" fmla="*/ 1848689 w 17995295"/>
              <a:gd name="connsiteY1" fmla="*/ 950 h 6927477"/>
              <a:gd name="connsiteX2" fmla="*/ 17995098 w 17995295"/>
              <a:gd name="connsiteY2" fmla="*/ 0 h 6927477"/>
              <a:gd name="connsiteX3" fmla="*/ 17976696 w 17995295"/>
              <a:gd name="connsiteY3" fmla="*/ 6845416 h 6927477"/>
              <a:gd name="connsiteX4" fmla="*/ 0 w 17995295"/>
              <a:gd name="connsiteY4" fmla="*/ 6927477 h 6927477"/>
              <a:gd name="connsiteX0" fmla="*/ 0 w 19185604"/>
              <a:gd name="connsiteY0" fmla="*/ 6927477 h 6927477"/>
              <a:gd name="connsiteX1" fmla="*/ 1848689 w 19185604"/>
              <a:gd name="connsiteY1" fmla="*/ 950 h 6927477"/>
              <a:gd name="connsiteX2" fmla="*/ 17995098 w 19185604"/>
              <a:gd name="connsiteY2" fmla="*/ 0 h 6927477"/>
              <a:gd name="connsiteX3" fmla="*/ 19185604 w 19185604"/>
              <a:gd name="connsiteY3" fmla="*/ 6913942 h 6927477"/>
              <a:gd name="connsiteX4" fmla="*/ 0 w 19185604"/>
              <a:gd name="connsiteY4" fmla="*/ 6927477 h 6927477"/>
              <a:gd name="connsiteX0" fmla="*/ 0 w 19204201"/>
              <a:gd name="connsiteY0" fmla="*/ 6996005 h 6996005"/>
              <a:gd name="connsiteX1" fmla="*/ 1848689 w 19204201"/>
              <a:gd name="connsiteY1" fmla="*/ 69478 h 6996005"/>
              <a:gd name="connsiteX2" fmla="*/ 19204007 w 19204201"/>
              <a:gd name="connsiteY2" fmla="*/ 0 h 6996005"/>
              <a:gd name="connsiteX3" fmla="*/ 19185604 w 19204201"/>
              <a:gd name="connsiteY3" fmla="*/ 6982470 h 6996005"/>
              <a:gd name="connsiteX4" fmla="*/ 0 w 19204201"/>
              <a:gd name="connsiteY4" fmla="*/ 6996005 h 6996005"/>
              <a:gd name="connsiteX0" fmla="*/ 0 w 19232185"/>
              <a:gd name="connsiteY0" fmla="*/ 6924622 h 6982470"/>
              <a:gd name="connsiteX1" fmla="*/ 1876673 w 19232185"/>
              <a:gd name="connsiteY1" fmla="*/ 69478 h 6982470"/>
              <a:gd name="connsiteX2" fmla="*/ 19231991 w 19232185"/>
              <a:gd name="connsiteY2" fmla="*/ 0 h 6982470"/>
              <a:gd name="connsiteX3" fmla="*/ 19213588 w 19232185"/>
              <a:gd name="connsiteY3" fmla="*/ 6982470 h 6982470"/>
              <a:gd name="connsiteX4" fmla="*/ 0 w 19232185"/>
              <a:gd name="connsiteY4" fmla="*/ 6924622 h 6982470"/>
              <a:gd name="connsiteX0" fmla="*/ 0 w 19213588"/>
              <a:gd name="connsiteY0" fmla="*/ 6924622 h 6982470"/>
              <a:gd name="connsiteX1" fmla="*/ 1876673 w 19213588"/>
              <a:gd name="connsiteY1" fmla="*/ 69478 h 6982470"/>
              <a:gd name="connsiteX2" fmla="*/ 19204007 w 19213588"/>
              <a:gd name="connsiteY2" fmla="*/ 0 h 6982470"/>
              <a:gd name="connsiteX3" fmla="*/ 19213588 w 19213588"/>
              <a:gd name="connsiteY3" fmla="*/ 6982470 h 6982470"/>
              <a:gd name="connsiteX4" fmla="*/ 0 w 19213588"/>
              <a:gd name="connsiteY4" fmla="*/ 6924622 h 6982470"/>
              <a:gd name="connsiteX0" fmla="*/ 0 w 19213588"/>
              <a:gd name="connsiteY0" fmla="*/ 6900828 h 6958676"/>
              <a:gd name="connsiteX1" fmla="*/ 1876673 w 19213588"/>
              <a:gd name="connsiteY1" fmla="*/ 45684 h 6958676"/>
              <a:gd name="connsiteX2" fmla="*/ 19204007 w 19213588"/>
              <a:gd name="connsiteY2" fmla="*/ 0 h 6958676"/>
              <a:gd name="connsiteX3" fmla="*/ 19213588 w 19213588"/>
              <a:gd name="connsiteY3" fmla="*/ 6958676 h 6958676"/>
              <a:gd name="connsiteX4" fmla="*/ 0 w 19213588"/>
              <a:gd name="connsiteY4" fmla="*/ 6900828 h 6958676"/>
              <a:gd name="connsiteX0" fmla="*/ 0 w 19296381"/>
              <a:gd name="connsiteY0" fmla="*/ 6970276 h 6970276"/>
              <a:gd name="connsiteX1" fmla="*/ 1959466 w 19296381"/>
              <a:gd name="connsiteY1" fmla="*/ 45684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235446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276 h 6970276"/>
              <a:gd name="connsiteX1" fmla="*/ 2373435 w 19296381"/>
              <a:gd name="connsiteY1" fmla="*/ 22537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428630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980586 w 19296381"/>
              <a:gd name="connsiteY1" fmla="*/ 45686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539021 w 19296381"/>
              <a:gd name="connsiteY1" fmla="*/ 68835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739 h 6959288"/>
              <a:gd name="connsiteX1" fmla="*/ 2539021 w 19296381"/>
              <a:gd name="connsiteY1" fmla="*/ 0 h 6959288"/>
              <a:gd name="connsiteX2" fmla="*/ 19286800 w 19296381"/>
              <a:gd name="connsiteY2" fmla="*/ 612 h 6959288"/>
              <a:gd name="connsiteX3" fmla="*/ 19296381 w 19296381"/>
              <a:gd name="connsiteY3" fmla="*/ 6959288 h 6959288"/>
              <a:gd name="connsiteX4" fmla="*/ 0 w 19296381"/>
              <a:gd name="connsiteY4" fmla="*/ 6947739 h 6959288"/>
              <a:gd name="connsiteX0" fmla="*/ 0 w 19268783"/>
              <a:gd name="connsiteY0" fmla="*/ 6924590 h 6959288"/>
              <a:gd name="connsiteX1" fmla="*/ 2511423 w 19268783"/>
              <a:gd name="connsiteY1" fmla="*/ 0 h 6959288"/>
              <a:gd name="connsiteX2" fmla="*/ 19259202 w 19268783"/>
              <a:gd name="connsiteY2" fmla="*/ 612 h 6959288"/>
              <a:gd name="connsiteX3" fmla="*/ 19268783 w 19268783"/>
              <a:gd name="connsiteY3" fmla="*/ 6959288 h 6959288"/>
              <a:gd name="connsiteX4" fmla="*/ 0 w 19268783"/>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59204"/>
              <a:gd name="connsiteY0" fmla="*/ 6924590 h 6959288"/>
              <a:gd name="connsiteX1" fmla="*/ 2511423 w 19259204"/>
              <a:gd name="connsiteY1" fmla="*/ 0 h 6959288"/>
              <a:gd name="connsiteX2" fmla="*/ 19259202 w 19259204"/>
              <a:gd name="connsiteY2" fmla="*/ 612 h 6959288"/>
              <a:gd name="connsiteX3" fmla="*/ 19241185 w 19259204"/>
              <a:gd name="connsiteY3" fmla="*/ 6959288 h 6959288"/>
              <a:gd name="connsiteX4" fmla="*/ 0 w 19259204"/>
              <a:gd name="connsiteY4" fmla="*/ 6924590 h 6959288"/>
              <a:gd name="connsiteX0" fmla="*/ 0 w 19038422"/>
              <a:gd name="connsiteY0" fmla="*/ 6924590 h 6959288"/>
              <a:gd name="connsiteX1" fmla="*/ 2290641 w 19038422"/>
              <a:gd name="connsiteY1" fmla="*/ 0 h 6959288"/>
              <a:gd name="connsiteX2" fmla="*/ 19038420 w 19038422"/>
              <a:gd name="connsiteY2" fmla="*/ 612 h 6959288"/>
              <a:gd name="connsiteX3" fmla="*/ 19020403 w 19038422"/>
              <a:gd name="connsiteY3" fmla="*/ 6959288 h 6959288"/>
              <a:gd name="connsiteX4" fmla="*/ 0 w 19038422"/>
              <a:gd name="connsiteY4" fmla="*/ 6924590 h 6959288"/>
              <a:gd name="connsiteX0" fmla="*/ 0 w 19049835"/>
              <a:gd name="connsiteY0" fmla="*/ 6924590 h 6959288"/>
              <a:gd name="connsiteX1" fmla="*/ 2290641 w 19049835"/>
              <a:gd name="connsiteY1" fmla="*/ 0 h 6959288"/>
              <a:gd name="connsiteX2" fmla="*/ 19038420 w 19049835"/>
              <a:gd name="connsiteY2" fmla="*/ 612 h 6959288"/>
              <a:gd name="connsiteX3" fmla="*/ 19048001 w 19049835"/>
              <a:gd name="connsiteY3" fmla="*/ 6959288 h 6959288"/>
              <a:gd name="connsiteX4" fmla="*/ 0 w 19049835"/>
              <a:gd name="connsiteY4" fmla="*/ 6924590 h 6959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835" h="6959288">
                <a:moveTo>
                  <a:pt x="0" y="6924590"/>
                </a:moveTo>
                <a:lnTo>
                  <a:pt x="2290641" y="0"/>
                </a:lnTo>
                <a:lnTo>
                  <a:pt x="19038420" y="612"/>
                </a:lnTo>
                <a:cubicBezTo>
                  <a:pt x="19029411" y="3479950"/>
                  <a:pt x="19057009" y="3479950"/>
                  <a:pt x="19048001" y="6959288"/>
                </a:cubicBezTo>
                <a:lnTo>
                  <a:pt x="0" y="6924590"/>
                </a:lnTo>
                <a:close/>
              </a:path>
            </a:pathLst>
          </a:custGeom>
          <a:solidFill>
            <a:srgbClr val="1D4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2494995F-9DB6-5702-C651-A70D0A5EFF6F}"/>
              </a:ext>
            </a:extLst>
          </p:cNvPr>
          <p:cNvSpPr>
            <a:spLocks noGrp="1"/>
          </p:cNvSpPr>
          <p:nvPr>
            <p:ph type="title" hasCustomPrompt="1"/>
          </p:nvPr>
        </p:nvSpPr>
        <p:spPr>
          <a:xfrm>
            <a:off x="321340" y="353190"/>
            <a:ext cx="9512639" cy="678570"/>
          </a:xfrm>
          <a:prstGeom prst="rect">
            <a:avLst/>
          </a:prstGeom>
        </p:spPr>
        <p:txBody>
          <a:bodyPr anchor="ctr"/>
          <a:lstStyle>
            <a:lvl1pPr>
              <a:defRPr sz="2400" b="1">
                <a:solidFill>
                  <a:schemeClr val="bg1"/>
                </a:solidFill>
              </a:defRPr>
            </a:lvl1pPr>
          </a:lstStyle>
          <a:p>
            <a:r>
              <a:rPr lang="en-US"/>
              <a:t>Click to edit slide title</a:t>
            </a:r>
          </a:p>
        </p:txBody>
      </p:sp>
    </p:spTree>
    <p:extLst>
      <p:ext uri="{BB962C8B-B14F-4D97-AF65-F5344CB8AC3E}">
        <p14:creationId xmlns:p14="http://schemas.microsoft.com/office/powerpoint/2010/main" val="2586662720"/>
      </p:ext>
    </p:extLst>
  </p:cSld>
  <p:clrMapOvr>
    <a:masterClrMapping/>
  </p:clrMapOvr>
  <p:extLst>
    <p:ext uri="{DCECCB84-F9BA-43D5-87BE-67443E8EF086}">
      <p15:sldGuideLst xmlns:p15="http://schemas.microsoft.com/office/powerpoint/2012/main">
        <p15:guide id="1" orient="horz" pos="2160">
          <p15:clr>
            <a:srgbClr val="A4A3A4"/>
          </p15:clr>
        </p15:guide>
        <p15:guide id="2" pos="3840">
          <p15:clr>
            <a:srgbClr val="A4A3A4"/>
          </p15:clr>
        </p15:guide>
        <p15:guide id="3" pos="96">
          <p15:clr>
            <a:srgbClr val="FBAE40"/>
          </p15:clr>
        </p15:guide>
        <p15:guide id="4" pos="7584">
          <p15:clr>
            <a:srgbClr val="FBAE40"/>
          </p15:clr>
        </p15:guide>
        <p15:guide id="5" pos="240">
          <p15:clr>
            <a:srgbClr val="FBAE40"/>
          </p15:clr>
        </p15:guide>
        <p15:guide id="6" pos="74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Column Text + (Insert)">
    <p:spTree>
      <p:nvGrpSpPr>
        <p:cNvPr id="1" name=""/>
        <p:cNvGrpSpPr/>
        <p:nvPr/>
      </p:nvGrpSpPr>
      <p:grpSpPr>
        <a:xfrm>
          <a:off x="0" y="0"/>
          <a:ext cx="0" cy="0"/>
          <a:chOff x="0" y="0"/>
          <a:chExt cx="0" cy="0"/>
        </a:xfrm>
      </p:grpSpPr>
      <p:sp>
        <p:nvSpPr>
          <p:cNvPr id="9" name="Line 11">
            <a:extLst>
              <a:ext uri="{FF2B5EF4-FFF2-40B4-BE49-F238E27FC236}">
                <a16:creationId xmlns:a16="http://schemas.microsoft.com/office/drawing/2014/main" id="{76ACA524-5A23-2C92-E0FE-ECC8C0239664}"/>
              </a:ext>
            </a:extLst>
          </p:cNvPr>
          <p:cNvSpPr>
            <a:spLocks noChangeShapeType="1"/>
          </p:cNvSpPr>
          <p:nvPr userDrawn="1"/>
        </p:nvSpPr>
        <p:spPr bwMode="gray">
          <a:xfrm>
            <a:off x="6096000" y="1371600"/>
            <a:ext cx="0" cy="4389120"/>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pic>
        <p:nvPicPr>
          <p:cNvPr id="8" name="Picture 7">
            <a:extLst>
              <a:ext uri="{FF2B5EF4-FFF2-40B4-BE49-F238E27FC236}">
                <a16:creationId xmlns:a16="http://schemas.microsoft.com/office/drawing/2014/main" id="{491AAB12-C46C-41CB-D22D-4105D6295AC1}"/>
              </a:ext>
            </a:extLst>
          </p:cNvPr>
          <p:cNvPicPr>
            <a:picLocks noChangeAspect="1"/>
          </p:cNvPicPr>
          <p:nvPr userDrawn="1"/>
        </p:nvPicPr>
        <p:blipFill>
          <a:blip r:embed="rId2"/>
          <a:stretch>
            <a:fillRect/>
          </a:stretch>
        </p:blipFill>
        <p:spPr>
          <a:xfrm>
            <a:off x="109931" y="6443458"/>
            <a:ext cx="315031" cy="277654"/>
          </a:xfrm>
          <a:prstGeom prst="rect">
            <a:avLst/>
          </a:prstGeom>
        </p:spPr>
      </p:pic>
      <p:sp>
        <p:nvSpPr>
          <p:cNvPr id="10" name="TextBox 9">
            <a:extLst>
              <a:ext uri="{FF2B5EF4-FFF2-40B4-BE49-F238E27FC236}">
                <a16:creationId xmlns:a16="http://schemas.microsoft.com/office/drawing/2014/main" id="{41990AA7-8D11-6C1F-F1F3-F3F040ABC83F}"/>
              </a:ext>
            </a:extLst>
          </p:cNvPr>
          <p:cNvSpPr txBox="1"/>
          <p:nvPr userDrawn="1"/>
        </p:nvSpPr>
        <p:spPr>
          <a:xfrm>
            <a:off x="11408949" y="6472291"/>
            <a:ext cx="533400" cy="138499"/>
          </a:xfrm>
          <a:prstGeom prst="rect">
            <a:avLst/>
          </a:prstGeom>
          <a:noFill/>
        </p:spPr>
        <p:txBody>
          <a:bodyPr wrap="square" lIns="0" tIns="0" rIns="0" bIns="0" rtlCol="0">
            <a:spAutoFit/>
          </a:bodyPr>
          <a:lstStyle/>
          <a:p>
            <a:pPr algn="r"/>
            <a:fld id="{10B16927-13B3-4496-9F89-5EF8D399C276}" type="slidenum">
              <a:rPr lang="en-US" sz="900" b="0" smtClean="0">
                <a:solidFill>
                  <a:schemeClr val="tx1"/>
                </a:solidFill>
              </a:rPr>
              <a:pPr algn="r"/>
              <a:t>‹#›</a:t>
            </a:fld>
            <a:endParaRPr lang="en-US" sz="900" b="0">
              <a:solidFill>
                <a:schemeClr val="tx1"/>
              </a:solidFill>
            </a:endParaRPr>
          </a:p>
        </p:txBody>
      </p:sp>
      <p:sp>
        <p:nvSpPr>
          <p:cNvPr id="12" name="Rectangle 11">
            <a:extLst>
              <a:ext uri="{FF2B5EF4-FFF2-40B4-BE49-F238E27FC236}">
                <a16:creationId xmlns:a16="http://schemas.microsoft.com/office/drawing/2014/main" id="{28A2C7EB-A4B7-9A8F-4BF3-8CA10D00A0FD}"/>
              </a:ext>
            </a:extLst>
          </p:cNvPr>
          <p:cNvSpPr/>
          <p:nvPr userDrawn="1"/>
        </p:nvSpPr>
        <p:spPr>
          <a:xfrm>
            <a:off x="195128" y="199134"/>
            <a:ext cx="11802848" cy="954420"/>
          </a:xfrm>
          <a:prstGeom prst="rect">
            <a:avLst/>
          </a:prstGeom>
          <a:solidFill>
            <a:srgbClr val="001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7">
            <a:extLst>
              <a:ext uri="{FF2B5EF4-FFF2-40B4-BE49-F238E27FC236}">
                <a16:creationId xmlns:a16="http://schemas.microsoft.com/office/drawing/2014/main" id="{A864348E-8C62-F247-68C1-37D327D4C141}"/>
              </a:ext>
            </a:extLst>
          </p:cNvPr>
          <p:cNvSpPr/>
          <p:nvPr userDrawn="1"/>
        </p:nvSpPr>
        <p:spPr>
          <a:xfrm>
            <a:off x="9806588" y="193711"/>
            <a:ext cx="2191598" cy="954501"/>
          </a:xfrm>
          <a:custGeom>
            <a:avLst/>
            <a:gdLst>
              <a:gd name="connsiteX0" fmla="*/ 0 w 4691270"/>
              <a:gd name="connsiteY0" fmla="*/ 6858000 h 6858000"/>
              <a:gd name="connsiteX1" fmla="*/ 1848689 w 4691270"/>
              <a:gd name="connsiteY1" fmla="*/ 0 h 6858000"/>
              <a:gd name="connsiteX2" fmla="*/ 4691270 w 4691270"/>
              <a:gd name="connsiteY2" fmla="*/ 0 h 6858000"/>
              <a:gd name="connsiteX3" fmla="*/ 2842581 w 4691270"/>
              <a:gd name="connsiteY3" fmla="*/ 6858000 h 6858000"/>
              <a:gd name="connsiteX4" fmla="*/ 0 w 4691270"/>
              <a:gd name="connsiteY4" fmla="*/ 6858000 h 6858000"/>
              <a:gd name="connsiteX0" fmla="*/ 0 w 2915479"/>
              <a:gd name="connsiteY0" fmla="*/ 6858000 h 6858000"/>
              <a:gd name="connsiteX1" fmla="*/ 1848689 w 2915479"/>
              <a:gd name="connsiteY1" fmla="*/ 0 h 6858000"/>
              <a:gd name="connsiteX2" fmla="*/ 2915479 w 2915479"/>
              <a:gd name="connsiteY2" fmla="*/ 13253 h 6858000"/>
              <a:gd name="connsiteX3" fmla="*/ 2842581 w 2915479"/>
              <a:gd name="connsiteY3" fmla="*/ 6858000 h 6858000"/>
              <a:gd name="connsiteX4" fmla="*/ 0 w 2915479"/>
              <a:gd name="connsiteY4" fmla="*/ 6858000 h 6858000"/>
              <a:gd name="connsiteX0" fmla="*/ 0 w 2915479"/>
              <a:gd name="connsiteY0" fmla="*/ 6858000 h 6858000"/>
              <a:gd name="connsiteX1" fmla="*/ 1848689 w 2915479"/>
              <a:gd name="connsiteY1" fmla="*/ 0 h 6858000"/>
              <a:gd name="connsiteX2" fmla="*/ 2915479 w 2915479"/>
              <a:gd name="connsiteY2" fmla="*/ 1 h 6858000"/>
              <a:gd name="connsiteX3" fmla="*/ 2842581 w 2915479"/>
              <a:gd name="connsiteY3" fmla="*/ 6858000 h 6858000"/>
              <a:gd name="connsiteX4" fmla="*/ 0 w 2915479"/>
              <a:gd name="connsiteY4" fmla="*/ 6858000 h 6858000"/>
              <a:gd name="connsiteX0" fmla="*/ 0 w 3982268"/>
              <a:gd name="connsiteY0" fmla="*/ 6858000 h 6871252"/>
              <a:gd name="connsiteX1" fmla="*/ 1848689 w 3982268"/>
              <a:gd name="connsiteY1" fmla="*/ 0 h 6871252"/>
              <a:gd name="connsiteX2" fmla="*/ 2915479 w 3982268"/>
              <a:gd name="connsiteY2" fmla="*/ 1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2644 w 3982268"/>
              <a:gd name="connsiteY2" fmla="*/ 13253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7960 w 3982268"/>
              <a:gd name="connsiteY2" fmla="*/ 2621 h 6871252"/>
              <a:gd name="connsiteX3" fmla="*/ 3982268 w 3982268"/>
              <a:gd name="connsiteY3" fmla="*/ 6871252 h 6871252"/>
              <a:gd name="connsiteX4" fmla="*/ 0 w 3982268"/>
              <a:gd name="connsiteY4" fmla="*/ 6858000 h 6871252"/>
              <a:gd name="connsiteX0" fmla="*/ 0 w 3982268"/>
              <a:gd name="connsiteY0" fmla="*/ 6860695 h 6873947"/>
              <a:gd name="connsiteX1" fmla="*/ 1848689 w 3982268"/>
              <a:gd name="connsiteY1" fmla="*/ 2695 h 6873947"/>
              <a:gd name="connsiteX2" fmla="*/ 3927960 w 3982268"/>
              <a:gd name="connsiteY2" fmla="*/ 0 h 6873947"/>
              <a:gd name="connsiteX3" fmla="*/ 3982268 w 3982268"/>
              <a:gd name="connsiteY3" fmla="*/ 6873947 h 6873947"/>
              <a:gd name="connsiteX4" fmla="*/ 0 w 3982268"/>
              <a:gd name="connsiteY4" fmla="*/ 6860695 h 6873947"/>
              <a:gd name="connsiteX0" fmla="*/ 0 w 4014166"/>
              <a:gd name="connsiteY0" fmla="*/ 6860695 h 6860695"/>
              <a:gd name="connsiteX1" fmla="*/ 1848689 w 4014166"/>
              <a:gd name="connsiteY1" fmla="*/ 2695 h 6860695"/>
              <a:gd name="connsiteX2" fmla="*/ 3927960 w 4014166"/>
              <a:gd name="connsiteY2" fmla="*/ 0 h 6860695"/>
              <a:gd name="connsiteX3" fmla="*/ 4014166 w 4014166"/>
              <a:gd name="connsiteY3" fmla="*/ 6756989 h 6860695"/>
              <a:gd name="connsiteX4" fmla="*/ 0 w 4014166"/>
              <a:gd name="connsiteY4" fmla="*/ 6860695 h 686069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58000 h 6860620"/>
              <a:gd name="connsiteX1" fmla="*/ 1848689 w 3934421"/>
              <a:gd name="connsiteY1" fmla="*/ 0 h 6860620"/>
              <a:gd name="connsiteX2" fmla="*/ 3858110 w 3934421"/>
              <a:gd name="connsiteY2" fmla="*/ 79855 h 6860620"/>
              <a:gd name="connsiteX3" fmla="*/ 3934421 w 3934421"/>
              <a:gd name="connsiteY3" fmla="*/ 6860620 h 6860620"/>
              <a:gd name="connsiteX4" fmla="*/ 0 w 3934421"/>
              <a:gd name="connsiteY4" fmla="*/ 6858000 h 6860620"/>
              <a:gd name="connsiteX0" fmla="*/ 0 w 3934421"/>
              <a:gd name="connsiteY0" fmla="*/ 6860695 h 6863315"/>
              <a:gd name="connsiteX1" fmla="*/ 1848689 w 3934421"/>
              <a:gd name="connsiteY1" fmla="*/ 2695 h 6863315"/>
              <a:gd name="connsiteX2" fmla="*/ 3921610 w 3934421"/>
              <a:gd name="connsiteY2" fmla="*/ 0 h 6863315"/>
              <a:gd name="connsiteX3" fmla="*/ 3934421 w 3934421"/>
              <a:gd name="connsiteY3" fmla="*/ 6863315 h 6863315"/>
              <a:gd name="connsiteX4" fmla="*/ 0 w 3934421"/>
              <a:gd name="connsiteY4" fmla="*/ 6860695 h 6863315"/>
              <a:gd name="connsiteX0" fmla="*/ 0 w 21185743"/>
              <a:gd name="connsiteY0" fmla="*/ 6860695 h 6863315"/>
              <a:gd name="connsiteX1" fmla="*/ 1848689 w 21185743"/>
              <a:gd name="connsiteY1" fmla="*/ 2695 h 6863315"/>
              <a:gd name="connsiteX2" fmla="*/ 21185743 w 21185743"/>
              <a:gd name="connsiteY2" fmla="*/ 0 h 6863315"/>
              <a:gd name="connsiteX3" fmla="*/ 3934421 w 21185743"/>
              <a:gd name="connsiteY3" fmla="*/ 6863315 h 6863315"/>
              <a:gd name="connsiteX4" fmla="*/ 0 w 21185743"/>
              <a:gd name="connsiteY4" fmla="*/ 6860695 h 6863315"/>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78512"/>
              <a:gd name="connsiteY0" fmla="*/ 6860695 h 6860694"/>
              <a:gd name="connsiteX1" fmla="*/ 1848689 w 22078512"/>
              <a:gd name="connsiteY1" fmla="*/ 2695 h 6860694"/>
              <a:gd name="connsiteX2" fmla="*/ 21832566 w 22078512"/>
              <a:gd name="connsiteY2" fmla="*/ 0 h 6860694"/>
              <a:gd name="connsiteX3" fmla="*/ 22014184 w 22078512"/>
              <a:gd name="connsiteY3" fmla="*/ 6727378 h 6860694"/>
              <a:gd name="connsiteX4" fmla="*/ 0 w 22078512"/>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847161 h 6860694"/>
              <a:gd name="connsiteX4" fmla="*/ 0 w 22014184"/>
              <a:gd name="connsiteY4" fmla="*/ 6860695 h 6860694"/>
              <a:gd name="connsiteX0" fmla="*/ 0 w 22014184"/>
              <a:gd name="connsiteY0" fmla="*/ 6884648 h 6884647"/>
              <a:gd name="connsiteX1" fmla="*/ 1848689 w 22014184"/>
              <a:gd name="connsiteY1" fmla="*/ 26648 h 6884647"/>
              <a:gd name="connsiteX2" fmla="*/ 21928390 w 22014184"/>
              <a:gd name="connsiteY2" fmla="*/ 0 h 6884647"/>
              <a:gd name="connsiteX3" fmla="*/ 22014184 w 22014184"/>
              <a:gd name="connsiteY3" fmla="*/ 6871114 h 6884647"/>
              <a:gd name="connsiteX4" fmla="*/ 0 w 22014184"/>
              <a:gd name="connsiteY4" fmla="*/ 6884648 h 6884647"/>
              <a:gd name="connsiteX0" fmla="*/ 0 w 22014184"/>
              <a:gd name="connsiteY0" fmla="*/ 6858950 h 6858949"/>
              <a:gd name="connsiteX1" fmla="*/ 1848689 w 22014184"/>
              <a:gd name="connsiteY1" fmla="*/ 950 h 6858949"/>
              <a:gd name="connsiteX2" fmla="*/ 17291794 w 22014184"/>
              <a:gd name="connsiteY2" fmla="*/ 0 h 6858949"/>
              <a:gd name="connsiteX3" fmla="*/ 22014184 w 22014184"/>
              <a:gd name="connsiteY3" fmla="*/ 6845416 h 6858949"/>
              <a:gd name="connsiteX4" fmla="*/ 0 w 22014184"/>
              <a:gd name="connsiteY4" fmla="*/ 6858950 h 6858949"/>
              <a:gd name="connsiteX0" fmla="*/ 0 w 22014184"/>
              <a:gd name="connsiteY0" fmla="*/ 6858950 h 6858949"/>
              <a:gd name="connsiteX1" fmla="*/ 1848689 w 22014184"/>
              <a:gd name="connsiteY1" fmla="*/ 950 h 6858949"/>
              <a:gd name="connsiteX2" fmla="*/ 17943002 w 22014184"/>
              <a:gd name="connsiteY2" fmla="*/ 0 h 6858949"/>
              <a:gd name="connsiteX3" fmla="*/ 22014184 w 22014184"/>
              <a:gd name="connsiteY3" fmla="*/ 6845416 h 6858949"/>
              <a:gd name="connsiteX4" fmla="*/ 0 w 22014184"/>
              <a:gd name="connsiteY4" fmla="*/ 6858950 h 6858949"/>
              <a:gd name="connsiteX0" fmla="*/ 0 w 17950648"/>
              <a:gd name="connsiteY0" fmla="*/ 6858950 h 6858949"/>
              <a:gd name="connsiteX1" fmla="*/ 1848689 w 17950648"/>
              <a:gd name="connsiteY1" fmla="*/ 950 h 6858949"/>
              <a:gd name="connsiteX2" fmla="*/ 17943002 w 17950648"/>
              <a:gd name="connsiteY2" fmla="*/ 0 h 6858949"/>
              <a:gd name="connsiteX3" fmla="*/ 17950648 w 17950648"/>
              <a:gd name="connsiteY3" fmla="*/ 6845416 h 6858949"/>
              <a:gd name="connsiteX4" fmla="*/ 0 w 17950648"/>
              <a:gd name="connsiteY4" fmla="*/ 6858950 h 6858949"/>
              <a:gd name="connsiteX0" fmla="*/ 0 w 17976696"/>
              <a:gd name="connsiteY0" fmla="*/ 6858950 h 6858949"/>
              <a:gd name="connsiteX1" fmla="*/ 1848689 w 17976696"/>
              <a:gd name="connsiteY1" fmla="*/ 950 h 6858949"/>
              <a:gd name="connsiteX2" fmla="*/ 17943002 w 17976696"/>
              <a:gd name="connsiteY2" fmla="*/ 0 h 6858949"/>
              <a:gd name="connsiteX3" fmla="*/ 17976696 w 17976696"/>
              <a:gd name="connsiteY3" fmla="*/ 6845416 h 6858949"/>
              <a:gd name="connsiteX4" fmla="*/ 0 w 17976696"/>
              <a:gd name="connsiteY4" fmla="*/ 6858950 h 6858949"/>
              <a:gd name="connsiteX0" fmla="*/ 0 w 17995295"/>
              <a:gd name="connsiteY0" fmla="*/ 6858950 h 6858949"/>
              <a:gd name="connsiteX1" fmla="*/ 1848689 w 17995295"/>
              <a:gd name="connsiteY1" fmla="*/ 950 h 6858949"/>
              <a:gd name="connsiteX2" fmla="*/ 17995098 w 17995295"/>
              <a:gd name="connsiteY2" fmla="*/ 0 h 6858949"/>
              <a:gd name="connsiteX3" fmla="*/ 17976696 w 17995295"/>
              <a:gd name="connsiteY3" fmla="*/ 6845416 h 6858949"/>
              <a:gd name="connsiteX4" fmla="*/ 0 w 17995295"/>
              <a:gd name="connsiteY4" fmla="*/ 6858950 h 6858949"/>
              <a:gd name="connsiteX0" fmla="*/ 0 w 17995295"/>
              <a:gd name="connsiteY0" fmla="*/ 6927477 h 6927477"/>
              <a:gd name="connsiteX1" fmla="*/ 1848689 w 17995295"/>
              <a:gd name="connsiteY1" fmla="*/ 950 h 6927477"/>
              <a:gd name="connsiteX2" fmla="*/ 17995098 w 17995295"/>
              <a:gd name="connsiteY2" fmla="*/ 0 h 6927477"/>
              <a:gd name="connsiteX3" fmla="*/ 17976696 w 17995295"/>
              <a:gd name="connsiteY3" fmla="*/ 6845416 h 6927477"/>
              <a:gd name="connsiteX4" fmla="*/ 0 w 17995295"/>
              <a:gd name="connsiteY4" fmla="*/ 6927477 h 6927477"/>
              <a:gd name="connsiteX0" fmla="*/ 0 w 19185604"/>
              <a:gd name="connsiteY0" fmla="*/ 6927477 h 6927477"/>
              <a:gd name="connsiteX1" fmla="*/ 1848689 w 19185604"/>
              <a:gd name="connsiteY1" fmla="*/ 950 h 6927477"/>
              <a:gd name="connsiteX2" fmla="*/ 17995098 w 19185604"/>
              <a:gd name="connsiteY2" fmla="*/ 0 h 6927477"/>
              <a:gd name="connsiteX3" fmla="*/ 19185604 w 19185604"/>
              <a:gd name="connsiteY3" fmla="*/ 6913942 h 6927477"/>
              <a:gd name="connsiteX4" fmla="*/ 0 w 19185604"/>
              <a:gd name="connsiteY4" fmla="*/ 6927477 h 6927477"/>
              <a:gd name="connsiteX0" fmla="*/ 0 w 19204201"/>
              <a:gd name="connsiteY0" fmla="*/ 6996005 h 6996005"/>
              <a:gd name="connsiteX1" fmla="*/ 1848689 w 19204201"/>
              <a:gd name="connsiteY1" fmla="*/ 69478 h 6996005"/>
              <a:gd name="connsiteX2" fmla="*/ 19204007 w 19204201"/>
              <a:gd name="connsiteY2" fmla="*/ 0 h 6996005"/>
              <a:gd name="connsiteX3" fmla="*/ 19185604 w 19204201"/>
              <a:gd name="connsiteY3" fmla="*/ 6982470 h 6996005"/>
              <a:gd name="connsiteX4" fmla="*/ 0 w 19204201"/>
              <a:gd name="connsiteY4" fmla="*/ 6996005 h 6996005"/>
              <a:gd name="connsiteX0" fmla="*/ 0 w 19232185"/>
              <a:gd name="connsiteY0" fmla="*/ 6924622 h 6982470"/>
              <a:gd name="connsiteX1" fmla="*/ 1876673 w 19232185"/>
              <a:gd name="connsiteY1" fmla="*/ 69478 h 6982470"/>
              <a:gd name="connsiteX2" fmla="*/ 19231991 w 19232185"/>
              <a:gd name="connsiteY2" fmla="*/ 0 h 6982470"/>
              <a:gd name="connsiteX3" fmla="*/ 19213588 w 19232185"/>
              <a:gd name="connsiteY3" fmla="*/ 6982470 h 6982470"/>
              <a:gd name="connsiteX4" fmla="*/ 0 w 19232185"/>
              <a:gd name="connsiteY4" fmla="*/ 6924622 h 6982470"/>
              <a:gd name="connsiteX0" fmla="*/ 0 w 19213588"/>
              <a:gd name="connsiteY0" fmla="*/ 6924622 h 6982470"/>
              <a:gd name="connsiteX1" fmla="*/ 1876673 w 19213588"/>
              <a:gd name="connsiteY1" fmla="*/ 69478 h 6982470"/>
              <a:gd name="connsiteX2" fmla="*/ 19204007 w 19213588"/>
              <a:gd name="connsiteY2" fmla="*/ 0 h 6982470"/>
              <a:gd name="connsiteX3" fmla="*/ 19213588 w 19213588"/>
              <a:gd name="connsiteY3" fmla="*/ 6982470 h 6982470"/>
              <a:gd name="connsiteX4" fmla="*/ 0 w 19213588"/>
              <a:gd name="connsiteY4" fmla="*/ 6924622 h 6982470"/>
              <a:gd name="connsiteX0" fmla="*/ 0 w 19213588"/>
              <a:gd name="connsiteY0" fmla="*/ 6900828 h 6958676"/>
              <a:gd name="connsiteX1" fmla="*/ 1876673 w 19213588"/>
              <a:gd name="connsiteY1" fmla="*/ 45684 h 6958676"/>
              <a:gd name="connsiteX2" fmla="*/ 19204007 w 19213588"/>
              <a:gd name="connsiteY2" fmla="*/ 0 h 6958676"/>
              <a:gd name="connsiteX3" fmla="*/ 19213588 w 19213588"/>
              <a:gd name="connsiteY3" fmla="*/ 6958676 h 6958676"/>
              <a:gd name="connsiteX4" fmla="*/ 0 w 19213588"/>
              <a:gd name="connsiteY4" fmla="*/ 6900828 h 6958676"/>
              <a:gd name="connsiteX0" fmla="*/ 0 w 19296381"/>
              <a:gd name="connsiteY0" fmla="*/ 6970276 h 6970276"/>
              <a:gd name="connsiteX1" fmla="*/ 1959466 w 19296381"/>
              <a:gd name="connsiteY1" fmla="*/ 45684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235446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276 h 6970276"/>
              <a:gd name="connsiteX1" fmla="*/ 2373435 w 19296381"/>
              <a:gd name="connsiteY1" fmla="*/ 22537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428630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980586 w 19296381"/>
              <a:gd name="connsiteY1" fmla="*/ 45686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539021 w 19296381"/>
              <a:gd name="connsiteY1" fmla="*/ 68835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739 h 6959288"/>
              <a:gd name="connsiteX1" fmla="*/ 2539021 w 19296381"/>
              <a:gd name="connsiteY1" fmla="*/ 0 h 6959288"/>
              <a:gd name="connsiteX2" fmla="*/ 19286800 w 19296381"/>
              <a:gd name="connsiteY2" fmla="*/ 612 h 6959288"/>
              <a:gd name="connsiteX3" fmla="*/ 19296381 w 19296381"/>
              <a:gd name="connsiteY3" fmla="*/ 6959288 h 6959288"/>
              <a:gd name="connsiteX4" fmla="*/ 0 w 19296381"/>
              <a:gd name="connsiteY4" fmla="*/ 6947739 h 6959288"/>
              <a:gd name="connsiteX0" fmla="*/ 0 w 19268783"/>
              <a:gd name="connsiteY0" fmla="*/ 6924590 h 6959288"/>
              <a:gd name="connsiteX1" fmla="*/ 2511423 w 19268783"/>
              <a:gd name="connsiteY1" fmla="*/ 0 h 6959288"/>
              <a:gd name="connsiteX2" fmla="*/ 19259202 w 19268783"/>
              <a:gd name="connsiteY2" fmla="*/ 612 h 6959288"/>
              <a:gd name="connsiteX3" fmla="*/ 19268783 w 19268783"/>
              <a:gd name="connsiteY3" fmla="*/ 6959288 h 6959288"/>
              <a:gd name="connsiteX4" fmla="*/ 0 w 19268783"/>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59204"/>
              <a:gd name="connsiteY0" fmla="*/ 6924590 h 6959288"/>
              <a:gd name="connsiteX1" fmla="*/ 2511423 w 19259204"/>
              <a:gd name="connsiteY1" fmla="*/ 0 h 6959288"/>
              <a:gd name="connsiteX2" fmla="*/ 19259202 w 19259204"/>
              <a:gd name="connsiteY2" fmla="*/ 612 h 6959288"/>
              <a:gd name="connsiteX3" fmla="*/ 19241185 w 19259204"/>
              <a:gd name="connsiteY3" fmla="*/ 6959288 h 6959288"/>
              <a:gd name="connsiteX4" fmla="*/ 0 w 19259204"/>
              <a:gd name="connsiteY4" fmla="*/ 6924590 h 6959288"/>
              <a:gd name="connsiteX0" fmla="*/ 0 w 19038422"/>
              <a:gd name="connsiteY0" fmla="*/ 6924590 h 6959288"/>
              <a:gd name="connsiteX1" fmla="*/ 2290641 w 19038422"/>
              <a:gd name="connsiteY1" fmla="*/ 0 h 6959288"/>
              <a:gd name="connsiteX2" fmla="*/ 19038420 w 19038422"/>
              <a:gd name="connsiteY2" fmla="*/ 612 h 6959288"/>
              <a:gd name="connsiteX3" fmla="*/ 19020403 w 19038422"/>
              <a:gd name="connsiteY3" fmla="*/ 6959288 h 6959288"/>
              <a:gd name="connsiteX4" fmla="*/ 0 w 19038422"/>
              <a:gd name="connsiteY4" fmla="*/ 6924590 h 6959288"/>
              <a:gd name="connsiteX0" fmla="*/ 0 w 19049835"/>
              <a:gd name="connsiteY0" fmla="*/ 6924590 h 6959288"/>
              <a:gd name="connsiteX1" fmla="*/ 2290641 w 19049835"/>
              <a:gd name="connsiteY1" fmla="*/ 0 h 6959288"/>
              <a:gd name="connsiteX2" fmla="*/ 19038420 w 19049835"/>
              <a:gd name="connsiteY2" fmla="*/ 612 h 6959288"/>
              <a:gd name="connsiteX3" fmla="*/ 19048001 w 19049835"/>
              <a:gd name="connsiteY3" fmla="*/ 6959288 h 6959288"/>
              <a:gd name="connsiteX4" fmla="*/ 0 w 19049835"/>
              <a:gd name="connsiteY4" fmla="*/ 6924590 h 6959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835" h="6959288">
                <a:moveTo>
                  <a:pt x="0" y="6924590"/>
                </a:moveTo>
                <a:lnTo>
                  <a:pt x="2290641" y="0"/>
                </a:lnTo>
                <a:lnTo>
                  <a:pt x="19038420" y="612"/>
                </a:lnTo>
                <a:cubicBezTo>
                  <a:pt x="19029411" y="3479950"/>
                  <a:pt x="19057009" y="3479950"/>
                  <a:pt x="19048001" y="6959288"/>
                </a:cubicBezTo>
                <a:lnTo>
                  <a:pt x="0" y="6924590"/>
                </a:lnTo>
                <a:close/>
              </a:path>
            </a:pathLst>
          </a:custGeom>
          <a:solidFill>
            <a:srgbClr val="1D4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F33C89B5-E35A-D11E-BE18-78C2AF9F3ED0}"/>
              </a:ext>
            </a:extLst>
          </p:cNvPr>
          <p:cNvSpPr>
            <a:spLocks noGrp="1"/>
          </p:cNvSpPr>
          <p:nvPr>
            <p:ph type="title" hasCustomPrompt="1"/>
          </p:nvPr>
        </p:nvSpPr>
        <p:spPr>
          <a:xfrm>
            <a:off x="321340" y="353190"/>
            <a:ext cx="9512639" cy="678570"/>
          </a:xfrm>
          <a:prstGeom prst="rect">
            <a:avLst/>
          </a:prstGeom>
        </p:spPr>
        <p:txBody>
          <a:bodyPr anchor="ctr"/>
          <a:lstStyle>
            <a:lvl1pPr>
              <a:defRPr sz="2400" b="1">
                <a:solidFill>
                  <a:schemeClr val="bg1"/>
                </a:solidFill>
              </a:defRPr>
            </a:lvl1pPr>
          </a:lstStyle>
          <a:p>
            <a:r>
              <a:rPr lang="en-US"/>
              <a:t>Click to edit slide title</a:t>
            </a:r>
          </a:p>
        </p:txBody>
      </p:sp>
      <p:sp>
        <p:nvSpPr>
          <p:cNvPr id="2" name="Content Placeholder 2">
            <a:extLst>
              <a:ext uri="{FF2B5EF4-FFF2-40B4-BE49-F238E27FC236}">
                <a16:creationId xmlns:a16="http://schemas.microsoft.com/office/drawing/2014/main" id="{F427F029-18B1-4AA4-7580-384E76D7A6A6}"/>
              </a:ext>
            </a:extLst>
          </p:cNvPr>
          <p:cNvSpPr>
            <a:spLocks noGrp="1"/>
          </p:cNvSpPr>
          <p:nvPr>
            <p:ph idx="10" hasCustomPrompt="1"/>
          </p:nvPr>
        </p:nvSpPr>
        <p:spPr>
          <a:xfrm>
            <a:off x="396093" y="2124524"/>
            <a:ext cx="5547506" cy="3738203"/>
          </a:xfrm>
          <a:prstGeom prst="rect">
            <a:avLst/>
          </a:prstGeom>
        </p:spPr>
        <p:txBody>
          <a:bodyPr/>
          <a:lstStyle>
            <a:lvl1pPr>
              <a:defRPr sz="1800">
                <a:solidFill>
                  <a:schemeClr val="tx1"/>
                </a:solidFill>
              </a:defRPr>
            </a:lvl1pPr>
            <a:lvl2pPr marL="685800" indent="-228600">
              <a:buFont typeface="Arial" panose="020B0604020202020204" pitchFamily="34" charset="0"/>
              <a:buChar char="–"/>
              <a:defRPr sz="1600">
                <a:solidFill>
                  <a:schemeClr val="tx1"/>
                </a:solidFill>
              </a:defRPr>
            </a:lvl2pPr>
            <a:lvl3pPr marL="1143000" indent="-228600">
              <a:buFont typeface="Wingdings" panose="05000000000000000000" pitchFamily="2" charset="2"/>
              <a:buChar char="§"/>
              <a:defRPr sz="1400">
                <a:solidFill>
                  <a:schemeClr val="tx1"/>
                </a:solidFill>
              </a:defRPr>
            </a:lvl3pPr>
            <a:lvl4pPr marL="1600200" indent="-228600">
              <a:buFont typeface="Courier New" panose="02070309020205020404" pitchFamily="49" charset="0"/>
              <a:buChar char="o"/>
              <a:defRPr sz="1400">
                <a:solidFill>
                  <a:schemeClr val="tx1"/>
                </a:solidFill>
              </a:defRPr>
            </a:lvl4pPr>
            <a:lvl5pPr>
              <a:defRPr sz="1200">
                <a:solidFill>
                  <a:schemeClr val="tx1"/>
                </a:solidFill>
              </a:defRPr>
            </a:lvl5pPr>
          </a:lstStyle>
          <a:p>
            <a:pPr lvl="0"/>
            <a:r>
              <a:rPr lang="en-US"/>
              <a:t>Content Text</a:t>
            </a:r>
          </a:p>
          <a:p>
            <a:pPr lvl="1"/>
            <a:r>
              <a:rPr lang="en-US"/>
              <a:t>Second Level</a:t>
            </a:r>
          </a:p>
          <a:p>
            <a:pPr lvl="2"/>
            <a:r>
              <a:rPr lang="en-US"/>
              <a:t>Third Level</a:t>
            </a:r>
          </a:p>
          <a:p>
            <a:pPr lvl="3"/>
            <a:r>
              <a:rPr lang="en-US"/>
              <a:t>Fourth Level</a:t>
            </a:r>
          </a:p>
        </p:txBody>
      </p:sp>
      <p:sp>
        <p:nvSpPr>
          <p:cNvPr id="4" name="Content Placeholder 2">
            <a:extLst>
              <a:ext uri="{FF2B5EF4-FFF2-40B4-BE49-F238E27FC236}">
                <a16:creationId xmlns:a16="http://schemas.microsoft.com/office/drawing/2014/main" id="{14D90BE4-2BE8-16E1-06EA-D5423797B869}"/>
              </a:ext>
            </a:extLst>
          </p:cNvPr>
          <p:cNvSpPr>
            <a:spLocks noGrp="1"/>
          </p:cNvSpPr>
          <p:nvPr>
            <p:ph idx="13" hasCustomPrompt="1"/>
          </p:nvPr>
        </p:nvSpPr>
        <p:spPr>
          <a:xfrm>
            <a:off x="6259791" y="2124524"/>
            <a:ext cx="5547506" cy="3738204"/>
          </a:xfrm>
          <a:prstGeom prst="rect">
            <a:avLst/>
          </a:prstGeom>
        </p:spPr>
        <p:txBody>
          <a:bodyPr/>
          <a:lstStyle>
            <a:lvl1pPr>
              <a:defRPr sz="1800">
                <a:solidFill>
                  <a:schemeClr val="tx1"/>
                </a:solidFill>
              </a:defRPr>
            </a:lvl1pPr>
            <a:lvl2pPr marL="685800" indent="-228600">
              <a:buFont typeface="Arial" panose="020B0604020202020204" pitchFamily="34" charset="0"/>
              <a:buChar char="–"/>
              <a:defRPr sz="1600">
                <a:solidFill>
                  <a:schemeClr val="tx1"/>
                </a:solidFill>
              </a:defRPr>
            </a:lvl2pPr>
            <a:lvl3pPr marL="1143000" indent="-228600">
              <a:buFont typeface="Wingdings" panose="05000000000000000000" pitchFamily="2" charset="2"/>
              <a:buChar char="§"/>
              <a:defRPr sz="1400">
                <a:solidFill>
                  <a:schemeClr val="tx1"/>
                </a:solidFill>
              </a:defRPr>
            </a:lvl3pPr>
            <a:lvl4pPr marL="1600200" indent="-228600">
              <a:buFont typeface="Courier New" panose="02070309020205020404" pitchFamily="49" charset="0"/>
              <a:buChar char="o"/>
              <a:defRPr sz="1400">
                <a:solidFill>
                  <a:schemeClr val="tx1"/>
                </a:solidFill>
              </a:defRPr>
            </a:lvl4pPr>
            <a:lvl5pPr>
              <a:defRPr sz="1200">
                <a:solidFill>
                  <a:schemeClr val="tx1"/>
                </a:solidFill>
              </a:defRPr>
            </a:lvl5pPr>
          </a:lstStyle>
          <a:p>
            <a:pPr lvl="0"/>
            <a:r>
              <a:rPr lang="en-US"/>
              <a:t>Content Text</a:t>
            </a:r>
          </a:p>
          <a:p>
            <a:pPr lvl="1"/>
            <a:r>
              <a:rPr lang="en-US"/>
              <a:t>Second Level</a:t>
            </a:r>
          </a:p>
          <a:p>
            <a:pPr lvl="2"/>
            <a:r>
              <a:rPr lang="en-US"/>
              <a:t>Third Level</a:t>
            </a:r>
          </a:p>
          <a:p>
            <a:pPr lvl="3"/>
            <a:r>
              <a:rPr lang="en-US"/>
              <a:t>Fourth Level</a:t>
            </a:r>
          </a:p>
        </p:txBody>
      </p:sp>
      <p:sp>
        <p:nvSpPr>
          <p:cNvPr id="6" name="Text Placeholder 20">
            <a:extLst>
              <a:ext uri="{FF2B5EF4-FFF2-40B4-BE49-F238E27FC236}">
                <a16:creationId xmlns:a16="http://schemas.microsoft.com/office/drawing/2014/main" id="{0839AB17-EA7A-E4D3-64D8-74294B508DBD}"/>
              </a:ext>
            </a:extLst>
          </p:cNvPr>
          <p:cNvSpPr>
            <a:spLocks noGrp="1"/>
          </p:cNvSpPr>
          <p:nvPr>
            <p:ph type="body" sz="quarter" idx="11" hasCustomPrompt="1"/>
          </p:nvPr>
        </p:nvSpPr>
        <p:spPr>
          <a:xfrm>
            <a:off x="384698" y="1396779"/>
            <a:ext cx="5547506" cy="515148"/>
          </a:xfrm>
          <a:prstGeom prst="rect">
            <a:avLst/>
          </a:prstGeom>
        </p:spPr>
        <p:txBody>
          <a:bodyPr/>
          <a:lstStyle>
            <a:lvl1pPr marL="0" indent="0">
              <a:buNone/>
              <a:defRPr sz="2000" b="1"/>
            </a:lvl1pPr>
          </a:lstStyle>
          <a:p>
            <a:pPr lvl="0"/>
            <a:r>
              <a:rPr lang="en-US"/>
              <a:t>Headline 20pt bold</a:t>
            </a:r>
          </a:p>
        </p:txBody>
      </p:sp>
      <p:sp>
        <p:nvSpPr>
          <p:cNvPr id="7" name="Text Placeholder 20">
            <a:extLst>
              <a:ext uri="{FF2B5EF4-FFF2-40B4-BE49-F238E27FC236}">
                <a16:creationId xmlns:a16="http://schemas.microsoft.com/office/drawing/2014/main" id="{2E702A0C-1BC0-67F2-AC5C-19AC64BDB337}"/>
              </a:ext>
            </a:extLst>
          </p:cNvPr>
          <p:cNvSpPr>
            <a:spLocks noGrp="1"/>
          </p:cNvSpPr>
          <p:nvPr>
            <p:ph type="body" sz="quarter" idx="14" hasCustomPrompt="1"/>
          </p:nvPr>
        </p:nvSpPr>
        <p:spPr>
          <a:xfrm>
            <a:off x="6248402" y="1396779"/>
            <a:ext cx="5547506" cy="515148"/>
          </a:xfrm>
          <a:prstGeom prst="rect">
            <a:avLst/>
          </a:prstGeom>
        </p:spPr>
        <p:txBody>
          <a:bodyPr/>
          <a:lstStyle>
            <a:lvl1pPr marL="0" indent="0">
              <a:buNone/>
              <a:defRPr sz="2000" b="1"/>
            </a:lvl1pPr>
          </a:lstStyle>
          <a:p>
            <a:pPr lvl="0"/>
            <a:r>
              <a:rPr lang="en-US"/>
              <a:t>Headline 20pt bold</a:t>
            </a:r>
          </a:p>
        </p:txBody>
      </p:sp>
    </p:spTree>
    <p:extLst>
      <p:ext uri="{BB962C8B-B14F-4D97-AF65-F5344CB8AC3E}">
        <p14:creationId xmlns:p14="http://schemas.microsoft.com/office/powerpoint/2010/main" val="2802977645"/>
      </p:ext>
    </p:extLst>
  </p:cSld>
  <p:clrMapOvr>
    <a:masterClrMapping/>
  </p:clrMapOvr>
  <p:extLst>
    <p:ext uri="{DCECCB84-F9BA-43D5-87BE-67443E8EF086}">
      <p15:sldGuideLst xmlns:p15="http://schemas.microsoft.com/office/powerpoint/2012/main">
        <p15:guide id="1" orient="horz" pos="2160">
          <p15:clr>
            <a:srgbClr val="A4A3A4"/>
          </p15:clr>
        </p15:guide>
        <p15:guide id="2" pos="3840">
          <p15:clr>
            <a:srgbClr val="A4A3A4"/>
          </p15:clr>
        </p15:guide>
        <p15:guide id="3" pos="7440">
          <p15:clr>
            <a:srgbClr val="FBAE40"/>
          </p15:clr>
        </p15:guide>
        <p15:guide id="4" pos="240">
          <p15:clr>
            <a:srgbClr val="FBAE40"/>
          </p15:clr>
        </p15:guide>
        <p15:guide id="5" pos="96">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Blank Content">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C973BC0-E8F3-8576-25C5-9CD9A8F4CF26}"/>
              </a:ext>
            </a:extLst>
          </p:cNvPr>
          <p:cNvGraphicFramePr>
            <a:graphicFrameLocks noChangeAspect="1"/>
          </p:cNvGraphicFramePr>
          <p:nvPr userDrawn="1">
            <p:custDataLst>
              <p:tags r:id="rId1"/>
            </p:custDataLst>
            <p:extLst>
              <p:ext uri="{D42A27DB-BD31-4B8C-83A1-F6EECF244321}">
                <p14:modId xmlns:p14="http://schemas.microsoft.com/office/powerpoint/2010/main" val="3380642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35" imgH="435" progId="TCLayout.ActiveDocument.1">
                  <p:embed/>
                </p:oleObj>
              </mc:Choice>
              <mc:Fallback>
                <p:oleObj name="think-cell Slide" r:id="rId3" imgW="435" imgH="435" progId="TCLayout.ActiveDocument.1">
                  <p:embed/>
                  <p:pic>
                    <p:nvPicPr>
                      <p:cNvPr id="3" name="think-cell data - do not delete" hidden="1">
                        <a:extLst>
                          <a:ext uri="{FF2B5EF4-FFF2-40B4-BE49-F238E27FC236}">
                            <a16:creationId xmlns:a16="http://schemas.microsoft.com/office/drawing/2014/main" id="{CC973BC0-E8F3-8576-25C5-9CD9A8F4CF2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EB11BD89-4DDF-886D-8BC8-DEC1037AF621}"/>
              </a:ext>
            </a:extLst>
          </p:cNvPr>
          <p:cNvPicPr>
            <a:picLocks noChangeAspect="1"/>
          </p:cNvPicPr>
          <p:nvPr userDrawn="1"/>
        </p:nvPicPr>
        <p:blipFill>
          <a:blip r:embed="rId5"/>
          <a:stretch>
            <a:fillRect/>
          </a:stretch>
        </p:blipFill>
        <p:spPr>
          <a:xfrm>
            <a:off x="109931" y="6443458"/>
            <a:ext cx="315031" cy="277654"/>
          </a:xfrm>
          <a:prstGeom prst="rect">
            <a:avLst/>
          </a:prstGeom>
        </p:spPr>
      </p:pic>
      <p:sp>
        <p:nvSpPr>
          <p:cNvPr id="7" name="TextBox 6">
            <a:extLst>
              <a:ext uri="{FF2B5EF4-FFF2-40B4-BE49-F238E27FC236}">
                <a16:creationId xmlns:a16="http://schemas.microsoft.com/office/drawing/2014/main" id="{5F90E71B-5201-EE43-E720-280A5BD584E7}"/>
              </a:ext>
            </a:extLst>
          </p:cNvPr>
          <p:cNvSpPr txBox="1"/>
          <p:nvPr userDrawn="1"/>
        </p:nvSpPr>
        <p:spPr>
          <a:xfrm>
            <a:off x="11408949" y="6472291"/>
            <a:ext cx="533400" cy="138499"/>
          </a:xfrm>
          <a:prstGeom prst="rect">
            <a:avLst/>
          </a:prstGeom>
          <a:noFill/>
        </p:spPr>
        <p:txBody>
          <a:bodyPr wrap="square" lIns="0" tIns="0" rIns="0" bIns="0" rtlCol="0">
            <a:spAutoFit/>
          </a:bodyPr>
          <a:lstStyle/>
          <a:p>
            <a:pPr algn="r"/>
            <a:fld id="{10B16927-13B3-4496-9F89-5EF8D399C276}" type="slidenum">
              <a:rPr lang="en-US" sz="900" b="0" smtClean="0">
                <a:solidFill>
                  <a:schemeClr val="tx1"/>
                </a:solidFill>
              </a:rPr>
              <a:pPr algn="r"/>
              <a:t>‹#›</a:t>
            </a:fld>
            <a:endParaRPr lang="en-US" sz="900" b="0">
              <a:solidFill>
                <a:schemeClr val="tx1"/>
              </a:solidFill>
            </a:endParaRPr>
          </a:p>
        </p:txBody>
      </p:sp>
      <p:sp>
        <p:nvSpPr>
          <p:cNvPr id="8" name="Rectangle 7">
            <a:extLst>
              <a:ext uri="{FF2B5EF4-FFF2-40B4-BE49-F238E27FC236}">
                <a16:creationId xmlns:a16="http://schemas.microsoft.com/office/drawing/2014/main" id="{37AB709A-B32F-9853-1F5D-11FB17D84A16}"/>
              </a:ext>
            </a:extLst>
          </p:cNvPr>
          <p:cNvSpPr/>
          <p:nvPr userDrawn="1"/>
        </p:nvSpPr>
        <p:spPr>
          <a:xfrm>
            <a:off x="195128" y="199134"/>
            <a:ext cx="11802848" cy="9544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17">
            <a:extLst>
              <a:ext uri="{FF2B5EF4-FFF2-40B4-BE49-F238E27FC236}">
                <a16:creationId xmlns:a16="http://schemas.microsoft.com/office/drawing/2014/main" id="{04439CF5-CCC9-06C6-EEB8-1D973E7CFFDE}"/>
              </a:ext>
            </a:extLst>
          </p:cNvPr>
          <p:cNvSpPr/>
          <p:nvPr userDrawn="1"/>
        </p:nvSpPr>
        <p:spPr>
          <a:xfrm>
            <a:off x="9806588" y="193711"/>
            <a:ext cx="2191598" cy="954501"/>
          </a:xfrm>
          <a:custGeom>
            <a:avLst/>
            <a:gdLst>
              <a:gd name="connsiteX0" fmla="*/ 0 w 4691270"/>
              <a:gd name="connsiteY0" fmla="*/ 6858000 h 6858000"/>
              <a:gd name="connsiteX1" fmla="*/ 1848689 w 4691270"/>
              <a:gd name="connsiteY1" fmla="*/ 0 h 6858000"/>
              <a:gd name="connsiteX2" fmla="*/ 4691270 w 4691270"/>
              <a:gd name="connsiteY2" fmla="*/ 0 h 6858000"/>
              <a:gd name="connsiteX3" fmla="*/ 2842581 w 4691270"/>
              <a:gd name="connsiteY3" fmla="*/ 6858000 h 6858000"/>
              <a:gd name="connsiteX4" fmla="*/ 0 w 4691270"/>
              <a:gd name="connsiteY4" fmla="*/ 6858000 h 6858000"/>
              <a:gd name="connsiteX0" fmla="*/ 0 w 2915479"/>
              <a:gd name="connsiteY0" fmla="*/ 6858000 h 6858000"/>
              <a:gd name="connsiteX1" fmla="*/ 1848689 w 2915479"/>
              <a:gd name="connsiteY1" fmla="*/ 0 h 6858000"/>
              <a:gd name="connsiteX2" fmla="*/ 2915479 w 2915479"/>
              <a:gd name="connsiteY2" fmla="*/ 13253 h 6858000"/>
              <a:gd name="connsiteX3" fmla="*/ 2842581 w 2915479"/>
              <a:gd name="connsiteY3" fmla="*/ 6858000 h 6858000"/>
              <a:gd name="connsiteX4" fmla="*/ 0 w 2915479"/>
              <a:gd name="connsiteY4" fmla="*/ 6858000 h 6858000"/>
              <a:gd name="connsiteX0" fmla="*/ 0 w 2915479"/>
              <a:gd name="connsiteY0" fmla="*/ 6858000 h 6858000"/>
              <a:gd name="connsiteX1" fmla="*/ 1848689 w 2915479"/>
              <a:gd name="connsiteY1" fmla="*/ 0 h 6858000"/>
              <a:gd name="connsiteX2" fmla="*/ 2915479 w 2915479"/>
              <a:gd name="connsiteY2" fmla="*/ 1 h 6858000"/>
              <a:gd name="connsiteX3" fmla="*/ 2842581 w 2915479"/>
              <a:gd name="connsiteY3" fmla="*/ 6858000 h 6858000"/>
              <a:gd name="connsiteX4" fmla="*/ 0 w 2915479"/>
              <a:gd name="connsiteY4" fmla="*/ 6858000 h 6858000"/>
              <a:gd name="connsiteX0" fmla="*/ 0 w 3982268"/>
              <a:gd name="connsiteY0" fmla="*/ 6858000 h 6871252"/>
              <a:gd name="connsiteX1" fmla="*/ 1848689 w 3982268"/>
              <a:gd name="connsiteY1" fmla="*/ 0 h 6871252"/>
              <a:gd name="connsiteX2" fmla="*/ 2915479 w 3982268"/>
              <a:gd name="connsiteY2" fmla="*/ 1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2644 w 3982268"/>
              <a:gd name="connsiteY2" fmla="*/ 13253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7960 w 3982268"/>
              <a:gd name="connsiteY2" fmla="*/ 2621 h 6871252"/>
              <a:gd name="connsiteX3" fmla="*/ 3982268 w 3982268"/>
              <a:gd name="connsiteY3" fmla="*/ 6871252 h 6871252"/>
              <a:gd name="connsiteX4" fmla="*/ 0 w 3982268"/>
              <a:gd name="connsiteY4" fmla="*/ 6858000 h 6871252"/>
              <a:gd name="connsiteX0" fmla="*/ 0 w 3982268"/>
              <a:gd name="connsiteY0" fmla="*/ 6860695 h 6873947"/>
              <a:gd name="connsiteX1" fmla="*/ 1848689 w 3982268"/>
              <a:gd name="connsiteY1" fmla="*/ 2695 h 6873947"/>
              <a:gd name="connsiteX2" fmla="*/ 3927960 w 3982268"/>
              <a:gd name="connsiteY2" fmla="*/ 0 h 6873947"/>
              <a:gd name="connsiteX3" fmla="*/ 3982268 w 3982268"/>
              <a:gd name="connsiteY3" fmla="*/ 6873947 h 6873947"/>
              <a:gd name="connsiteX4" fmla="*/ 0 w 3982268"/>
              <a:gd name="connsiteY4" fmla="*/ 6860695 h 6873947"/>
              <a:gd name="connsiteX0" fmla="*/ 0 w 4014166"/>
              <a:gd name="connsiteY0" fmla="*/ 6860695 h 6860695"/>
              <a:gd name="connsiteX1" fmla="*/ 1848689 w 4014166"/>
              <a:gd name="connsiteY1" fmla="*/ 2695 h 6860695"/>
              <a:gd name="connsiteX2" fmla="*/ 3927960 w 4014166"/>
              <a:gd name="connsiteY2" fmla="*/ 0 h 6860695"/>
              <a:gd name="connsiteX3" fmla="*/ 4014166 w 4014166"/>
              <a:gd name="connsiteY3" fmla="*/ 6756989 h 6860695"/>
              <a:gd name="connsiteX4" fmla="*/ 0 w 4014166"/>
              <a:gd name="connsiteY4" fmla="*/ 6860695 h 686069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58000 h 6860620"/>
              <a:gd name="connsiteX1" fmla="*/ 1848689 w 3934421"/>
              <a:gd name="connsiteY1" fmla="*/ 0 h 6860620"/>
              <a:gd name="connsiteX2" fmla="*/ 3858110 w 3934421"/>
              <a:gd name="connsiteY2" fmla="*/ 79855 h 6860620"/>
              <a:gd name="connsiteX3" fmla="*/ 3934421 w 3934421"/>
              <a:gd name="connsiteY3" fmla="*/ 6860620 h 6860620"/>
              <a:gd name="connsiteX4" fmla="*/ 0 w 3934421"/>
              <a:gd name="connsiteY4" fmla="*/ 6858000 h 6860620"/>
              <a:gd name="connsiteX0" fmla="*/ 0 w 3934421"/>
              <a:gd name="connsiteY0" fmla="*/ 6860695 h 6863315"/>
              <a:gd name="connsiteX1" fmla="*/ 1848689 w 3934421"/>
              <a:gd name="connsiteY1" fmla="*/ 2695 h 6863315"/>
              <a:gd name="connsiteX2" fmla="*/ 3921610 w 3934421"/>
              <a:gd name="connsiteY2" fmla="*/ 0 h 6863315"/>
              <a:gd name="connsiteX3" fmla="*/ 3934421 w 3934421"/>
              <a:gd name="connsiteY3" fmla="*/ 6863315 h 6863315"/>
              <a:gd name="connsiteX4" fmla="*/ 0 w 3934421"/>
              <a:gd name="connsiteY4" fmla="*/ 6860695 h 6863315"/>
              <a:gd name="connsiteX0" fmla="*/ 0 w 21185743"/>
              <a:gd name="connsiteY0" fmla="*/ 6860695 h 6863315"/>
              <a:gd name="connsiteX1" fmla="*/ 1848689 w 21185743"/>
              <a:gd name="connsiteY1" fmla="*/ 2695 h 6863315"/>
              <a:gd name="connsiteX2" fmla="*/ 21185743 w 21185743"/>
              <a:gd name="connsiteY2" fmla="*/ 0 h 6863315"/>
              <a:gd name="connsiteX3" fmla="*/ 3934421 w 21185743"/>
              <a:gd name="connsiteY3" fmla="*/ 6863315 h 6863315"/>
              <a:gd name="connsiteX4" fmla="*/ 0 w 21185743"/>
              <a:gd name="connsiteY4" fmla="*/ 6860695 h 6863315"/>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78512"/>
              <a:gd name="connsiteY0" fmla="*/ 6860695 h 6860694"/>
              <a:gd name="connsiteX1" fmla="*/ 1848689 w 22078512"/>
              <a:gd name="connsiteY1" fmla="*/ 2695 h 6860694"/>
              <a:gd name="connsiteX2" fmla="*/ 21832566 w 22078512"/>
              <a:gd name="connsiteY2" fmla="*/ 0 h 6860694"/>
              <a:gd name="connsiteX3" fmla="*/ 22014184 w 22078512"/>
              <a:gd name="connsiteY3" fmla="*/ 6727378 h 6860694"/>
              <a:gd name="connsiteX4" fmla="*/ 0 w 22078512"/>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847161 h 6860694"/>
              <a:gd name="connsiteX4" fmla="*/ 0 w 22014184"/>
              <a:gd name="connsiteY4" fmla="*/ 6860695 h 6860694"/>
              <a:gd name="connsiteX0" fmla="*/ 0 w 22014184"/>
              <a:gd name="connsiteY0" fmla="*/ 6884648 h 6884647"/>
              <a:gd name="connsiteX1" fmla="*/ 1848689 w 22014184"/>
              <a:gd name="connsiteY1" fmla="*/ 26648 h 6884647"/>
              <a:gd name="connsiteX2" fmla="*/ 21928390 w 22014184"/>
              <a:gd name="connsiteY2" fmla="*/ 0 h 6884647"/>
              <a:gd name="connsiteX3" fmla="*/ 22014184 w 22014184"/>
              <a:gd name="connsiteY3" fmla="*/ 6871114 h 6884647"/>
              <a:gd name="connsiteX4" fmla="*/ 0 w 22014184"/>
              <a:gd name="connsiteY4" fmla="*/ 6884648 h 6884647"/>
              <a:gd name="connsiteX0" fmla="*/ 0 w 22014184"/>
              <a:gd name="connsiteY0" fmla="*/ 6858950 h 6858949"/>
              <a:gd name="connsiteX1" fmla="*/ 1848689 w 22014184"/>
              <a:gd name="connsiteY1" fmla="*/ 950 h 6858949"/>
              <a:gd name="connsiteX2" fmla="*/ 17291794 w 22014184"/>
              <a:gd name="connsiteY2" fmla="*/ 0 h 6858949"/>
              <a:gd name="connsiteX3" fmla="*/ 22014184 w 22014184"/>
              <a:gd name="connsiteY3" fmla="*/ 6845416 h 6858949"/>
              <a:gd name="connsiteX4" fmla="*/ 0 w 22014184"/>
              <a:gd name="connsiteY4" fmla="*/ 6858950 h 6858949"/>
              <a:gd name="connsiteX0" fmla="*/ 0 w 22014184"/>
              <a:gd name="connsiteY0" fmla="*/ 6858950 h 6858949"/>
              <a:gd name="connsiteX1" fmla="*/ 1848689 w 22014184"/>
              <a:gd name="connsiteY1" fmla="*/ 950 h 6858949"/>
              <a:gd name="connsiteX2" fmla="*/ 17943002 w 22014184"/>
              <a:gd name="connsiteY2" fmla="*/ 0 h 6858949"/>
              <a:gd name="connsiteX3" fmla="*/ 22014184 w 22014184"/>
              <a:gd name="connsiteY3" fmla="*/ 6845416 h 6858949"/>
              <a:gd name="connsiteX4" fmla="*/ 0 w 22014184"/>
              <a:gd name="connsiteY4" fmla="*/ 6858950 h 6858949"/>
              <a:gd name="connsiteX0" fmla="*/ 0 w 17950648"/>
              <a:gd name="connsiteY0" fmla="*/ 6858950 h 6858949"/>
              <a:gd name="connsiteX1" fmla="*/ 1848689 w 17950648"/>
              <a:gd name="connsiteY1" fmla="*/ 950 h 6858949"/>
              <a:gd name="connsiteX2" fmla="*/ 17943002 w 17950648"/>
              <a:gd name="connsiteY2" fmla="*/ 0 h 6858949"/>
              <a:gd name="connsiteX3" fmla="*/ 17950648 w 17950648"/>
              <a:gd name="connsiteY3" fmla="*/ 6845416 h 6858949"/>
              <a:gd name="connsiteX4" fmla="*/ 0 w 17950648"/>
              <a:gd name="connsiteY4" fmla="*/ 6858950 h 6858949"/>
              <a:gd name="connsiteX0" fmla="*/ 0 w 17976696"/>
              <a:gd name="connsiteY0" fmla="*/ 6858950 h 6858949"/>
              <a:gd name="connsiteX1" fmla="*/ 1848689 w 17976696"/>
              <a:gd name="connsiteY1" fmla="*/ 950 h 6858949"/>
              <a:gd name="connsiteX2" fmla="*/ 17943002 w 17976696"/>
              <a:gd name="connsiteY2" fmla="*/ 0 h 6858949"/>
              <a:gd name="connsiteX3" fmla="*/ 17976696 w 17976696"/>
              <a:gd name="connsiteY3" fmla="*/ 6845416 h 6858949"/>
              <a:gd name="connsiteX4" fmla="*/ 0 w 17976696"/>
              <a:gd name="connsiteY4" fmla="*/ 6858950 h 6858949"/>
              <a:gd name="connsiteX0" fmla="*/ 0 w 17995295"/>
              <a:gd name="connsiteY0" fmla="*/ 6858950 h 6858949"/>
              <a:gd name="connsiteX1" fmla="*/ 1848689 w 17995295"/>
              <a:gd name="connsiteY1" fmla="*/ 950 h 6858949"/>
              <a:gd name="connsiteX2" fmla="*/ 17995098 w 17995295"/>
              <a:gd name="connsiteY2" fmla="*/ 0 h 6858949"/>
              <a:gd name="connsiteX3" fmla="*/ 17976696 w 17995295"/>
              <a:gd name="connsiteY3" fmla="*/ 6845416 h 6858949"/>
              <a:gd name="connsiteX4" fmla="*/ 0 w 17995295"/>
              <a:gd name="connsiteY4" fmla="*/ 6858950 h 6858949"/>
              <a:gd name="connsiteX0" fmla="*/ 0 w 17995295"/>
              <a:gd name="connsiteY0" fmla="*/ 6927477 h 6927477"/>
              <a:gd name="connsiteX1" fmla="*/ 1848689 w 17995295"/>
              <a:gd name="connsiteY1" fmla="*/ 950 h 6927477"/>
              <a:gd name="connsiteX2" fmla="*/ 17995098 w 17995295"/>
              <a:gd name="connsiteY2" fmla="*/ 0 h 6927477"/>
              <a:gd name="connsiteX3" fmla="*/ 17976696 w 17995295"/>
              <a:gd name="connsiteY3" fmla="*/ 6845416 h 6927477"/>
              <a:gd name="connsiteX4" fmla="*/ 0 w 17995295"/>
              <a:gd name="connsiteY4" fmla="*/ 6927477 h 6927477"/>
              <a:gd name="connsiteX0" fmla="*/ 0 w 19185604"/>
              <a:gd name="connsiteY0" fmla="*/ 6927477 h 6927477"/>
              <a:gd name="connsiteX1" fmla="*/ 1848689 w 19185604"/>
              <a:gd name="connsiteY1" fmla="*/ 950 h 6927477"/>
              <a:gd name="connsiteX2" fmla="*/ 17995098 w 19185604"/>
              <a:gd name="connsiteY2" fmla="*/ 0 h 6927477"/>
              <a:gd name="connsiteX3" fmla="*/ 19185604 w 19185604"/>
              <a:gd name="connsiteY3" fmla="*/ 6913942 h 6927477"/>
              <a:gd name="connsiteX4" fmla="*/ 0 w 19185604"/>
              <a:gd name="connsiteY4" fmla="*/ 6927477 h 6927477"/>
              <a:gd name="connsiteX0" fmla="*/ 0 w 19204201"/>
              <a:gd name="connsiteY0" fmla="*/ 6996005 h 6996005"/>
              <a:gd name="connsiteX1" fmla="*/ 1848689 w 19204201"/>
              <a:gd name="connsiteY1" fmla="*/ 69478 h 6996005"/>
              <a:gd name="connsiteX2" fmla="*/ 19204007 w 19204201"/>
              <a:gd name="connsiteY2" fmla="*/ 0 h 6996005"/>
              <a:gd name="connsiteX3" fmla="*/ 19185604 w 19204201"/>
              <a:gd name="connsiteY3" fmla="*/ 6982470 h 6996005"/>
              <a:gd name="connsiteX4" fmla="*/ 0 w 19204201"/>
              <a:gd name="connsiteY4" fmla="*/ 6996005 h 6996005"/>
              <a:gd name="connsiteX0" fmla="*/ 0 w 19232185"/>
              <a:gd name="connsiteY0" fmla="*/ 6924622 h 6982470"/>
              <a:gd name="connsiteX1" fmla="*/ 1876673 w 19232185"/>
              <a:gd name="connsiteY1" fmla="*/ 69478 h 6982470"/>
              <a:gd name="connsiteX2" fmla="*/ 19231991 w 19232185"/>
              <a:gd name="connsiteY2" fmla="*/ 0 h 6982470"/>
              <a:gd name="connsiteX3" fmla="*/ 19213588 w 19232185"/>
              <a:gd name="connsiteY3" fmla="*/ 6982470 h 6982470"/>
              <a:gd name="connsiteX4" fmla="*/ 0 w 19232185"/>
              <a:gd name="connsiteY4" fmla="*/ 6924622 h 6982470"/>
              <a:gd name="connsiteX0" fmla="*/ 0 w 19213588"/>
              <a:gd name="connsiteY0" fmla="*/ 6924622 h 6982470"/>
              <a:gd name="connsiteX1" fmla="*/ 1876673 w 19213588"/>
              <a:gd name="connsiteY1" fmla="*/ 69478 h 6982470"/>
              <a:gd name="connsiteX2" fmla="*/ 19204007 w 19213588"/>
              <a:gd name="connsiteY2" fmla="*/ 0 h 6982470"/>
              <a:gd name="connsiteX3" fmla="*/ 19213588 w 19213588"/>
              <a:gd name="connsiteY3" fmla="*/ 6982470 h 6982470"/>
              <a:gd name="connsiteX4" fmla="*/ 0 w 19213588"/>
              <a:gd name="connsiteY4" fmla="*/ 6924622 h 6982470"/>
              <a:gd name="connsiteX0" fmla="*/ 0 w 19213588"/>
              <a:gd name="connsiteY0" fmla="*/ 6900828 h 6958676"/>
              <a:gd name="connsiteX1" fmla="*/ 1876673 w 19213588"/>
              <a:gd name="connsiteY1" fmla="*/ 45684 h 6958676"/>
              <a:gd name="connsiteX2" fmla="*/ 19204007 w 19213588"/>
              <a:gd name="connsiteY2" fmla="*/ 0 h 6958676"/>
              <a:gd name="connsiteX3" fmla="*/ 19213588 w 19213588"/>
              <a:gd name="connsiteY3" fmla="*/ 6958676 h 6958676"/>
              <a:gd name="connsiteX4" fmla="*/ 0 w 19213588"/>
              <a:gd name="connsiteY4" fmla="*/ 6900828 h 6958676"/>
              <a:gd name="connsiteX0" fmla="*/ 0 w 19296381"/>
              <a:gd name="connsiteY0" fmla="*/ 6970276 h 6970276"/>
              <a:gd name="connsiteX1" fmla="*/ 1959466 w 19296381"/>
              <a:gd name="connsiteY1" fmla="*/ 45684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235446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276 h 6970276"/>
              <a:gd name="connsiteX1" fmla="*/ 2373435 w 19296381"/>
              <a:gd name="connsiteY1" fmla="*/ 22537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428630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980586 w 19296381"/>
              <a:gd name="connsiteY1" fmla="*/ 45686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539021 w 19296381"/>
              <a:gd name="connsiteY1" fmla="*/ 68835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739 h 6959288"/>
              <a:gd name="connsiteX1" fmla="*/ 2539021 w 19296381"/>
              <a:gd name="connsiteY1" fmla="*/ 0 h 6959288"/>
              <a:gd name="connsiteX2" fmla="*/ 19286800 w 19296381"/>
              <a:gd name="connsiteY2" fmla="*/ 612 h 6959288"/>
              <a:gd name="connsiteX3" fmla="*/ 19296381 w 19296381"/>
              <a:gd name="connsiteY3" fmla="*/ 6959288 h 6959288"/>
              <a:gd name="connsiteX4" fmla="*/ 0 w 19296381"/>
              <a:gd name="connsiteY4" fmla="*/ 6947739 h 6959288"/>
              <a:gd name="connsiteX0" fmla="*/ 0 w 19268783"/>
              <a:gd name="connsiteY0" fmla="*/ 6924590 h 6959288"/>
              <a:gd name="connsiteX1" fmla="*/ 2511423 w 19268783"/>
              <a:gd name="connsiteY1" fmla="*/ 0 h 6959288"/>
              <a:gd name="connsiteX2" fmla="*/ 19259202 w 19268783"/>
              <a:gd name="connsiteY2" fmla="*/ 612 h 6959288"/>
              <a:gd name="connsiteX3" fmla="*/ 19268783 w 19268783"/>
              <a:gd name="connsiteY3" fmla="*/ 6959288 h 6959288"/>
              <a:gd name="connsiteX4" fmla="*/ 0 w 19268783"/>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59204"/>
              <a:gd name="connsiteY0" fmla="*/ 6924590 h 6959288"/>
              <a:gd name="connsiteX1" fmla="*/ 2511423 w 19259204"/>
              <a:gd name="connsiteY1" fmla="*/ 0 h 6959288"/>
              <a:gd name="connsiteX2" fmla="*/ 19259202 w 19259204"/>
              <a:gd name="connsiteY2" fmla="*/ 612 h 6959288"/>
              <a:gd name="connsiteX3" fmla="*/ 19241185 w 19259204"/>
              <a:gd name="connsiteY3" fmla="*/ 6959288 h 6959288"/>
              <a:gd name="connsiteX4" fmla="*/ 0 w 19259204"/>
              <a:gd name="connsiteY4" fmla="*/ 6924590 h 6959288"/>
              <a:gd name="connsiteX0" fmla="*/ 0 w 19038422"/>
              <a:gd name="connsiteY0" fmla="*/ 6924590 h 6959288"/>
              <a:gd name="connsiteX1" fmla="*/ 2290641 w 19038422"/>
              <a:gd name="connsiteY1" fmla="*/ 0 h 6959288"/>
              <a:gd name="connsiteX2" fmla="*/ 19038420 w 19038422"/>
              <a:gd name="connsiteY2" fmla="*/ 612 h 6959288"/>
              <a:gd name="connsiteX3" fmla="*/ 19020403 w 19038422"/>
              <a:gd name="connsiteY3" fmla="*/ 6959288 h 6959288"/>
              <a:gd name="connsiteX4" fmla="*/ 0 w 19038422"/>
              <a:gd name="connsiteY4" fmla="*/ 6924590 h 6959288"/>
              <a:gd name="connsiteX0" fmla="*/ 0 w 19049835"/>
              <a:gd name="connsiteY0" fmla="*/ 6924590 h 6959288"/>
              <a:gd name="connsiteX1" fmla="*/ 2290641 w 19049835"/>
              <a:gd name="connsiteY1" fmla="*/ 0 h 6959288"/>
              <a:gd name="connsiteX2" fmla="*/ 19038420 w 19049835"/>
              <a:gd name="connsiteY2" fmla="*/ 612 h 6959288"/>
              <a:gd name="connsiteX3" fmla="*/ 19048001 w 19049835"/>
              <a:gd name="connsiteY3" fmla="*/ 6959288 h 6959288"/>
              <a:gd name="connsiteX4" fmla="*/ 0 w 19049835"/>
              <a:gd name="connsiteY4" fmla="*/ 6924590 h 6959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835" h="6959288">
                <a:moveTo>
                  <a:pt x="0" y="6924590"/>
                </a:moveTo>
                <a:lnTo>
                  <a:pt x="2290641" y="0"/>
                </a:lnTo>
                <a:lnTo>
                  <a:pt x="19038420" y="612"/>
                </a:lnTo>
                <a:cubicBezTo>
                  <a:pt x="19029411" y="3479950"/>
                  <a:pt x="19057009" y="3479950"/>
                  <a:pt x="19048001" y="6959288"/>
                </a:cubicBezTo>
                <a:lnTo>
                  <a:pt x="0" y="692459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57F7DDDF-2319-0629-24EF-28E46791FFF1}"/>
              </a:ext>
            </a:extLst>
          </p:cNvPr>
          <p:cNvSpPr>
            <a:spLocks noGrp="1"/>
          </p:cNvSpPr>
          <p:nvPr>
            <p:ph type="title" hasCustomPrompt="1"/>
          </p:nvPr>
        </p:nvSpPr>
        <p:spPr>
          <a:xfrm>
            <a:off x="321340" y="353190"/>
            <a:ext cx="9512639" cy="678570"/>
          </a:xfrm>
          <a:prstGeom prst="rect">
            <a:avLst/>
          </a:prstGeom>
        </p:spPr>
        <p:txBody>
          <a:bodyPr vert="horz" anchor="ctr"/>
          <a:lstStyle>
            <a:lvl1pPr>
              <a:defRPr sz="2600" b="1">
                <a:solidFill>
                  <a:schemeClr val="bg1"/>
                </a:solidFill>
                <a:latin typeface="Gotham-Bold" panose="02000804030000020004" pitchFamily="2" charset="0"/>
              </a:defRPr>
            </a:lvl1pPr>
          </a:lstStyle>
          <a:p>
            <a:r>
              <a:rPr lang="en-US"/>
              <a:t>Click to edit slide title</a:t>
            </a:r>
          </a:p>
        </p:txBody>
      </p:sp>
      <p:sp>
        <p:nvSpPr>
          <p:cNvPr id="2" name="New shape">
            <a:extLst>
              <a:ext uri="{FF2B5EF4-FFF2-40B4-BE49-F238E27FC236}">
                <a16:creationId xmlns:a16="http://schemas.microsoft.com/office/drawing/2014/main" id="{AE2958BD-FC5C-8BBC-7C4D-A06E500FAC38}"/>
              </a:ext>
            </a:extLst>
          </p:cNvPr>
          <p:cNvSpPr/>
          <p:nvPr userDrawn="1"/>
        </p:nvSpPr>
        <p:spPr>
          <a:xfrm>
            <a:off x="9084310" y="6659118"/>
            <a:ext cx="3014853" cy="184658"/>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25908" rIns="91440" bIns="45720" rtlCol="0" anchor="b"/>
          <a:lstStyle/>
          <a:p>
            <a:pPr algn="r" defTabSz="457200">
              <a:lnSpc>
                <a:spcPct val="97000"/>
              </a:lnSpc>
              <a:spcBef>
                <a:spcPct val="0"/>
              </a:spcBef>
              <a:spcAft>
                <a:spcPct val="0"/>
              </a:spcAft>
            </a:pPr>
            <a:r>
              <a:rPr sz="600">
                <a:solidFill>
                  <a:srgbClr val="FFFFFF"/>
                </a:solidFill>
                <a:latin typeface="Gotham-Book" panose="02000604040000020004" pitchFamily="2" charset="0"/>
                <a:ea typeface="Gotham Book"/>
              </a:rPr>
              <a:t>© Fifth Third Bancorp | All Rights Reserved </a:t>
            </a:r>
          </a:p>
        </p:txBody>
      </p:sp>
    </p:spTree>
    <p:extLst>
      <p:ext uri="{BB962C8B-B14F-4D97-AF65-F5344CB8AC3E}">
        <p14:creationId xmlns:p14="http://schemas.microsoft.com/office/powerpoint/2010/main" val="832493448"/>
      </p:ext>
    </p:extLst>
  </p:cSld>
  <p:clrMapOvr>
    <a:masterClrMapping/>
  </p:clrMapOvr>
  <p:extLst>
    <p:ext uri="{DCECCB84-F9BA-43D5-87BE-67443E8EF086}">
      <p15:sldGuideLst xmlns:p15="http://schemas.microsoft.com/office/powerpoint/2012/main">
        <p15:guide id="1" orient="horz" pos="2160">
          <p15:clr>
            <a:srgbClr val="A4A3A4"/>
          </p15:clr>
        </p15:guide>
        <p15:guide id="2" pos="3840">
          <p15:clr>
            <a:srgbClr val="A4A3A4"/>
          </p15:clr>
        </p15:guide>
        <p15:guide id="3" pos="96">
          <p15:clr>
            <a:srgbClr val="FBAE40"/>
          </p15:clr>
        </p15:guide>
        <p15:guide id="4" pos="7584">
          <p15:clr>
            <a:srgbClr val="FBAE40"/>
          </p15:clr>
        </p15:guide>
        <p15:guide id="5" pos="240">
          <p15:clr>
            <a:srgbClr val="FBAE40"/>
          </p15:clr>
        </p15:guide>
        <p15:guide id="6" pos="74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c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BAF32-251C-17E1-1D50-85538D9ACC79}"/>
              </a:ext>
            </a:extLst>
          </p:cNvPr>
          <p:cNvSpPr>
            <a:spLocks noGrp="1"/>
          </p:cNvSpPr>
          <p:nvPr>
            <p:ph type="title" hasCustomPrompt="1"/>
          </p:nvPr>
        </p:nvSpPr>
        <p:spPr>
          <a:xfrm>
            <a:off x="394934" y="626862"/>
            <a:ext cx="11501410" cy="545640"/>
          </a:xfrm>
          <a:prstGeom prst="rect">
            <a:avLst/>
          </a:prstGeom>
        </p:spPr>
        <p:txBody>
          <a:bodyPr/>
          <a:lstStyle>
            <a:lvl1pPr>
              <a:defRPr sz="3600" b="0">
                <a:solidFill>
                  <a:schemeClr val="accent1"/>
                </a:solidFill>
              </a:defRPr>
            </a:lvl1pPr>
          </a:lstStyle>
          <a:p>
            <a:r>
              <a:rPr lang="en-US"/>
              <a:t>Click to edit slide title</a:t>
            </a:r>
          </a:p>
        </p:txBody>
      </p:sp>
      <p:sp>
        <p:nvSpPr>
          <p:cNvPr id="3" name="Content Placeholder 2">
            <a:extLst>
              <a:ext uri="{FF2B5EF4-FFF2-40B4-BE49-F238E27FC236}">
                <a16:creationId xmlns:a16="http://schemas.microsoft.com/office/drawing/2014/main" id="{08EC42F0-CDC4-F2E8-5427-41C6D4C87F0C}"/>
              </a:ext>
            </a:extLst>
          </p:cNvPr>
          <p:cNvSpPr>
            <a:spLocks noGrp="1"/>
          </p:cNvSpPr>
          <p:nvPr>
            <p:ph idx="1" hasCustomPrompt="1"/>
          </p:nvPr>
        </p:nvSpPr>
        <p:spPr>
          <a:xfrm>
            <a:off x="394933" y="1463041"/>
            <a:ext cx="5365787" cy="4544568"/>
          </a:xfrm>
          <a:prstGeom prst="rect">
            <a:avLst/>
          </a:prstGeom>
        </p:spPr>
        <p:txBody>
          <a:bodyPr/>
          <a:lstStyle>
            <a:lvl1pPr marL="290513" indent="-284163">
              <a:lnSpc>
                <a:spcPct val="100000"/>
              </a:lnSpc>
              <a:buSzPct val="100000"/>
              <a:buFontTx/>
              <a:buBlip>
                <a:blip r:embed="rId2">
                  <a:extLst>
                    <a:ext uri="{96DAC541-7B7A-43D3-8B79-37D633B846F1}">
                      <asvg:svgBlip xmlns:asvg="http://schemas.microsoft.com/office/drawing/2016/SVG/main" r:embed="rId3"/>
                    </a:ext>
                  </a:extLst>
                </a:blip>
              </a:buBlip>
              <a:tabLst/>
              <a:defRPr sz="26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a:p>
            <a:pPr lvl="1"/>
            <a:r>
              <a:rPr lang="en-US"/>
              <a:t>Second level</a:t>
            </a:r>
          </a:p>
          <a:p>
            <a:pPr lvl="2"/>
            <a:r>
              <a:rPr lang="en-US"/>
              <a:t>Third level</a:t>
            </a:r>
          </a:p>
        </p:txBody>
      </p:sp>
      <p:sp>
        <p:nvSpPr>
          <p:cNvPr id="8" name="Rectangle 7">
            <a:extLst>
              <a:ext uri="{FF2B5EF4-FFF2-40B4-BE49-F238E27FC236}">
                <a16:creationId xmlns:a16="http://schemas.microsoft.com/office/drawing/2014/main" id="{A9C8C639-6F08-92CD-F5DC-52E527F64824}"/>
              </a:ext>
            </a:extLst>
          </p:cNvPr>
          <p:cNvSpPr/>
          <p:nvPr userDrawn="1"/>
        </p:nvSpPr>
        <p:spPr>
          <a:xfrm>
            <a:off x="515271" y="415635"/>
            <a:ext cx="457200" cy="95642"/>
          </a:xfrm>
          <a:prstGeom prst="rect">
            <a:avLst/>
          </a:prstGeom>
          <a:solidFill>
            <a:srgbClr val="DD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2">
            <a:extLst>
              <a:ext uri="{FF2B5EF4-FFF2-40B4-BE49-F238E27FC236}">
                <a16:creationId xmlns:a16="http://schemas.microsoft.com/office/drawing/2014/main" id="{4D423CAE-EACD-AA5D-ABA3-9306BC0A265B}"/>
              </a:ext>
            </a:extLst>
          </p:cNvPr>
          <p:cNvSpPr>
            <a:spLocks noGrp="1"/>
          </p:cNvSpPr>
          <p:nvPr>
            <p:ph idx="10" hasCustomPrompt="1"/>
          </p:nvPr>
        </p:nvSpPr>
        <p:spPr>
          <a:xfrm>
            <a:off x="6431281" y="1463041"/>
            <a:ext cx="5465063" cy="4544568"/>
          </a:xfrm>
          <a:prstGeom prst="rect">
            <a:avLst/>
          </a:prstGeom>
        </p:spPr>
        <p:txBody>
          <a:bodyPr/>
          <a:lstStyle>
            <a:lvl1pPr marL="290513" indent="-284163">
              <a:lnSpc>
                <a:spcPct val="100000"/>
              </a:lnSpc>
              <a:buSzPct val="100000"/>
              <a:buFontTx/>
              <a:buBlip>
                <a:blip r:embed="rId2">
                  <a:extLst>
                    <a:ext uri="{96DAC541-7B7A-43D3-8B79-37D633B846F1}">
                      <asvg:svgBlip xmlns:asvg="http://schemas.microsoft.com/office/drawing/2016/SVG/main" r:embed="rId3"/>
                    </a:ext>
                  </a:extLst>
                </a:blip>
              </a:buBlip>
              <a:tabLst/>
              <a:defRPr sz="26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a:p>
            <a:pPr lvl="1"/>
            <a:r>
              <a:rPr lang="en-US"/>
              <a:t>Second level</a:t>
            </a:r>
          </a:p>
          <a:p>
            <a:pPr lvl="2"/>
            <a:r>
              <a:rPr lang="en-US"/>
              <a:t>Third level</a:t>
            </a:r>
          </a:p>
        </p:txBody>
      </p:sp>
      <p:cxnSp>
        <p:nvCxnSpPr>
          <p:cNvPr id="6" name="Straight Connector 5">
            <a:extLst>
              <a:ext uri="{FF2B5EF4-FFF2-40B4-BE49-F238E27FC236}">
                <a16:creationId xmlns:a16="http://schemas.microsoft.com/office/drawing/2014/main" id="{F01617EF-F7E7-8144-6090-8739C59F2F57}"/>
              </a:ext>
            </a:extLst>
          </p:cNvPr>
          <p:cNvCxnSpPr/>
          <p:nvPr userDrawn="1"/>
        </p:nvCxnSpPr>
        <p:spPr>
          <a:xfrm>
            <a:off x="6096000" y="1463041"/>
            <a:ext cx="0" cy="4544568"/>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921449"/>
      </p:ext>
    </p:extLst>
  </p:cSld>
  <p:clrMapOvr>
    <a:masterClrMapping/>
  </p:clrMapOvr>
  <p:hf sldNum="0" hd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Top">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A1F8402-E7F2-099C-94E6-A2C9B46D11C4}"/>
              </a:ext>
            </a:extLst>
          </p:cNvPr>
          <p:cNvGraphicFramePr>
            <a:graphicFrameLocks noChangeAspect="1"/>
          </p:cNvGraphicFramePr>
          <p:nvPr userDrawn="1">
            <p:custDataLst>
              <p:tags r:id="rId1"/>
            </p:custDataLst>
            <p:extLst>
              <p:ext uri="{D42A27DB-BD31-4B8C-83A1-F6EECF244321}">
                <p14:modId xmlns:p14="http://schemas.microsoft.com/office/powerpoint/2010/main" val="36911486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35" imgH="435" progId="TCLayout.ActiveDocument.1">
                  <p:embed/>
                </p:oleObj>
              </mc:Choice>
              <mc:Fallback>
                <p:oleObj name="think-cell Slide" r:id="rId3" imgW="435" imgH="435" progId="TCLayout.ActiveDocument.1">
                  <p:embed/>
                  <p:pic>
                    <p:nvPicPr>
                      <p:cNvPr id="3" name="think-cell data - do not delete" hidden="1">
                        <a:extLst>
                          <a:ext uri="{FF2B5EF4-FFF2-40B4-BE49-F238E27FC236}">
                            <a16:creationId xmlns:a16="http://schemas.microsoft.com/office/drawing/2014/main" id="{CA1F8402-E7F2-099C-94E6-A2C9B46D11C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86DB9F8B-4760-BF55-12A0-99BAFAD68A2C}"/>
              </a:ext>
            </a:extLst>
          </p:cNvPr>
          <p:cNvSpPr/>
          <p:nvPr userDrawn="1"/>
        </p:nvSpPr>
        <p:spPr>
          <a:xfrm>
            <a:off x="195128" y="187047"/>
            <a:ext cx="11802848" cy="954420"/>
          </a:xfrm>
          <a:prstGeom prst="rect">
            <a:avLst/>
          </a:prstGeom>
          <a:solidFill>
            <a:srgbClr val="001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8C31CF3-1563-C9D0-4FDF-72EDA2FBFD1B}"/>
              </a:ext>
            </a:extLst>
          </p:cNvPr>
          <p:cNvSpPr/>
          <p:nvPr userDrawn="1"/>
        </p:nvSpPr>
        <p:spPr>
          <a:xfrm>
            <a:off x="-45835" y="1143000"/>
            <a:ext cx="1224471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17">
            <a:extLst>
              <a:ext uri="{FF2B5EF4-FFF2-40B4-BE49-F238E27FC236}">
                <a16:creationId xmlns:a16="http://schemas.microsoft.com/office/drawing/2014/main" id="{F3E5FEEE-5C5A-ABED-836A-9EF3CE1E0797}"/>
              </a:ext>
            </a:extLst>
          </p:cNvPr>
          <p:cNvSpPr/>
          <p:nvPr userDrawn="1"/>
        </p:nvSpPr>
        <p:spPr>
          <a:xfrm>
            <a:off x="9806588" y="181624"/>
            <a:ext cx="2191598" cy="954501"/>
          </a:xfrm>
          <a:custGeom>
            <a:avLst/>
            <a:gdLst>
              <a:gd name="connsiteX0" fmla="*/ 0 w 4691270"/>
              <a:gd name="connsiteY0" fmla="*/ 6858000 h 6858000"/>
              <a:gd name="connsiteX1" fmla="*/ 1848689 w 4691270"/>
              <a:gd name="connsiteY1" fmla="*/ 0 h 6858000"/>
              <a:gd name="connsiteX2" fmla="*/ 4691270 w 4691270"/>
              <a:gd name="connsiteY2" fmla="*/ 0 h 6858000"/>
              <a:gd name="connsiteX3" fmla="*/ 2842581 w 4691270"/>
              <a:gd name="connsiteY3" fmla="*/ 6858000 h 6858000"/>
              <a:gd name="connsiteX4" fmla="*/ 0 w 4691270"/>
              <a:gd name="connsiteY4" fmla="*/ 6858000 h 6858000"/>
              <a:gd name="connsiteX0" fmla="*/ 0 w 2915479"/>
              <a:gd name="connsiteY0" fmla="*/ 6858000 h 6858000"/>
              <a:gd name="connsiteX1" fmla="*/ 1848689 w 2915479"/>
              <a:gd name="connsiteY1" fmla="*/ 0 h 6858000"/>
              <a:gd name="connsiteX2" fmla="*/ 2915479 w 2915479"/>
              <a:gd name="connsiteY2" fmla="*/ 13253 h 6858000"/>
              <a:gd name="connsiteX3" fmla="*/ 2842581 w 2915479"/>
              <a:gd name="connsiteY3" fmla="*/ 6858000 h 6858000"/>
              <a:gd name="connsiteX4" fmla="*/ 0 w 2915479"/>
              <a:gd name="connsiteY4" fmla="*/ 6858000 h 6858000"/>
              <a:gd name="connsiteX0" fmla="*/ 0 w 2915479"/>
              <a:gd name="connsiteY0" fmla="*/ 6858000 h 6858000"/>
              <a:gd name="connsiteX1" fmla="*/ 1848689 w 2915479"/>
              <a:gd name="connsiteY1" fmla="*/ 0 h 6858000"/>
              <a:gd name="connsiteX2" fmla="*/ 2915479 w 2915479"/>
              <a:gd name="connsiteY2" fmla="*/ 1 h 6858000"/>
              <a:gd name="connsiteX3" fmla="*/ 2842581 w 2915479"/>
              <a:gd name="connsiteY3" fmla="*/ 6858000 h 6858000"/>
              <a:gd name="connsiteX4" fmla="*/ 0 w 2915479"/>
              <a:gd name="connsiteY4" fmla="*/ 6858000 h 6858000"/>
              <a:gd name="connsiteX0" fmla="*/ 0 w 3982268"/>
              <a:gd name="connsiteY0" fmla="*/ 6858000 h 6871252"/>
              <a:gd name="connsiteX1" fmla="*/ 1848689 w 3982268"/>
              <a:gd name="connsiteY1" fmla="*/ 0 h 6871252"/>
              <a:gd name="connsiteX2" fmla="*/ 2915479 w 3982268"/>
              <a:gd name="connsiteY2" fmla="*/ 1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2644 w 3982268"/>
              <a:gd name="connsiteY2" fmla="*/ 13253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7960 w 3982268"/>
              <a:gd name="connsiteY2" fmla="*/ 2621 h 6871252"/>
              <a:gd name="connsiteX3" fmla="*/ 3982268 w 3982268"/>
              <a:gd name="connsiteY3" fmla="*/ 6871252 h 6871252"/>
              <a:gd name="connsiteX4" fmla="*/ 0 w 3982268"/>
              <a:gd name="connsiteY4" fmla="*/ 6858000 h 6871252"/>
              <a:gd name="connsiteX0" fmla="*/ 0 w 3982268"/>
              <a:gd name="connsiteY0" fmla="*/ 6860695 h 6873947"/>
              <a:gd name="connsiteX1" fmla="*/ 1848689 w 3982268"/>
              <a:gd name="connsiteY1" fmla="*/ 2695 h 6873947"/>
              <a:gd name="connsiteX2" fmla="*/ 3927960 w 3982268"/>
              <a:gd name="connsiteY2" fmla="*/ 0 h 6873947"/>
              <a:gd name="connsiteX3" fmla="*/ 3982268 w 3982268"/>
              <a:gd name="connsiteY3" fmla="*/ 6873947 h 6873947"/>
              <a:gd name="connsiteX4" fmla="*/ 0 w 3982268"/>
              <a:gd name="connsiteY4" fmla="*/ 6860695 h 6873947"/>
              <a:gd name="connsiteX0" fmla="*/ 0 w 4014166"/>
              <a:gd name="connsiteY0" fmla="*/ 6860695 h 6860695"/>
              <a:gd name="connsiteX1" fmla="*/ 1848689 w 4014166"/>
              <a:gd name="connsiteY1" fmla="*/ 2695 h 6860695"/>
              <a:gd name="connsiteX2" fmla="*/ 3927960 w 4014166"/>
              <a:gd name="connsiteY2" fmla="*/ 0 h 6860695"/>
              <a:gd name="connsiteX3" fmla="*/ 4014166 w 4014166"/>
              <a:gd name="connsiteY3" fmla="*/ 6756989 h 6860695"/>
              <a:gd name="connsiteX4" fmla="*/ 0 w 4014166"/>
              <a:gd name="connsiteY4" fmla="*/ 6860695 h 686069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58000 h 6860620"/>
              <a:gd name="connsiteX1" fmla="*/ 1848689 w 3934421"/>
              <a:gd name="connsiteY1" fmla="*/ 0 h 6860620"/>
              <a:gd name="connsiteX2" fmla="*/ 3858110 w 3934421"/>
              <a:gd name="connsiteY2" fmla="*/ 79855 h 6860620"/>
              <a:gd name="connsiteX3" fmla="*/ 3934421 w 3934421"/>
              <a:gd name="connsiteY3" fmla="*/ 6860620 h 6860620"/>
              <a:gd name="connsiteX4" fmla="*/ 0 w 3934421"/>
              <a:gd name="connsiteY4" fmla="*/ 6858000 h 6860620"/>
              <a:gd name="connsiteX0" fmla="*/ 0 w 3934421"/>
              <a:gd name="connsiteY0" fmla="*/ 6860695 h 6863315"/>
              <a:gd name="connsiteX1" fmla="*/ 1848689 w 3934421"/>
              <a:gd name="connsiteY1" fmla="*/ 2695 h 6863315"/>
              <a:gd name="connsiteX2" fmla="*/ 3921610 w 3934421"/>
              <a:gd name="connsiteY2" fmla="*/ 0 h 6863315"/>
              <a:gd name="connsiteX3" fmla="*/ 3934421 w 3934421"/>
              <a:gd name="connsiteY3" fmla="*/ 6863315 h 6863315"/>
              <a:gd name="connsiteX4" fmla="*/ 0 w 3934421"/>
              <a:gd name="connsiteY4" fmla="*/ 6860695 h 6863315"/>
              <a:gd name="connsiteX0" fmla="*/ 0 w 21185743"/>
              <a:gd name="connsiteY0" fmla="*/ 6860695 h 6863315"/>
              <a:gd name="connsiteX1" fmla="*/ 1848689 w 21185743"/>
              <a:gd name="connsiteY1" fmla="*/ 2695 h 6863315"/>
              <a:gd name="connsiteX2" fmla="*/ 21185743 w 21185743"/>
              <a:gd name="connsiteY2" fmla="*/ 0 h 6863315"/>
              <a:gd name="connsiteX3" fmla="*/ 3934421 w 21185743"/>
              <a:gd name="connsiteY3" fmla="*/ 6863315 h 6863315"/>
              <a:gd name="connsiteX4" fmla="*/ 0 w 21185743"/>
              <a:gd name="connsiteY4" fmla="*/ 6860695 h 6863315"/>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78512"/>
              <a:gd name="connsiteY0" fmla="*/ 6860695 h 6860694"/>
              <a:gd name="connsiteX1" fmla="*/ 1848689 w 22078512"/>
              <a:gd name="connsiteY1" fmla="*/ 2695 h 6860694"/>
              <a:gd name="connsiteX2" fmla="*/ 21832566 w 22078512"/>
              <a:gd name="connsiteY2" fmla="*/ 0 h 6860694"/>
              <a:gd name="connsiteX3" fmla="*/ 22014184 w 22078512"/>
              <a:gd name="connsiteY3" fmla="*/ 6727378 h 6860694"/>
              <a:gd name="connsiteX4" fmla="*/ 0 w 22078512"/>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847161 h 6860694"/>
              <a:gd name="connsiteX4" fmla="*/ 0 w 22014184"/>
              <a:gd name="connsiteY4" fmla="*/ 6860695 h 6860694"/>
              <a:gd name="connsiteX0" fmla="*/ 0 w 22014184"/>
              <a:gd name="connsiteY0" fmla="*/ 6884648 h 6884647"/>
              <a:gd name="connsiteX1" fmla="*/ 1848689 w 22014184"/>
              <a:gd name="connsiteY1" fmla="*/ 26648 h 6884647"/>
              <a:gd name="connsiteX2" fmla="*/ 21928390 w 22014184"/>
              <a:gd name="connsiteY2" fmla="*/ 0 h 6884647"/>
              <a:gd name="connsiteX3" fmla="*/ 22014184 w 22014184"/>
              <a:gd name="connsiteY3" fmla="*/ 6871114 h 6884647"/>
              <a:gd name="connsiteX4" fmla="*/ 0 w 22014184"/>
              <a:gd name="connsiteY4" fmla="*/ 6884648 h 6884647"/>
              <a:gd name="connsiteX0" fmla="*/ 0 w 22014184"/>
              <a:gd name="connsiteY0" fmla="*/ 6858950 h 6858949"/>
              <a:gd name="connsiteX1" fmla="*/ 1848689 w 22014184"/>
              <a:gd name="connsiteY1" fmla="*/ 950 h 6858949"/>
              <a:gd name="connsiteX2" fmla="*/ 17291794 w 22014184"/>
              <a:gd name="connsiteY2" fmla="*/ 0 h 6858949"/>
              <a:gd name="connsiteX3" fmla="*/ 22014184 w 22014184"/>
              <a:gd name="connsiteY3" fmla="*/ 6845416 h 6858949"/>
              <a:gd name="connsiteX4" fmla="*/ 0 w 22014184"/>
              <a:gd name="connsiteY4" fmla="*/ 6858950 h 6858949"/>
              <a:gd name="connsiteX0" fmla="*/ 0 w 22014184"/>
              <a:gd name="connsiteY0" fmla="*/ 6858950 h 6858949"/>
              <a:gd name="connsiteX1" fmla="*/ 1848689 w 22014184"/>
              <a:gd name="connsiteY1" fmla="*/ 950 h 6858949"/>
              <a:gd name="connsiteX2" fmla="*/ 17943002 w 22014184"/>
              <a:gd name="connsiteY2" fmla="*/ 0 h 6858949"/>
              <a:gd name="connsiteX3" fmla="*/ 22014184 w 22014184"/>
              <a:gd name="connsiteY3" fmla="*/ 6845416 h 6858949"/>
              <a:gd name="connsiteX4" fmla="*/ 0 w 22014184"/>
              <a:gd name="connsiteY4" fmla="*/ 6858950 h 6858949"/>
              <a:gd name="connsiteX0" fmla="*/ 0 w 17950648"/>
              <a:gd name="connsiteY0" fmla="*/ 6858950 h 6858949"/>
              <a:gd name="connsiteX1" fmla="*/ 1848689 w 17950648"/>
              <a:gd name="connsiteY1" fmla="*/ 950 h 6858949"/>
              <a:gd name="connsiteX2" fmla="*/ 17943002 w 17950648"/>
              <a:gd name="connsiteY2" fmla="*/ 0 h 6858949"/>
              <a:gd name="connsiteX3" fmla="*/ 17950648 w 17950648"/>
              <a:gd name="connsiteY3" fmla="*/ 6845416 h 6858949"/>
              <a:gd name="connsiteX4" fmla="*/ 0 w 17950648"/>
              <a:gd name="connsiteY4" fmla="*/ 6858950 h 6858949"/>
              <a:gd name="connsiteX0" fmla="*/ 0 w 17976696"/>
              <a:gd name="connsiteY0" fmla="*/ 6858950 h 6858949"/>
              <a:gd name="connsiteX1" fmla="*/ 1848689 w 17976696"/>
              <a:gd name="connsiteY1" fmla="*/ 950 h 6858949"/>
              <a:gd name="connsiteX2" fmla="*/ 17943002 w 17976696"/>
              <a:gd name="connsiteY2" fmla="*/ 0 h 6858949"/>
              <a:gd name="connsiteX3" fmla="*/ 17976696 w 17976696"/>
              <a:gd name="connsiteY3" fmla="*/ 6845416 h 6858949"/>
              <a:gd name="connsiteX4" fmla="*/ 0 w 17976696"/>
              <a:gd name="connsiteY4" fmla="*/ 6858950 h 6858949"/>
              <a:gd name="connsiteX0" fmla="*/ 0 w 17995295"/>
              <a:gd name="connsiteY0" fmla="*/ 6858950 h 6858949"/>
              <a:gd name="connsiteX1" fmla="*/ 1848689 w 17995295"/>
              <a:gd name="connsiteY1" fmla="*/ 950 h 6858949"/>
              <a:gd name="connsiteX2" fmla="*/ 17995098 w 17995295"/>
              <a:gd name="connsiteY2" fmla="*/ 0 h 6858949"/>
              <a:gd name="connsiteX3" fmla="*/ 17976696 w 17995295"/>
              <a:gd name="connsiteY3" fmla="*/ 6845416 h 6858949"/>
              <a:gd name="connsiteX4" fmla="*/ 0 w 17995295"/>
              <a:gd name="connsiteY4" fmla="*/ 6858950 h 6858949"/>
              <a:gd name="connsiteX0" fmla="*/ 0 w 17995295"/>
              <a:gd name="connsiteY0" fmla="*/ 6927477 h 6927477"/>
              <a:gd name="connsiteX1" fmla="*/ 1848689 w 17995295"/>
              <a:gd name="connsiteY1" fmla="*/ 950 h 6927477"/>
              <a:gd name="connsiteX2" fmla="*/ 17995098 w 17995295"/>
              <a:gd name="connsiteY2" fmla="*/ 0 h 6927477"/>
              <a:gd name="connsiteX3" fmla="*/ 17976696 w 17995295"/>
              <a:gd name="connsiteY3" fmla="*/ 6845416 h 6927477"/>
              <a:gd name="connsiteX4" fmla="*/ 0 w 17995295"/>
              <a:gd name="connsiteY4" fmla="*/ 6927477 h 6927477"/>
              <a:gd name="connsiteX0" fmla="*/ 0 w 19185604"/>
              <a:gd name="connsiteY0" fmla="*/ 6927477 h 6927477"/>
              <a:gd name="connsiteX1" fmla="*/ 1848689 w 19185604"/>
              <a:gd name="connsiteY1" fmla="*/ 950 h 6927477"/>
              <a:gd name="connsiteX2" fmla="*/ 17995098 w 19185604"/>
              <a:gd name="connsiteY2" fmla="*/ 0 h 6927477"/>
              <a:gd name="connsiteX3" fmla="*/ 19185604 w 19185604"/>
              <a:gd name="connsiteY3" fmla="*/ 6913942 h 6927477"/>
              <a:gd name="connsiteX4" fmla="*/ 0 w 19185604"/>
              <a:gd name="connsiteY4" fmla="*/ 6927477 h 6927477"/>
              <a:gd name="connsiteX0" fmla="*/ 0 w 19204201"/>
              <a:gd name="connsiteY0" fmla="*/ 6996005 h 6996005"/>
              <a:gd name="connsiteX1" fmla="*/ 1848689 w 19204201"/>
              <a:gd name="connsiteY1" fmla="*/ 69478 h 6996005"/>
              <a:gd name="connsiteX2" fmla="*/ 19204007 w 19204201"/>
              <a:gd name="connsiteY2" fmla="*/ 0 h 6996005"/>
              <a:gd name="connsiteX3" fmla="*/ 19185604 w 19204201"/>
              <a:gd name="connsiteY3" fmla="*/ 6982470 h 6996005"/>
              <a:gd name="connsiteX4" fmla="*/ 0 w 19204201"/>
              <a:gd name="connsiteY4" fmla="*/ 6996005 h 6996005"/>
              <a:gd name="connsiteX0" fmla="*/ 0 w 19232185"/>
              <a:gd name="connsiteY0" fmla="*/ 6924622 h 6982470"/>
              <a:gd name="connsiteX1" fmla="*/ 1876673 w 19232185"/>
              <a:gd name="connsiteY1" fmla="*/ 69478 h 6982470"/>
              <a:gd name="connsiteX2" fmla="*/ 19231991 w 19232185"/>
              <a:gd name="connsiteY2" fmla="*/ 0 h 6982470"/>
              <a:gd name="connsiteX3" fmla="*/ 19213588 w 19232185"/>
              <a:gd name="connsiteY3" fmla="*/ 6982470 h 6982470"/>
              <a:gd name="connsiteX4" fmla="*/ 0 w 19232185"/>
              <a:gd name="connsiteY4" fmla="*/ 6924622 h 6982470"/>
              <a:gd name="connsiteX0" fmla="*/ 0 w 19213588"/>
              <a:gd name="connsiteY0" fmla="*/ 6924622 h 6982470"/>
              <a:gd name="connsiteX1" fmla="*/ 1876673 w 19213588"/>
              <a:gd name="connsiteY1" fmla="*/ 69478 h 6982470"/>
              <a:gd name="connsiteX2" fmla="*/ 19204007 w 19213588"/>
              <a:gd name="connsiteY2" fmla="*/ 0 h 6982470"/>
              <a:gd name="connsiteX3" fmla="*/ 19213588 w 19213588"/>
              <a:gd name="connsiteY3" fmla="*/ 6982470 h 6982470"/>
              <a:gd name="connsiteX4" fmla="*/ 0 w 19213588"/>
              <a:gd name="connsiteY4" fmla="*/ 6924622 h 6982470"/>
              <a:gd name="connsiteX0" fmla="*/ 0 w 19213588"/>
              <a:gd name="connsiteY0" fmla="*/ 6900828 h 6958676"/>
              <a:gd name="connsiteX1" fmla="*/ 1876673 w 19213588"/>
              <a:gd name="connsiteY1" fmla="*/ 45684 h 6958676"/>
              <a:gd name="connsiteX2" fmla="*/ 19204007 w 19213588"/>
              <a:gd name="connsiteY2" fmla="*/ 0 h 6958676"/>
              <a:gd name="connsiteX3" fmla="*/ 19213588 w 19213588"/>
              <a:gd name="connsiteY3" fmla="*/ 6958676 h 6958676"/>
              <a:gd name="connsiteX4" fmla="*/ 0 w 19213588"/>
              <a:gd name="connsiteY4" fmla="*/ 6900828 h 6958676"/>
              <a:gd name="connsiteX0" fmla="*/ 0 w 19296381"/>
              <a:gd name="connsiteY0" fmla="*/ 6970276 h 6970276"/>
              <a:gd name="connsiteX1" fmla="*/ 1959466 w 19296381"/>
              <a:gd name="connsiteY1" fmla="*/ 45684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235446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276 h 6970276"/>
              <a:gd name="connsiteX1" fmla="*/ 2373435 w 19296381"/>
              <a:gd name="connsiteY1" fmla="*/ 22537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428630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980586 w 19296381"/>
              <a:gd name="connsiteY1" fmla="*/ 45686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539021 w 19296381"/>
              <a:gd name="connsiteY1" fmla="*/ 68835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739 h 6959288"/>
              <a:gd name="connsiteX1" fmla="*/ 2539021 w 19296381"/>
              <a:gd name="connsiteY1" fmla="*/ 0 h 6959288"/>
              <a:gd name="connsiteX2" fmla="*/ 19286800 w 19296381"/>
              <a:gd name="connsiteY2" fmla="*/ 612 h 6959288"/>
              <a:gd name="connsiteX3" fmla="*/ 19296381 w 19296381"/>
              <a:gd name="connsiteY3" fmla="*/ 6959288 h 6959288"/>
              <a:gd name="connsiteX4" fmla="*/ 0 w 19296381"/>
              <a:gd name="connsiteY4" fmla="*/ 6947739 h 6959288"/>
              <a:gd name="connsiteX0" fmla="*/ 0 w 19268783"/>
              <a:gd name="connsiteY0" fmla="*/ 6924590 h 6959288"/>
              <a:gd name="connsiteX1" fmla="*/ 2511423 w 19268783"/>
              <a:gd name="connsiteY1" fmla="*/ 0 h 6959288"/>
              <a:gd name="connsiteX2" fmla="*/ 19259202 w 19268783"/>
              <a:gd name="connsiteY2" fmla="*/ 612 h 6959288"/>
              <a:gd name="connsiteX3" fmla="*/ 19268783 w 19268783"/>
              <a:gd name="connsiteY3" fmla="*/ 6959288 h 6959288"/>
              <a:gd name="connsiteX4" fmla="*/ 0 w 19268783"/>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59204"/>
              <a:gd name="connsiteY0" fmla="*/ 6924590 h 6959288"/>
              <a:gd name="connsiteX1" fmla="*/ 2511423 w 19259204"/>
              <a:gd name="connsiteY1" fmla="*/ 0 h 6959288"/>
              <a:gd name="connsiteX2" fmla="*/ 19259202 w 19259204"/>
              <a:gd name="connsiteY2" fmla="*/ 612 h 6959288"/>
              <a:gd name="connsiteX3" fmla="*/ 19241185 w 19259204"/>
              <a:gd name="connsiteY3" fmla="*/ 6959288 h 6959288"/>
              <a:gd name="connsiteX4" fmla="*/ 0 w 19259204"/>
              <a:gd name="connsiteY4" fmla="*/ 6924590 h 6959288"/>
              <a:gd name="connsiteX0" fmla="*/ 0 w 19038422"/>
              <a:gd name="connsiteY0" fmla="*/ 6924590 h 6959288"/>
              <a:gd name="connsiteX1" fmla="*/ 2290641 w 19038422"/>
              <a:gd name="connsiteY1" fmla="*/ 0 h 6959288"/>
              <a:gd name="connsiteX2" fmla="*/ 19038420 w 19038422"/>
              <a:gd name="connsiteY2" fmla="*/ 612 h 6959288"/>
              <a:gd name="connsiteX3" fmla="*/ 19020403 w 19038422"/>
              <a:gd name="connsiteY3" fmla="*/ 6959288 h 6959288"/>
              <a:gd name="connsiteX4" fmla="*/ 0 w 19038422"/>
              <a:gd name="connsiteY4" fmla="*/ 6924590 h 6959288"/>
              <a:gd name="connsiteX0" fmla="*/ 0 w 19049835"/>
              <a:gd name="connsiteY0" fmla="*/ 6924590 h 6959288"/>
              <a:gd name="connsiteX1" fmla="*/ 2290641 w 19049835"/>
              <a:gd name="connsiteY1" fmla="*/ 0 h 6959288"/>
              <a:gd name="connsiteX2" fmla="*/ 19038420 w 19049835"/>
              <a:gd name="connsiteY2" fmla="*/ 612 h 6959288"/>
              <a:gd name="connsiteX3" fmla="*/ 19048001 w 19049835"/>
              <a:gd name="connsiteY3" fmla="*/ 6959288 h 6959288"/>
              <a:gd name="connsiteX4" fmla="*/ 0 w 19049835"/>
              <a:gd name="connsiteY4" fmla="*/ 6924590 h 6959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835" h="6959288">
                <a:moveTo>
                  <a:pt x="0" y="6924590"/>
                </a:moveTo>
                <a:lnTo>
                  <a:pt x="2290641" y="0"/>
                </a:lnTo>
                <a:lnTo>
                  <a:pt x="19038420" y="612"/>
                </a:lnTo>
                <a:cubicBezTo>
                  <a:pt x="19029411" y="3479950"/>
                  <a:pt x="19057009" y="3479950"/>
                  <a:pt x="19048001" y="6959288"/>
                </a:cubicBezTo>
                <a:lnTo>
                  <a:pt x="0" y="6924590"/>
                </a:lnTo>
                <a:close/>
              </a:path>
            </a:pathLst>
          </a:custGeom>
          <a:solidFill>
            <a:srgbClr val="1D4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CE871350-06D0-6CF4-30DD-08953526EB69}"/>
              </a:ext>
            </a:extLst>
          </p:cNvPr>
          <p:cNvSpPr>
            <a:spLocks noGrp="1"/>
          </p:cNvSpPr>
          <p:nvPr>
            <p:ph type="title" hasCustomPrompt="1"/>
          </p:nvPr>
        </p:nvSpPr>
        <p:spPr>
          <a:xfrm>
            <a:off x="321340" y="341103"/>
            <a:ext cx="9512639" cy="678570"/>
          </a:xfrm>
          <a:prstGeom prst="rect">
            <a:avLst/>
          </a:prstGeom>
        </p:spPr>
        <p:txBody>
          <a:bodyPr vert="horz" anchor="ctr"/>
          <a:lstStyle>
            <a:lvl1pPr>
              <a:defRPr sz="2400" b="0">
                <a:solidFill>
                  <a:schemeClr val="bg1"/>
                </a:solidFill>
              </a:defRPr>
            </a:lvl1pPr>
          </a:lstStyle>
          <a:p>
            <a:r>
              <a:rPr lang="en-US"/>
              <a:t>Click to edit slide title</a:t>
            </a:r>
          </a:p>
        </p:txBody>
      </p:sp>
    </p:spTree>
    <p:extLst>
      <p:ext uri="{BB962C8B-B14F-4D97-AF65-F5344CB8AC3E}">
        <p14:creationId xmlns:p14="http://schemas.microsoft.com/office/powerpoint/2010/main" val="2637130363"/>
      </p:ext>
    </p:extLst>
  </p:cSld>
  <p:clrMapOvr>
    <a:masterClrMapping/>
  </p:clrMapOvr>
  <p:extLst>
    <p:ext uri="{DCECCB84-F9BA-43D5-87BE-67443E8EF086}">
      <p15:sldGuideLst xmlns:p15="http://schemas.microsoft.com/office/powerpoint/2012/main">
        <p15:guide id="1" orient="horz" pos="2160">
          <p15:clr>
            <a:srgbClr val="A4A3A4"/>
          </p15:clr>
        </p15:guide>
        <p15:guide id="2" pos="3840">
          <p15:clr>
            <a:srgbClr val="A4A3A4"/>
          </p15:clr>
        </p15:guide>
        <p15:guide id="3" pos="96">
          <p15:clr>
            <a:srgbClr val="FBAE40"/>
          </p15:clr>
        </p15:guide>
        <p15:guide id="4" pos="7584">
          <p15:clr>
            <a:srgbClr val="FBAE40"/>
          </p15:clr>
        </p15:guide>
        <p15:guide id="5" pos="240">
          <p15:clr>
            <a:srgbClr val="FBAE40"/>
          </p15:clr>
        </p15:guide>
        <p15:guide id="6" pos="74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Blank with Fram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EAFFCC-0B4A-D1C5-CF52-3C05D52CF2B4}"/>
              </a:ext>
            </a:extLst>
          </p:cNvPr>
          <p:cNvSpPr/>
          <p:nvPr userDrawn="1"/>
        </p:nvSpPr>
        <p:spPr>
          <a:xfrm>
            <a:off x="-30480" y="0"/>
            <a:ext cx="1222248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ingle Corner Rectangle 6">
            <a:extLst>
              <a:ext uri="{FF2B5EF4-FFF2-40B4-BE49-F238E27FC236}">
                <a16:creationId xmlns:a16="http://schemas.microsoft.com/office/drawing/2014/main" id="{E59B1779-E6A2-63ED-1A8A-299BA932B09C}"/>
              </a:ext>
            </a:extLst>
          </p:cNvPr>
          <p:cNvSpPr/>
          <p:nvPr userDrawn="1"/>
        </p:nvSpPr>
        <p:spPr>
          <a:xfrm rot="10800000">
            <a:off x="198699" y="199036"/>
            <a:ext cx="11794602" cy="6454132"/>
          </a:xfrm>
          <a:prstGeom prst="round1Rect">
            <a:avLst>
              <a:gd name="adj" fmla="val 157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86C25FE-8B1C-4308-47E8-B7FAA3EE8E7D}"/>
              </a:ext>
            </a:extLst>
          </p:cNvPr>
          <p:cNvPicPr>
            <a:picLocks noChangeAspect="1"/>
          </p:cNvPicPr>
          <p:nvPr userDrawn="1"/>
        </p:nvPicPr>
        <p:blipFill>
          <a:blip r:embed="rId2"/>
          <a:stretch>
            <a:fillRect/>
          </a:stretch>
        </p:blipFill>
        <p:spPr>
          <a:xfrm>
            <a:off x="109931" y="6443458"/>
            <a:ext cx="315031" cy="277654"/>
          </a:xfrm>
          <a:prstGeom prst="rect">
            <a:avLst/>
          </a:prstGeom>
        </p:spPr>
      </p:pic>
      <p:sp>
        <p:nvSpPr>
          <p:cNvPr id="9" name="TextBox 8">
            <a:extLst>
              <a:ext uri="{FF2B5EF4-FFF2-40B4-BE49-F238E27FC236}">
                <a16:creationId xmlns:a16="http://schemas.microsoft.com/office/drawing/2014/main" id="{5F7F3F3E-0A35-0010-C4C8-5F6745FF7CC6}"/>
              </a:ext>
            </a:extLst>
          </p:cNvPr>
          <p:cNvSpPr txBox="1"/>
          <p:nvPr userDrawn="1"/>
        </p:nvSpPr>
        <p:spPr>
          <a:xfrm>
            <a:off x="11408949" y="6472291"/>
            <a:ext cx="533400" cy="138499"/>
          </a:xfrm>
          <a:prstGeom prst="rect">
            <a:avLst/>
          </a:prstGeom>
          <a:noFill/>
        </p:spPr>
        <p:txBody>
          <a:bodyPr wrap="square" lIns="0" tIns="0" rIns="0" bIns="0" rtlCol="0">
            <a:spAutoFit/>
          </a:bodyPr>
          <a:lstStyle/>
          <a:p>
            <a:pPr algn="r"/>
            <a:fld id="{10B16927-13B3-4496-9F89-5EF8D399C276}" type="slidenum">
              <a:rPr lang="en-US" sz="900" b="0" smtClean="0">
                <a:solidFill>
                  <a:schemeClr val="tx1"/>
                </a:solidFill>
              </a:rPr>
              <a:pPr algn="r"/>
              <a:t>‹#›</a:t>
            </a:fld>
            <a:endParaRPr lang="en-US" sz="900" b="0">
              <a:solidFill>
                <a:schemeClr val="tx1"/>
              </a:solidFill>
            </a:endParaRPr>
          </a:p>
        </p:txBody>
      </p:sp>
    </p:spTree>
    <p:extLst>
      <p:ext uri="{BB962C8B-B14F-4D97-AF65-F5344CB8AC3E}">
        <p14:creationId xmlns:p14="http://schemas.microsoft.com/office/powerpoint/2010/main" val="3635096090"/>
      </p:ext>
    </p:extLst>
  </p:cSld>
  <p:clrMapOvr>
    <a:masterClrMapping/>
  </p:clrMapOvr>
  <p:extLst>
    <p:ext uri="{DCECCB84-F9BA-43D5-87BE-67443E8EF086}">
      <p15:sldGuideLst xmlns:p15="http://schemas.microsoft.com/office/powerpoint/2012/main">
        <p15:guide id="1" orient="horz" pos="2160">
          <p15:clr>
            <a:srgbClr val="A4A3A4"/>
          </p15:clr>
        </p15:guide>
        <p15:guide id="2" pos="3840">
          <p15:clr>
            <a:srgbClr val="A4A3A4"/>
          </p15:clr>
        </p15:guide>
        <p15:guide id="3" pos="96">
          <p15:clr>
            <a:srgbClr val="FBAE40"/>
          </p15:clr>
        </p15:guide>
        <p15:guide id="4" pos="7584">
          <p15:clr>
            <a:srgbClr val="FBAE40"/>
          </p15:clr>
        </p15:guide>
        <p15:guide id="5" pos="240">
          <p15:clr>
            <a:srgbClr val="FBAE40"/>
          </p15:clr>
        </p15:guide>
        <p15:guide id="6" pos="74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Blank All">
    <p:spTree>
      <p:nvGrpSpPr>
        <p:cNvPr id="1" name=""/>
        <p:cNvGrpSpPr/>
        <p:nvPr/>
      </p:nvGrpSpPr>
      <p:grpSpPr>
        <a:xfrm>
          <a:off x="0" y="0"/>
          <a:ext cx="0" cy="0"/>
          <a:chOff x="0" y="0"/>
          <a:chExt cx="0" cy="0"/>
        </a:xfrm>
      </p:grpSpPr>
      <p:sp>
        <p:nvSpPr>
          <p:cNvPr id="4" name="Round Single Corner Rectangle 3">
            <a:extLst>
              <a:ext uri="{FF2B5EF4-FFF2-40B4-BE49-F238E27FC236}">
                <a16:creationId xmlns:a16="http://schemas.microsoft.com/office/drawing/2014/main" id="{7CF6D77E-0CBA-8DA4-9902-B9947D1A7529}"/>
              </a:ext>
            </a:extLst>
          </p:cNvPr>
          <p:cNvSpPr/>
          <p:nvPr userDrawn="1"/>
        </p:nvSpPr>
        <p:spPr>
          <a:xfrm rot="10800000">
            <a:off x="117425" y="126123"/>
            <a:ext cx="11957150" cy="6605755"/>
          </a:xfrm>
          <a:prstGeom prst="round1Rect">
            <a:avLst>
              <a:gd name="adj" fmla="val 157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5447179"/>
      </p:ext>
    </p:extLst>
  </p:cSld>
  <p:clrMapOvr>
    <a:masterClrMapping/>
  </p:clrMapOvr>
  <p:extLst>
    <p:ext uri="{DCECCB84-F9BA-43D5-87BE-67443E8EF086}">
      <p15:sldGuideLst xmlns:p15="http://schemas.microsoft.com/office/powerpoint/2012/main">
        <p15:guide id="1" orient="horz" pos="2160">
          <p15:clr>
            <a:srgbClr val="A4A3A4"/>
          </p15:clr>
        </p15:guide>
        <p15:guide id="2" pos="3840">
          <p15:clr>
            <a:srgbClr val="A4A3A4"/>
          </p15:clr>
        </p15:guide>
        <p15:guide id="3" pos="96">
          <p15:clr>
            <a:srgbClr val="FBAE40"/>
          </p15:clr>
        </p15:guide>
        <p15:guide id="4" pos="7584">
          <p15:clr>
            <a:srgbClr val="FBAE40"/>
          </p15:clr>
        </p15:guide>
        <p15:guide id="5" pos="240">
          <p15:clr>
            <a:srgbClr val="FBAE40"/>
          </p15:clr>
        </p15:guide>
        <p15:guide id="6" pos="74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3 Column">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6A3DFA48-4CE4-72BA-CF8A-DD4B3243709B}"/>
              </a:ext>
            </a:extLst>
          </p:cNvPr>
          <p:cNvGraphicFramePr>
            <a:graphicFrameLocks noChangeAspect="1"/>
          </p:cNvGraphicFramePr>
          <p:nvPr userDrawn="1">
            <p:custDataLst>
              <p:tags r:id="rId1"/>
            </p:custDataLst>
            <p:extLst>
              <p:ext uri="{D42A27DB-BD31-4B8C-83A1-F6EECF244321}">
                <p14:modId xmlns:p14="http://schemas.microsoft.com/office/powerpoint/2010/main" val="18175965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35" imgH="435" progId="TCLayout.ActiveDocument.1">
                  <p:embed/>
                </p:oleObj>
              </mc:Choice>
              <mc:Fallback>
                <p:oleObj name="think-cell Slide" r:id="rId3" imgW="435" imgH="435" progId="TCLayout.ActiveDocument.1">
                  <p:embed/>
                  <p:pic>
                    <p:nvPicPr>
                      <p:cNvPr id="15" name="think-cell data - do not delete" hidden="1">
                        <a:extLst>
                          <a:ext uri="{FF2B5EF4-FFF2-40B4-BE49-F238E27FC236}">
                            <a16:creationId xmlns:a16="http://schemas.microsoft.com/office/drawing/2014/main" id="{6A3DFA48-4CE4-72BA-CF8A-DD4B3243709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Line 11">
            <a:extLst>
              <a:ext uri="{FF2B5EF4-FFF2-40B4-BE49-F238E27FC236}">
                <a16:creationId xmlns:a16="http://schemas.microsoft.com/office/drawing/2014/main" id="{BE637595-048B-4DF0-A94E-985FA85BFC48}"/>
              </a:ext>
            </a:extLst>
          </p:cNvPr>
          <p:cNvSpPr>
            <a:spLocks noChangeShapeType="1"/>
          </p:cNvSpPr>
          <p:nvPr userDrawn="1"/>
        </p:nvSpPr>
        <p:spPr bwMode="gray">
          <a:xfrm>
            <a:off x="4126023" y="1371600"/>
            <a:ext cx="0" cy="4389120"/>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sp>
        <p:nvSpPr>
          <p:cNvPr id="19" name="Line 12">
            <a:extLst>
              <a:ext uri="{FF2B5EF4-FFF2-40B4-BE49-F238E27FC236}">
                <a16:creationId xmlns:a16="http://schemas.microsoft.com/office/drawing/2014/main" id="{D8F0D541-9F0A-4670-A4D3-DED545BB4F26}"/>
              </a:ext>
            </a:extLst>
          </p:cNvPr>
          <p:cNvSpPr>
            <a:spLocks noChangeShapeType="1"/>
          </p:cNvSpPr>
          <p:nvPr userDrawn="1"/>
        </p:nvSpPr>
        <p:spPr bwMode="gray">
          <a:xfrm>
            <a:off x="8066916" y="1371600"/>
            <a:ext cx="0" cy="4389120"/>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sp>
        <p:nvSpPr>
          <p:cNvPr id="46" name="Text Placeholder 44">
            <a:extLst>
              <a:ext uri="{FF2B5EF4-FFF2-40B4-BE49-F238E27FC236}">
                <a16:creationId xmlns:a16="http://schemas.microsoft.com/office/drawing/2014/main" id="{B5BF2572-1112-46B0-89CF-10ECBA0C7EF6}"/>
              </a:ext>
            </a:extLst>
          </p:cNvPr>
          <p:cNvSpPr>
            <a:spLocks noGrp="1"/>
          </p:cNvSpPr>
          <p:nvPr>
            <p:ph type="body" sz="quarter" idx="21" hasCustomPrompt="1"/>
          </p:nvPr>
        </p:nvSpPr>
        <p:spPr>
          <a:xfrm>
            <a:off x="1925638" y="6054657"/>
            <a:ext cx="8340725" cy="361950"/>
          </a:xfrm>
          <a:prstGeom prst="rect">
            <a:avLst/>
          </a:prstGeom>
        </p:spPr>
        <p:txBody>
          <a:bodyPr/>
          <a:lstStyle>
            <a:lvl1pPr marL="0" indent="0" algn="ctr">
              <a:buNone/>
              <a:defRPr sz="1800" i="0"/>
            </a:lvl1pPr>
          </a:lstStyle>
          <a:p>
            <a:pPr lvl="0"/>
            <a:r>
              <a:rPr lang="en-US"/>
              <a:t>Click to edit text</a:t>
            </a:r>
          </a:p>
        </p:txBody>
      </p:sp>
      <p:sp>
        <p:nvSpPr>
          <p:cNvPr id="25" name="Text Placeholder 35">
            <a:extLst>
              <a:ext uri="{FF2B5EF4-FFF2-40B4-BE49-F238E27FC236}">
                <a16:creationId xmlns:a16="http://schemas.microsoft.com/office/drawing/2014/main" id="{A1B67B6F-FDAC-45C9-A522-A0757ABF9380}"/>
              </a:ext>
            </a:extLst>
          </p:cNvPr>
          <p:cNvSpPr>
            <a:spLocks noGrp="1"/>
          </p:cNvSpPr>
          <p:nvPr>
            <p:ph type="body" sz="quarter" idx="20" hasCustomPrompt="1"/>
          </p:nvPr>
        </p:nvSpPr>
        <p:spPr>
          <a:xfrm>
            <a:off x="8303935" y="1386690"/>
            <a:ext cx="3507059" cy="418910"/>
          </a:xfrm>
          <a:prstGeom prst="rect">
            <a:avLst/>
          </a:prstGeom>
        </p:spPr>
        <p:txBody>
          <a:bodyPr/>
          <a:lstStyle>
            <a:lvl1pPr marL="0" indent="0">
              <a:lnSpc>
                <a:spcPct val="100000"/>
              </a:lnSpc>
              <a:spcBef>
                <a:spcPts val="0"/>
              </a:spcBef>
              <a:buNone/>
              <a:defRPr sz="2400" b="1">
                <a:solidFill>
                  <a:schemeClr val="tx1"/>
                </a:solidFill>
              </a:defRPr>
            </a:lvl1pPr>
          </a:lstStyle>
          <a:p>
            <a:pPr lvl="0"/>
            <a:r>
              <a:rPr lang="en-US"/>
              <a:t>Heading 24pt</a:t>
            </a:r>
          </a:p>
        </p:txBody>
      </p:sp>
      <p:sp>
        <p:nvSpPr>
          <p:cNvPr id="27" name="Text Placeholder 27">
            <a:extLst>
              <a:ext uri="{FF2B5EF4-FFF2-40B4-BE49-F238E27FC236}">
                <a16:creationId xmlns:a16="http://schemas.microsoft.com/office/drawing/2014/main" id="{D8DAF8F6-8087-4D56-BCD6-5FC2CE35FDB7}"/>
              </a:ext>
            </a:extLst>
          </p:cNvPr>
          <p:cNvSpPr>
            <a:spLocks noGrp="1"/>
          </p:cNvSpPr>
          <p:nvPr>
            <p:ph type="body" sz="quarter" idx="22" hasCustomPrompt="1"/>
          </p:nvPr>
        </p:nvSpPr>
        <p:spPr>
          <a:xfrm>
            <a:off x="8303936" y="2479345"/>
            <a:ext cx="3490247" cy="3219105"/>
          </a:xfrm>
          <a:prstGeom prst="rect">
            <a:avLst/>
          </a:prstGeom>
        </p:spPr>
        <p:txBody>
          <a:bodyPr/>
          <a:lstStyle>
            <a:lvl1pPr marL="228600" indent="-228600">
              <a:defRPr sz="1800"/>
            </a:lvl1pPr>
            <a:lvl2pPr marL="6858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lang="en-US" sz="1400" kern="1200" dirty="0">
                <a:solidFill>
                  <a:schemeClr val="tx1"/>
                </a:solidFill>
                <a:latin typeface="Arial" panose="020B0604020202020204" pitchFamily="34" charset="0"/>
                <a:ea typeface="+mn-ea"/>
                <a:cs typeface="Arial" panose="020B0604020202020204" pitchFamily="34" charset="0"/>
              </a:defRPr>
            </a:lvl3pPr>
            <a:lvl4pPr marL="1600200" indent="-228600">
              <a:buFont typeface="Courier New" panose="02070309020205020404" pitchFamily="49" charset="0"/>
              <a:buChar char="o"/>
              <a:defRPr sz="1400"/>
            </a:lvl4pPr>
            <a:lvl5pPr>
              <a:defRPr sz="1200"/>
            </a:lvl5pPr>
          </a:lstStyle>
          <a:p>
            <a:pPr lvl="0"/>
            <a:r>
              <a:rPr lang="en-US"/>
              <a:t>Click to edit text</a:t>
            </a:r>
          </a:p>
          <a:p>
            <a:pPr lvl="1"/>
            <a:r>
              <a:rPr lang="en-US"/>
              <a:t>Second level</a:t>
            </a:r>
          </a:p>
          <a:p>
            <a:pPr lvl="2"/>
            <a:r>
              <a:rPr lang="en-US"/>
              <a:t>Third level</a:t>
            </a:r>
          </a:p>
          <a:p>
            <a:pPr lvl="3"/>
            <a:r>
              <a:rPr lang="en-US"/>
              <a:t>Fourth level</a:t>
            </a:r>
          </a:p>
        </p:txBody>
      </p:sp>
      <p:pic>
        <p:nvPicPr>
          <p:cNvPr id="6" name="Picture 5">
            <a:extLst>
              <a:ext uri="{FF2B5EF4-FFF2-40B4-BE49-F238E27FC236}">
                <a16:creationId xmlns:a16="http://schemas.microsoft.com/office/drawing/2014/main" id="{342397E2-8977-5765-01E3-89AE90535353}"/>
              </a:ext>
            </a:extLst>
          </p:cNvPr>
          <p:cNvPicPr>
            <a:picLocks noChangeAspect="1"/>
          </p:cNvPicPr>
          <p:nvPr userDrawn="1"/>
        </p:nvPicPr>
        <p:blipFill>
          <a:blip r:embed="rId5"/>
          <a:stretch>
            <a:fillRect/>
          </a:stretch>
        </p:blipFill>
        <p:spPr>
          <a:xfrm>
            <a:off x="109931" y="6443458"/>
            <a:ext cx="315031" cy="277654"/>
          </a:xfrm>
          <a:prstGeom prst="rect">
            <a:avLst/>
          </a:prstGeom>
        </p:spPr>
      </p:pic>
      <p:sp>
        <p:nvSpPr>
          <p:cNvPr id="7" name="TextBox 6">
            <a:extLst>
              <a:ext uri="{FF2B5EF4-FFF2-40B4-BE49-F238E27FC236}">
                <a16:creationId xmlns:a16="http://schemas.microsoft.com/office/drawing/2014/main" id="{7F0108BB-E683-5621-058F-012A6C6AC8CC}"/>
              </a:ext>
            </a:extLst>
          </p:cNvPr>
          <p:cNvSpPr txBox="1"/>
          <p:nvPr userDrawn="1"/>
        </p:nvSpPr>
        <p:spPr>
          <a:xfrm>
            <a:off x="11408949" y="6472291"/>
            <a:ext cx="533400" cy="138499"/>
          </a:xfrm>
          <a:prstGeom prst="rect">
            <a:avLst/>
          </a:prstGeom>
          <a:noFill/>
        </p:spPr>
        <p:txBody>
          <a:bodyPr wrap="square" lIns="0" tIns="0" rIns="0" bIns="0" rtlCol="0">
            <a:spAutoFit/>
          </a:bodyPr>
          <a:lstStyle/>
          <a:p>
            <a:pPr algn="r"/>
            <a:fld id="{10B16927-13B3-4496-9F89-5EF8D399C276}" type="slidenum">
              <a:rPr lang="en-US" sz="900" b="0" smtClean="0">
                <a:solidFill>
                  <a:schemeClr val="tx1"/>
                </a:solidFill>
              </a:rPr>
              <a:pPr algn="r"/>
              <a:t>‹#›</a:t>
            </a:fld>
            <a:endParaRPr lang="en-US" sz="900" b="0">
              <a:solidFill>
                <a:schemeClr val="tx1"/>
              </a:solidFill>
            </a:endParaRPr>
          </a:p>
        </p:txBody>
      </p:sp>
      <p:sp>
        <p:nvSpPr>
          <p:cNvPr id="8" name="Rectangle 7">
            <a:extLst>
              <a:ext uri="{FF2B5EF4-FFF2-40B4-BE49-F238E27FC236}">
                <a16:creationId xmlns:a16="http://schemas.microsoft.com/office/drawing/2014/main" id="{4B2EB8DF-2B35-B1FB-7034-63E58C8A4794}"/>
              </a:ext>
            </a:extLst>
          </p:cNvPr>
          <p:cNvSpPr/>
          <p:nvPr userDrawn="1"/>
        </p:nvSpPr>
        <p:spPr>
          <a:xfrm>
            <a:off x="195128" y="199134"/>
            <a:ext cx="11802848" cy="954420"/>
          </a:xfrm>
          <a:prstGeom prst="rect">
            <a:avLst/>
          </a:prstGeom>
          <a:solidFill>
            <a:srgbClr val="001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17">
            <a:extLst>
              <a:ext uri="{FF2B5EF4-FFF2-40B4-BE49-F238E27FC236}">
                <a16:creationId xmlns:a16="http://schemas.microsoft.com/office/drawing/2014/main" id="{3B9000A2-E006-CD86-26DA-1AC52B6339A3}"/>
              </a:ext>
            </a:extLst>
          </p:cNvPr>
          <p:cNvSpPr/>
          <p:nvPr userDrawn="1"/>
        </p:nvSpPr>
        <p:spPr>
          <a:xfrm>
            <a:off x="9806588" y="193711"/>
            <a:ext cx="2191598" cy="954501"/>
          </a:xfrm>
          <a:custGeom>
            <a:avLst/>
            <a:gdLst>
              <a:gd name="connsiteX0" fmla="*/ 0 w 4691270"/>
              <a:gd name="connsiteY0" fmla="*/ 6858000 h 6858000"/>
              <a:gd name="connsiteX1" fmla="*/ 1848689 w 4691270"/>
              <a:gd name="connsiteY1" fmla="*/ 0 h 6858000"/>
              <a:gd name="connsiteX2" fmla="*/ 4691270 w 4691270"/>
              <a:gd name="connsiteY2" fmla="*/ 0 h 6858000"/>
              <a:gd name="connsiteX3" fmla="*/ 2842581 w 4691270"/>
              <a:gd name="connsiteY3" fmla="*/ 6858000 h 6858000"/>
              <a:gd name="connsiteX4" fmla="*/ 0 w 4691270"/>
              <a:gd name="connsiteY4" fmla="*/ 6858000 h 6858000"/>
              <a:gd name="connsiteX0" fmla="*/ 0 w 2915479"/>
              <a:gd name="connsiteY0" fmla="*/ 6858000 h 6858000"/>
              <a:gd name="connsiteX1" fmla="*/ 1848689 w 2915479"/>
              <a:gd name="connsiteY1" fmla="*/ 0 h 6858000"/>
              <a:gd name="connsiteX2" fmla="*/ 2915479 w 2915479"/>
              <a:gd name="connsiteY2" fmla="*/ 13253 h 6858000"/>
              <a:gd name="connsiteX3" fmla="*/ 2842581 w 2915479"/>
              <a:gd name="connsiteY3" fmla="*/ 6858000 h 6858000"/>
              <a:gd name="connsiteX4" fmla="*/ 0 w 2915479"/>
              <a:gd name="connsiteY4" fmla="*/ 6858000 h 6858000"/>
              <a:gd name="connsiteX0" fmla="*/ 0 w 2915479"/>
              <a:gd name="connsiteY0" fmla="*/ 6858000 h 6858000"/>
              <a:gd name="connsiteX1" fmla="*/ 1848689 w 2915479"/>
              <a:gd name="connsiteY1" fmla="*/ 0 h 6858000"/>
              <a:gd name="connsiteX2" fmla="*/ 2915479 w 2915479"/>
              <a:gd name="connsiteY2" fmla="*/ 1 h 6858000"/>
              <a:gd name="connsiteX3" fmla="*/ 2842581 w 2915479"/>
              <a:gd name="connsiteY3" fmla="*/ 6858000 h 6858000"/>
              <a:gd name="connsiteX4" fmla="*/ 0 w 2915479"/>
              <a:gd name="connsiteY4" fmla="*/ 6858000 h 6858000"/>
              <a:gd name="connsiteX0" fmla="*/ 0 w 3982268"/>
              <a:gd name="connsiteY0" fmla="*/ 6858000 h 6871252"/>
              <a:gd name="connsiteX1" fmla="*/ 1848689 w 3982268"/>
              <a:gd name="connsiteY1" fmla="*/ 0 h 6871252"/>
              <a:gd name="connsiteX2" fmla="*/ 2915479 w 3982268"/>
              <a:gd name="connsiteY2" fmla="*/ 1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2644 w 3982268"/>
              <a:gd name="connsiteY2" fmla="*/ 13253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7960 w 3982268"/>
              <a:gd name="connsiteY2" fmla="*/ 2621 h 6871252"/>
              <a:gd name="connsiteX3" fmla="*/ 3982268 w 3982268"/>
              <a:gd name="connsiteY3" fmla="*/ 6871252 h 6871252"/>
              <a:gd name="connsiteX4" fmla="*/ 0 w 3982268"/>
              <a:gd name="connsiteY4" fmla="*/ 6858000 h 6871252"/>
              <a:gd name="connsiteX0" fmla="*/ 0 w 3982268"/>
              <a:gd name="connsiteY0" fmla="*/ 6860695 h 6873947"/>
              <a:gd name="connsiteX1" fmla="*/ 1848689 w 3982268"/>
              <a:gd name="connsiteY1" fmla="*/ 2695 h 6873947"/>
              <a:gd name="connsiteX2" fmla="*/ 3927960 w 3982268"/>
              <a:gd name="connsiteY2" fmla="*/ 0 h 6873947"/>
              <a:gd name="connsiteX3" fmla="*/ 3982268 w 3982268"/>
              <a:gd name="connsiteY3" fmla="*/ 6873947 h 6873947"/>
              <a:gd name="connsiteX4" fmla="*/ 0 w 3982268"/>
              <a:gd name="connsiteY4" fmla="*/ 6860695 h 6873947"/>
              <a:gd name="connsiteX0" fmla="*/ 0 w 4014166"/>
              <a:gd name="connsiteY0" fmla="*/ 6860695 h 6860695"/>
              <a:gd name="connsiteX1" fmla="*/ 1848689 w 4014166"/>
              <a:gd name="connsiteY1" fmla="*/ 2695 h 6860695"/>
              <a:gd name="connsiteX2" fmla="*/ 3927960 w 4014166"/>
              <a:gd name="connsiteY2" fmla="*/ 0 h 6860695"/>
              <a:gd name="connsiteX3" fmla="*/ 4014166 w 4014166"/>
              <a:gd name="connsiteY3" fmla="*/ 6756989 h 6860695"/>
              <a:gd name="connsiteX4" fmla="*/ 0 w 4014166"/>
              <a:gd name="connsiteY4" fmla="*/ 6860695 h 686069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58000 h 6860620"/>
              <a:gd name="connsiteX1" fmla="*/ 1848689 w 3934421"/>
              <a:gd name="connsiteY1" fmla="*/ 0 h 6860620"/>
              <a:gd name="connsiteX2" fmla="*/ 3858110 w 3934421"/>
              <a:gd name="connsiteY2" fmla="*/ 79855 h 6860620"/>
              <a:gd name="connsiteX3" fmla="*/ 3934421 w 3934421"/>
              <a:gd name="connsiteY3" fmla="*/ 6860620 h 6860620"/>
              <a:gd name="connsiteX4" fmla="*/ 0 w 3934421"/>
              <a:gd name="connsiteY4" fmla="*/ 6858000 h 6860620"/>
              <a:gd name="connsiteX0" fmla="*/ 0 w 3934421"/>
              <a:gd name="connsiteY0" fmla="*/ 6860695 h 6863315"/>
              <a:gd name="connsiteX1" fmla="*/ 1848689 w 3934421"/>
              <a:gd name="connsiteY1" fmla="*/ 2695 h 6863315"/>
              <a:gd name="connsiteX2" fmla="*/ 3921610 w 3934421"/>
              <a:gd name="connsiteY2" fmla="*/ 0 h 6863315"/>
              <a:gd name="connsiteX3" fmla="*/ 3934421 w 3934421"/>
              <a:gd name="connsiteY3" fmla="*/ 6863315 h 6863315"/>
              <a:gd name="connsiteX4" fmla="*/ 0 w 3934421"/>
              <a:gd name="connsiteY4" fmla="*/ 6860695 h 6863315"/>
              <a:gd name="connsiteX0" fmla="*/ 0 w 21185743"/>
              <a:gd name="connsiteY0" fmla="*/ 6860695 h 6863315"/>
              <a:gd name="connsiteX1" fmla="*/ 1848689 w 21185743"/>
              <a:gd name="connsiteY1" fmla="*/ 2695 h 6863315"/>
              <a:gd name="connsiteX2" fmla="*/ 21185743 w 21185743"/>
              <a:gd name="connsiteY2" fmla="*/ 0 h 6863315"/>
              <a:gd name="connsiteX3" fmla="*/ 3934421 w 21185743"/>
              <a:gd name="connsiteY3" fmla="*/ 6863315 h 6863315"/>
              <a:gd name="connsiteX4" fmla="*/ 0 w 21185743"/>
              <a:gd name="connsiteY4" fmla="*/ 6860695 h 6863315"/>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78512"/>
              <a:gd name="connsiteY0" fmla="*/ 6860695 h 6860694"/>
              <a:gd name="connsiteX1" fmla="*/ 1848689 w 22078512"/>
              <a:gd name="connsiteY1" fmla="*/ 2695 h 6860694"/>
              <a:gd name="connsiteX2" fmla="*/ 21832566 w 22078512"/>
              <a:gd name="connsiteY2" fmla="*/ 0 h 6860694"/>
              <a:gd name="connsiteX3" fmla="*/ 22014184 w 22078512"/>
              <a:gd name="connsiteY3" fmla="*/ 6727378 h 6860694"/>
              <a:gd name="connsiteX4" fmla="*/ 0 w 22078512"/>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847161 h 6860694"/>
              <a:gd name="connsiteX4" fmla="*/ 0 w 22014184"/>
              <a:gd name="connsiteY4" fmla="*/ 6860695 h 6860694"/>
              <a:gd name="connsiteX0" fmla="*/ 0 w 22014184"/>
              <a:gd name="connsiteY0" fmla="*/ 6884648 h 6884647"/>
              <a:gd name="connsiteX1" fmla="*/ 1848689 w 22014184"/>
              <a:gd name="connsiteY1" fmla="*/ 26648 h 6884647"/>
              <a:gd name="connsiteX2" fmla="*/ 21928390 w 22014184"/>
              <a:gd name="connsiteY2" fmla="*/ 0 h 6884647"/>
              <a:gd name="connsiteX3" fmla="*/ 22014184 w 22014184"/>
              <a:gd name="connsiteY3" fmla="*/ 6871114 h 6884647"/>
              <a:gd name="connsiteX4" fmla="*/ 0 w 22014184"/>
              <a:gd name="connsiteY4" fmla="*/ 6884648 h 6884647"/>
              <a:gd name="connsiteX0" fmla="*/ 0 w 22014184"/>
              <a:gd name="connsiteY0" fmla="*/ 6858950 h 6858949"/>
              <a:gd name="connsiteX1" fmla="*/ 1848689 w 22014184"/>
              <a:gd name="connsiteY1" fmla="*/ 950 h 6858949"/>
              <a:gd name="connsiteX2" fmla="*/ 17291794 w 22014184"/>
              <a:gd name="connsiteY2" fmla="*/ 0 h 6858949"/>
              <a:gd name="connsiteX3" fmla="*/ 22014184 w 22014184"/>
              <a:gd name="connsiteY3" fmla="*/ 6845416 h 6858949"/>
              <a:gd name="connsiteX4" fmla="*/ 0 w 22014184"/>
              <a:gd name="connsiteY4" fmla="*/ 6858950 h 6858949"/>
              <a:gd name="connsiteX0" fmla="*/ 0 w 22014184"/>
              <a:gd name="connsiteY0" fmla="*/ 6858950 h 6858949"/>
              <a:gd name="connsiteX1" fmla="*/ 1848689 w 22014184"/>
              <a:gd name="connsiteY1" fmla="*/ 950 h 6858949"/>
              <a:gd name="connsiteX2" fmla="*/ 17943002 w 22014184"/>
              <a:gd name="connsiteY2" fmla="*/ 0 h 6858949"/>
              <a:gd name="connsiteX3" fmla="*/ 22014184 w 22014184"/>
              <a:gd name="connsiteY3" fmla="*/ 6845416 h 6858949"/>
              <a:gd name="connsiteX4" fmla="*/ 0 w 22014184"/>
              <a:gd name="connsiteY4" fmla="*/ 6858950 h 6858949"/>
              <a:gd name="connsiteX0" fmla="*/ 0 w 17950648"/>
              <a:gd name="connsiteY0" fmla="*/ 6858950 h 6858949"/>
              <a:gd name="connsiteX1" fmla="*/ 1848689 w 17950648"/>
              <a:gd name="connsiteY1" fmla="*/ 950 h 6858949"/>
              <a:gd name="connsiteX2" fmla="*/ 17943002 w 17950648"/>
              <a:gd name="connsiteY2" fmla="*/ 0 h 6858949"/>
              <a:gd name="connsiteX3" fmla="*/ 17950648 w 17950648"/>
              <a:gd name="connsiteY3" fmla="*/ 6845416 h 6858949"/>
              <a:gd name="connsiteX4" fmla="*/ 0 w 17950648"/>
              <a:gd name="connsiteY4" fmla="*/ 6858950 h 6858949"/>
              <a:gd name="connsiteX0" fmla="*/ 0 w 17976696"/>
              <a:gd name="connsiteY0" fmla="*/ 6858950 h 6858949"/>
              <a:gd name="connsiteX1" fmla="*/ 1848689 w 17976696"/>
              <a:gd name="connsiteY1" fmla="*/ 950 h 6858949"/>
              <a:gd name="connsiteX2" fmla="*/ 17943002 w 17976696"/>
              <a:gd name="connsiteY2" fmla="*/ 0 h 6858949"/>
              <a:gd name="connsiteX3" fmla="*/ 17976696 w 17976696"/>
              <a:gd name="connsiteY3" fmla="*/ 6845416 h 6858949"/>
              <a:gd name="connsiteX4" fmla="*/ 0 w 17976696"/>
              <a:gd name="connsiteY4" fmla="*/ 6858950 h 6858949"/>
              <a:gd name="connsiteX0" fmla="*/ 0 w 17995295"/>
              <a:gd name="connsiteY0" fmla="*/ 6858950 h 6858949"/>
              <a:gd name="connsiteX1" fmla="*/ 1848689 w 17995295"/>
              <a:gd name="connsiteY1" fmla="*/ 950 h 6858949"/>
              <a:gd name="connsiteX2" fmla="*/ 17995098 w 17995295"/>
              <a:gd name="connsiteY2" fmla="*/ 0 h 6858949"/>
              <a:gd name="connsiteX3" fmla="*/ 17976696 w 17995295"/>
              <a:gd name="connsiteY3" fmla="*/ 6845416 h 6858949"/>
              <a:gd name="connsiteX4" fmla="*/ 0 w 17995295"/>
              <a:gd name="connsiteY4" fmla="*/ 6858950 h 6858949"/>
              <a:gd name="connsiteX0" fmla="*/ 0 w 17995295"/>
              <a:gd name="connsiteY0" fmla="*/ 6927477 h 6927477"/>
              <a:gd name="connsiteX1" fmla="*/ 1848689 w 17995295"/>
              <a:gd name="connsiteY1" fmla="*/ 950 h 6927477"/>
              <a:gd name="connsiteX2" fmla="*/ 17995098 w 17995295"/>
              <a:gd name="connsiteY2" fmla="*/ 0 h 6927477"/>
              <a:gd name="connsiteX3" fmla="*/ 17976696 w 17995295"/>
              <a:gd name="connsiteY3" fmla="*/ 6845416 h 6927477"/>
              <a:gd name="connsiteX4" fmla="*/ 0 w 17995295"/>
              <a:gd name="connsiteY4" fmla="*/ 6927477 h 6927477"/>
              <a:gd name="connsiteX0" fmla="*/ 0 w 19185604"/>
              <a:gd name="connsiteY0" fmla="*/ 6927477 h 6927477"/>
              <a:gd name="connsiteX1" fmla="*/ 1848689 w 19185604"/>
              <a:gd name="connsiteY1" fmla="*/ 950 h 6927477"/>
              <a:gd name="connsiteX2" fmla="*/ 17995098 w 19185604"/>
              <a:gd name="connsiteY2" fmla="*/ 0 h 6927477"/>
              <a:gd name="connsiteX3" fmla="*/ 19185604 w 19185604"/>
              <a:gd name="connsiteY3" fmla="*/ 6913942 h 6927477"/>
              <a:gd name="connsiteX4" fmla="*/ 0 w 19185604"/>
              <a:gd name="connsiteY4" fmla="*/ 6927477 h 6927477"/>
              <a:gd name="connsiteX0" fmla="*/ 0 w 19204201"/>
              <a:gd name="connsiteY0" fmla="*/ 6996005 h 6996005"/>
              <a:gd name="connsiteX1" fmla="*/ 1848689 w 19204201"/>
              <a:gd name="connsiteY1" fmla="*/ 69478 h 6996005"/>
              <a:gd name="connsiteX2" fmla="*/ 19204007 w 19204201"/>
              <a:gd name="connsiteY2" fmla="*/ 0 h 6996005"/>
              <a:gd name="connsiteX3" fmla="*/ 19185604 w 19204201"/>
              <a:gd name="connsiteY3" fmla="*/ 6982470 h 6996005"/>
              <a:gd name="connsiteX4" fmla="*/ 0 w 19204201"/>
              <a:gd name="connsiteY4" fmla="*/ 6996005 h 6996005"/>
              <a:gd name="connsiteX0" fmla="*/ 0 w 19232185"/>
              <a:gd name="connsiteY0" fmla="*/ 6924622 h 6982470"/>
              <a:gd name="connsiteX1" fmla="*/ 1876673 w 19232185"/>
              <a:gd name="connsiteY1" fmla="*/ 69478 h 6982470"/>
              <a:gd name="connsiteX2" fmla="*/ 19231991 w 19232185"/>
              <a:gd name="connsiteY2" fmla="*/ 0 h 6982470"/>
              <a:gd name="connsiteX3" fmla="*/ 19213588 w 19232185"/>
              <a:gd name="connsiteY3" fmla="*/ 6982470 h 6982470"/>
              <a:gd name="connsiteX4" fmla="*/ 0 w 19232185"/>
              <a:gd name="connsiteY4" fmla="*/ 6924622 h 6982470"/>
              <a:gd name="connsiteX0" fmla="*/ 0 w 19213588"/>
              <a:gd name="connsiteY0" fmla="*/ 6924622 h 6982470"/>
              <a:gd name="connsiteX1" fmla="*/ 1876673 w 19213588"/>
              <a:gd name="connsiteY1" fmla="*/ 69478 h 6982470"/>
              <a:gd name="connsiteX2" fmla="*/ 19204007 w 19213588"/>
              <a:gd name="connsiteY2" fmla="*/ 0 h 6982470"/>
              <a:gd name="connsiteX3" fmla="*/ 19213588 w 19213588"/>
              <a:gd name="connsiteY3" fmla="*/ 6982470 h 6982470"/>
              <a:gd name="connsiteX4" fmla="*/ 0 w 19213588"/>
              <a:gd name="connsiteY4" fmla="*/ 6924622 h 6982470"/>
              <a:gd name="connsiteX0" fmla="*/ 0 w 19213588"/>
              <a:gd name="connsiteY0" fmla="*/ 6900828 h 6958676"/>
              <a:gd name="connsiteX1" fmla="*/ 1876673 w 19213588"/>
              <a:gd name="connsiteY1" fmla="*/ 45684 h 6958676"/>
              <a:gd name="connsiteX2" fmla="*/ 19204007 w 19213588"/>
              <a:gd name="connsiteY2" fmla="*/ 0 h 6958676"/>
              <a:gd name="connsiteX3" fmla="*/ 19213588 w 19213588"/>
              <a:gd name="connsiteY3" fmla="*/ 6958676 h 6958676"/>
              <a:gd name="connsiteX4" fmla="*/ 0 w 19213588"/>
              <a:gd name="connsiteY4" fmla="*/ 6900828 h 6958676"/>
              <a:gd name="connsiteX0" fmla="*/ 0 w 19296381"/>
              <a:gd name="connsiteY0" fmla="*/ 6970276 h 6970276"/>
              <a:gd name="connsiteX1" fmla="*/ 1959466 w 19296381"/>
              <a:gd name="connsiteY1" fmla="*/ 45684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235446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276 h 6970276"/>
              <a:gd name="connsiteX1" fmla="*/ 2373435 w 19296381"/>
              <a:gd name="connsiteY1" fmla="*/ 22537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428630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980586 w 19296381"/>
              <a:gd name="connsiteY1" fmla="*/ 45686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539021 w 19296381"/>
              <a:gd name="connsiteY1" fmla="*/ 68835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739 h 6959288"/>
              <a:gd name="connsiteX1" fmla="*/ 2539021 w 19296381"/>
              <a:gd name="connsiteY1" fmla="*/ 0 h 6959288"/>
              <a:gd name="connsiteX2" fmla="*/ 19286800 w 19296381"/>
              <a:gd name="connsiteY2" fmla="*/ 612 h 6959288"/>
              <a:gd name="connsiteX3" fmla="*/ 19296381 w 19296381"/>
              <a:gd name="connsiteY3" fmla="*/ 6959288 h 6959288"/>
              <a:gd name="connsiteX4" fmla="*/ 0 w 19296381"/>
              <a:gd name="connsiteY4" fmla="*/ 6947739 h 6959288"/>
              <a:gd name="connsiteX0" fmla="*/ 0 w 19268783"/>
              <a:gd name="connsiteY0" fmla="*/ 6924590 h 6959288"/>
              <a:gd name="connsiteX1" fmla="*/ 2511423 w 19268783"/>
              <a:gd name="connsiteY1" fmla="*/ 0 h 6959288"/>
              <a:gd name="connsiteX2" fmla="*/ 19259202 w 19268783"/>
              <a:gd name="connsiteY2" fmla="*/ 612 h 6959288"/>
              <a:gd name="connsiteX3" fmla="*/ 19268783 w 19268783"/>
              <a:gd name="connsiteY3" fmla="*/ 6959288 h 6959288"/>
              <a:gd name="connsiteX4" fmla="*/ 0 w 19268783"/>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59204"/>
              <a:gd name="connsiteY0" fmla="*/ 6924590 h 6959288"/>
              <a:gd name="connsiteX1" fmla="*/ 2511423 w 19259204"/>
              <a:gd name="connsiteY1" fmla="*/ 0 h 6959288"/>
              <a:gd name="connsiteX2" fmla="*/ 19259202 w 19259204"/>
              <a:gd name="connsiteY2" fmla="*/ 612 h 6959288"/>
              <a:gd name="connsiteX3" fmla="*/ 19241185 w 19259204"/>
              <a:gd name="connsiteY3" fmla="*/ 6959288 h 6959288"/>
              <a:gd name="connsiteX4" fmla="*/ 0 w 19259204"/>
              <a:gd name="connsiteY4" fmla="*/ 6924590 h 6959288"/>
              <a:gd name="connsiteX0" fmla="*/ 0 w 19038422"/>
              <a:gd name="connsiteY0" fmla="*/ 6924590 h 6959288"/>
              <a:gd name="connsiteX1" fmla="*/ 2290641 w 19038422"/>
              <a:gd name="connsiteY1" fmla="*/ 0 h 6959288"/>
              <a:gd name="connsiteX2" fmla="*/ 19038420 w 19038422"/>
              <a:gd name="connsiteY2" fmla="*/ 612 h 6959288"/>
              <a:gd name="connsiteX3" fmla="*/ 19020403 w 19038422"/>
              <a:gd name="connsiteY3" fmla="*/ 6959288 h 6959288"/>
              <a:gd name="connsiteX4" fmla="*/ 0 w 19038422"/>
              <a:gd name="connsiteY4" fmla="*/ 6924590 h 6959288"/>
              <a:gd name="connsiteX0" fmla="*/ 0 w 19049835"/>
              <a:gd name="connsiteY0" fmla="*/ 6924590 h 6959288"/>
              <a:gd name="connsiteX1" fmla="*/ 2290641 w 19049835"/>
              <a:gd name="connsiteY1" fmla="*/ 0 h 6959288"/>
              <a:gd name="connsiteX2" fmla="*/ 19038420 w 19049835"/>
              <a:gd name="connsiteY2" fmla="*/ 612 h 6959288"/>
              <a:gd name="connsiteX3" fmla="*/ 19048001 w 19049835"/>
              <a:gd name="connsiteY3" fmla="*/ 6959288 h 6959288"/>
              <a:gd name="connsiteX4" fmla="*/ 0 w 19049835"/>
              <a:gd name="connsiteY4" fmla="*/ 6924590 h 6959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835" h="6959288">
                <a:moveTo>
                  <a:pt x="0" y="6924590"/>
                </a:moveTo>
                <a:lnTo>
                  <a:pt x="2290641" y="0"/>
                </a:lnTo>
                <a:lnTo>
                  <a:pt x="19038420" y="612"/>
                </a:lnTo>
                <a:cubicBezTo>
                  <a:pt x="19029411" y="3479950"/>
                  <a:pt x="19057009" y="3479950"/>
                  <a:pt x="19048001" y="6959288"/>
                </a:cubicBezTo>
                <a:lnTo>
                  <a:pt x="0" y="6924590"/>
                </a:lnTo>
                <a:close/>
              </a:path>
            </a:pathLst>
          </a:custGeom>
          <a:solidFill>
            <a:srgbClr val="1D4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DDD048F1-B514-8731-60CF-3404B790331E}"/>
              </a:ext>
            </a:extLst>
          </p:cNvPr>
          <p:cNvSpPr>
            <a:spLocks noGrp="1"/>
          </p:cNvSpPr>
          <p:nvPr>
            <p:ph type="title" hasCustomPrompt="1"/>
          </p:nvPr>
        </p:nvSpPr>
        <p:spPr>
          <a:xfrm>
            <a:off x="321340" y="353190"/>
            <a:ext cx="9512639" cy="678570"/>
          </a:xfrm>
          <a:prstGeom prst="rect">
            <a:avLst/>
          </a:prstGeom>
        </p:spPr>
        <p:txBody>
          <a:bodyPr vert="horz" anchor="ctr"/>
          <a:lstStyle>
            <a:lvl1pPr>
              <a:defRPr sz="2400" b="1">
                <a:solidFill>
                  <a:schemeClr val="bg1"/>
                </a:solidFill>
                <a:latin typeface="Gotham-Bold" panose="02000804030000020004" pitchFamily="2" charset="0"/>
              </a:defRPr>
            </a:lvl1pPr>
          </a:lstStyle>
          <a:p>
            <a:r>
              <a:rPr lang="en-US"/>
              <a:t>Click to edit slide title</a:t>
            </a:r>
          </a:p>
        </p:txBody>
      </p:sp>
      <p:sp>
        <p:nvSpPr>
          <p:cNvPr id="2" name="Text Placeholder 35">
            <a:extLst>
              <a:ext uri="{FF2B5EF4-FFF2-40B4-BE49-F238E27FC236}">
                <a16:creationId xmlns:a16="http://schemas.microsoft.com/office/drawing/2014/main" id="{AF80954F-CA10-9066-7D4D-161BEA387F60}"/>
              </a:ext>
            </a:extLst>
          </p:cNvPr>
          <p:cNvSpPr>
            <a:spLocks noGrp="1"/>
          </p:cNvSpPr>
          <p:nvPr>
            <p:ph type="body" sz="quarter" idx="26" hasCustomPrompt="1"/>
          </p:nvPr>
        </p:nvSpPr>
        <p:spPr>
          <a:xfrm>
            <a:off x="8303935" y="1933017"/>
            <a:ext cx="3507059" cy="418910"/>
          </a:xfrm>
          <a:prstGeom prst="rect">
            <a:avLst/>
          </a:prstGeom>
        </p:spPr>
        <p:txBody>
          <a:bodyPr/>
          <a:lstStyle>
            <a:lvl1pPr marL="0" indent="0">
              <a:lnSpc>
                <a:spcPct val="100000"/>
              </a:lnSpc>
              <a:spcBef>
                <a:spcPts val="0"/>
              </a:spcBef>
              <a:buNone/>
              <a:defRPr sz="1800" b="1">
                <a:solidFill>
                  <a:schemeClr val="tx1"/>
                </a:solidFill>
              </a:defRPr>
            </a:lvl1pPr>
          </a:lstStyle>
          <a:p>
            <a:pPr lvl="0"/>
            <a:r>
              <a:rPr lang="en-US"/>
              <a:t>Heading 18pt</a:t>
            </a:r>
          </a:p>
        </p:txBody>
      </p:sp>
      <p:sp>
        <p:nvSpPr>
          <p:cNvPr id="3" name="Text Placeholder 35">
            <a:extLst>
              <a:ext uri="{FF2B5EF4-FFF2-40B4-BE49-F238E27FC236}">
                <a16:creationId xmlns:a16="http://schemas.microsoft.com/office/drawing/2014/main" id="{AB44CD3C-4707-6BAC-0D21-1A085CD94415}"/>
              </a:ext>
            </a:extLst>
          </p:cNvPr>
          <p:cNvSpPr>
            <a:spLocks noGrp="1"/>
          </p:cNvSpPr>
          <p:nvPr>
            <p:ph type="body" sz="quarter" idx="27" hasCustomPrompt="1"/>
          </p:nvPr>
        </p:nvSpPr>
        <p:spPr>
          <a:xfrm>
            <a:off x="4354787" y="1386690"/>
            <a:ext cx="3507059" cy="418910"/>
          </a:xfrm>
          <a:prstGeom prst="rect">
            <a:avLst/>
          </a:prstGeom>
        </p:spPr>
        <p:txBody>
          <a:bodyPr/>
          <a:lstStyle>
            <a:lvl1pPr marL="0" indent="0">
              <a:lnSpc>
                <a:spcPct val="100000"/>
              </a:lnSpc>
              <a:spcBef>
                <a:spcPts val="0"/>
              </a:spcBef>
              <a:buNone/>
              <a:defRPr sz="2400" b="1">
                <a:solidFill>
                  <a:schemeClr val="tx1"/>
                </a:solidFill>
              </a:defRPr>
            </a:lvl1pPr>
          </a:lstStyle>
          <a:p>
            <a:pPr lvl="0"/>
            <a:r>
              <a:rPr lang="en-US"/>
              <a:t>Heading 24pt</a:t>
            </a:r>
          </a:p>
        </p:txBody>
      </p:sp>
      <p:sp>
        <p:nvSpPr>
          <p:cNvPr id="4" name="Text Placeholder 27">
            <a:extLst>
              <a:ext uri="{FF2B5EF4-FFF2-40B4-BE49-F238E27FC236}">
                <a16:creationId xmlns:a16="http://schemas.microsoft.com/office/drawing/2014/main" id="{260C3AF0-0133-00EE-595C-F3A5B642A0E1}"/>
              </a:ext>
            </a:extLst>
          </p:cNvPr>
          <p:cNvSpPr>
            <a:spLocks noGrp="1"/>
          </p:cNvSpPr>
          <p:nvPr>
            <p:ph type="body" sz="quarter" idx="28" hasCustomPrompt="1"/>
          </p:nvPr>
        </p:nvSpPr>
        <p:spPr>
          <a:xfrm>
            <a:off x="4354788" y="2479345"/>
            <a:ext cx="3490247" cy="3219105"/>
          </a:xfrm>
          <a:prstGeom prst="rect">
            <a:avLst/>
          </a:prstGeom>
        </p:spPr>
        <p:txBody>
          <a:bodyPr/>
          <a:lstStyle>
            <a:lvl1pPr marL="228600" indent="-228600">
              <a:defRPr sz="1800"/>
            </a:lvl1pPr>
            <a:lvl2pPr marL="6858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lang="en-US" sz="1400" kern="1200" dirty="0">
                <a:solidFill>
                  <a:schemeClr val="tx1"/>
                </a:solidFill>
                <a:latin typeface="Arial" panose="020B0604020202020204" pitchFamily="34" charset="0"/>
                <a:ea typeface="+mn-ea"/>
                <a:cs typeface="Arial" panose="020B0604020202020204" pitchFamily="34" charset="0"/>
              </a:defRPr>
            </a:lvl3pPr>
            <a:lvl4pPr marL="1600200" indent="-228600">
              <a:buFont typeface="Courier New" panose="02070309020205020404" pitchFamily="49" charset="0"/>
              <a:buChar char="o"/>
              <a:defRPr sz="1400"/>
            </a:lvl4pPr>
            <a:lvl5pPr>
              <a:defRPr sz="1200"/>
            </a:lvl5pPr>
          </a:lstStyle>
          <a:p>
            <a:pPr lvl="0"/>
            <a:r>
              <a:rPr lang="en-US"/>
              <a:t>Click to edit text</a:t>
            </a:r>
          </a:p>
          <a:p>
            <a:pPr lvl="1"/>
            <a:r>
              <a:rPr lang="en-US"/>
              <a:t>Second level</a:t>
            </a:r>
          </a:p>
          <a:p>
            <a:pPr lvl="2"/>
            <a:r>
              <a:rPr lang="en-US"/>
              <a:t>Third level</a:t>
            </a:r>
          </a:p>
          <a:p>
            <a:pPr lvl="3"/>
            <a:r>
              <a:rPr lang="en-US"/>
              <a:t>Fourth level</a:t>
            </a:r>
          </a:p>
        </p:txBody>
      </p:sp>
      <p:sp>
        <p:nvSpPr>
          <p:cNvPr id="5" name="Text Placeholder 35">
            <a:extLst>
              <a:ext uri="{FF2B5EF4-FFF2-40B4-BE49-F238E27FC236}">
                <a16:creationId xmlns:a16="http://schemas.microsoft.com/office/drawing/2014/main" id="{E8E24BDE-1E8D-84C9-DB03-5E99DFCDF944}"/>
              </a:ext>
            </a:extLst>
          </p:cNvPr>
          <p:cNvSpPr>
            <a:spLocks noGrp="1"/>
          </p:cNvSpPr>
          <p:nvPr>
            <p:ph type="body" sz="quarter" idx="29" hasCustomPrompt="1"/>
          </p:nvPr>
        </p:nvSpPr>
        <p:spPr>
          <a:xfrm>
            <a:off x="4354787" y="1933017"/>
            <a:ext cx="3507059" cy="418910"/>
          </a:xfrm>
          <a:prstGeom prst="rect">
            <a:avLst/>
          </a:prstGeom>
        </p:spPr>
        <p:txBody>
          <a:bodyPr/>
          <a:lstStyle>
            <a:lvl1pPr marL="0" indent="0">
              <a:lnSpc>
                <a:spcPct val="100000"/>
              </a:lnSpc>
              <a:spcBef>
                <a:spcPts val="0"/>
              </a:spcBef>
              <a:buNone/>
              <a:defRPr sz="1800" b="1">
                <a:solidFill>
                  <a:schemeClr val="tx1"/>
                </a:solidFill>
              </a:defRPr>
            </a:lvl1pPr>
          </a:lstStyle>
          <a:p>
            <a:pPr lvl="0"/>
            <a:r>
              <a:rPr lang="en-US"/>
              <a:t>Heading 18pt</a:t>
            </a:r>
          </a:p>
        </p:txBody>
      </p:sp>
      <p:sp>
        <p:nvSpPr>
          <p:cNvPr id="11" name="Text Placeholder 35">
            <a:extLst>
              <a:ext uri="{FF2B5EF4-FFF2-40B4-BE49-F238E27FC236}">
                <a16:creationId xmlns:a16="http://schemas.microsoft.com/office/drawing/2014/main" id="{42D5CFEB-CA7A-7790-32BF-D5CDD1E3F4F4}"/>
              </a:ext>
            </a:extLst>
          </p:cNvPr>
          <p:cNvSpPr>
            <a:spLocks noGrp="1"/>
          </p:cNvSpPr>
          <p:nvPr>
            <p:ph type="body" sz="quarter" idx="30" hasCustomPrompt="1"/>
          </p:nvPr>
        </p:nvSpPr>
        <p:spPr>
          <a:xfrm>
            <a:off x="418892" y="1386690"/>
            <a:ext cx="3507059" cy="418910"/>
          </a:xfrm>
          <a:prstGeom prst="rect">
            <a:avLst/>
          </a:prstGeom>
        </p:spPr>
        <p:txBody>
          <a:bodyPr/>
          <a:lstStyle>
            <a:lvl1pPr marL="0" indent="0">
              <a:lnSpc>
                <a:spcPct val="100000"/>
              </a:lnSpc>
              <a:spcBef>
                <a:spcPts val="0"/>
              </a:spcBef>
              <a:buNone/>
              <a:defRPr sz="2400" b="1">
                <a:solidFill>
                  <a:schemeClr val="tx1"/>
                </a:solidFill>
              </a:defRPr>
            </a:lvl1pPr>
          </a:lstStyle>
          <a:p>
            <a:pPr lvl="0"/>
            <a:r>
              <a:rPr lang="en-US"/>
              <a:t>Heading 24pt</a:t>
            </a:r>
          </a:p>
        </p:txBody>
      </p:sp>
      <p:sp>
        <p:nvSpPr>
          <p:cNvPr id="12" name="Text Placeholder 27">
            <a:extLst>
              <a:ext uri="{FF2B5EF4-FFF2-40B4-BE49-F238E27FC236}">
                <a16:creationId xmlns:a16="http://schemas.microsoft.com/office/drawing/2014/main" id="{E3319932-0E95-4A42-90C4-3B61CC803011}"/>
              </a:ext>
            </a:extLst>
          </p:cNvPr>
          <p:cNvSpPr>
            <a:spLocks noGrp="1"/>
          </p:cNvSpPr>
          <p:nvPr>
            <p:ph type="body" sz="quarter" idx="31" hasCustomPrompt="1"/>
          </p:nvPr>
        </p:nvSpPr>
        <p:spPr>
          <a:xfrm>
            <a:off x="418893" y="2479345"/>
            <a:ext cx="3490247" cy="3219105"/>
          </a:xfrm>
          <a:prstGeom prst="rect">
            <a:avLst/>
          </a:prstGeom>
        </p:spPr>
        <p:txBody>
          <a:bodyPr/>
          <a:lstStyle>
            <a:lvl1pPr marL="228600" indent="-228600">
              <a:defRPr sz="1800"/>
            </a:lvl1pPr>
            <a:lvl2pPr marL="6858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lang="en-US" sz="1400" kern="1200" dirty="0">
                <a:solidFill>
                  <a:schemeClr val="tx1"/>
                </a:solidFill>
                <a:latin typeface="Arial" panose="020B0604020202020204" pitchFamily="34" charset="0"/>
                <a:ea typeface="+mn-ea"/>
                <a:cs typeface="Arial" panose="020B0604020202020204" pitchFamily="34" charset="0"/>
              </a:defRPr>
            </a:lvl3pPr>
            <a:lvl4pPr marL="1600200" indent="-228600">
              <a:buFont typeface="Courier New" panose="02070309020205020404" pitchFamily="49" charset="0"/>
              <a:buChar char="o"/>
              <a:defRPr sz="1400"/>
            </a:lvl4pPr>
            <a:lvl5pPr>
              <a:defRPr sz="1200"/>
            </a:lvl5pPr>
          </a:lstStyle>
          <a:p>
            <a:pPr lvl="0"/>
            <a:r>
              <a:rPr lang="en-US"/>
              <a:t>Click to edit text</a:t>
            </a:r>
          </a:p>
          <a:p>
            <a:pPr lvl="1"/>
            <a:r>
              <a:rPr lang="en-US"/>
              <a:t>Second level</a:t>
            </a:r>
          </a:p>
          <a:p>
            <a:pPr lvl="2"/>
            <a:r>
              <a:rPr lang="en-US"/>
              <a:t>Third level</a:t>
            </a:r>
          </a:p>
          <a:p>
            <a:pPr lvl="3"/>
            <a:r>
              <a:rPr lang="en-US"/>
              <a:t>Fourth level</a:t>
            </a:r>
          </a:p>
        </p:txBody>
      </p:sp>
      <p:sp>
        <p:nvSpPr>
          <p:cNvPr id="13" name="Text Placeholder 35">
            <a:extLst>
              <a:ext uri="{FF2B5EF4-FFF2-40B4-BE49-F238E27FC236}">
                <a16:creationId xmlns:a16="http://schemas.microsoft.com/office/drawing/2014/main" id="{E1140123-E300-958B-93ED-49B540AD84C0}"/>
              </a:ext>
            </a:extLst>
          </p:cNvPr>
          <p:cNvSpPr>
            <a:spLocks noGrp="1"/>
          </p:cNvSpPr>
          <p:nvPr>
            <p:ph type="body" sz="quarter" idx="32" hasCustomPrompt="1"/>
          </p:nvPr>
        </p:nvSpPr>
        <p:spPr>
          <a:xfrm>
            <a:off x="418892" y="1933017"/>
            <a:ext cx="3507059" cy="418910"/>
          </a:xfrm>
          <a:prstGeom prst="rect">
            <a:avLst/>
          </a:prstGeom>
        </p:spPr>
        <p:txBody>
          <a:bodyPr/>
          <a:lstStyle>
            <a:lvl1pPr marL="0" indent="0">
              <a:lnSpc>
                <a:spcPct val="100000"/>
              </a:lnSpc>
              <a:spcBef>
                <a:spcPts val="0"/>
              </a:spcBef>
              <a:buNone/>
              <a:defRPr sz="1800" b="1">
                <a:solidFill>
                  <a:schemeClr val="tx1"/>
                </a:solidFill>
              </a:defRPr>
            </a:lvl1pPr>
          </a:lstStyle>
          <a:p>
            <a:pPr lvl="0"/>
            <a:r>
              <a:rPr lang="en-US"/>
              <a:t>Heading 18pt</a:t>
            </a:r>
          </a:p>
        </p:txBody>
      </p:sp>
    </p:spTree>
    <p:extLst>
      <p:ext uri="{BB962C8B-B14F-4D97-AF65-F5344CB8AC3E}">
        <p14:creationId xmlns:p14="http://schemas.microsoft.com/office/powerpoint/2010/main" val="21959849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guide id="4" pos="7440">
          <p15:clr>
            <a:srgbClr val="FBAE40"/>
          </p15:clr>
        </p15:guide>
        <p15:guide id="5" orient="horz" pos="1200">
          <p15:clr>
            <a:srgbClr val="FBAE40"/>
          </p15:clr>
        </p15:guide>
        <p15:guide id="6" orient="horz" pos="1272">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4 Column">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C06906D-01EE-FC0D-3257-1D9CFB9D88DD}"/>
              </a:ext>
            </a:extLst>
          </p:cNvPr>
          <p:cNvGraphicFramePr>
            <a:graphicFrameLocks noChangeAspect="1"/>
          </p:cNvGraphicFramePr>
          <p:nvPr userDrawn="1">
            <p:custDataLst>
              <p:tags r:id="rId1"/>
            </p:custDataLst>
            <p:extLst>
              <p:ext uri="{D42A27DB-BD31-4B8C-83A1-F6EECF244321}">
                <p14:modId xmlns:p14="http://schemas.microsoft.com/office/powerpoint/2010/main" val="9450845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35" imgH="435" progId="TCLayout.ActiveDocument.1">
                  <p:embed/>
                </p:oleObj>
              </mc:Choice>
              <mc:Fallback>
                <p:oleObj name="think-cell Slide" r:id="rId3" imgW="435" imgH="435" progId="TCLayout.ActiveDocument.1">
                  <p:embed/>
                  <p:pic>
                    <p:nvPicPr>
                      <p:cNvPr id="3" name="think-cell data - do not delete" hidden="1">
                        <a:extLst>
                          <a:ext uri="{FF2B5EF4-FFF2-40B4-BE49-F238E27FC236}">
                            <a16:creationId xmlns:a16="http://schemas.microsoft.com/office/drawing/2014/main" id="{3C06906D-01EE-FC0D-3257-1D9CFB9D88D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Line 11">
            <a:extLst>
              <a:ext uri="{FF2B5EF4-FFF2-40B4-BE49-F238E27FC236}">
                <a16:creationId xmlns:a16="http://schemas.microsoft.com/office/drawing/2014/main" id="{BE637595-048B-4DF0-A94E-985FA85BFC48}"/>
              </a:ext>
            </a:extLst>
          </p:cNvPr>
          <p:cNvSpPr>
            <a:spLocks noChangeShapeType="1"/>
          </p:cNvSpPr>
          <p:nvPr userDrawn="1"/>
        </p:nvSpPr>
        <p:spPr bwMode="gray">
          <a:xfrm>
            <a:off x="3142618" y="1377882"/>
            <a:ext cx="0" cy="4226253"/>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sp>
        <p:nvSpPr>
          <p:cNvPr id="19" name="Line 12">
            <a:extLst>
              <a:ext uri="{FF2B5EF4-FFF2-40B4-BE49-F238E27FC236}">
                <a16:creationId xmlns:a16="http://schemas.microsoft.com/office/drawing/2014/main" id="{D8F0D541-9F0A-4670-A4D3-DED545BB4F26}"/>
              </a:ext>
            </a:extLst>
          </p:cNvPr>
          <p:cNvSpPr>
            <a:spLocks noChangeShapeType="1"/>
          </p:cNvSpPr>
          <p:nvPr userDrawn="1"/>
        </p:nvSpPr>
        <p:spPr bwMode="gray">
          <a:xfrm flipH="1">
            <a:off x="6096000" y="1377882"/>
            <a:ext cx="4105" cy="4226253"/>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sp>
        <p:nvSpPr>
          <p:cNvPr id="20" name="Line 13">
            <a:extLst>
              <a:ext uri="{FF2B5EF4-FFF2-40B4-BE49-F238E27FC236}">
                <a16:creationId xmlns:a16="http://schemas.microsoft.com/office/drawing/2014/main" id="{A61563A7-EAA5-433F-862C-DEE8B9F956B2}"/>
              </a:ext>
            </a:extLst>
          </p:cNvPr>
          <p:cNvSpPr>
            <a:spLocks noChangeShapeType="1"/>
          </p:cNvSpPr>
          <p:nvPr userDrawn="1"/>
        </p:nvSpPr>
        <p:spPr bwMode="gray">
          <a:xfrm flipH="1">
            <a:off x="9029700" y="1377882"/>
            <a:ext cx="10638" cy="4226253"/>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sp>
        <p:nvSpPr>
          <p:cNvPr id="46" name="Text Placeholder 44">
            <a:extLst>
              <a:ext uri="{FF2B5EF4-FFF2-40B4-BE49-F238E27FC236}">
                <a16:creationId xmlns:a16="http://schemas.microsoft.com/office/drawing/2014/main" id="{B5BF2572-1112-46B0-89CF-10ECBA0C7EF6}"/>
              </a:ext>
            </a:extLst>
          </p:cNvPr>
          <p:cNvSpPr>
            <a:spLocks noGrp="1"/>
          </p:cNvSpPr>
          <p:nvPr>
            <p:ph type="body" sz="quarter" idx="21" hasCustomPrompt="1"/>
          </p:nvPr>
        </p:nvSpPr>
        <p:spPr>
          <a:xfrm>
            <a:off x="1925638" y="5767002"/>
            <a:ext cx="8340725" cy="361950"/>
          </a:xfrm>
          <a:prstGeom prst="rect">
            <a:avLst/>
          </a:prstGeom>
        </p:spPr>
        <p:txBody>
          <a:bodyPr/>
          <a:lstStyle>
            <a:lvl1pPr marL="0" indent="0" algn="ctr">
              <a:buNone/>
              <a:defRPr sz="1800" i="0"/>
            </a:lvl1pPr>
          </a:lstStyle>
          <a:p>
            <a:pPr lvl="0"/>
            <a:r>
              <a:rPr lang="en-US"/>
              <a:t>Click to edit text</a:t>
            </a:r>
          </a:p>
        </p:txBody>
      </p:sp>
      <p:sp>
        <p:nvSpPr>
          <p:cNvPr id="29" name="Text Placeholder 5">
            <a:extLst>
              <a:ext uri="{FF2B5EF4-FFF2-40B4-BE49-F238E27FC236}">
                <a16:creationId xmlns:a16="http://schemas.microsoft.com/office/drawing/2014/main" id="{84853B70-E301-4246-A7B2-EAC0AD0F904A}"/>
              </a:ext>
            </a:extLst>
          </p:cNvPr>
          <p:cNvSpPr>
            <a:spLocks noGrp="1"/>
          </p:cNvSpPr>
          <p:nvPr>
            <p:ph type="body" sz="quarter" idx="25" hasCustomPrompt="1"/>
          </p:nvPr>
        </p:nvSpPr>
        <p:spPr>
          <a:xfrm>
            <a:off x="410193" y="2514793"/>
            <a:ext cx="2563147" cy="3089341"/>
          </a:xfrm>
          <a:prstGeom prst="rect">
            <a:avLst/>
          </a:prstGeom>
        </p:spPr>
        <p:txBody>
          <a:bodyPr/>
          <a:lstStyle>
            <a:lvl1pPr>
              <a:defRPr sz="1800"/>
            </a:lvl1pPr>
            <a:lvl2pPr marL="548640" indent="-228600">
              <a:buFont typeface="Arial" panose="020B0604020202020204" pitchFamily="34" charset="0"/>
              <a:buChar char="‒"/>
              <a:defRPr sz="1600"/>
            </a:lvl2pPr>
            <a:lvl3pPr marL="822960" indent="-228600">
              <a:buFont typeface="Wingdings" panose="05000000000000000000" pitchFamily="2" charset="2"/>
              <a:buChar char="§"/>
              <a:defRPr sz="1400"/>
            </a:lvl3pPr>
            <a:lvl4pPr marL="1097280" indent="-228600">
              <a:buFont typeface="Courier New" panose="02070309020205020404" pitchFamily="49" charset="0"/>
              <a:buChar char="o"/>
              <a:defRPr sz="1400"/>
            </a:lvl4pPr>
          </a:lstStyle>
          <a:p>
            <a:pPr lvl="0"/>
            <a:r>
              <a:rPr lang="en-US"/>
              <a:t>Click to edit text</a:t>
            </a:r>
          </a:p>
          <a:p>
            <a:pPr lvl="1"/>
            <a:r>
              <a:rPr lang="en-US"/>
              <a:t>Second level</a:t>
            </a:r>
          </a:p>
          <a:p>
            <a:pPr lvl="2"/>
            <a:r>
              <a:rPr lang="en-US"/>
              <a:t>Third level</a:t>
            </a:r>
          </a:p>
          <a:p>
            <a:pPr lvl="3"/>
            <a:r>
              <a:rPr lang="en-US"/>
              <a:t>Fourth level</a:t>
            </a:r>
          </a:p>
        </p:txBody>
      </p:sp>
      <p:pic>
        <p:nvPicPr>
          <p:cNvPr id="9" name="Picture 8">
            <a:extLst>
              <a:ext uri="{FF2B5EF4-FFF2-40B4-BE49-F238E27FC236}">
                <a16:creationId xmlns:a16="http://schemas.microsoft.com/office/drawing/2014/main" id="{052DAB90-A429-7E3D-16AC-8ED96B97D4AD}"/>
              </a:ext>
            </a:extLst>
          </p:cNvPr>
          <p:cNvPicPr>
            <a:picLocks noChangeAspect="1"/>
          </p:cNvPicPr>
          <p:nvPr userDrawn="1"/>
        </p:nvPicPr>
        <p:blipFill>
          <a:blip r:embed="rId5"/>
          <a:stretch>
            <a:fillRect/>
          </a:stretch>
        </p:blipFill>
        <p:spPr>
          <a:xfrm>
            <a:off x="109931" y="6443458"/>
            <a:ext cx="315031" cy="277654"/>
          </a:xfrm>
          <a:prstGeom prst="rect">
            <a:avLst/>
          </a:prstGeom>
        </p:spPr>
      </p:pic>
      <p:sp>
        <p:nvSpPr>
          <p:cNvPr id="10" name="TextBox 9">
            <a:extLst>
              <a:ext uri="{FF2B5EF4-FFF2-40B4-BE49-F238E27FC236}">
                <a16:creationId xmlns:a16="http://schemas.microsoft.com/office/drawing/2014/main" id="{E00AFAA6-0CF7-0339-0418-5B867BF5C9CD}"/>
              </a:ext>
            </a:extLst>
          </p:cNvPr>
          <p:cNvSpPr txBox="1"/>
          <p:nvPr userDrawn="1"/>
        </p:nvSpPr>
        <p:spPr>
          <a:xfrm>
            <a:off x="11408949" y="6472291"/>
            <a:ext cx="533400" cy="138499"/>
          </a:xfrm>
          <a:prstGeom prst="rect">
            <a:avLst/>
          </a:prstGeom>
          <a:noFill/>
        </p:spPr>
        <p:txBody>
          <a:bodyPr wrap="square" lIns="0" tIns="0" rIns="0" bIns="0" rtlCol="0">
            <a:spAutoFit/>
          </a:bodyPr>
          <a:lstStyle/>
          <a:p>
            <a:pPr algn="r"/>
            <a:fld id="{10B16927-13B3-4496-9F89-5EF8D399C276}" type="slidenum">
              <a:rPr lang="en-US" sz="900" b="0" smtClean="0">
                <a:solidFill>
                  <a:schemeClr val="tx1"/>
                </a:solidFill>
              </a:rPr>
              <a:pPr algn="r"/>
              <a:t>‹#›</a:t>
            </a:fld>
            <a:endParaRPr lang="en-US" sz="900" b="0">
              <a:solidFill>
                <a:schemeClr val="tx1"/>
              </a:solidFill>
            </a:endParaRPr>
          </a:p>
        </p:txBody>
      </p:sp>
      <p:sp>
        <p:nvSpPr>
          <p:cNvPr id="11" name="Rectangle 10">
            <a:extLst>
              <a:ext uri="{FF2B5EF4-FFF2-40B4-BE49-F238E27FC236}">
                <a16:creationId xmlns:a16="http://schemas.microsoft.com/office/drawing/2014/main" id="{C73838D0-634A-6EFF-2EFE-198C9C782F10}"/>
              </a:ext>
            </a:extLst>
          </p:cNvPr>
          <p:cNvSpPr/>
          <p:nvPr userDrawn="1"/>
        </p:nvSpPr>
        <p:spPr>
          <a:xfrm>
            <a:off x="195128" y="199134"/>
            <a:ext cx="11802848" cy="954420"/>
          </a:xfrm>
          <a:prstGeom prst="rect">
            <a:avLst/>
          </a:prstGeom>
          <a:solidFill>
            <a:srgbClr val="001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7">
            <a:extLst>
              <a:ext uri="{FF2B5EF4-FFF2-40B4-BE49-F238E27FC236}">
                <a16:creationId xmlns:a16="http://schemas.microsoft.com/office/drawing/2014/main" id="{CA9AB4CE-B524-8DC7-C4A4-ADE9E43F155A}"/>
              </a:ext>
            </a:extLst>
          </p:cNvPr>
          <p:cNvSpPr/>
          <p:nvPr userDrawn="1"/>
        </p:nvSpPr>
        <p:spPr>
          <a:xfrm>
            <a:off x="9806588" y="193711"/>
            <a:ext cx="2191598" cy="954501"/>
          </a:xfrm>
          <a:custGeom>
            <a:avLst/>
            <a:gdLst>
              <a:gd name="connsiteX0" fmla="*/ 0 w 4691270"/>
              <a:gd name="connsiteY0" fmla="*/ 6858000 h 6858000"/>
              <a:gd name="connsiteX1" fmla="*/ 1848689 w 4691270"/>
              <a:gd name="connsiteY1" fmla="*/ 0 h 6858000"/>
              <a:gd name="connsiteX2" fmla="*/ 4691270 w 4691270"/>
              <a:gd name="connsiteY2" fmla="*/ 0 h 6858000"/>
              <a:gd name="connsiteX3" fmla="*/ 2842581 w 4691270"/>
              <a:gd name="connsiteY3" fmla="*/ 6858000 h 6858000"/>
              <a:gd name="connsiteX4" fmla="*/ 0 w 4691270"/>
              <a:gd name="connsiteY4" fmla="*/ 6858000 h 6858000"/>
              <a:gd name="connsiteX0" fmla="*/ 0 w 2915479"/>
              <a:gd name="connsiteY0" fmla="*/ 6858000 h 6858000"/>
              <a:gd name="connsiteX1" fmla="*/ 1848689 w 2915479"/>
              <a:gd name="connsiteY1" fmla="*/ 0 h 6858000"/>
              <a:gd name="connsiteX2" fmla="*/ 2915479 w 2915479"/>
              <a:gd name="connsiteY2" fmla="*/ 13253 h 6858000"/>
              <a:gd name="connsiteX3" fmla="*/ 2842581 w 2915479"/>
              <a:gd name="connsiteY3" fmla="*/ 6858000 h 6858000"/>
              <a:gd name="connsiteX4" fmla="*/ 0 w 2915479"/>
              <a:gd name="connsiteY4" fmla="*/ 6858000 h 6858000"/>
              <a:gd name="connsiteX0" fmla="*/ 0 w 2915479"/>
              <a:gd name="connsiteY0" fmla="*/ 6858000 h 6858000"/>
              <a:gd name="connsiteX1" fmla="*/ 1848689 w 2915479"/>
              <a:gd name="connsiteY1" fmla="*/ 0 h 6858000"/>
              <a:gd name="connsiteX2" fmla="*/ 2915479 w 2915479"/>
              <a:gd name="connsiteY2" fmla="*/ 1 h 6858000"/>
              <a:gd name="connsiteX3" fmla="*/ 2842581 w 2915479"/>
              <a:gd name="connsiteY3" fmla="*/ 6858000 h 6858000"/>
              <a:gd name="connsiteX4" fmla="*/ 0 w 2915479"/>
              <a:gd name="connsiteY4" fmla="*/ 6858000 h 6858000"/>
              <a:gd name="connsiteX0" fmla="*/ 0 w 3982268"/>
              <a:gd name="connsiteY0" fmla="*/ 6858000 h 6871252"/>
              <a:gd name="connsiteX1" fmla="*/ 1848689 w 3982268"/>
              <a:gd name="connsiteY1" fmla="*/ 0 h 6871252"/>
              <a:gd name="connsiteX2" fmla="*/ 2915479 w 3982268"/>
              <a:gd name="connsiteY2" fmla="*/ 1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2644 w 3982268"/>
              <a:gd name="connsiteY2" fmla="*/ 13253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7960 w 3982268"/>
              <a:gd name="connsiteY2" fmla="*/ 2621 h 6871252"/>
              <a:gd name="connsiteX3" fmla="*/ 3982268 w 3982268"/>
              <a:gd name="connsiteY3" fmla="*/ 6871252 h 6871252"/>
              <a:gd name="connsiteX4" fmla="*/ 0 w 3982268"/>
              <a:gd name="connsiteY4" fmla="*/ 6858000 h 6871252"/>
              <a:gd name="connsiteX0" fmla="*/ 0 w 3982268"/>
              <a:gd name="connsiteY0" fmla="*/ 6860695 h 6873947"/>
              <a:gd name="connsiteX1" fmla="*/ 1848689 w 3982268"/>
              <a:gd name="connsiteY1" fmla="*/ 2695 h 6873947"/>
              <a:gd name="connsiteX2" fmla="*/ 3927960 w 3982268"/>
              <a:gd name="connsiteY2" fmla="*/ 0 h 6873947"/>
              <a:gd name="connsiteX3" fmla="*/ 3982268 w 3982268"/>
              <a:gd name="connsiteY3" fmla="*/ 6873947 h 6873947"/>
              <a:gd name="connsiteX4" fmla="*/ 0 w 3982268"/>
              <a:gd name="connsiteY4" fmla="*/ 6860695 h 6873947"/>
              <a:gd name="connsiteX0" fmla="*/ 0 w 4014166"/>
              <a:gd name="connsiteY0" fmla="*/ 6860695 h 6860695"/>
              <a:gd name="connsiteX1" fmla="*/ 1848689 w 4014166"/>
              <a:gd name="connsiteY1" fmla="*/ 2695 h 6860695"/>
              <a:gd name="connsiteX2" fmla="*/ 3927960 w 4014166"/>
              <a:gd name="connsiteY2" fmla="*/ 0 h 6860695"/>
              <a:gd name="connsiteX3" fmla="*/ 4014166 w 4014166"/>
              <a:gd name="connsiteY3" fmla="*/ 6756989 h 6860695"/>
              <a:gd name="connsiteX4" fmla="*/ 0 w 4014166"/>
              <a:gd name="connsiteY4" fmla="*/ 6860695 h 686069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58000 h 6860620"/>
              <a:gd name="connsiteX1" fmla="*/ 1848689 w 3934421"/>
              <a:gd name="connsiteY1" fmla="*/ 0 h 6860620"/>
              <a:gd name="connsiteX2" fmla="*/ 3858110 w 3934421"/>
              <a:gd name="connsiteY2" fmla="*/ 79855 h 6860620"/>
              <a:gd name="connsiteX3" fmla="*/ 3934421 w 3934421"/>
              <a:gd name="connsiteY3" fmla="*/ 6860620 h 6860620"/>
              <a:gd name="connsiteX4" fmla="*/ 0 w 3934421"/>
              <a:gd name="connsiteY4" fmla="*/ 6858000 h 6860620"/>
              <a:gd name="connsiteX0" fmla="*/ 0 w 3934421"/>
              <a:gd name="connsiteY0" fmla="*/ 6860695 h 6863315"/>
              <a:gd name="connsiteX1" fmla="*/ 1848689 w 3934421"/>
              <a:gd name="connsiteY1" fmla="*/ 2695 h 6863315"/>
              <a:gd name="connsiteX2" fmla="*/ 3921610 w 3934421"/>
              <a:gd name="connsiteY2" fmla="*/ 0 h 6863315"/>
              <a:gd name="connsiteX3" fmla="*/ 3934421 w 3934421"/>
              <a:gd name="connsiteY3" fmla="*/ 6863315 h 6863315"/>
              <a:gd name="connsiteX4" fmla="*/ 0 w 3934421"/>
              <a:gd name="connsiteY4" fmla="*/ 6860695 h 6863315"/>
              <a:gd name="connsiteX0" fmla="*/ 0 w 21185743"/>
              <a:gd name="connsiteY0" fmla="*/ 6860695 h 6863315"/>
              <a:gd name="connsiteX1" fmla="*/ 1848689 w 21185743"/>
              <a:gd name="connsiteY1" fmla="*/ 2695 h 6863315"/>
              <a:gd name="connsiteX2" fmla="*/ 21185743 w 21185743"/>
              <a:gd name="connsiteY2" fmla="*/ 0 h 6863315"/>
              <a:gd name="connsiteX3" fmla="*/ 3934421 w 21185743"/>
              <a:gd name="connsiteY3" fmla="*/ 6863315 h 6863315"/>
              <a:gd name="connsiteX4" fmla="*/ 0 w 21185743"/>
              <a:gd name="connsiteY4" fmla="*/ 6860695 h 6863315"/>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78512"/>
              <a:gd name="connsiteY0" fmla="*/ 6860695 h 6860694"/>
              <a:gd name="connsiteX1" fmla="*/ 1848689 w 22078512"/>
              <a:gd name="connsiteY1" fmla="*/ 2695 h 6860694"/>
              <a:gd name="connsiteX2" fmla="*/ 21832566 w 22078512"/>
              <a:gd name="connsiteY2" fmla="*/ 0 h 6860694"/>
              <a:gd name="connsiteX3" fmla="*/ 22014184 w 22078512"/>
              <a:gd name="connsiteY3" fmla="*/ 6727378 h 6860694"/>
              <a:gd name="connsiteX4" fmla="*/ 0 w 22078512"/>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847161 h 6860694"/>
              <a:gd name="connsiteX4" fmla="*/ 0 w 22014184"/>
              <a:gd name="connsiteY4" fmla="*/ 6860695 h 6860694"/>
              <a:gd name="connsiteX0" fmla="*/ 0 w 22014184"/>
              <a:gd name="connsiteY0" fmla="*/ 6884648 h 6884647"/>
              <a:gd name="connsiteX1" fmla="*/ 1848689 w 22014184"/>
              <a:gd name="connsiteY1" fmla="*/ 26648 h 6884647"/>
              <a:gd name="connsiteX2" fmla="*/ 21928390 w 22014184"/>
              <a:gd name="connsiteY2" fmla="*/ 0 h 6884647"/>
              <a:gd name="connsiteX3" fmla="*/ 22014184 w 22014184"/>
              <a:gd name="connsiteY3" fmla="*/ 6871114 h 6884647"/>
              <a:gd name="connsiteX4" fmla="*/ 0 w 22014184"/>
              <a:gd name="connsiteY4" fmla="*/ 6884648 h 6884647"/>
              <a:gd name="connsiteX0" fmla="*/ 0 w 22014184"/>
              <a:gd name="connsiteY0" fmla="*/ 6858950 h 6858949"/>
              <a:gd name="connsiteX1" fmla="*/ 1848689 w 22014184"/>
              <a:gd name="connsiteY1" fmla="*/ 950 h 6858949"/>
              <a:gd name="connsiteX2" fmla="*/ 17291794 w 22014184"/>
              <a:gd name="connsiteY2" fmla="*/ 0 h 6858949"/>
              <a:gd name="connsiteX3" fmla="*/ 22014184 w 22014184"/>
              <a:gd name="connsiteY3" fmla="*/ 6845416 h 6858949"/>
              <a:gd name="connsiteX4" fmla="*/ 0 w 22014184"/>
              <a:gd name="connsiteY4" fmla="*/ 6858950 h 6858949"/>
              <a:gd name="connsiteX0" fmla="*/ 0 w 22014184"/>
              <a:gd name="connsiteY0" fmla="*/ 6858950 h 6858949"/>
              <a:gd name="connsiteX1" fmla="*/ 1848689 w 22014184"/>
              <a:gd name="connsiteY1" fmla="*/ 950 h 6858949"/>
              <a:gd name="connsiteX2" fmla="*/ 17943002 w 22014184"/>
              <a:gd name="connsiteY2" fmla="*/ 0 h 6858949"/>
              <a:gd name="connsiteX3" fmla="*/ 22014184 w 22014184"/>
              <a:gd name="connsiteY3" fmla="*/ 6845416 h 6858949"/>
              <a:gd name="connsiteX4" fmla="*/ 0 w 22014184"/>
              <a:gd name="connsiteY4" fmla="*/ 6858950 h 6858949"/>
              <a:gd name="connsiteX0" fmla="*/ 0 w 17950648"/>
              <a:gd name="connsiteY0" fmla="*/ 6858950 h 6858949"/>
              <a:gd name="connsiteX1" fmla="*/ 1848689 w 17950648"/>
              <a:gd name="connsiteY1" fmla="*/ 950 h 6858949"/>
              <a:gd name="connsiteX2" fmla="*/ 17943002 w 17950648"/>
              <a:gd name="connsiteY2" fmla="*/ 0 h 6858949"/>
              <a:gd name="connsiteX3" fmla="*/ 17950648 w 17950648"/>
              <a:gd name="connsiteY3" fmla="*/ 6845416 h 6858949"/>
              <a:gd name="connsiteX4" fmla="*/ 0 w 17950648"/>
              <a:gd name="connsiteY4" fmla="*/ 6858950 h 6858949"/>
              <a:gd name="connsiteX0" fmla="*/ 0 w 17976696"/>
              <a:gd name="connsiteY0" fmla="*/ 6858950 h 6858949"/>
              <a:gd name="connsiteX1" fmla="*/ 1848689 w 17976696"/>
              <a:gd name="connsiteY1" fmla="*/ 950 h 6858949"/>
              <a:gd name="connsiteX2" fmla="*/ 17943002 w 17976696"/>
              <a:gd name="connsiteY2" fmla="*/ 0 h 6858949"/>
              <a:gd name="connsiteX3" fmla="*/ 17976696 w 17976696"/>
              <a:gd name="connsiteY3" fmla="*/ 6845416 h 6858949"/>
              <a:gd name="connsiteX4" fmla="*/ 0 w 17976696"/>
              <a:gd name="connsiteY4" fmla="*/ 6858950 h 6858949"/>
              <a:gd name="connsiteX0" fmla="*/ 0 w 17995295"/>
              <a:gd name="connsiteY0" fmla="*/ 6858950 h 6858949"/>
              <a:gd name="connsiteX1" fmla="*/ 1848689 w 17995295"/>
              <a:gd name="connsiteY1" fmla="*/ 950 h 6858949"/>
              <a:gd name="connsiteX2" fmla="*/ 17995098 w 17995295"/>
              <a:gd name="connsiteY2" fmla="*/ 0 h 6858949"/>
              <a:gd name="connsiteX3" fmla="*/ 17976696 w 17995295"/>
              <a:gd name="connsiteY3" fmla="*/ 6845416 h 6858949"/>
              <a:gd name="connsiteX4" fmla="*/ 0 w 17995295"/>
              <a:gd name="connsiteY4" fmla="*/ 6858950 h 6858949"/>
              <a:gd name="connsiteX0" fmla="*/ 0 w 17995295"/>
              <a:gd name="connsiteY0" fmla="*/ 6927477 h 6927477"/>
              <a:gd name="connsiteX1" fmla="*/ 1848689 w 17995295"/>
              <a:gd name="connsiteY1" fmla="*/ 950 h 6927477"/>
              <a:gd name="connsiteX2" fmla="*/ 17995098 w 17995295"/>
              <a:gd name="connsiteY2" fmla="*/ 0 h 6927477"/>
              <a:gd name="connsiteX3" fmla="*/ 17976696 w 17995295"/>
              <a:gd name="connsiteY3" fmla="*/ 6845416 h 6927477"/>
              <a:gd name="connsiteX4" fmla="*/ 0 w 17995295"/>
              <a:gd name="connsiteY4" fmla="*/ 6927477 h 6927477"/>
              <a:gd name="connsiteX0" fmla="*/ 0 w 19185604"/>
              <a:gd name="connsiteY0" fmla="*/ 6927477 h 6927477"/>
              <a:gd name="connsiteX1" fmla="*/ 1848689 w 19185604"/>
              <a:gd name="connsiteY1" fmla="*/ 950 h 6927477"/>
              <a:gd name="connsiteX2" fmla="*/ 17995098 w 19185604"/>
              <a:gd name="connsiteY2" fmla="*/ 0 h 6927477"/>
              <a:gd name="connsiteX3" fmla="*/ 19185604 w 19185604"/>
              <a:gd name="connsiteY3" fmla="*/ 6913942 h 6927477"/>
              <a:gd name="connsiteX4" fmla="*/ 0 w 19185604"/>
              <a:gd name="connsiteY4" fmla="*/ 6927477 h 6927477"/>
              <a:gd name="connsiteX0" fmla="*/ 0 w 19204201"/>
              <a:gd name="connsiteY0" fmla="*/ 6996005 h 6996005"/>
              <a:gd name="connsiteX1" fmla="*/ 1848689 w 19204201"/>
              <a:gd name="connsiteY1" fmla="*/ 69478 h 6996005"/>
              <a:gd name="connsiteX2" fmla="*/ 19204007 w 19204201"/>
              <a:gd name="connsiteY2" fmla="*/ 0 h 6996005"/>
              <a:gd name="connsiteX3" fmla="*/ 19185604 w 19204201"/>
              <a:gd name="connsiteY3" fmla="*/ 6982470 h 6996005"/>
              <a:gd name="connsiteX4" fmla="*/ 0 w 19204201"/>
              <a:gd name="connsiteY4" fmla="*/ 6996005 h 6996005"/>
              <a:gd name="connsiteX0" fmla="*/ 0 w 19232185"/>
              <a:gd name="connsiteY0" fmla="*/ 6924622 h 6982470"/>
              <a:gd name="connsiteX1" fmla="*/ 1876673 w 19232185"/>
              <a:gd name="connsiteY1" fmla="*/ 69478 h 6982470"/>
              <a:gd name="connsiteX2" fmla="*/ 19231991 w 19232185"/>
              <a:gd name="connsiteY2" fmla="*/ 0 h 6982470"/>
              <a:gd name="connsiteX3" fmla="*/ 19213588 w 19232185"/>
              <a:gd name="connsiteY3" fmla="*/ 6982470 h 6982470"/>
              <a:gd name="connsiteX4" fmla="*/ 0 w 19232185"/>
              <a:gd name="connsiteY4" fmla="*/ 6924622 h 6982470"/>
              <a:gd name="connsiteX0" fmla="*/ 0 w 19213588"/>
              <a:gd name="connsiteY0" fmla="*/ 6924622 h 6982470"/>
              <a:gd name="connsiteX1" fmla="*/ 1876673 w 19213588"/>
              <a:gd name="connsiteY1" fmla="*/ 69478 h 6982470"/>
              <a:gd name="connsiteX2" fmla="*/ 19204007 w 19213588"/>
              <a:gd name="connsiteY2" fmla="*/ 0 h 6982470"/>
              <a:gd name="connsiteX3" fmla="*/ 19213588 w 19213588"/>
              <a:gd name="connsiteY3" fmla="*/ 6982470 h 6982470"/>
              <a:gd name="connsiteX4" fmla="*/ 0 w 19213588"/>
              <a:gd name="connsiteY4" fmla="*/ 6924622 h 6982470"/>
              <a:gd name="connsiteX0" fmla="*/ 0 w 19213588"/>
              <a:gd name="connsiteY0" fmla="*/ 6900828 h 6958676"/>
              <a:gd name="connsiteX1" fmla="*/ 1876673 w 19213588"/>
              <a:gd name="connsiteY1" fmla="*/ 45684 h 6958676"/>
              <a:gd name="connsiteX2" fmla="*/ 19204007 w 19213588"/>
              <a:gd name="connsiteY2" fmla="*/ 0 h 6958676"/>
              <a:gd name="connsiteX3" fmla="*/ 19213588 w 19213588"/>
              <a:gd name="connsiteY3" fmla="*/ 6958676 h 6958676"/>
              <a:gd name="connsiteX4" fmla="*/ 0 w 19213588"/>
              <a:gd name="connsiteY4" fmla="*/ 6900828 h 6958676"/>
              <a:gd name="connsiteX0" fmla="*/ 0 w 19296381"/>
              <a:gd name="connsiteY0" fmla="*/ 6970276 h 6970276"/>
              <a:gd name="connsiteX1" fmla="*/ 1959466 w 19296381"/>
              <a:gd name="connsiteY1" fmla="*/ 45684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235446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276 h 6970276"/>
              <a:gd name="connsiteX1" fmla="*/ 2373435 w 19296381"/>
              <a:gd name="connsiteY1" fmla="*/ 22537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428630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980586 w 19296381"/>
              <a:gd name="connsiteY1" fmla="*/ 45686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539021 w 19296381"/>
              <a:gd name="connsiteY1" fmla="*/ 68835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739 h 6959288"/>
              <a:gd name="connsiteX1" fmla="*/ 2539021 w 19296381"/>
              <a:gd name="connsiteY1" fmla="*/ 0 h 6959288"/>
              <a:gd name="connsiteX2" fmla="*/ 19286800 w 19296381"/>
              <a:gd name="connsiteY2" fmla="*/ 612 h 6959288"/>
              <a:gd name="connsiteX3" fmla="*/ 19296381 w 19296381"/>
              <a:gd name="connsiteY3" fmla="*/ 6959288 h 6959288"/>
              <a:gd name="connsiteX4" fmla="*/ 0 w 19296381"/>
              <a:gd name="connsiteY4" fmla="*/ 6947739 h 6959288"/>
              <a:gd name="connsiteX0" fmla="*/ 0 w 19268783"/>
              <a:gd name="connsiteY0" fmla="*/ 6924590 h 6959288"/>
              <a:gd name="connsiteX1" fmla="*/ 2511423 w 19268783"/>
              <a:gd name="connsiteY1" fmla="*/ 0 h 6959288"/>
              <a:gd name="connsiteX2" fmla="*/ 19259202 w 19268783"/>
              <a:gd name="connsiteY2" fmla="*/ 612 h 6959288"/>
              <a:gd name="connsiteX3" fmla="*/ 19268783 w 19268783"/>
              <a:gd name="connsiteY3" fmla="*/ 6959288 h 6959288"/>
              <a:gd name="connsiteX4" fmla="*/ 0 w 19268783"/>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59204"/>
              <a:gd name="connsiteY0" fmla="*/ 6924590 h 6959288"/>
              <a:gd name="connsiteX1" fmla="*/ 2511423 w 19259204"/>
              <a:gd name="connsiteY1" fmla="*/ 0 h 6959288"/>
              <a:gd name="connsiteX2" fmla="*/ 19259202 w 19259204"/>
              <a:gd name="connsiteY2" fmla="*/ 612 h 6959288"/>
              <a:gd name="connsiteX3" fmla="*/ 19241185 w 19259204"/>
              <a:gd name="connsiteY3" fmla="*/ 6959288 h 6959288"/>
              <a:gd name="connsiteX4" fmla="*/ 0 w 19259204"/>
              <a:gd name="connsiteY4" fmla="*/ 6924590 h 6959288"/>
              <a:gd name="connsiteX0" fmla="*/ 0 w 19038422"/>
              <a:gd name="connsiteY0" fmla="*/ 6924590 h 6959288"/>
              <a:gd name="connsiteX1" fmla="*/ 2290641 w 19038422"/>
              <a:gd name="connsiteY1" fmla="*/ 0 h 6959288"/>
              <a:gd name="connsiteX2" fmla="*/ 19038420 w 19038422"/>
              <a:gd name="connsiteY2" fmla="*/ 612 h 6959288"/>
              <a:gd name="connsiteX3" fmla="*/ 19020403 w 19038422"/>
              <a:gd name="connsiteY3" fmla="*/ 6959288 h 6959288"/>
              <a:gd name="connsiteX4" fmla="*/ 0 w 19038422"/>
              <a:gd name="connsiteY4" fmla="*/ 6924590 h 6959288"/>
              <a:gd name="connsiteX0" fmla="*/ 0 w 19049835"/>
              <a:gd name="connsiteY0" fmla="*/ 6924590 h 6959288"/>
              <a:gd name="connsiteX1" fmla="*/ 2290641 w 19049835"/>
              <a:gd name="connsiteY1" fmla="*/ 0 h 6959288"/>
              <a:gd name="connsiteX2" fmla="*/ 19038420 w 19049835"/>
              <a:gd name="connsiteY2" fmla="*/ 612 h 6959288"/>
              <a:gd name="connsiteX3" fmla="*/ 19048001 w 19049835"/>
              <a:gd name="connsiteY3" fmla="*/ 6959288 h 6959288"/>
              <a:gd name="connsiteX4" fmla="*/ 0 w 19049835"/>
              <a:gd name="connsiteY4" fmla="*/ 6924590 h 6959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835" h="6959288">
                <a:moveTo>
                  <a:pt x="0" y="6924590"/>
                </a:moveTo>
                <a:lnTo>
                  <a:pt x="2290641" y="0"/>
                </a:lnTo>
                <a:lnTo>
                  <a:pt x="19038420" y="612"/>
                </a:lnTo>
                <a:cubicBezTo>
                  <a:pt x="19029411" y="3479950"/>
                  <a:pt x="19057009" y="3479950"/>
                  <a:pt x="19048001" y="6959288"/>
                </a:cubicBezTo>
                <a:lnTo>
                  <a:pt x="0" y="6924590"/>
                </a:lnTo>
                <a:close/>
              </a:path>
            </a:pathLst>
          </a:custGeom>
          <a:solidFill>
            <a:srgbClr val="1D4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27500003-9119-B5C0-F1D5-439C495156AD}"/>
              </a:ext>
            </a:extLst>
          </p:cNvPr>
          <p:cNvSpPr>
            <a:spLocks noGrp="1"/>
          </p:cNvSpPr>
          <p:nvPr>
            <p:ph type="title" hasCustomPrompt="1"/>
          </p:nvPr>
        </p:nvSpPr>
        <p:spPr>
          <a:xfrm>
            <a:off x="321340" y="353190"/>
            <a:ext cx="9512639" cy="678570"/>
          </a:xfrm>
          <a:prstGeom prst="rect">
            <a:avLst/>
          </a:prstGeom>
        </p:spPr>
        <p:txBody>
          <a:bodyPr vert="horz" anchor="ctr"/>
          <a:lstStyle>
            <a:lvl1pPr>
              <a:defRPr sz="2400" b="1">
                <a:solidFill>
                  <a:schemeClr val="bg1"/>
                </a:solidFill>
                <a:latin typeface="Gotham-Bold" panose="02000804030000020004" pitchFamily="2" charset="0"/>
              </a:defRPr>
            </a:lvl1pPr>
          </a:lstStyle>
          <a:p>
            <a:r>
              <a:rPr lang="en-US"/>
              <a:t>Click to edit slide title</a:t>
            </a:r>
          </a:p>
        </p:txBody>
      </p:sp>
      <p:sp>
        <p:nvSpPr>
          <p:cNvPr id="14" name="Text Placeholder 35">
            <a:extLst>
              <a:ext uri="{FF2B5EF4-FFF2-40B4-BE49-F238E27FC236}">
                <a16:creationId xmlns:a16="http://schemas.microsoft.com/office/drawing/2014/main" id="{9F888377-F169-DF87-9E42-4D32FF913273}"/>
              </a:ext>
            </a:extLst>
          </p:cNvPr>
          <p:cNvSpPr>
            <a:spLocks noGrp="1"/>
          </p:cNvSpPr>
          <p:nvPr>
            <p:ph type="body" sz="quarter" idx="32" hasCustomPrompt="1"/>
          </p:nvPr>
        </p:nvSpPr>
        <p:spPr>
          <a:xfrm>
            <a:off x="418893" y="1386690"/>
            <a:ext cx="2554448" cy="418910"/>
          </a:xfrm>
          <a:prstGeom prst="rect">
            <a:avLst/>
          </a:prstGeom>
        </p:spPr>
        <p:txBody>
          <a:bodyPr/>
          <a:lstStyle>
            <a:lvl1pPr marL="0" indent="0">
              <a:lnSpc>
                <a:spcPct val="100000"/>
              </a:lnSpc>
              <a:spcBef>
                <a:spcPts val="0"/>
              </a:spcBef>
              <a:buNone/>
              <a:defRPr sz="2200" b="1">
                <a:solidFill>
                  <a:schemeClr val="tx1"/>
                </a:solidFill>
              </a:defRPr>
            </a:lvl1pPr>
          </a:lstStyle>
          <a:p>
            <a:pPr lvl="0"/>
            <a:r>
              <a:rPr lang="en-US"/>
              <a:t>Heading 22pt</a:t>
            </a:r>
          </a:p>
        </p:txBody>
      </p:sp>
      <p:sp>
        <p:nvSpPr>
          <p:cNvPr id="15" name="Text Placeholder 35">
            <a:extLst>
              <a:ext uri="{FF2B5EF4-FFF2-40B4-BE49-F238E27FC236}">
                <a16:creationId xmlns:a16="http://schemas.microsoft.com/office/drawing/2014/main" id="{3CF589EC-7884-2FFE-8A6C-8E890D906C61}"/>
              </a:ext>
            </a:extLst>
          </p:cNvPr>
          <p:cNvSpPr>
            <a:spLocks noGrp="1"/>
          </p:cNvSpPr>
          <p:nvPr>
            <p:ph type="body" sz="quarter" idx="33" hasCustomPrompt="1"/>
          </p:nvPr>
        </p:nvSpPr>
        <p:spPr>
          <a:xfrm>
            <a:off x="418893" y="1933017"/>
            <a:ext cx="2563148" cy="418910"/>
          </a:xfrm>
          <a:prstGeom prst="rect">
            <a:avLst/>
          </a:prstGeom>
        </p:spPr>
        <p:txBody>
          <a:bodyPr/>
          <a:lstStyle>
            <a:lvl1pPr marL="0" indent="0">
              <a:lnSpc>
                <a:spcPct val="100000"/>
              </a:lnSpc>
              <a:spcBef>
                <a:spcPts val="0"/>
              </a:spcBef>
              <a:buNone/>
              <a:defRPr sz="1800" b="1">
                <a:solidFill>
                  <a:schemeClr val="tx1"/>
                </a:solidFill>
              </a:defRPr>
            </a:lvl1pPr>
          </a:lstStyle>
          <a:p>
            <a:pPr lvl="0"/>
            <a:r>
              <a:rPr lang="en-US"/>
              <a:t>Heading 18pt</a:t>
            </a:r>
          </a:p>
        </p:txBody>
      </p:sp>
      <p:sp>
        <p:nvSpPr>
          <p:cNvPr id="16" name="Text Placeholder 5">
            <a:extLst>
              <a:ext uri="{FF2B5EF4-FFF2-40B4-BE49-F238E27FC236}">
                <a16:creationId xmlns:a16="http://schemas.microsoft.com/office/drawing/2014/main" id="{85F479FF-155B-E064-03AB-C136E44D665B}"/>
              </a:ext>
            </a:extLst>
          </p:cNvPr>
          <p:cNvSpPr>
            <a:spLocks noGrp="1"/>
          </p:cNvSpPr>
          <p:nvPr>
            <p:ph type="body" sz="quarter" idx="34" hasCustomPrompt="1"/>
          </p:nvPr>
        </p:nvSpPr>
        <p:spPr>
          <a:xfrm>
            <a:off x="3352176" y="2514793"/>
            <a:ext cx="2563147" cy="3089341"/>
          </a:xfrm>
          <a:prstGeom prst="rect">
            <a:avLst/>
          </a:prstGeom>
        </p:spPr>
        <p:txBody>
          <a:bodyPr/>
          <a:lstStyle>
            <a:lvl1pPr>
              <a:defRPr sz="1800"/>
            </a:lvl1pPr>
            <a:lvl2pPr marL="548640" indent="-228600">
              <a:buFont typeface="Arial" panose="020B0604020202020204" pitchFamily="34" charset="0"/>
              <a:buChar char="‒"/>
              <a:defRPr sz="1600"/>
            </a:lvl2pPr>
            <a:lvl3pPr marL="822960" indent="-228600">
              <a:buFont typeface="Wingdings" panose="05000000000000000000" pitchFamily="2" charset="2"/>
              <a:buChar char="§"/>
              <a:defRPr sz="1400"/>
            </a:lvl3pPr>
            <a:lvl4pPr marL="1097280" indent="-228600">
              <a:buFont typeface="Courier New" panose="02070309020205020404" pitchFamily="49" charset="0"/>
              <a:buChar char="o"/>
              <a:defRPr sz="1400"/>
            </a:lvl4pPr>
          </a:lstStyle>
          <a:p>
            <a:pPr lvl="0"/>
            <a:r>
              <a:rPr lang="en-US"/>
              <a:t>Click to edit text</a:t>
            </a:r>
          </a:p>
          <a:p>
            <a:pPr lvl="1"/>
            <a:r>
              <a:rPr lang="en-US"/>
              <a:t>Second level</a:t>
            </a:r>
          </a:p>
          <a:p>
            <a:pPr lvl="2"/>
            <a:r>
              <a:rPr lang="en-US"/>
              <a:t>Third level</a:t>
            </a:r>
          </a:p>
          <a:p>
            <a:pPr lvl="3"/>
            <a:r>
              <a:rPr lang="en-US"/>
              <a:t>Fourth level</a:t>
            </a:r>
          </a:p>
        </p:txBody>
      </p:sp>
      <p:sp>
        <p:nvSpPr>
          <p:cNvPr id="17" name="Text Placeholder 35">
            <a:extLst>
              <a:ext uri="{FF2B5EF4-FFF2-40B4-BE49-F238E27FC236}">
                <a16:creationId xmlns:a16="http://schemas.microsoft.com/office/drawing/2014/main" id="{649CC3F2-9995-5F4F-0404-AFFB12E92C64}"/>
              </a:ext>
            </a:extLst>
          </p:cNvPr>
          <p:cNvSpPr>
            <a:spLocks noGrp="1"/>
          </p:cNvSpPr>
          <p:nvPr>
            <p:ph type="body" sz="quarter" idx="35" hasCustomPrompt="1"/>
          </p:nvPr>
        </p:nvSpPr>
        <p:spPr>
          <a:xfrm>
            <a:off x="3360876" y="1386690"/>
            <a:ext cx="2554448" cy="418910"/>
          </a:xfrm>
          <a:prstGeom prst="rect">
            <a:avLst/>
          </a:prstGeom>
        </p:spPr>
        <p:txBody>
          <a:bodyPr/>
          <a:lstStyle>
            <a:lvl1pPr marL="0" indent="0">
              <a:lnSpc>
                <a:spcPct val="100000"/>
              </a:lnSpc>
              <a:spcBef>
                <a:spcPts val="0"/>
              </a:spcBef>
              <a:buNone/>
              <a:defRPr sz="2200" b="1">
                <a:solidFill>
                  <a:schemeClr val="tx1"/>
                </a:solidFill>
              </a:defRPr>
            </a:lvl1pPr>
          </a:lstStyle>
          <a:p>
            <a:pPr lvl="0"/>
            <a:r>
              <a:rPr lang="en-US"/>
              <a:t>Heading 22pt</a:t>
            </a:r>
          </a:p>
        </p:txBody>
      </p:sp>
      <p:sp>
        <p:nvSpPr>
          <p:cNvPr id="21" name="Text Placeholder 35">
            <a:extLst>
              <a:ext uri="{FF2B5EF4-FFF2-40B4-BE49-F238E27FC236}">
                <a16:creationId xmlns:a16="http://schemas.microsoft.com/office/drawing/2014/main" id="{8E840005-97EA-871A-8825-C53D147D8ED6}"/>
              </a:ext>
            </a:extLst>
          </p:cNvPr>
          <p:cNvSpPr>
            <a:spLocks noGrp="1"/>
          </p:cNvSpPr>
          <p:nvPr>
            <p:ph type="body" sz="quarter" idx="36" hasCustomPrompt="1"/>
          </p:nvPr>
        </p:nvSpPr>
        <p:spPr>
          <a:xfrm>
            <a:off x="3360876" y="1933017"/>
            <a:ext cx="2563148" cy="418910"/>
          </a:xfrm>
          <a:prstGeom prst="rect">
            <a:avLst/>
          </a:prstGeom>
        </p:spPr>
        <p:txBody>
          <a:bodyPr/>
          <a:lstStyle>
            <a:lvl1pPr marL="0" indent="0">
              <a:lnSpc>
                <a:spcPct val="100000"/>
              </a:lnSpc>
              <a:spcBef>
                <a:spcPts val="0"/>
              </a:spcBef>
              <a:buNone/>
              <a:defRPr sz="1800" b="1">
                <a:solidFill>
                  <a:schemeClr val="tx1"/>
                </a:solidFill>
              </a:defRPr>
            </a:lvl1pPr>
          </a:lstStyle>
          <a:p>
            <a:pPr lvl="0"/>
            <a:r>
              <a:rPr lang="en-US"/>
              <a:t>Heading 18pt</a:t>
            </a:r>
          </a:p>
        </p:txBody>
      </p:sp>
      <p:sp>
        <p:nvSpPr>
          <p:cNvPr id="22" name="Text Placeholder 5">
            <a:extLst>
              <a:ext uri="{FF2B5EF4-FFF2-40B4-BE49-F238E27FC236}">
                <a16:creationId xmlns:a16="http://schemas.microsoft.com/office/drawing/2014/main" id="{E2BEADA2-FC6A-FF12-10F6-56E053D04D18}"/>
              </a:ext>
            </a:extLst>
          </p:cNvPr>
          <p:cNvSpPr>
            <a:spLocks noGrp="1"/>
          </p:cNvSpPr>
          <p:nvPr>
            <p:ph type="body" sz="quarter" idx="37" hasCustomPrompt="1"/>
          </p:nvPr>
        </p:nvSpPr>
        <p:spPr>
          <a:xfrm>
            <a:off x="6294158" y="2514793"/>
            <a:ext cx="2563147" cy="3089341"/>
          </a:xfrm>
          <a:prstGeom prst="rect">
            <a:avLst/>
          </a:prstGeom>
        </p:spPr>
        <p:txBody>
          <a:bodyPr/>
          <a:lstStyle>
            <a:lvl1pPr>
              <a:defRPr sz="1800"/>
            </a:lvl1pPr>
            <a:lvl2pPr marL="548640" indent="-228600">
              <a:buFont typeface="Arial" panose="020B0604020202020204" pitchFamily="34" charset="0"/>
              <a:buChar char="‒"/>
              <a:defRPr sz="1600"/>
            </a:lvl2pPr>
            <a:lvl3pPr marL="822960" indent="-228600">
              <a:buFont typeface="Wingdings" panose="05000000000000000000" pitchFamily="2" charset="2"/>
              <a:buChar char="§"/>
              <a:defRPr sz="1400"/>
            </a:lvl3pPr>
            <a:lvl4pPr marL="1097280" indent="-228600">
              <a:buFont typeface="Courier New" panose="02070309020205020404" pitchFamily="49" charset="0"/>
              <a:buChar char="o"/>
              <a:defRPr sz="1400"/>
            </a:lvl4pPr>
          </a:lstStyle>
          <a:p>
            <a:pPr lvl="0"/>
            <a:r>
              <a:rPr lang="en-US"/>
              <a:t>Click to edit text</a:t>
            </a:r>
          </a:p>
          <a:p>
            <a:pPr lvl="1"/>
            <a:r>
              <a:rPr lang="en-US"/>
              <a:t>Second level</a:t>
            </a:r>
          </a:p>
          <a:p>
            <a:pPr lvl="2"/>
            <a:r>
              <a:rPr lang="en-US"/>
              <a:t>Third level</a:t>
            </a:r>
          </a:p>
          <a:p>
            <a:pPr lvl="3"/>
            <a:r>
              <a:rPr lang="en-US"/>
              <a:t>Fourth level</a:t>
            </a:r>
          </a:p>
        </p:txBody>
      </p:sp>
      <p:sp>
        <p:nvSpPr>
          <p:cNvPr id="23" name="Text Placeholder 35">
            <a:extLst>
              <a:ext uri="{FF2B5EF4-FFF2-40B4-BE49-F238E27FC236}">
                <a16:creationId xmlns:a16="http://schemas.microsoft.com/office/drawing/2014/main" id="{0D5D7CD8-F098-90B5-C9DF-8779A2CE485F}"/>
              </a:ext>
            </a:extLst>
          </p:cNvPr>
          <p:cNvSpPr>
            <a:spLocks noGrp="1"/>
          </p:cNvSpPr>
          <p:nvPr>
            <p:ph type="body" sz="quarter" idx="38" hasCustomPrompt="1"/>
          </p:nvPr>
        </p:nvSpPr>
        <p:spPr>
          <a:xfrm>
            <a:off x="6302858" y="1386690"/>
            <a:ext cx="2554448" cy="418910"/>
          </a:xfrm>
          <a:prstGeom prst="rect">
            <a:avLst/>
          </a:prstGeom>
        </p:spPr>
        <p:txBody>
          <a:bodyPr/>
          <a:lstStyle>
            <a:lvl1pPr marL="0" indent="0">
              <a:lnSpc>
                <a:spcPct val="100000"/>
              </a:lnSpc>
              <a:spcBef>
                <a:spcPts val="0"/>
              </a:spcBef>
              <a:buNone/>
              <a:defRPr sz="2200" b="1">
                <a:solidFill>
                  <a:schemeClr val="tx1"/>
                </a:solidFill>
              </a:defRPr>
            </a:lvl1pPr>
          </a:lstStyle>
          <a:p>
            <a:pPr lvl="0"/>
            <a:r>
              <a:rPr lang="en-US"/>
              <a:t>Heading 22pt</a:t>
            </a:r>
          </a:p>
        </p:txBody>
      </p:sp>
      <p:sp>
        <p:nvSpPr>
          <p:cNvPr id="24" name="Text Placeholder 35">
            <a:extLst>
              <a:ext uri="{FF2B5EF4-FFF2-40B4-BE49-F238E27FC236}">
                <a16:creationId xmlns:a16="http://schemas.microsoft.com/office/drawing/2014/main" id="{48E98713-DF5F-1EB6-7C01-B5C55159EE9F}"/>
              </a:ext>
            </a:extLst>
          </p:cNvPr>
          <p:cNvSpPr>
            <a:spLocks noGrp="1"/>
          </p:cNvSpPr>
          <p:nvPr>
            <p:ph type="body" sz="quarter" idx="39" hasCustomPrompt="1"/>
          </p:nvPr>
        </p:nvSpPr>
        <p:spPr>
          <a:xfrm>
            <a:off x="6302858" y="1933017"/>
            <a:ext cx="2563148" cy="418910"/>
          </a:xfrm>
          <a:prstGeom prst="rect">
            <a:avLst/>
          </a:prstGeom>
        </p:spPr>
        <p:txBody>
          <a:bodyPr/>
          <a:lstStyle>
            <a:lvl1pPr marL="0" indent="0">
              <a:lnSpc>
                <a:spcPct val="100000"/>
              </a:lnSpc>
              <a:spcBef>
                <a:spcPts val="0"/>
              </a:spcBef>
              <a:buNone/>
              <a:defRPr sz="1800" b="1">
                <a:solidFill>
                  <a:schemeClr val="tx1"/>
                </a:solidFill>
              </a:defRPr>
            </a:lvl1pPr>
          </a:lstStyle>
          <a:p>
            <a:pPr lvl="0"/>
            <a:r>
              <a:rPr lang="en-US"/>
              <a:t>Heading 18pt</a:t>
            </a:r>
          </a:p>
        </p:txBody>
      </p:sp>
      <p:sp>
        <p:nvSpPr>
          <p:cNvPr id="26" name="Text Placeholder 5">
            <a:extLst>
              <a:ext uri="{FF2B5EF4-FFF2-40B4-BE49-F238E27FC236}">
                <a16:creationId xmlns:a16="http://schemas.microsoft.com/office/drawing/2014/main" id="{7F87DC0F-23C8-AA91-6269-3E507C754A72}"/>
              </a:ext>
            </a:extLst>
          </p:cNvPr>
          <p:cNvSpPr>
            <a:spLocks noGrp="1"/>
          </p:cNvSpPr>
          <p:nvPr>
            <p:ph type="body" sz="quarter" idx="40" hasCustomPrompt="1"/>
          </p:nvPr>
        </p:nvSpPr>
        <p:spPr>
          <a:xfrm>
            <a:off x="9222888" y="2514793"/>
            <a:ext cx="2563147" cy="3089341"/>
          </a:xfrm>
          <a:prstGeom prst="rect">
            <a:avLst/>
          </a:prstGeom>
        </p:spPr>
        <p:txBody>
          <a:bodyPr/>
          <a:lstStyle>
            <a:lvl1pPr>
              <a:defRPr sz="1800"/>
            </a:lvl1pPr>
            <a:lvl2pPr marL="548640" indent="-228600">
              <a:buFont typeface="Arial" panose="020B0604020202020204" pitchFamily="34" charset="0"/>
              <a:buChar char="‒"/>
              <a:defRPr sz="1600"/>
            </a:lvl2pPr>
            <a:lvl3pPr marL="822960" indent="-228600">
              <a:buFont typeface="Wingdings" panose="05000000000000000000" pitchFamily="2" charset="2"/>
              <a:buChar char="§"/>
              <a:defRPr sz="1400"/>
            </a:lvl3pPr>
            <a:lvl4pPr marL="1097280" indent="-228600">
              <a:buFont typeface="Courier New" panose="02070309020205020404" pitchFamily="49" charset="0"/>
              <a:buChar char="o"/>
              <a:defRPr sz="1400"/>
            </a:lvl4pPr>
          </a:lstStyle>
          <a:p>
            <a:pPr lvl="0"/>
            <a:r>
              <a:rPr lang="en-US"/>
              <a:t>Click to edit text</a:t>
            </a:r>
          </a:p>
          <a:p>
            <a:pPr lvl="1"/>
            <a:r>
              <a:rPr lang="en-US"/>
              <a:t>Second level</a:t>
            </a:r>
          </a:p>
          <a:p>
            <a:pPr lvl="2"/>
            <a:r>
              <a:rPr lang="en-US"/>
              <a:t>Third level</a:t>
            </a:r>
          </a:p>
          <a:p>
            <a:pPr lvl="3"/>
            <a:r>
              <a:rPr lang="en-US"/>
              <a:t>Fourth level</a:t>
            </a:r>
          </a:p>
        </p:txBody>
      </p:sp>
      <p:sp>
        <p:nvSpPr>
          <p:cNvPr id="27" name="Text Placeholder 35">
            <a:extLst>
              <a:ext uri="{FF2B5EF4-FFF2-40B4-BE49-F238E27FC236}">
                <a16:creationId xmlns:a16="http://schemas.microsoft.com/office/drawing/2014/main" id="{6659B93E-BF39-191E-0801-CAFC94C89316}"/>
              </a:ext>
            </a:extLst>
          </p:cNvPr>
          <p:cNvSpPr>
            <a:spLocks noGrp="1"/>
          </p:cNvSpPr>
          <p:nvPr>
            <p:ph type="body" sz="quarter" idx="41" hasCustomPrompt="1"/>
          </p:nvPr>
        </p:nvSpPr>
        <p:spPr>
          <a:xfrm>
            <a:off x="9231588" y="1386690"/>
            <a:ext cx="2554448" cy="418910"/>
          </a:xfrm>
          <a:prstGeom prst="rect">
            <a:avLst/>
          </a:prstGeom>
        </p:spPr>
        <p:txBody>
          <a:bodyPr/>
          <a:lstStyle>
            <a:lvl1pPr marL="0" indent="0">
              <a:lnSpc>
                <a:spcPct val="100000"/>
              </a:lnSpc>
              <a:spcBef>
                <a:spcPts val="0"/>
              </a:spcBef>
              <a:buNone/>
              <a:defRPr sz="2200" b="1">
                <a:solidFill>
                  <a:schemeClr val="tx1"/>
                </a:solidFill>
              </a:defRPr>
            </a:lvl1pPr>
          </a:lstStyle>
          <a:p>
            <a:pPr lvl="0"/>
            <a:r>
              <a:rPr lang="en-US"/>
              <a:t>Heading 22pt</a:t>
            </a:r>
          </a:p>
        </p:txBody>
      </p:sp>
      <p:sp>
        <p:nvSpPr>
          <p:cNvPr id="28" name="Text Placeholder 35">
            <a:extLst>
              <a:ext uri="{FF2B5EF4-FFF2-40B4-BE49-F238E27FC236}">
                <a16:creationId xmlns:a16="http://schemas.microsoft.com/office/drawing/2014/main" id="{EB12CBA6-2596-DCA2-15DB-FB0725B14D05}"/>
              </a:ext>
            </a:extLst>
          </p:cNvPr>
          <p:cNvSpPr>
            <a:spLocks noGrp="1"/>
          </p:cNvSpPr>
          <p:nvPr>
            <p:ph type="body" sz="quarter" idx="42" hasCustomPrompt="1"/>
          </p:nvPr>
        </p:nvSpPr>
        <p:spPr>
          <a:xfrm>
            <a:off x="9231588" y="1933017"/>
            <a:ext cx="2563148" cy="418910"/>
          </a:xfrm>
          <a:prstGeom prst="rect">
            <a:avLst/>
          </a:prstGeom>
        </p:spPr>
        <p:txBody>
          <a:bodyPr/>
          <a:lstStyle>
            <a:lvl1pPr marL="0" indent="0">
              <a:lnSpc>
                <a:spcPct val="100000"/>
              </a:lnSpc>
              <a:spcBef>
                <a:spcPts val="0"/>
              </a:spcBef>
              <a:buNone/>
              <a:defRPr sz="1800" b="1">
                <a:solidFill>
                  <a:schemeClr val="tx1"/>
                </a:solidFill>
              </a:defRPr>
            </a:lvl1pPr>
          </a:lstStyle>
          <a:p>
            <a:pPr lvl="0"/>
            <a:r>
              <a:rPr lang="en-US"/>
              <a:t>Heading 18pt</a:t>
            </a:r>
          </a:p>
        </p:txBody>
      </p:sp>
    </p:spTree>
    <p:extLst>
      <p:ext uri="{BB962C8B-B14F-4D97-AF65-F5344CB8AC3E}">
        <p14:creationId xmlns:p14="http://schemas.microsoft.com/office/powerpoint/2010/main" val="29085287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guide id="4" pos="7440">
          <p15:clr>
            <a:srgbClr val="FBAE40"/>
          </p15:clr>
        </p15:guide>
        <p15:guide id="5" orient="horz" pos="1200">
          <p15:clr>
            <a:srgbClr val="FBAE40"/>
          </p15:clr>
        </p15:guide>
        <p15:guide id="6" orient="horz" pos="1272">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5 Column">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108740B-13CE-EC44-B18A-8E0094C06C51}"/>
              </a:ext>
            </a:extLst>
          </p:cNvPr>
          <p:cNvGraphicFramePr>
            <a:graphicFrameLocks noChangeAspect="1"/>
          </p:cNvGraphicFramePr>
          <p:nvPr userDrawn="1">
            <p:custDataLst>
              <p:tags r:id="rId1"/>
            </p:custDataLst>
            <p:extLst>
              <p:ext uri="{D42A27DB-BD31-4B8C-83A1-F6EECF244321}">
                <p14:modId xmlns:p14="http://schemas.microsoft.com/office/powerpoint/2010/main" val="17990863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35" imgH="435" progId="TCLayout.ActiveDocument.1">
                  <p:embed/>
                </p:oleObj>
              </mc:Choice>
              <mc:Fallback>
                <p:oleObj name="think-cell Slide" r:id="rId3" imgW="435" imgH="435" progId="TCLayout.ActiveDocument.1">
                  <p:embed/>
                  <p:pic>
                    <p:nvPicPr>
                      <p:cNvPr id="7" name="think-cell data - do not delete" hidden="1">
                        <a:extLst>
                          <a:ext uri="{FF2B5EF4-FFF2-40B4-BE49-F238E27FC236}">
                            <a16:creationId xmlns:a16="http://schemas.microsoft.com/office/drawing/2014/main" id="{6108740B-13CE-EC44-B18A-8E0094C06C5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6" name="Text Placeholder 44">
            <a:extLst>
              <a:ext uri="{FF2B5EF4-FFF2-40B4-BE49-F238E27FC236}">
                <a16:creationId xmlns:a16="http://schemas.microsoft.com/office/drawing/2014/main" id="{B5BF2572-1112-46B0-89CF-10ECBA0C7EF6}"/>
              </a:ext>
            </a:extLst>
          </p:cNvPr>
          <p:cNvSpPr>
            <a:spLocks noGrp="1"/>
          </p:cNvSpPr>
          <p:nvPr>
            <p:ph type="body" sz="quarter" idx="21" hasCustomPrompt="1"/>
          </p:nvPr>
        </p:nvSpPr>
        <p:spPr>
          <a:xfrm>
            <a:off x="1925638" y="5767002"/>
            <a:ext cx="8340725" cy="361950"/>
          </a:xfrm>
          <a:prstGeom prst="rect">
            <a:avLst/>
          </a:prstGeom>
        </p:spPr>
        <p:txBody>
          <a:bodyPr/>
          <a:lstStyle>
            <a:lvl1pPr marL="0" indent="0" algn="ctr">
              <a:buNone/>
              <a:defRPr sz="1800" i="0"/>
            </a:lvl1pPr>
          </a:lstStyle>
          <a:p>
            <a:pPr lvl="0"/>
            <a:r>
              <a:rPr lang="en-US"/>
              <a:t>Click to edit text</a:t>
            </a:r>
          </a:p>
        </p:txBody>
      </p:sp>
      <p:pic>
        <p:nvPicPr>
          <p:cNvPr id="9" name="Picture 8">
            <a:extLst>
              <a:ext uri="{FF2B5EF4-FFF2-40B4-BE49-F238E27FC236}">
                <a16:creationId xmlns:a16="http://schemas.microsoft.com/office/drawing/2014/main" id="{F1AE031B-8FF9-A3A3-6A2F-5451C95FF844}"/>
              </a:ext>
            </a:extLst>
          </p:cNvPr>
          <p:cNvPicPr>
            <a:picLocks noChangeAspect="1"/>
          </p:cNvPicPr>
          <p:nvPr userDrawn="1"/>
        </p:nvPicPr>
        <p:blipFill>
          <a:blip r:embed="rId5"/>
          <a:stretch>
            <a:fillRect/>
          </a:stretch>
        </p:blipFill>
        <p:spPr>
          <a:xfrm>
            <a:off x="109931" y="6443458"/>
            <a:ext cx="315031" cy="277654"/>
          </a:xfrm>
          <a:prstGeom prst="rect">
            <a:avLst/>
          </a:prstGeom>
        </p:spPr>
      </p:pic>
      <p:sp>
        <p:nvSpPr>
          <p:cNvPr id="13" name="TextBox 12">
            <a:extLst>
              <a:ext uri="{FF2B5EF4-FFF2-40B4-BE49-F238E27FC236}">
                <a16:creationId xmlns:a16="http://schemas.microsoft.com/office/drawing/2014/main" id="{C0D60BE0-F910-6618-2CC7-F92C4C1F39BB}"/>
              </a:ext>
            </a:extLst>
          </p:cNvPr>
          <p:cNvSpPr txBox="1"/>
          <p:nvPr userDrawn="1"/>
        </p:nvSpPr>
        <p:spPr>
          <a:xfrm>
            <a:off x="11408949" y="6472291"/>
            <a:ext cx="533400" cy="138499"/>
          </a:xfrm>
          <a:prstGeom prst="rect">
            <a:avLst/>
          </a:prstGeom>
          <a:noFill/>
        </p:spPr>
        <p:txBody>
          <a:bodyPr wrap="square" lIns="0" tIns="0" rIns="0" bIns="0" rtlCol="0">
            <a:spAutoFit/>
          </a:bodyPr>
          <a:lstStyle/>
          <a:p>
            <a:pPr algn="r"/>
            <a:fld id="{10B16927-13B3-4496-9F89-5EF8D399C276}" type="slidenum">
              <a:rPr lang="en-US" sz="900" b="0" smtClean="0">
                <a:solidFill>
                  <a:schemeClr val="tx1"/>
                </a:solidFill>
              </a:rPr>
              <a:pPr algn="r"/>
              <a:t>‹#›</a:t>
            </a:fld>
            <a:endParaRPr lang="en-US" sz="900" b="0">
              <a:solidFill>
                <a:schemeClr val="tx1"/>
              </a:solidFill>
            </a:endParaRPr>
          </a:p>
        </p:txBody>
      </p:sp>
      <p:sp>
        <p:nvSpPr>
          <p:cNvPr id="14" name="Rectangle 13">
            <a:extLst>
              <a:ext uri="{FF2B5EF4-FFF2-40B4-BE49-F238E27FC236}">
                <a16:creationId xmlns:a16="http://schemas.microsoft.com/office/drawing/2014/main" id="{BA484E95-9F6B-9AA0-E653-BFDE94D62BCD}"/>
              </a:ext>
            </a:extLst>
          </p:cNvPr>
          <p:cNvSpPr/>
          <p:nvPr userDrawn="1"/>
        </p:nvSpPr>
        <p:spPr>
          <a:xfrm>
            <a:off x="195128" y="199134"/>
            <a:ext cx="11802848" cy="954420"/>
          </a:xfrm>
          <a:prstGeom prst="rect">
            <a:avLst/>
          </a:prstGeom>
          <a:solidFill>
            <a:srgbClr val="001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7">
            <a:extLst>
              <a:ext uri="{FF2B5EF4-FFF2-40B4-BE49-F238E27FC236}">
                <a16:creationId xmlns:a16="http://schemas.microsoft.com/office/drawing/2014/main" id="{27DE3BD6-9F21-3EC8-AE1C-14117BCD4B70}"/>
              </a:ext>
            </a:extLst>
          </p:cNvPr>
          <p:cNvSpPr/>
          <p:nvPr userDrawn="1"/>
        </p:nvSpPr>
        <p:spPr>
          <a:xfrm>
            <a:off x="9806588" y="193711"/>
            <a:ext cx="2191598" cy="954501"/>
          </a:xfrm>
          <a:custGeom>
            <a:avLst/>
            <a:gdLst>
              <a:gd name="connsiteX0" fmla="*/ 0 w 4691270"/>
              <a:gd name="connsiteY0" fmla="*/ 6858000 h 6858000"/>
              <a:gd name="connsiteX1" fmla="*/ 1848689 w 4691270"/>
              <a:gd name="connsiteY1" fmla="*/ 0 h 6858000"/>
              <a:gd name="connsiteX2" fmla="*/ 4691270 w 4691270"/>
              <a:gd name="connsiteY2" fmla="*/ 0 h 6858000"/>
              <a:gd name="connsiteX3" fmla="*/ 2842581 w 4691270"/>
              <a:gd name="connsiteY3" fmla="*/ 6858000 h 6858000"/>
              <a:gd name="connsiteX4" fmla="*/ 0 w 4691270"/>
              <a:gd name="connsiteY4" fmla="*/ 6858000 h 6858000"/>
              <a:gd name="connsiteX0" fmla="*/ 0 w 2915479"/>
              <a:gd name="connsiteY0" fmla="*/ 6858000 h 6858000"/>
              <a:gd name="connsiteX1" fmla="*/ 1848689 w 2915479"/>
              <a:gd name="connsiteY1" fmla="*/ 0 h 6858000"/>
              <a:gd name="connsiteX2" fmla="*/ 2915479 w 2915479"/>
              <a:gd name="connsiteY2" fmla="*/ 13253 h 6858000"/>
              <a:gd name="connsiteX3" fmla="*/ 2842581 w 2915479"/>
              <a:gd name="connsiteY3" fmla="*/ 6858000 h 6858000"/>
              <a:gd name="connsiteX4" fmla="*/ 0 w 2915479"/>
              <a:gd name="connsiteY4" fmla="*/ 6858000 h 6858000"/>
              <a:gd name="connsiteX0" fmla="*/ 0 w 2915479"/>
              <a:gd name="connsiteY0" fmla="*/ 6858000 h 6858000"/>
              <a:gd name="connsiteX1" fmla="*/ 1848689 w 2915479"/>
              <a:gd name="connsiteY1" fmla="*/ 0 h 6858000"/>
              <a:gd name="connsiteX2" fmla="*/ 2915479 w 2915479"/>
              <a:gd name="connsiteY2" fmla="*/ 1 h 6858000"/>
              <a:gd name="connsiteX3" fmla="*/ 2842581 w 2915479"/>
              <a:gd name="connsiteY3" fmla="*/ 6858000 h 6858000"/>
              <a:gd name="connsiteX4" fmla="*/ 0 w 2915479"/>
              <a:gd name="connsiteY4" fmla="*/ 6858000 h 6858000"/>
              <a:gd name="connsiteX0" fmla="*/ 0 w 3982268"/>
              <a:gd name="connsiteY0" fmla="*/ 6858000 h 6871252"/>
              <a:gd name="connsiteX1" fmla="*/ 1848689 w 3982268"/>
              <a:gd name="connsiteY1" fmla="*/ 0 h 6871252"/>
              <a:gd name="connsiteX2" fmla="*/ 2915479 w 3982268"/>
              <a:gd name="connsiteY2" fmla="*/ 1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2644 w 3982268"/>
              <a:gd name="connsiteY2" fmla="*/ 13253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7960 w 3982268"/>
              <a:gd name="connsiteY2" fmla="*/ 2621 h 6871252"/>
              <a:gd name="connsiteX3" fmla="*/ 3982268 w 3982268"/>
              <a:gd name="connsiteY3" fmla="*/ 6871252 h 6871252"/>
              <a:gd name="connsiteX4" fmla="*/ 0 w 3982268"/>
              <a:gd name="connsiteY4" fmla="*/ 6858000 h 6871252"/>
              <a:gd name="connsiteX0" fmla="*/ 0 w 3982268"/>
              <a:gd name="connsiteY0" fmla="*/ 6860695 h 6873947"/>
              <a:gd name="connsiteX1" fmla="*/ 1848689 w 3982268"/>
              <a:gd name="connsiteY1" fmla="*/ 2695 h 6873947"/>
              <a:gd name="connsiteX2" fmla="*/ 3927960 w 3982268"/>
              <a:gd name="connsiteY2" fmla="*/ 0 h 6873947"/>
              <a:gd name="connsiteX3" fmla="*/ 3982268 w 3982268"/>
              <a:gd name="connsiteY3" fmla="*/ 6873947 h 6873947"/>
              <a:gd name="connsiteX4" fmla="*/ 0 w 3982268"/>
              <a:gd name="connsiteY4" fmla="*/ 6860695 h 6873947"/>
              <a:gd name="connsiteX0" fmla="*/ 0 w 4014166"/>
              <a:gd name="connsiteY0" fmla="*/ 6860695 h 6860695"/>
              <a:gd name="connsiteX1" fmla="*/ 1848689 w 4014166"/>
              <a:gd name="connsiteY1" fmla="*/ 2695 h 6860695"/>
              <a:gd name="connsiteX2" fmla="*/ 3927960 w 4014166"/>
              <a:gd name="connsiteY2" fmla="*/ 0 h 6860695"/>
              <a:gd name="connsiteX3" fmla="*/ 4014166 w 4014166"/>
              <a:gd name="connsiteY3" fmla="*/ 6756989 h 6860695"/>
              <a:gd name="connsiteX4" fmla="*/ 0 w 4014166"/>
              <a:gd name="connsiteY4" fmla="*/ 6860695 h 686069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58000 h 6860620"/>
              <a:gd name="connsiteX1" fmla="*/ 1848689 w 3934421"/>
              <a:gd name="connsiteY1" fmla="*/ 0 h 6860620"/>
              <a:gd name="connsiteX2" fmla="*/ 3858110 w 3934421"/>
              <a:gd name="connsiteY2" fmla="*/ 79855 h 6860620"/>
              <a:gd name="connsiteX3" fmla="*/ 3934421 w 3934421"/>
              <a:gd name="connsiteY3" fmla="*/ 6860620 h 6860620"/>
              <a:gd name="connsiteX4" fmla="*/ 0 w 3934421"/>
              <a:gd name="connsiteY4" fmla="*/ 6858000 h 6860620"/>
              <a:gd name="connsiteX0" fmla="*/ 0 w 3934421"/>
              <a:gd name="connsiteY0" fmla="*/ 6860695 h 6863315"/>
              <a:gd name="connsiteX1" fmla="*/ 1848689 w 3934421"/>
              <a:gd name="connsiteY1" fmla="*/ 2695 h 6863315"/>
              <a:gd name="connsiteX2" fmla="*/ 3921610 w 3934421"/>
              <a:gd name="connsiteY2" fmla="*/ 0 h 6863315"/>
              <a:gd name="connsiteX3" fmla="*/ 3934421 w 3934421"/>
              <a:gd name="connsiteY3" fmla="*/ 6863315 h 6863315"/>
              <a:gd name="connsiteX4" fmla="*/ 0 w 3934421"/>
              <a:gd name="connsiteY4" fmla="*/ 6860695 h 6863315"/>
              <a:gd name="connsiteX0" fmla="*/ 0 w 21185743"/>
              <a:gd name="connsiteY0" fmla="*/ 6860695 h 6863315"/>
              <a:gd name="connsiteX1" fmla="*/ 1848689 w 21185743"/>
              <a:gd name="connsiteY1" fmla="*/ 2695 h 6863315"/>
              <a:gd name="connsiteX2" fmla="*/ 21185743 w 21185743"/>
              <a:gd name="connsiteY2" fmla="*/ 0 h 6863315"/>
              <a:gd name="connsiteX3" fmla="*/ 3934421 w 21185743"/>
              <a:gd name="connsiteY3" fmla="*/ 6863315 h 6863315"/>
              <a:gd name="connsiteX4" fmla="*/ 0 w 21185743"/>
              <a:gd name="connsiteY4" fmla="*/ 6860695 h 6863315"/>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78512"/>
              <a:gd name="connsiteY0" fmla="*/ 6860695 h 6860694"/>
              <a:gd name="connsiteX1" fmla="*/ 1848689 w 22078512"/>
              <a:gd name="connsiteY1" fmla="*/ 2695 h 6860694"/>
              <a:gd name="connsiteX2" fmla="*/ 21832566 w 22078512"/>
              <a:gd name="connsiteY2" fmla="*/ 0 h 6860694"/>
              <a:gd name="connsiteX3" fmla="*/ 22014184 w 22078512"/>
              <a:gd name="connsiteY3" fmla="*/ 6727378 h 6860694"/>
              <a:gd name="connsiteX4" fmla="*/ 0 w 22078512"/>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847161 h 6860694"/>
              <a:gd name="connsiteX4" fmla="*/ 0 w 22014184"/>
              <a:gd name="connsiteY4" fmla="*/ 6860695 h 6860694"/>
              <a:gd name="connsiteX0" fmla="*/ 0 w 22014184"/>
              <a:gd name="connsiteY0" fmla="*/ 6884648 h 6884647"/>
              <a:gd name="connsiteX1" fmla="*/ 1848689 w 22014184"/>
              <a:gd name="connsiteY1" fmla="*/ 26648 h 6884647"/>
              <a:gd name="connsiteX2" fmla="*/ 21928390 w 22014184"/>
              <a:gd name="connsiteY2" fmla="*/ 0 h 6884647"/>
              <a:gd name="connsiteX3" fmla="*/ 22014184 w 22014184"/>
              <a:gd name="connsiteY3" fmla="*/ 6871114 h 6884647"/>
              <a:gd name="connsiteX4" fmla="*/ 0 w 22014184"/>
              <a:gd name="connsiteY4" fmla="*/ 6884648 h 6884647"/>
              <a:gd name="connsiteX0" fmla="*/ 0 w 22014184"/>
              <a:gd name="connsiteY0" fmla="*/ 6858950 h 6858949"/>
              <a:gd name="connsiteX1" fmla="*/ 1848689 w 22014184"/>
              <a:gd name="connsiteY1" fmla="*/ 950 h 6858949"/>
              <a:gd name="connsiteX2" fmla="*/ 17291794 w 22014184"/>
              <a:gd name="connsiteY2" fmla="*/ 0 h 6858949"/>
              <a:gd name="connsiteX3" fmla="*/ 22014184 w 22014184"/>
              <a:gd name="connsiteY3" fmla="*/ 6845416 h 6858949"/>
              <a:gd name="connsiteX4" fmla="*/ 0 w 22014184"/>
              <a:gd name="connsiteY4" fmla="*/ 6858950 h 6858949"/>
              <a:gd name="connsiteX0" fmla="*/ 0 w 22014184"/>
              <a:gd name="connsiteY0" fmla="*/ 6858950 h 6858949"/>
              <a:gd name="connsiteX1" fmla="*/ 1848689 w 22014184"/>
              <a:gd name="connsiteY1" fmla="*/ 950 h 6858949"/>
              <a:gd name="connsiteX2" fmla="*/ 17943002 w 22014184"/>
              <a:gd name="connsiteY2" fmla="*/ 0 h 6858949"/>
              <a:gd name="connsiteX3" fmla="*/ 22014184 w 22014184"/>
              <a:gd name="connsiteY3" fmla="*/ 6845416 h 6858949"/>
              <a:gd name="connsiteX4" fmla="*/ 0 w 22014184"/>
              <a:gd name="connsiteY4" fmla="*/ 6858950 h 6858949"/>
              <a:gd name="connsiteX0" fmla="*/ 0 w 17950648"/>
              <a:gd name="connsiteY0" fmla="*/ 6858950 h 6858949"/>
              <a:gd name="connsiteX1" fmla="*/ 1848689 w 17950648"/>
              <a:gd name="connsiteY1" fmla="*/ 950 h 6858949"/>
              <a:gd name="connsiteX2" fmla="*/ 17943002 w 17950648"/>
              <a:gd name="connsiteY2" fmla="*/ 0 h 6858949"/>
              <a:gd name="connsiteX3" fmla="*/ 17950648 w 17950648"/>
              <a:gd name="connsiteY3" fmla="*/ 6845416 h 6858949"/>
              <a:gd name="connsiteX4" fmla="*/ 0 w 17950648"/>
              <a:gd name="connsiteY4" fmla="*/ 6858950 h 6858949"/>
              <a:gd name="connsiteX0" fmla="*/ 0 w 17976696"/>
              <a:gd name="connsiteY0" fmla="*/ 6858950 h 6858949"/>
              <a:gd name="connsiteX1" fmla="*/ 1848689 w 17976696"/>
              <a:gd name="connsiteY1" fmla="*/ 950 h 6858949"/>
              <a:gd name="connsiteX2" fmla="*/ 17943002 w 17976696"/>
              <a:gd name="connsiteY2" fmla="*/ 0 h 6858949"/>
              <a:gd name="connsiteX3" fmla="*/ 17976696 w 17976696"/>
              <a:gd name="connsiteY3" fmla="*/ 6845416 h 6858949"/>
              <a:gd name="connsiteX4" fmla="*/ 0 w 17976696"/>
              <a:gd name="connsiteY4" fmla="*/ 6858950 h 6858949"/>
              <a:gd name="connsiteX0" fmla="*/ 0 w 17995295"/>
              <a:gd name="connsiteY0" fmla="*/ 6858950 h 6858949"/>
              <a:gd name="connsiteX1" fmla="*/ 1848689 w 17995295"/>
              <a:gd name="connsiteY1" fmla="*/ 950 h 6858949"/>
              <a:gd name="connsiteX2" fmla="*/ 17995098 w 17995295"/>
              <a:gd name="connsiteY2" fmla="*/ 0 h 6858949"/>
              <a:gd name="connsiteX3" fmla="*/ 17976696 w 17995295"/>
              <a:gd name="connsiteY3" fmla="*/ 6845416 h 6858949"/>
              <a:gd name="connsiteX4" fmla="*/ 0 w 17995295"/>
              <a:gd name="connsiteY4" fmla="*/ 6858950 h 6858949"/>
              <a:gd name="connsiteX0" fmla="*/ 0 w 17995295"/>
              <a:gd name="connsiteY0" fmla="*/ 6927477 h 6927477"/>
              <a:gd name="connsiteX1" fmla="*/ 1848689 w 17995295"/>
              <a:gd name="connsiteY1" fmla="*/ 950 h 6927477"/>
              <a:gd name="connsiteX2" fmla="*/ 17995098 w 17995295"/>
              <a:gd name="connsiteY2" fmla="*/ 0 h 6927477"/>
              <a:gd name="connsiteX3" fmla="*/ 17976696 w 17995295"/>
              <a:gd name="connsiteY3" fmla="*/ 6845416 h 6927477"/>
              <a:gd name="connsiteX4" fmla="*/ 0 w 17995295"/>
              <a:gd name="connsiteY4" fmla="*/ 6927477 h 6927477"/>
              <a:gd name="connsiteX0" fmla="*/ 0 w 19185604"/>
              <a:gd name="connsiteY0" fmla="*/ 6927477 h 6927477"/>
              <a:gd name="connsiteX1" fmla="*/ 1848689 w 19185604"/>
              <a:gd name="connsiteY1" fmla="*/ 950 h 6927477"/>
              <a:gd name="connsiteX2" fmla="*/ 17995098 w 19185604"/>
              <a:gd name="connsiteY2" fmla="*/ 0 h 6927477"/>
              <a:gd name="connsiteX3" fmla="*/ 19185604 w 19185604"/>
              <a:gd name="connsiteY3" fmla="*/ 6913942 h 6927477"/>
              <a:gd name="connsiteX4" fmla="*/ 0 w 19185604"/>
              <a:gd name="connsiteY4" fmla="*/ 6927477 h 6927477"/>
              <a:gd name="connsiteX0" fmla="*/ 0 w 19204201"/>
              <a:gd name="connsiteY0" fmla="*/ 6996005 h 6996005"/>
              <a:gd name="connsiteX1" fmla="*/ 1848689 w 19204201"/>
              <a:gd name="connsiteY1" fmla="*/ 69478 h 6996005"/>
              <a:gd name="connsiteX2" fmla="*/ 19204007 w 19204201"/>
              <a:gd name="connsiteY2" fmla="*/ 0 h 6996005"/>
              <a:gd name="connsiteX3" fmla="*/ 19185604 w 19204201"/>
              <a:gd name="connsiteY3" fmla="*/ 6982470 h 6996005"/>
              <a:gd name="connsiteX4" fmla="*/ 0 w 19204201"/>
              <a:gd name="connsiteY4" fmla="*/ 6996005 h 6996005"/>
              <a:gd name="connsiteX0" fmla="*/ 0 w 19232185"/>
              <a:gd name="connsiteY0" fmla="*/ 6924622 h 6982470"/>
              <a:gd name="connsiteX1" fmla="*/ 1876673 w 19232185"/>
              <a:gd name="connsiteY1" fmla="*/ 69478 h 6982470"/>
              <a:gd name="connsiteX2" fmla="*/ 19231991 w 19232185"/>
              <a:gd name="connsiteY2" fmla="*/ 0 h 6982470"/>
              <a:gd name="connsiteX3" fmla="*/ 19213588 w 19232185"/>
              <a:gd name="connsiteY3" fmla="*/ 6982470 h 6982470"/>
              <a:gd name="connsiteX4" fmla="*/ 0 w 19232185"/>
              <a:gd name="connsiteY4" fmla="*/ 6924622 h 6982470"/>
              <a:gd name="connsiteX0" fmla="*/ 0 w 19213588"/>
              <a:gd name="connsiteY0" fmla="*/ 6924622 h 6982470"/>
              <a:gd name="connsiteX1" fmla="*/ 1876673 w 19213588"/>
              <a:gd name="connsiteY1" fmla="*/ 69478 h 6982470"/>
              <a:gd name="connsiteX2" fmla="*/ 19204007 w 19213588"/>
              <a:gd name="connsiteY2" fmla="*/ 0 h 6982470"/>
              <a:gd name="connsiteX3" fmla="*/ 19213588 w 19213588"/>
              <a:gd name="connsiteY3" fmla="*/ 6982470 h 6982470"/>
              <a:gd name="connsiteX4" fmla="*/ 0 w 19213588"/>
              <a:gd name="connsiteY4" fmla="*/ 6924622 h 6982470"/>
              <a:gd name="connsiteX0" fmla="*/ 0 w 19213588"/>
              <a:gd name="connsiteY0" fmla="*/ 6900828 h 6958676"/>
              <a:gd name="connsiteX1" fmla="*/ 1876673 w 19213588"/>
              <a:gd name="connsiteY1" fmla="*/ 45684 h 6958676"/>
              <a:gd name="connsiteX2" fmla="*/ 19204007 w 19213588"/>
              <a:gd name="connsiteY2" fmla="*/ 0 h 6958676"/>
              <a:gd name="connsiteX3" fmla="*/ 19213588 w 19213588"/>
              <a:gd name="connsiteY3" fmla="*/ 6958676 h 6958676"/>
              <a:gd name="connsiteX4" fmla="*/ 0 w 19213588"/>
              <a:gd name="connsiteY4" fmla="*/ 6900828 h 6958676"/>
              <a:gd name="connsiteX0" fmla="*/ 0 w 19296381"/>
              <a:gd name="connsiteY0" fmla="*/ 6970276 h 6970276"/>
              <a:gd name="connsiteX1" fmla="*/ 1959466 w 19296381"/>
              <a:gd name="connsiteY1" fmla="*/ 45684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235446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276 h 6970276"/>
              <a:gd name="connsiteX1" fmla="*/ 2373435 w 19296381"/>
              <a:gd name="connsiteY1" fmla="*/ 22537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428630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980586 w 19296381"/>
              <a:gd name="connsiteY1" fmla="*/ 45686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539021 w 19296381"/>
              <a:gd name="connsiteY1" fmla="*/ 68835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739 h 6959288"/>
              <a:gd name="connsiteX1" fmla="*/ 2539021 w 19296381"/>
              <a:gd name="connsiteY1" fmla="*/ 0 h 6959288"/>
              <a:gd name="connsiteX2" fmla="*/ 19286800 w 19296381"/>
              <a:gd name="connsiteY2" fmla="*/ 612 h 6959288"/>
              <a:gd name="connsiteX3" fmla="*/ 19296381 w 19296381"/>
              <a:gd name="connsiteY3" fmla="*/ 6959288 h 6959288"/>
              <a:gd name="connsiteX4" fmla="*/ 0 w 19296381"/>
              <a:gd name="connsiteY4" fmla="*/ 6947739 h 6959288"/>
              <a:gd name="connsiteX0" fmla="*/ 0 w 19268783"/>
              <a:gd name="connsiteY0" fmla="*/ 6924590 h 6959288"/>
              <a:gd name="connsiteX1" fmla="*/ 2511423 w 19268783"/>
              <a:gd name="connsiteY1" fmla="*/ 0 h 6959288"/>
              <a:gd name="connsiteX2" fmla="*/ 19259202 w 19268783"/>
              <a:gd name="connsiteY2" fmla="*/ 612 h 6959288"/>
              <a:gd name="connsiteX3" fmla="*/ 19268783 w 19268783"/>
              <a:gd name="connsiteY3" fmla="*/ 6959288 h 6959288"/>
              <a:gd name="connsiteX4" fmla="*/ 0 w 19268783"/>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59204"/>
              <a:gd name="connsiteY0" fmla="*/ 6924590 h 6959288"/>
              <a:gd name="connsiteX1" fmla="*/ 2511423 w 19259204"/>
              <a:gd name="connsiteY1" fmla="*/ 0 h 6959288"/>
              <a:gd name="connsiteX2" fmla="*/ 19259202 w 19259204"/>
              <a:gd name="connsiteY2" fmla="*/ 612 h 6959288"/>
              <a:gd name="connsiteX3" fmla="*/ 19241185 w 19259204"/>
              <a:gd name="connsiteY3" fmla="*/ 6959288 h 6959288"/>
              <a:gd name="connsiteX4" fmla="*/ 0 w 19259204"/>
              <a:gd name="connsiteY4" fmla="*/ 6924590 h 6959288"/>
              <a:gd name="connsiteX0" fmla="*/ 0 w 19038422"/>
              <a:gd name="connsiteY0" fmla="*/ 6924590 h 6959288"/>
              <a:gd name="connsiteX1" fmla="*/ 2290641 w 19038422"/>
              <a:gd name="connsiteY1" fmla="*/ 0 h 6959288"/>
              <a:gd name="connsiteX2" fmla="*/ 19038420 w 19038422"/>
              <a:gd name="connsiteY2" fmla="*/ 612 h 6959288"/>
              <a:gd name="connsiteX3" fmla="*/ 19020403 w 19038422"/>
              <a:gd name="connsiteY3" fmla="*/ 6959288 h 6959288"/>
              <a:gd name="connsiteX4" fmla="*/ 0 w 19038422"/>
              <a:gd name="connsiteY4" fmla="*/ 6924590 h 6959288"/>
              <a:gd name="connsiteX0" fmla="*/ 0 w 19049835"/>
              <a:gd name="connsiteY0" fmla="*/ 6924590 h 6959288"/>
              <a:gd name="connsiteX1" fmla="*/ 2290641 w 19049835"/>
              <a:gd name="connsiteY1" fmla="*/ 0 h 6959288"/>
              <a:gd name="connsiteX2" fmla="*/ 19038420 w 19049835"/>
              <a:gd name="connsiteY2" fmla="*/ 612 h 6959288"/>
              <a:gd name="connsiteX3" fmla="*/ 19048001 w 19049835"/>
              <a:gd name="connsiteY3" fmla="*/ 6959288 h 6959288"/>
              <a:gd name="connsiteX4" fmla="*/ 0 w 19049835"/>
              <a:gd name="connsiteY4" fmla="*/ 6924590 h 6959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835" h="6959288">
                <a:moveTo>
                  <a:pt x="0" y="6924590"/>
                </a:moveTo>
                <a:lnTo>
                  <a:pt x="2290641" y="0"/>
                </a:lnTo>
                <a:lnTo>
                  <a:pt x="19038420" y="612"/>
                </a:lnTo>
                <a:cubicBezTo>
                  <a:pt x="19029411" y="3479950"/>
                  <a:pt x="19057009" y="3479950"/>
                  <a:pt x="19048001" y="6959288"/>
                </a:cubicBezTo>
                <a:lnTo>
                  <a:pt x="0" y="6924590"/>
                </a:lnTo>
                <a:close/>
              </a:path>
            </a:pathLst>
          </a:custGeom>
          <a:solidFill>
            <a:srgbClr val="1D4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1EDDDE34-AE5D-8E83-09E3-2DE5F7B18A73}"/>
              </a:ext>
            </a:extLst>
          </p:cNvPr>
          <p:cNvSpPr>
            <a:spLocks noGrp="1"/>
          </p:cNvSpPr>
          <p:nvPr>
            <p:ph type="title" hasCustomPrompt="1"/>
          </p:nvPr>
        </p:nvSpPr>
        <p:spPr>
          <a:xfrm>
            <a:off x="321340" y="353190"/>
            <a:ext cx="9512639" cy="678570"/>
          </a:xfrm>
          <a:prstGeom prst="rect">
            <a:avLst/>
          </a:prstGeom>
        </p:spPr>
        <p:txBody>
          <a:bodyPr vert="horz" anchor="ctr"/>
          <a:lstStyle>
            <a:lvl1pPr>
              <a:defRPr sz="2400" b="1">
                <a:solidFill>
                  <a:schemeClr val="bg1"/>
                </a:solidFill>
                <a:latin typeface="Gotham-Bold" panose="02000804030000020004" pitchFamily="2" charset="0"/>
              </a:defRPr>
            </a:lvl1pPr>
          </a:lstStyle>
          <a:p>
            <a:r>
              <a:rPr lang="en-US"/>
              <a:t>Click to edit slide title</a:t>
            </a:r>
          </a:p>
        </p:txBody>
      </p:sp>
      <p:grpSp>
        <p:nvGrpSpPr>
          <p:cNvPr id="2" name="Group 1">
            <a:extLst>
              <a:ext uri="{FF2B5EF4-FFF2-40B4-BE49-F238E27FC236}">
                <a16:creationId xmlns:a16="http://schemas.microsoft.com/office/drawing/2014/main" id="{0A5CFC94-95E6-37A4-7972-04EB677C1EED}"/>
              </a:ext>
            </a:extLst>
          </p:cNvPr>
          <p:cNvGrpSpPr/>
          <p:nvPr userDrawn="1"/>
        </p:nvGrpSpPr>
        <p:grpSpPr>
          <a:xfrm>
            <a:off x="2530148" y="1371600"/>
            <a:ext cx="7138563" cy="4175032"/>
            <a:chOff x="2530148" y="1371600"/>
            <a:chExt cx="7138563" cy="4389120"/>
          </a:xfrm>
        </p:grpSpPr>
        <p:sp>
          <p:nvSpPr>
            <p:cNvPr id="3" name="Line 11">
              <a:extLst>
                <a:ext uri="{FF2B5EF4-FFF2-40B4-BE49-F238E27FC236}">
                  <a16:creationId xmlns:a16="http://schemas.microsoft.com/office/drawing/2014/main" id="{020B8A7C-C14F-0FC2-0E79-2A10EF1277D9}"/>
                </a:ext>
              </a:extLst>
            </p:cNvPr>
            <p:cNvSpPr>
              <a:spLocks noChangeShapeType="1"/>
            </p:cNvSpPr>
            <p:nvPr userDrawn="1"/>
          </p:nvSpPr>
          <p:spPr bwMode="gray">
            <a:xfrm>
              <a:off x="2530148" y="1371600"/>
              <a:ext cx="0" cy="4389120"/>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sp>
          <p:nvSpPr>
            <p:cNvPr id="4" name="Line 12">
              <a:extLst>
                <a:ext uri="{FF2B5EF4-FFF2-40B4-BE49-F238E27FC236}">
                  <a16:creationId xmlns:a16="http://schemas.microsoft.com/office/drawing/2014/main" id="{D892113B-69C1-F0CB-8457-9A7200F52A7E}"/>
                </a:ext>
              </a:extLst>
            </p:cNvPr>
            <p:cNvSpPr>
              <a:spLocks noChangeShapeType="1"/>
            </p:cNvSpPr>
            <p:nvPr userDrawn="1"/>
          </p:nvSpPr>
          <p:spPr bwMode="gray">
            <a:xfrm>
              <a:off x="4909669" y="1371600"/>
              <a:ext cx="0" cy="4389120"/>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sp>
          <p:nvSpPr>
            <p:cNvPr id="5" name="Line 13">
              <a:extLst>
                <a:ext uri="{FF2B5EF4-FFF2-40B4-BE49-F238E27FC236}">
                  <a16:creationId xmlns:a16="http://schemas.microsoft.com/office/drawing/2014/main" id="{9C3BE3AB-BAC9-4371-1652-ACAC4EC2FE70}"/>
                </a:ext>
              </a:extLst>
            </p:cNvPr>
            <p:cNvSpPr>
              <a:spLocks noChangeShapeType="1"/>
            </p:cNvSpPr>
            <p:nvPr userDrawn="1"/>
          </p:nvSpPr>
          <p:spPr bwMode="gray">
            <a:xfrm>
              <a:off x="7289190" y="1371600"/>
              <a:ext cx="0" cy="4389120"/>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sp>
          <p:nvSpPr>
            <p:cNvPr id="17" name="Line 14">
              <a:extLst>
                <a:ext uri="{FF2B5EF4-FFF2-40B4-BE49-F238E27FC236}">
                  <a16:creationId xmlns:a16="http://schemas.microsoft.com/office/drawing/2014/main" id="{D9BC4631-C9BA-677F-8344-4F9A070698AF}"/>
                </a:ext>
              </a:extLst>
            </p:cNvPr>
            <p:cNvSpPr>
              <a:spLocks noChangeShapeType="1"/>
            </p:cNvSpPr>
            <p:nvPr userDrawn="1"/>
          </p:nvSpPr>
          <p:spPr bwMode="gray">
            <a:xfrm>
              <a:off x="9668711" y="1371600"/>
              <a:ext cx="0" cy="4389120"/>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grpSp>
      <p:sp>
        <p:nvSpPr>
          <p:cNvPr id="22" name="Text Placeholder 35">
            <a:extLst>
              <a:ext uri="{FF2B5EF4-FFF2-40B4-BE49-F238E27FC236}">
                <a16:creationId xmlns:a16="http://schemas.microsoft.com/office/drawing/2014/main" id="{73FAE5A5-97EF-E879-7535-B9088F86FB75}"/>
              </a:ext>
            </a:extLst>
          </p:cNvPr>
          <p:cNvSpPr>
            <a:spLocks noGrp="1"/>
          </p:cNvSpPr>
          <p:nvPr>
            <p:ph type="body" sz="quarter" idx="16" hasCustomPrompt="1"/>
          </p:nvPr>
        </p:nvSpPr>
        <p:spPr>
          <a:xfrm>
            <a:off x="407138" y="1371600"/>
            <a:ext cx="1916962" cy="361951"/>
          </a:xfrm>
          <a:prstGeom prst="rect">
            <a:avLst/>
          </a:prstGeom>
        </p:spPr>
        <p:txBody>
          <a:bodyPr/>
          <a:lstStyle>
            <a:lvl1pPr marL="0" indent="0">
              <a:lnSpc>
                <a:spcPct val="100000"/>
              </a:lnSpc>
              <a:spcBef>
                <a:spcPts val="0"/>
              </a:spcBef>
              <a:buNone/>
              <a:defRPr sz="1800" b="1">
                <a:solidFill>
                  <a:schemeClr val="tx1"/>
                </a:solidFill>
              </a:defRPr>
            </a:lvl1pPr>
          </a:lstStyle>
          <a:p>
            <a:pPr lvl="0"/>
            <a:r>
              <a:rPr lang="en-US"/>
              <a:t>Heading 18pt</a:t>
            </a:r>
          </a:p>
        </p:txBody>
      </p:sp>
      <p:sp>
        <p:nvSpPr>
          <p:cNvPr id="23" name="Text Placeholder 35">
            <a:extLst>
              <a:ext uri="{FF2B5EF4-FFF2-40B4-BE49-F238E27FC236}">
                <a16:creationId xmlns:a16="http://schemas.microsoft.com/office/drawing/2014/main" id="{56C88955-DC95-1B22-F5E0-9AB7CE89D899}"/>
              </a:ext>
            </a:extLst>
          </p:cNvPr>
          <p:cNvSpPr>
            <a:spLocks noGrp="1"/>
          </p:cNvSpPr>
          <p:nvPr>
            <p:ph type="body" sz="quarter" idx="17" hasCustomPrompt="1"/>
          </p:nvPr>
        </p:nvSpPr>
        <p:spPr>
          <a:xfrm>
            <a:off x="2761006" y="1371600"/>
            <a:ext cx="1917299" cy="361951"/>
          </a:xfrm>
          <a:prstGeom prst="rect">
            <a:avLst/>
          </a:prstGeom>
        </p:spPr>
        <p:txBody>
          <a:bodyPr/>
          <a:lstStyle>
            <a:lvl1pPr marL="0" indent="0">
              <a:lnSpc>
                <a:spcPct val="100000"/>
              </a:lnSpc>
              <a:spcBef>
                <a:spcPts val="0"/>
              </a:spcBef>
              <a:buNone/>
              <a:defRPr sz="1800" b="1">
                <a:solidFill>
                  <a:schemeClr val="tx1"/>
                </a:solidFill>
              </a:defRPr>
            </a:lvl1pPr>
          </a:lstStyle>
          <a:p>
            <a:pPr lvl="0"/>
            <a:r>
              <a:rPr lang="en-US"/>
              <a:t>Heading 18pt</a:t>
            </a:r>
          </a:p>
        </p:txBody>
      </p:sp>
      <p:sp>
        <p:nvSpPr>
          <p:cNvPr id="24" name="Text Placeholder 35">
            <a:extLst>
              <a:ext uri="{FF2B5EF4-FFF2-40B4-BE49-F238E27FC236}">
                <a16:creationId xmlns:a16="http://schemas.microsoft.com/office/drawing/2014/main" id="{29EBFC6F-C865-7302-BE38-FED87766835E}"/>
              </a:ext>
            </a:extLst>
          </p:cNvPr>
          <p:cNvSpPr>
            <a:spLocks noGrp="1"/>
          </p:cNvSpPr>
          <p:nvPr>
            <p:ph type="body" sz="quarter" idx="18" hasCustomPrompt="1"/>
          </p:nvPr>
        </p:nvSpPr>
        <p:spPr>
          <a:xfrm>
            <a:off x="5140610" y="1371601"/>
            <a:ext cx="1917299" cy="361950"/>
          </a:xfrm>
          <a:prstGeom prst="rect">
            <a:avLst/>
          </a:prstGeom>
        </p:spPr>
        <p:txBody>
          <a:bodyPr/>
          <a:lstStyle>
            <a:lvl1pPr marL="0" indent="0">
              <a:lnSpc>
                <a:spcPct val="100000"/>
              </a:lnSpc>
              <a:spcBef>
                <a:spcPts val="0"/>
              </a:spcBef>
              <a:buNone/>
              <a:defRPr sz="1800" b="1">
                <a:solidFill>
                  <a:schemeClr val="tx1"/>
                </a:solidFill>
              </a:defRPr>
            </a:lvl1pPr>
          </a:lstStyle>
          <a:p>
            <a:pPr lvl="0"/>
            <a:r>
              <a:rPr lang="en-US"/>
              <a:t>Heading 18pt</a:t>
            </a:r>
          </a:p>
        </p:txBody>
      </p:sp>
      <p:sp>
        <p:nvSpPr>
          <p:cNvPr id="25" name="Text Placeholder 35">
            <a:extLst>
              <a:ext uri="{FF2B5EF4-FFF2-40B4-BE49-F238E27FC236}">
                <a16:creationId xmlns:a16="http://schemas.microsoft.com/office/drawing/2014/main" id="{2F450743-64A4-FC15-124E-BD61A0687440}"/>
              </a:ext>
            </a:extLst>
          </p:cNvPr>
          <p:cNvSpPr>
            <a:spLocks noGrp="1"/>
          </p:cNvSpPr>
          <p:nvPr>
            <p:ph type="body" sz="quarter" idx="19" hasCustomPrompt="1"/>
          </p:nvPr>
        </p:nvSpPr>
        <p:spPr>
          <a:xfrm>
            <a:off x="7520214" y="1371600"/>
            <a:ext cx="1917299" cy="361951"/>
          </a:xfrm>
          <a:prstGeom prst="rect">
            <a:avLst/>
          </a:prstGeom>
        </p:spPr>
        <p:txBody>
          <a:bodyPr/>
          <a:lstStyle>
            <a:lvl1pPr marL="0" indent="0">
              <a:lnSpc>
                <a:spcPct val="100000"/>
              </a:lnSpc>
              <a:spcBef>
                <a:spcPts val="0"/>
              </a:spcBef>
              <a:buNone/>
              <a:defRPr sz="1800" b="1">
                <a:solidFill>
                  <a:schemeClr val="tx1"/>
                </a:solidFill>
              </a:defRPr>
            </a:lvl1pPr>
          </a:lstStyle>
          <a:p>
            <a:pPr lvl="0"/>
            <a:r>
              <a:rPr lang="en-US"/>
              <a:t>Heading 18pt</a:t>
            </a:r>
          </a:p>
        </p:txBody>
      </p:sp>
      <p:sp>
        <p:nvSpPr>
          <p:cNvPr id="26" name="Text Placeholder 35">
            <a:extLst>
              <a:ext uri="{FF2B5EF4-FFF2-40B4-BE49-F238E27FC236}">
                <a16:creationId xmlns:a16="http://schemas.microsoft.com/office/drawing/2014/main" id="{3A1B8CCF-531C-605B-6B6F-56E88022FB52}"/>
              </a:ext>
            </a:extLst>
          </p:cNvPr>
          <p:cNvSpPr>
            <a:spLocks noGrp="1"/>
          </p:cNvSpPr>
          <p:nvPr>
            <p:ph type="body" sz="quarter" idx="20" hasCustomPrompt="1"/>
          </p:nvPr>
        </p:nvSpPr>
        <p:spPr>
          <a:xfrm>
            <a:off x="9899818" y="1371600"/>
            <a:ext cx="1917299" cy="361951"/>
          </a:xfrm>
          <a:prstGeom prst="rect">
            <a:avLst/>
          </a:prstGeom>
        </p:spPr>
        <p:txBody>
          <a:bodyPr/>
          <a:lstStyle>
            <a:lvl1pPr marL="0" indent="0">
              <a:lnSpc>
                <a:spcPct val="100000"/>
              </a:lnSpc>
              <a:spcBef>
                <a:spcPts val="0"/>
              </a:spcBef>
              <a:buNone/>
              <a:defRPr sz="1800" b="1">
                <a:solidFill>
                  <a:schemeClr val="tx1"/>
                </a:solidFill>
              </a:defRPr>
            </a:lvl1pPr>
          </a:lstStyle>
          <a:p>
            <a:pPr lvl="0"/>
            <a:r>
              <a:rPr lang="en-US"/>
              <a:t>Heading 18pt</a:t>
            </a:r>
          </a:p>
        </p:txBody>
      </p:sp>
      <p:sp>
        <p:nvSpPr>
          <p:cNvPr id="27" name="Text Placeholder 5">
            <a:extLst>
              <a:ext uri="{FF2B5EF4-FFF2-40B4-BE49-F238E27FC236}">
                <a16:creationId xmlns:a16="http://schemas.microsoft.com/office/drawing/2014/main" id="{DEDC4AD0-4BAE-044E-A4A6-41AC1E6A8B57}"/>
              </a:ext>
            </a:extLst>
          </p:cNvPr>
          <p:cNvSpPr>
            <a:spLocks noGrp="1"/>
          </p:cNvSpPr>
          <p:nvPr>
            <p:ph type="body" sz="quarter" idx="26" hasCustomPrompt="1"/>
          </p:nvPr>
        </p:nvSpPr>
        <p:spPr>
          <a:xfrm>
            <a:off x="406399" y="2369557"/>
            <a:ext cx="1917700" cy="3177075"/>
          </a:xfrm>
          <a:prstGeom prst="rect">
            <a:avLst/>
          </a:prstGeom>
        </p:spPr>
        <p:txBody>
          <a:bodyPr/>
          <a:lstStyle>
            <a:lvl1pPr>
              <a:defRPr sz="1600"/>
            </a:lvl1pPr>
            <a:lvl2pPr marL="457200" indent="-228600">
              <a:buFont typeface="Arial" panose="020B0604020202020204" pitchFamily="34" charset="0"/>
              <a:buChar char="‒"/>
              <a:defRPr sz="1400"/>
            </a:lvl2pPr>
            <a:lvl3pPr marL="685800" indent="-228600">
              <a:buFont typeface="Wingdings" panose="05000000000000000000" pitchFamily="2" charset="2"/>
              <a:buChar char="§"/>
              <a:defRPr sz="1200"/>
            </a:lvl3pPr>
            <a:lvl4pPr marL="914400" indent="-228600">
              <a:buFont typeface="Courier New" panose="02070309020205020404" pitchFamily="49" charset="0"/>
              <a:buChar char="o"/>
              <a:defRPr sz="1200"/>
            </a:lvl4pPr>
          </a:lstStyle>
          <a:p>
            <a:pPr lvl="0"/>
            <a:r>
              <a:rPr lang="en-US"/>
              <a:t>Click to edit text</a:t>
            </a:r>
          </a:p>
          <a:p>
            <a:pPr lvl="1"/>
            <a:r>
              <a:rPr lang="en-US"/>
              <a:t>Second level</a:t>
            </a:r>
          </a:p>
          <a:p>
            <a:pPr lvl="2"/>
            <a:r>
              <a:rPr lang="en-US"/>
              <a:t>Third level</a:t>
            </a:r>
          </a:p>
          <a:p>
            <a:pPr lvl="3"/>
            <a:r>
              <a:rPr lang="en-US"/>
              <a:t>Fourth level</a:t>
            </a:r>
          </a:p>
        </p:txBody>
      </p:sp>
      <p:sp>
        <p:nvSpPr>
          <p:cNvPr id="28" name="Text Placeholder 5">
            <a:extLst>
              <a:ext uri="{FF2B5EF4-FFF2-40B4-BE49-F238E27FC236}">
                <a16:creationId xmlns:a16="http://schemas.microsoft.com/office/drawing/2014/main" id="{7A951D11-2A85-53B4-7230-9B666B42CDF6}"/>
              </a:ext>
            </a:extLst>
          </p:cNvPr>
          <p:cNvSpPr>
            <a:spLocks noGrp="1"/>
          </p:cNvSpPr>
          <p:nvPr>
            <p:ph type="body" sz="quarter" idx="27" hasCustomPrompt="1"/>
          </p:nvPr>
        </p:nvSpPr>
        <p:spPr>
          <a:xfrm>
            <a:off x="2761258" y="2369557"/>
            <a:ext cx="1917700" cy="3177075"/>
          </a:xfrm>
          <a:prstGeom prst="rect">
            <a:avLst/>
          </a:prstGeom>
        </p:spPr>
        <p:txBody>
          <a:bodyPr/>
          <a:lstStyle>
            <a:lvl1pPr>
              <a:defRPr sz="1600"/>
            </a:lvl1pPr>
            <a:lvl2pPr marL="457200" indent="-228600">
              <a:buFont typeface="Arial" panose="020B0604020202020204" pitchFamily="34" charset="0"/>
              <a:buChar char="‒"/>
              <a:defRPr sz="1400"/>
            </a:lvl2pPr>
            <a:lvl3pPr marL="685800" indent="-228600">
              <a:buFont typeface="Wingdings" panose="05000000000000000000" pitchFamily="2" charset="2"/>
              <a:buChar char="§"/>
              <a:defRPr sz="1200"/>
            </a:lvl3pPr>
            <a:lvl4pPr marL="914400" indent="-228600">
              <a:buFont typeface="Courier New" panose="02070309020205020404" pitchFamily="49" charset="0"/>
              <a:buChar char="o"/>
              <a:defRPr sz="1200"/>
            </a:lvl4pPr>
          </a:lstStyle>
          <a:p>
            <a:pPr lvl="0"/>
            <a:r>
              <a:rPr lang="en-US"/>
              <a:t>Click to edit text</a:t>
            </a:r>
          </a:p>
          <a:p>
            <a:pPr lvl="1"/>
            <a:r>
              <a:rPr lang="en-US"/>
              <a:t>Second level</a:t>
            </a:r>
          </a:p>
          <a:p>
            <a:pPr lvl="2"/>
            <a:r>
              <a:rPr lang="en-US"/>
              <a:t>Third level</a:t>
            </a:r>
          </a:p>
          <a:p>
            <a:pPr lvl="3"/>
            <a:r>
              <a:rPr lang="en-US"/>
              <a:t>Fourth level</a:t>
            </a:r>
          </a:p>
        </p:txBody>
      </p:sp>
      <p:sp>
        <p:nvSpPr>
          <p:cNvPr id="29" name="Text Placeholder 5">
            <a:extLst>
              <a:ext uri="{FF2B5EF4-FFF2-40B4-BE49-F238E27FC236}">
                <a16:creationId xmlns:a16="http://schemas.microsoft.com/office/drawing/2014/main" id="{58AFAFF7-8817-A56F-CDBD-083E392DC8DE}"/>
              </a:ext>
            </a:extLst>
          </p:cNvPr>
          <p:cNvSpPr>
            <a:spLocks noGrp="1"/>
          </p:cNvSpPr>
          <p:nvPr>
            <p:ph type="body" sz="quarter" idx="28" hasCustomPrompt="1"/>
          </p:nvPr>
        </p:nvSpPr>
        <p:spPr>
          <a:xfrm>
            <a:off x="5140778" y="2369557"/>
            <a:ext cx="1917700" cy="3177075"/>
          </a:xfrm>
          <a:prstGeom prst="rect">
            <a:avLst/>
          </a:prstGeom>
        </p:spPr>
        <p:txBody>
          <a:bodyPr/>
          <a:lstStyle>
            <a:lvl1pPr>
              <a:defRPr sz="1600"/>
            </a:lvl1pPr>
            <a:lvl2pPr marL="457200" indent="-228600">
              <a:buFont typeface="Arial" panose="020B0604020202020204" pitchFamily="34" charset="0"/>
              <a:buChar char="‒"/>
              <a:defRPr sz="1400"/>
            </a:lvl2pPr>
            <a:lvl3pPr marL="685800" indent="-228600">
              <a:buFont typeface="Wingdings" panose="05000000000000000000" pitchFamily="2" charset="2"/>
              <a:buChar char="§"/>
              <a:defRPr sz="1200"/>
            </a:lvl3pPr>
            <a:lvl4pPr marL="914400" indent="-228600">
              <a:buFont typeface="Courier New" panose="02070309020205020404" pitchFamily="49" charset="0"/>
              <a:buChar char="o"/>
              <a:defRPr sz="1200"/>
            </a:lvl4pPr>
          </a:lstStyle>
          <a:p>
            <a:pPr lvl="0"/>
            <a:r>
              <a:rPr lang="en-US"/>
              <a:t>Click to edit text</a:t>
            </a:r>
          </a:p>
          <a:p>
            <a:pPr lvl="1"/>
            <a:r>
              <a:rPr lang="en-US"/>
              <a:t>Second level</a:t>
            </a:r>
          </a:p>
          <a:p>
            <a:pPr lvl="2"/>
            <a:r>
              <a:rPr lang="en-US"/>
              <a:t>Third level</a:t>
            </a:r>
          </a:p>
          <a:p>
            <a:pPr lvl="3"/>
            <a:r>
              <a:rPr lang="en-US"/>
              <a:t>Fourth level</a:t>
            </a:r>
          </a:p>
        </p:txBody>
      </p:sp>
      <p:sp>
        <p:nvSpPr>
          <p:cNvPr id="30" name="Text Placeholder 5">
            <a:extLst>
              <a:ext uri="{FF2B5EF4-FFF2-40B4-BE49-F238E27FC236}">
                <a16:creationId xmlns:a16="http://schemas.microsoft.com/office/drawing/2014/main" id="{774448F0-0623-E965-EE17-099A0EDFD622}"/>
              </a:ext>
            </a:extLst>
          </p:cNvPr>
          <p:cNvSpPr>
            <a:spLocks noGrp="1"/>
          </p:cNvSpPr>
          <p:nvPr>
            <p:ph type="body" sz="quarter" idx="29" hasCustomPrompt="1"/>
          </p:nvPr>
        </p:nvSpPr>
        <p:spPr>
          <a:xfrm>
            <a:off x="7519905" y="2369557"/>
            <a:ext cx="1917700" cy="3177075"/>
          </a:xfrm>
          <a:prstGeom prst="rect">
            <a:avLst/>
          </a:prstGeom>
        </p:spPr>
        <p:txBody>
          <a:bodyPr/>
          <a:lstStyle>
            <a:lvl1pPr>
              <a:defRPr sz="1600"/>
            </a:lvl1pPr>
            <a:lvl2pPr marL="457200" indent="-228600">
              <a:buFont typeface="Arial" panose="020B0604020202020204" pitchFamily="34" charset="0"/>
              <a:buChar char="‒"/>
              <a:defRPr sz="1400"/>
            </a:lvl2pPr>
            <a:lvl3pPr marL="685800" indent="-228600">
              <a:buFont typeface="Wingdings" panose="05000000000000000000" pitchFamily="2" charset="2"/>
              <a:buChar char="§"/>
              <a:defRPr sz="1200"/>
            </a:lvl3pPr>
            <a:lvl4pPr marL="914400" indent="-228600">
              <a:buFont typeface="Courier New" panose="02070309020205020404" pitchFamily="49" charset="0"/>
              <a:buChar char="o"/>
              <a:defRPr sz="1200"/>
            </a:lvl4pPr>
          </a:lstStyle>
          <a:p>
            <a:pPr lvl="0"/>
            <a:r>
              <a:rPr lang="en-US"/>
              <a:t>Click to edit text</a:t>
            </a:r>
          </a:p>
          <a:p>
            <a:pPr lvl="1"/>
            <a:r>
              <a:rPr lang="en-US"/>
              <a:t>Second level</a:t>
            </a:r>
          </a:p>
          <a:p>
            <a:pPr lvl="2"/>
            <a:r>
              <a:rPr lang="en-US"/>
              <a:t>Third level</a:t>
            </a:r>
          </a:p>
          <a:p>
            <a:pPr lvl="3"/>
            <a:r>
              <a:rPr lang="en-US"/>
              <a:t>Fourth level</a:t>
            </a:r>
          </a:p>
        </p:txBody>
      </p:sp>
      <p:sp>
        <p:nvSpPr>
          <p:cNvPr id="31" name="Text Placeholder 5">
            <a:extLst>
              <a:ext uri="{FF2B5EF4-FFF2-40B4-BE49-F238E27FC236}">
                <a16:creationId xmlns:a16="http://schemas.microsoft.com/office/drawing/2014/main" id="{C7E63BE7-3AC4-42BA-70E6-8B53FD146CA1}"/>
              </a:ext>
            </a:extLst>
          </p:cNvPr>
          <p:cNvSpPr>
            <a:spLocks noGrp="1"/>
          </p:cNvSpPr>
          <p:nvPr>
            <p:ph type="body" sz="quarter" idx="30" hasCustomPrompt="1"/>
          </p:nvPr>
        </p:nvSpPr>
        <p:spPr>
          <a:xfrm>
            <a:off x="9899818" y="2369557"/>
            <a:ext cx="1917700" cy="3177075"/>
          </a:xfrm>
          <a:prstGeom prst="rect">
            <a:avLst/>
          </a:prstGeom>
        </p:spPr>
        <p:txBody>
          <a:bodyPr/>
          <a:lstStyle>
            <a:lvl1pPr>
              <a:defRPr sz="1600"/>
            </a:lvl1pPr>
            <a:lvl2pPr marL="457200" indent="-228600">
              <a:buFont typeface="Arial" panose="020B0604020202020204" pitchFamily="34" charset="0"/>
              <a:buChar char="‒"/>
              <a:defRPr sz="1400"/>
            </a:lvl2pPr>
            <a:lvl3pPr marL="685800" indent="-228600">
              <a:buFont typeface="Wingdings" panose="05000000000000000000" pitchFamily="2" charset="2"/>
              <a:buChar char="§"/>
              <a:defRPr sz="1200"/>
            </a:lvl3pPr>
            <a:lvl4pPr marL="914400" indent="-228600">
              <a:buFont typeface="Courier New" panose="02070309020205020404" pitchFamily="49" charset="0"/>
              <a:buChar char="o"/>
              <a:defRPr sz="1200"/>
            </a:lvl4pPr>
          </a:lstStyle>
          <a:p>
            <a:pPr lvl="0"/>
            <a:r>
              <a:rPr lang="en-US"/>
              <a:t>Click to edit text</a:t>
            </a:r>
          </a:p>
          <a:p>
            <a:pPr lvl="1"/>
            <a:r>
              <a:rPr lang="en-US"/>
              <a:t>Second level</a:t>
            </a:r>
          </a:p>
          <a:p>
            <a:pPr lvl="2"/>
            <a:r>
              <a:rPr lang="en-US"/>
              <a:t>Third level</a:t>
            </a:r>
          </a:p>
          <a:p>
            <a:pPr lvl="3"/>
            <a:r>
              <a:rPr lang="en-US"/>
              <a:t>Fourth level</a:t>
            </a:r>
          </a:p>
        </p:txBody>
      </p:sp>
      <p:sp>
        <p:nvSpPr>
          <p:cNvPr id="32" name="Text Placeholder 35">
            <a:extLst>
              <a:ext uri="{FF2B5EF4-FFF2-40B4-BE49-F238E27FC236}">
                <a16:creationId xmlns:a16="http://schemas.microsoft.com/office/drawing/2014/main" id="{772491B8-3509-EADB-AE78-E55795BE92CA}"/>
              </a:ext>
            </a:extLst>
          </p:cNvPr>
          <p:cNvSpPr>
            <a:spLocks noGrp="1"/>
          </p:cNvSpPr>
          <p:nvPr>
            <p:ph type="body" sz="quarter" idx="31" hasCustomPrompt="1"/>
          </p:nvPr>
        </p:nvSpPr>
        <p:spPr>
          <a:xfrm>
            <a:off x="407138" y="1787236"/>
            <a:ext cx="1916962" cy="361951"/>
          </a:xfrm>
          <a:prstGeom prst="rect">
            <a:avLst/>
          </a:prstGeom>
        </p:spPr>
        <p:txBody>
          <a:bodyPr/>
          <a:lstStyle>
            <a:lvl1pPr marL="0" indent="0">
              <a:lnSpc>
                <a:spcPct val="100000"/>
              </a:lnSpc>
              <a:spcBef>
                <a:spcPts val="0"/>
              </a:spcBef>
              <a:buNone/>
              <a:defRPr sz="1600" b="0">
                <a:solidFill>
                  <a:schemeClr val="tx1"/>
                </a:solidFill>
              </a:defRPr>
            </a:lvl1pPr>
          </a:lstStyle>
          <a:p>
            <a:pPr lvl="0"/>
            <a:r>
              <a:rPr lang="en-US"/>
              <a:t>subheading 16pt</a:t>
            </a:r>
          </a:p>
        </p:txBody>
      </p:sp>
      <p:sp>
        <p:nvSpPr>
          <p:cNvPr id="33" name="Text Placeholder 35">
            <a:extLst>
              <a:ext uri="{FF2B5EF4-FFF2-40B4-BE49-F238E27FC236}">
                <a16:creationId xmlns:a16="http://schemas.microsoft.com/office/drawing/2014/main" id="{C6842422-7A75-65D8-4013-5BFE63E78F88}"/>
              </a:ext>
            </a:extLst>
          </p:cNvPr>
          <p:cNvSpPr>
            <a:spLocks noGrp="1"/>
          </p:cNvSpPr>
          <p:nvPr>
            <p:ph type="body" sz="quarter" idx="32" hasCustomPrompt="1"/>
          </p:nvPr>
        </p:nvSpPr>
        <p:spPr>
          <a:xfrm>
            <a:off x="2761006" y="1787236"/>
            <a:ext cx="1917299" cy="361951"/>
          </a:xfrm>
          <a:prstGeom prst="rect">
            <a:avLst/>
          </a:prstGeom>
        </p:spPr>
        <p:txBody>
          <a:bodyPr/>
          <a:lstStyle>
            <a:lvl1pPr marL="0" indent="0">
              <a:lnSpc>
                <a:spcPct val="100000"/>
              </a:lnSpc>
              <a:spcBef>
                <a:spcPts val="0"/>
              </a:spcBef>
              <a:buNone/>
              <a:defRPr sz="1600" b="0">
                <a:solidFill>
                  <a:schemeClr val="tx1"/>
                </a:solidFill>
              </a:defRPr>
            </a:lvl1pPr>
          </a:lstStyle>
          <a:p>
            <a:pPr lvl="0"/>
            <a:r>
              <a:rPr lang="en-US"/>
              <a:t>subheading 16pt</a:t>
            </a:r>
          </a:p>
        </p:txBody>
      </p:sp>
      <p:sp>
        <p:nvSpPr>
          <p:cNvPr id="34" name="Text Placeholder 35">
            <a:extLst>
              <a:ext uri="{FF2B5EF4-FFF2-40B4-BE49-F238E27FC236}">
                <a16:creationId xmlns:a16="http://schemas.microsoft.com/office/drawing/2014/main" id="{80A46554-5DA1-FD6F-8DE2-0AB4447279D6}"/>
              </a:ext>
            </a:extLst>
          </p:cNvPr>
          <p:cNvSpPr>
            <a:spLocks noGrp="1"/>
          </p:cNvSpPr>
          <p:nvPr>
            <p:ph type="body" sz="quarter" idx="33" hasCustomPrompt="1"/>
          </p:nvPr>
        </p:nvSpPr>
        <p:spPr>
          <a:xfrm>
            <a:off x="5140610" y="1787237"/>
            <a:ext cx="1917299" cy="361950"/>
          </a:xfrm>
          <a:prstGeom prst="rect">
            <a:avLst/>
          </a:prstGeom>
        </p:spPr>
        <p:txBody>
          <a:bodyPr/>
          <a:lstStyle>
            <a:lvl1pPr marL="0" indent="0">
              <a:lnSpc>
                <a:spcPct val="100000"/>
              </a:lnSpc>
              <a:spcBef>
                <a:spcPts val="0"/>
              </a:spcBef>
              <a:buNone/>
              <a:defRPr sz="1600" b="0">
                <a:solidFill>
                  <a:schemeClr val="tx1"/>
                </a:solidFill>
              </a:defRPr>
            </a:lvl1pPr>
          </a:lstStyle>
          <a:p>
            <a:pPr lvl="0"/>
            <a:r>
              <a:rPr lang="en-US"/>
              <a:t>subheading 16pt</a:t>
            </a:r>
          </a:p>
        </p:txBody>
      </p:sp>
      <p:sp>
        <p:nvSpPr>
          <p:cNvPr id="35" name="Text Placeholder 35">
            <a:extLst>
              <a:ext uri="{FF2B5EF4-FFF2-40B4-BE49-F238E27FC236}">
                <a16:creationId xmlns:a16="http://schemas.microsoft.com/office/drawing/2014/main" id="{16C1FF87-B3A1-C918-6881-AD72E5C99E44}"/>
              </a:ext>
            </a:extLst>
          </p:cNvPr>
          <p:cNvSpPr>
            <a:spLocks noGrp="1"/>
          </p:cNvSpPr>
          <p:nvPr>
            <p:ph type="body" sz="quarter" idx="34" hasCustomPrompt="1"/>
          </p:nvPr>
        </p:nvSpPr>
        <p:spPr>
          <a:xfrm>
            <a:off x="7520214" y="1787236"/>
            <a:ext cx="1917299" cy="361951"/>
          </a:xfrm>
          <a:prstGeom prst="rect">
            <a:avLst/>
          </a:prstGeom>
        </p:spPr>
        <p:txBody>
          <a:bodyPr/>
          <a:lstStyle>
            <a:lvl1pPr marL="0" indent="0">
              <a:lnSpc>
                <a:spcPct val="100000"/>
              </a:lnSpc>
              <a:spcBef>
                <a:spcPts val="0"/>
              </a:spcBef>
              <a:buNone/>
              <a:defRPr sz="1600" b="0">
                <a:solidFill>
                  <a:schemeClr val="tx1"/>
                </a:solidFill>
              </a:defRPr>
            </a:lvl1pPr>
          </a:lstStyle>
          <a:p>
            <a:pPr lvl="0"/>
            <a:r>
              <a:rPr lang="en-US"/>
              <a:t>subheading 16pt</a:t>
            </a:r>
          </a:p>
        </p:txBody>
      </p:sp>
      <p:sp>
        <p:nvSpPr>
          <p:cNvPr id="36" name="Text Placeholder 35">
            <a:extLst>
              <a:ext uri="{FF2B5EF4-FFF2-40B4-BE49-F238E27FC236}">
                <a16:creationId xmlns:a16="http://schemas.microsoft.com/office/drawing/2014/main" id="{FDB91B97-D90F-2784-D5FA-50C67FE1E57D}"/>
              </a:ext>
            </a:extLst>
          </p:cNvPr>
          <p:cNvSpPr>
            <a:spLocks noGrp="1"/>
          </p:cNvSpPr>
          <p:nvPr>
            <p:ph type="body" sz="quarter" idx="35" hasCustomPrompt="1"/>
          </p:nvPr>
        </p:nvSpPr>
        <p:spPr>
          <a:xfrm>
            <a:off x="9899818" y="1787236"/>
            <a:ext cx="1917299" cy="361951"/>
          </a:xfrm>
          <a:prstGeom prst="rect">
            <a:avLst/>
          </a:prstGeom>
        </p:spPr>
        <p:txBody>
          <a:bodyPr/>
          <a:lstStyle>
            <a:lvl1pPr marL="0" indent="0">
              <a:lnSpc>
                <a:spcPct val="100000"/>
              </a:lnSpc>
              <a:spcBef>
                <a:spcPts val="0"/>
              </a:spcBef>
              <a:buNone/>
              <a:defRPr sz="1600" b="0">
                <a:solidFill>
                  <a:schemeClr val="tx1"/>
                </a:solidFill>
              </a:defRPr>
            </a:lvl1pPr>
          </a:lstStyle>
          <a:p>
            <a:pPr lvl="0"/>
            <a:r>
              <a:rPr lang="en-US"/>
              <a:t>subheading 16pt</a:t>
            </a:r>
          </a:p>
        </p:txBody>
      </p:sp>
    </p:spTree>
    <p:extLst>
      <p:ext uri="{BB962C8B-B14F-4D97-AF65-F5344CB8AC3E}">
        <p14:creationId xmlns:p14="http://schemas.microsoft.com/office/powerpoint/2010/main" val="15982561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200">
          <p15:clr>
            <a:srgbClr val="FBAE40"/>
          </p15:clr>
        </p15:guide>
        <p15:guide id="4" orient="horz" pos="1272">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Two-up">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514F6BD-FA3C-030D-0859-99BEF00F27AF}"/>
              </a:ext>
            </a:extLst>
          </p:cNvPr>
          <p:cNvGraphicFramePr>
            <a:graphicFrameLocks noChangeAspect="1"/>
          </p:cNvGraphicFramePr>
          <p:nvPr userDrawn="1">
            <p:custDataLst>
              <p:tags r:id="rId1"/>
            </p:custDataLst>
            <p:extLst>
              <p:ext uri="{D42A27DB-BD31-4B8C-83A1-F6EECF244321}">
                <p14:modId xmlns:p14="http://schemas.microsoft.com/office/powerpoint/2010/main" val="4267576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35" imgH="435" progId="TCLayout.ActiveDocument.1">
                  <p:embed/>
                </p:oleObj>
              </mc:Choice>
              <mc:Fallback>
                <p:oleObj name="think-cell Slide" r:id="rId3" imgW="435" imgH="435" progId="TCLayout.ActiveDocument.1">
                  <p:embed/>
                  <p:pic>
                    <p:nvPicPr>
                      <p:cNvPr id="4" name="think-cell data - do not delete" hidden="1">
                        <a:extLst>
                          <a:ext uri="{FF2B5EF4-FFF2-40B4-BE49-F238E27FC236}">
                            <a16:creationId xmlns:a16="http://schemas.microsoft.com/office/drawing/2014/main" id="{E514F6BD-FA3C-030D-0859-99BEF00F27A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ext Placeholder 9">
            <a:extLst>
              <a:ext uri="{FF2B5EF4-FFF2-40B4-BE49-F238E27FC236}">
                <a16:creationId xmlns:a16="http://schemas.microsoft.com/office/drawing/2014/main" id="{7ED2673C-5E1B-4AB9-8BC7-204597EB50D4}"/>
              </a:ext>
            </a:extLst>
          </p:cNvPr>
          <p:cNvSpPr>
            <a:spLocks noGrp="1"/>
          </p:cNvSpPr>
          <p:nvPr>
            <p:ph type="body" sz="quarter" idx="11" hasCustomPrompt="1"/>
          </p:nvPr>
        </p:nvSpPr>
        <p:spPr>
          <a:xfrm>
            <a:off x="609600" y="2029820"/>
            <a:ext cx="2127068" cy="1019175"/>
          </a:xfrm>
          <a:prstGeom prst="rect">
            <a:avLst/>
          </a:prstGeom>
        </p:spPr>
        <p:txBody>
          <a:bodyPr/>
          <a:lstStyle>
            <a:lvl1pPr marL="0" indent="0">
              <a:buNone/>
              <a:defRPr sz="1800" b="1">
                <a:solidFill>
                  <a:schemeClr val="tx1"/>
                </a:solidFill>
              </a:defRPr>
            </a:lvl1pPr>
          </a:lstStyle>
          <a:p>
            <a:pPr lvl="0"/>
            <a:r>
              <a:rPr lang="en-US"/>
              <a:t>Side bar heading 18 </a:t>
            </a:r>
            <a:r>
              <a:rPr lang="en-US" err="1"/>
              <a:t>pt</a:t>
            </a:r>
            <a:endParaRPr lang="en-US"/>
          </a:p>
        </p:txBody>
      </p:sp>
      <p:sp>
        <p:nvSpPr>
          <p:cNvPr id="36" name="Text Placeholder 9">
            <a:extLst>
              <a:ext uri="{FF2B5EF4-FFF2-40B4-BE49-F238E27FC236}">
                <a16:creationId xmlns:a16="http://schemas.microsoft.com/office/drawing/2014/main" id="{D130EBAF-176F-45B6-A5A1-74249C7526E7}"/>
              </a:ext>
            </a:extLst>
          </p:cNvPr>
          <p:cNvSpPr>
            <a:spLocks noGrp="1"/>
          </p:cNvSpPr>
          <p:nvPr>
            <p:ph type="body" sz="quarter" idx="12" hasCustomPrompt="1"/>
          </p:nvPr>
        </p:nvSpPr>
        <p:spPr>
          <a:xfrm>
            <a:off x="609600" y="4321505"/>
            <a:ext cx="2127068" cy="1019175"/>
          </a:xfrm>
          <a:prstGeom prst="rect">
            <a:avLst/>
          </a:prstGeom>
        </p:spPr>
        <p:txBody>
          <a:bodyPr/>
          <a:lstStyle>
            <a:lvl1pPr marL="0" indent="0">
              <a:buNone/>
              <a:defRPr sz="1800" b="1">
                <a:solidFill>
                  <a:schemeClr val="tx1"/>
                </a:solidFill>
              </a:defRPr>
            </a:lvl1pPr>
          </a:lstStyle>
          <a:p>
            <a:pPr lvl="0"/>
            <a:r>
              <a:rPr lang="en-US"/>
              <a:t>Side bar heading 18 pt</a:t>
            </a:r>
          </a:p>
        </p:txBody>
      </p:sp>
      <p:sp>
        <p:nvSpPr>
          <p:cNvPr id="37" name="Text Placeholder 9">
            <a:extLst>
              <a:ext uri="{FF2B5EF4-FFF2-40B4-BE49-F238E27FC236}">
                <a16:creationId xmlns:a16="http://schemas.microsoft.com/office/drawing/2014/main" id="{1CE84CA6-52D1-4290-9B18-3C999037DD00}"/>
              </a:ext>
            </a:extLst>
          </p:cNvPr>
          <p:cNvSpPr>
            <a:spLocks noGrp="1"/>
          </p:cNvSpPr>
          <p:nvPr>
            <p:ph type="body" sz="quarter" idx="13" hasCustomPrompt="1"/>
          </p:nvPr>
        </p:nvSpPr>
        <p:spPr>
          <a:xfrm>
            <a:off x="3240740" y="1376680"/>
            <a:ext cx="3640054" cy="458889"/>
          </a:xfrm>
          <a:prstGeom prst="rect">
            <a:avLst/>
          </a:prstGeom>
        </p:spPr>
        <p:txBody>
          <a:bodyPr/>
          <a:lstStyle>
            <a:lvl1pPr marL="0" indent="0">
              <a:buNone/>
              <a:defRPr sz="1800" b="1">
                <a:solidFill>
                  <a:schemeClr val="tx1"/>
                </a:solidFill>
              </a:defRPr>
            </a:lvl1pPr>
          </a:lstStyle>
          <a:p>
            <a:pPr lvl="0"/>
            <a:r>
              <a:rPr lang="en-US"/>
              <a:t>Heading 18 pt</a:t>
            </a:r>
          </a:p>
        </p:txBody>
      </p:sp>
      <p:sp>
        <p:nvSpPr>
          <p:cNvPr id="38" name="Text Placeholder 9">
            <a:extLst>
              <a:ext uri="{FF2B5EF4-FFF2-40B4-BE49-F238E27FC236}">
                <a16:creationId xmlns:a16="http://schemas.microsoft.com/office/drawing/2014/main" id="{3810509B-D292-45C5-BF24-9F2CA213E23A}"/>
              </a:ext>
            </a:extLst>
          </p:cNvPr>
          <p:cNvSpPr>
            <a:spLocks noGrp="1"/>
          </p:cNvSpPr>
          <p:nvPr>
            <p:ph type="body" sz="quarter" idx="14" hasCustomPrompt="1"/>
          </p:nvPr>
        </p:nvSpPr>
        <p:spPr>
          <a:xfrm>
            <a:off x="7467600" y="1376680"/>
            <a:ext cx="4114799" cy="458889"/>
          </a:xfrm>
          <a:prstGeom prst="rect">
            <a:avLst/>
          </a:prstGeom>
        </p:spPr>
        <p:txBody>
          <a:bodyPr/>
          <a:lstStyle>
            <a:lvl1pPr marL="0" indent="0">
              <a:buNone/>
              <a:defRPr sz="1800" b="1">
                <a:solidFill>
                  <a:schemeClr val="tx1"/>
                </a:solidFill>
              </a:defRPr>
            </a:lvl1pPr>
          </a:lstStyle>
          <a:p>
            <a:pPr lvl="0"/>
            <a:r>
              <a:rPr lang="en-US"/>
              <a:t>Heading 18 </a:t>
            </a:r>
            <a:r>
              <a:rPr lang="en-US" err="1"/>
              <a:t>pt</a:t>
            </a:r>
            <a:endParaRPr lang="en-US"/>
          </a:p>
        </p:txBody>
      </p:sp>
      <p:sp>
        <p:nvSpPr>
          <p:cNvPr id="18" name="Text Placeholder 9">
            <a:extLst>
              <a:ext uri="{FF2B5EF4-FFF2-40B4-BE49-F238E27FC236}">
                <a16:creationId xmlns:a16="http://schemas.microsoft.com/office/drawing/2014/main" id="{05DED0C6-96C6-48B6-AC75-A29303FC7639}"/>
              </a:ext>
            </a:extLst>
          </p:cNvPr>
          <p:cNvSpPr>
            <a:spLocks noGrp="1"/>
          </p:cNvSpPr>
          <p:nvPr>
            <p:ph type="body" sz="quarter" idx="19" hasCustomPrompt="1"/>
          </p:nvPr>
        </p:nvSpPr>
        <p:spPr>
          <a:xfrm>
            <a:off x="3240740" y="2029820"/>
            <a:ext cx="3640052" cy="1671974"/>
          </a:xfrm>
          <a:prstGeom prst="rect">
            <a:avLst/>
          </a:prstGeom>
        </p:spPr>
        <p:txBody>
          <a:bodyPr/>
          <a:lstStyle>
            <a:lvl1pPr marL="228600" indent="-228600">
              <a:buFont typeface="Arial" panose="020B0604020202020204" pitchFamily="34" charset="0"/>
              <a:buChar char="•"/>
              <a:defRPr sz="1800" b="0"/>
            </a:lvl1pPr>
            <a:lvl2pPr marL="685800" indent="-228600">
              <a:buClr>
                <a:schemeClr val="tx1"/>
              </a:buClr>
              <a:buFont typeface="Arial" panose="020B0604020202020204" pitchFamily="34" charset="0"/>
              <a:buChar char="‒"/>
              <a:defRPr sz="1600"/>
            </a:lvl2pPr>
            <a:lvl3pPr marL="1143000" indent="-228600">
              <a:buFont typeface="Wingdings" panose="05000000000000000000" pitchFamily="2" charset="2"/>
              <a:buChar char="§"/>
              <a:defRPr sz="1400"/>
            </a:lvl3pPr>
            <a:lvl4pPr marL="1600200" indent="-228600">
              <a:buFont typeface="Courier New" panose="02070309020205020404" pitchFamily="49" charset="0"/>
              <a:buChar char="o"/>
              <a:defRPr sz="1400"/>
            </a:lvl4pPr>
            <a:lvl5pPr>
              <a:defRPr sz="1200"/>
            </a:lvl5pPr>
          </a:lstStyle>
          <a:p>
            <a:pPr lvl="0"/>
            <a:r>
              <a:rPr lang="en-US"/>
              <a:t>Click to edit text</a:t>
            </a:r>
          </a:p>
          <a:p>
            <a:pPr lvl="1"/>
            <a:r>
              <a:rPr lang="en-US"/>
              <a:t>Second level</a:t>
            </a:r>
          </a:p>
          <a:p>
            <a:pPr lvl="2"/>
            <a:r>
              <a:rPr lang="en-US"/>
              <a:t>Third level</a:t>
            </a:r>
          </a:p>
          <a:p>
            <a:pPr lvl="3"/>
            <a:r>
              <a:rPr lang="en-US"/>
              <a:t>Fourth level</a:t>
            </a:r>
          </a:p>
        </p:txBody>
      </p:sp>
      <p:sp>
        <p:nvSpPr>
          <p:cNvPr id="2" name="Text Placeholder 9">
            <a:extLst>
              <a:ext uri="{FF2B5EF4-FFF2-40B4-BE49-F238E27FC236}">
                <a16:creationId xmlns:a16="http://schemas.microsoft.com/office/drawing/2014/main" id="{C7D6D301-37D9-A43C-3DC2-EEE1475861DD}"/>
              </a:ext>
            </a:extLst>
          </p:cNvPr>
          <p:cNvSpPr>
            <a:spLocks noGrp="1"/>
          </p:cNvSpPr>
          <p:nvPr>
            <p:ph type="body" sz="quarter" idx="26" hasCustomPrompt="1"/>
          </p:nvPr>
        </p:nvSpPr>
        <p:spPr>
          <a:xfrm>
            <a:off x="7467600" y="2029820"/>
            <a:ext cx="4114791" cy="1671974"/>
          </a:xfrm>
          <a:prstGeom prst="rect">
            <a:avLst/>
          </a:prstGeom>
        </p:spPr>
        <p:txBody>
          <a:bodyPr/>
          <a:lstStyle>
            <a:lvl1pPr marL="228600" indent="-228600">
              <a:buFont typeface="Arial" panose="020B0604020202020204" pitchFamily="34" charset="0"/>
              <a:buChar char="•"/>
              <a:defRPr sz="1800" b="0"/>
            </a:lvl1pPr>
            <a:lvl2pPr marL="685800" indent="-228600">
              <a:buClr>
                <a:schemeClr val="tx1"/>
              </a:buClr>
              <a:buFont typeface="Arial" panose="020B0604020202020204" pitchFamily="34" charset="0"/>
              <a:buChar char="‒"/>
              <a:defRPr sz="1600"/>
            </a:lvl2pPr>
            <a:lvl3pPr marL="1143000" indent="-228600">
              <a:buFont typeface="Wingdings" panose="05000000000000000000" pitchFamily="2" charset="2"/>
              <a:buChar char="§"/>
              <a:defRPr sz="1400"/>
            </a:lvl3pPr>
            <a:lvl4pPr marL="1600200" indent="-228600">
              <a:buFont typeface="Courier New" panose="02070309020205020404" pitchFamily="49" charset="0"/>
              <a:buChar char="o"/>
              <a:defRPr sz="1400"/>
            </a:lvl4pPr>
            <a:lvl5pPr>
              <a:defRPr sz="1200"/>
            </a:lvl5pPr>
          </a:lstStyle>
          <a:p>
            <a:pPr lvl="0"/>
            <a:r>
              <a:rPr lang="en-US"/>
              <a:t>Click to edit text</a:t>
            </a:r>
          </a:p>
          <a:p>
            <a:pPr lvl="1"/>
            <a:r>
              <a:rPr lang="en-US"/>
              <a:t>Second level</a:t>
            </a:r>
          </a:p>
          <a:p>
            <a:pPr lvl="2"/>
            <a:r>
              <a:rPr lang="en-US"/>
              <a:t>Third level</a:t>
            </a:r>
          </a:p>
          <a:p>
            <a:pPr lvl="3"/>
            <a:r>
              <a:rPr lang="en-US"/>
              <a:t>Fourth level</a:t>
            </a:r>
          </a:p>
        </p:txBody>
      </p:sp>
      <p:sp>
        <p:nvSpPr>
          <p:cNvPr id="6" name="Text Placeholder 9">
            <a:extLst>
              <a:ext uri="{FF2B5EF4-FFF2-40B4-BE49-F238E27FC236}">
                <a16:creationId xmlns:a16="http://schemas.microsoft.com/office/drawing/2014/main" id="{C221154A-FC88-DBB1-1BCF-8E625ED4E3C0}"/>
              </a:ext>
            </a:extLst>
          </p:cNvPr>
          <p:cNvSpPr>
            <a:spLocks noGrp="1"/>
          </p:cNvSpPr>
          <p:nvPr>
            <p:ph type="body" sz="quarter" idx="27" hasCustomPrompt="1"/>
          </p:nvPr>
        </p:nvSpPr>
        <p:spPr>
          <a:xfrm>
            <a:off x="3240740" y="4321505"/>
            <a:ext cx="3640054" cy="1671972"/>
          </a:xfrm>
          <a:prstGeom prst="rect">
            <a:avLst/>
          </a:prstGeom>
        </p:spPr>
        <p:txBody>
          <a:bodyPr/>
          <a:lstStyle>
            <a:lvl1pPr marL="228600" indent="-228600">
              <a:buFont typeface="Arial" panose="020B0604020202020204" pitchFamily="34" charset="0"/>
              <a:buChar char="•"/>
              <a:defRPr sz="1800" b="0"/>
            </a:lvl1pPr>
            <a:lvl2pPr marL="685800" indent="-228600">
              <a:buClr>
                <a:schemeClr val="tx1"/>
              </a:buClr>
              <a:buFont typeface="Arial" panose="020B0604020202020204" pitchFamily="34" charset="0"/>
              <a:buChar char="‒"/>
              <a:defRPr sz="1600"/>
            </a:lvl2pPr>
            <a:lvl3pPr marL="1143000" indent="-228600">
              <a:buFont typeface="Wingdings" panose="05000000000000000000" pitchFamily="2" charset="2"/>
              <a:buChar char="§"/>
              <a:defRPr sz="1400"/>
            </a:lvl3pPr>
            <a:lvl4pPr marL="1600200" indent="-228600">
              <a:buFont typeface="Courier New" panose="02070309020205020404" pitchFamily="49" charset="0"/>
              <a:buChar char="o"/>
              <a:defRPr sz="1400"/>
            </a:lvl4pPr>
            <a:lvl5pPr>
              <a:defRPr sz="1200"/>
            </a:lvl5pPr>
          </a:lstStyle>
          <a:p>
            <a:pPr lvl="0"/>
            <a:r>
              <a:rPr lang="en-US"/>
              <a:t>Click to edit text</a:t>
            </a:r>
          </a:p>
          <a:p>
            <a:pPr lvl="1"/>
            <a:r>
              <a:rPr lang="en-US"/>
              <a:t>Second level</a:t>
            </a:r>
          </a:p>
          <a:p>
            <a:pPr lvl="2"/>
            <a:r>
              <a:rPr lang="en-US"/>
              <a:t>Third level</a:t>
            </a:r>
          </a:p>
          <a:p>
            <a:pPr lvl="3"/>
            <a:r>
              <a:rPr lang="en-US"/>
              <a:t>Fourth level</a:t>
            </a:r>
          </a:p>
        </p:txBody>
      </p:sp>
      <p:sp>
        <p:nvSpPr>
          <p:cNvPr id="8" name="Text Placeholder 9">
            <a:extLst>
              <a:ext uri="{FF2B5EF4-FFF2-40B4-BE49-F238E27FC236}">
                <a16:creationId xmlns:a16="http://schemas.microsoft.com/office/drawing/2014/main" id="{A63CB28C-CDF0-E47A-11A0-9D33562D704E}"/>
              </a:ext>
            </a:extLst>
          </p:cNvPr>
          <p:cNvSpPr>
            <a:spLocks noGrp="1"/>
          </p:cNvSpPr>
          <p:nvPr>
            <p:ph type="body" sz="quarter" idx="28" hasCustomPrompt="1"/>
          </p:nvPr>
        </p:nvSpPr>
        <p:spPr>
          <a:xfrm>
            <a:off x="7467600" y="4321505"/>
            <a:ext cx="4114787" cy="1671972"/>
          </a:xfrm>
          <a:prstGeom prst="rect">
            <a:avLst/>
          </a:prstGeom>
        </p:spPr>
        <p:txBody>
          <a:bodyPr/>
          <a:lstStyle>
            <a:lvl1pPr marL="228600" indent="-228600">
              <a:buFont typeface="Arial" panose="020B0604020202020204" pitchFamily="34" charset="0"/>
              <a:buChar char="•"/>
              <a:defRPr sz="1800" b="0"/>
            </a:lvl1pPr>
            <a:lvl2pPr marL="685800" indent="-228600">
              <a:buClr>
                <a:schemeClr val="tx1"/>
              </a:buClr>
              <a:buFont typeface="Arial" panose="020B0604020202020204" pitchFamily="34" charset="0"/>
              <a:buChar char="‒"/>
              <a:defRPr sz="1600"/>
            </a:lvl2pPr>
            <a:lvl3pPr marL="1143000" indent="-228600">
              <a:buFont typeface="Wingdings" panose="05000000000000000000" pitchFamily="2" charset="2"/>
              <a:buChar char="§"/>
              <a:defRPr sz="1400"/>
            </a:lvl3pPr>
            <a:lvl4pPr marL="1600200" indent="-228600">
              <a:buFont typeface="Courier New" panose="02070309020205020404" pitchFamily="49" charset="0"/>
              <a:buChar char="o"/>
              <a:defRPr sz="1400"/>
            </a:lvl4pPr>
            <a:lvl5pPr>
              <a:defRPr sz="1200"/>
            </a:lvl5pPr>
          </a:lstStyle>
          <a:p>
            <a:pPr lvl="0"/>
            <a:r>
              <a:rPr lang="en-US"/>
              <a:t>Click to edit text</a:t>
            </a:r>
          </a:p>
          <a:p>
            <a:pPr lvl="1"/>
            <a:r>
              <a:rPr lang="en-US"/>
              <a:t>Second level</a:t>
            </a:r>
          </a:p>
          <a:p>
            <a:pPr lvl="2"/>
            <a:r>
              <a:rPr lang="en-US"/>
              <a:t>Third level</a:t>
            </a:r>
          </a:p>
          <a:p>
            <a:pPr lvl="3"/>
            <a:r>
              <a:rPr lang="en-US"/>
              <a:t>Fourth level</a:t>
            </a:r>
          </a:p>
        </p:txBody>
      </p:sp>
      <p:sp>
        <p:nvSpPr>
          <p:cNvPr id="14" name="Line 12">
            <a:extLst>
              <a:ext uri="{FF2B5EF4-FFF2-40B4-BE49-F238E27FC236}">
                <a16:creationId xmlns:a16="http://schemas.microsoft.com/office/drawing/2014/main" id="{84C5F17D-C382-0D89-1FEE-8CE4740A9F21}"/>
              </a:ext>
            </a:extLst>
          </p:cNvPr>
          <p:cNvSpPr>
            <a:spLocks noChangeShapeType="1"/>
          </p:cNvSpPr>
          <p:nvPr userDrawn="1"/>
        </p:nvSpPr>
        <p:spPr bwMode="gray">
          <a:xfrm>
            <a:off x="7165040" y="1344781"/>
            <a:ext cx="0" cy="2357013"/>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sp>
        <p:nvSpPr>
          <p:cNvPr id="15" name="Line 9">
            <a:extLst>
              <a:ext uri="{FF2B5EF4-FFF2-40B4-BE49-F238E27FC236}">
                <a16:creationId xmlns:a16="http://schemas.microsoft.com/office/drawing/2014/main" id="{511C8497-2D40-D93F-EE22-ECF345AA155E}"/>
              </a:ext>
            </a:extLst>
          </p:cNvPr>
          <p:cNvSpPr>
            <a:spLocks noChangeShapeType="1"/>
          </p:cNvSpPr>
          <p:nvPr userDrawn="1"/>
        </p:nvSpPr>
        <p:spPr bwMode="gray">
          <a:xfrm>
            <a:off x="609599" y="4000500"/>
            <a:ext cx="10972787" cy="0"/>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sp>
        <p:nvSpPr>
          <p:cNvPr id="7" name="Line 12">
            <a:extLst>
              <a:ext uri="{FF2B5EF4-FFF2-40B4-BE49-F238E27FC236}">
                <a16:creationId xmlns:a16="http://schemas.microsoft.com/office/drawing/2014/main" id="{638DBDB8-AAAD-03DB-1BF8-98F62237A4DD}"/>
              </a:ext>
            </a:extLst>
          </p:cNvPr>
          <p:cNvSpPr>
            <a:spLocks noChangeShapeType="1"/>
          </p:cNvSpPr>
          <p:nvPr userDrawn="1"/>
        </p:nvSpPr>
        <p:spPr bwMode="gray">
          <a:xfrm>
            <a:off x="7165040" y="4162173"/>
            <a:ext cx="0" cy="1971927"/>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sp>
        <p:nvSpPr>
          <p:cNvPr id="9" name="Line 12">
            <a:extLst>
              <a:ext uri="{FF2B5EF4-FFF2-40B4-BE49-F238E27FC236}">
                <a16:creationId xmlns:a16="http://schemas.microsoft.com/office/drawing/2014/main" id="{5E523C90-96AF-38E5-997C-C5C11E6B8EAB}"/>
              </a:ext>
            </a:extLst>
          </p:cNvPr>
          <p:cNvSpPr>
            <a:spLocks noChangeShapeType="1"/>
          </p:cNvSpPr>
          <p:nvPr userDrawn="1"/>
        </p:nvSpPr>
        <p:spPr bwMode="gray">
          <a:xfrm>
            <a:off x="2971800" y="4162173"/>
            <a:ext cx="0" cy="1971927"/>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sp>
        <p:nvSpPr>
          <p:cNvPr id="12" name="Line 12">
            <a:extLst>
              <a:ext uri="{FF2B5EF4-FFF2-40B4-BE49-F238E27FC236}">
                <a16:creationId xmlns:a16="http://schemas.microsoft.com/office/drawing/2014/main" id="{DB5FD3D3-7D04-A108-3E59-F46AE6E20939}"/>
              </a:ext>
            </a:extLst>
          </p:cNvPr>
          <p:cNvSpPr>
            <a:spLocks noChangeShapeType="1"/>
          </p:cNvSpPr>
          <p:nvPr userDrawn="1"/>
        </p:nvSpPr>
        <p:spPr bwMode="gray">
          <a:xfrm>
            <a:off x="2971800" y="1376680"/>
            <a:ext cx="0" cy="2357013"/>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pic>
        <p:nvPicPr>
          <p:cNvPr id="13" name="Picture 12">
            <a:extLst>
              <a:ext uri="{FF2B5EF4-FFF2-40B4-BE49-F238E27FC236}">
                <a16:creationId xmlns:a16="http://schemas.microsoft.com/office/drawing/2014/main" id="{8DEB061C-8E91-65D3-8B38-EFBFCA7D9C01}"/>
              </a:ext>
            </a:extLst>
          </p:cNvPr>
          <p:cNvPicPr>
            <a:picLocks noChangeAspect="1"/>
          </p:cNvPicPr>
          <p:nvPr userDrawn="1"/>
        </p:nvPicPr>
        <p:blipFill>
          <a:blip r:embed="rId5"/>
          <a:stretch>
            <a:fillRect/>
          </a:stretch>
        </p:blipFill>
        <p:spPr>
          <a:xfrm>
            <a:off x="109931" y="6443458"/>
            <a:ext cx="315031" cy="277654"/>
          </a:xfrm>
          <a:prstGeom prst="rect">
            <a:avLst/>
          </a:prstGeom>
        </p:spPr>
      </p:pic>
      <p:sp>
        <p:nvSpPr>
          <p:cNvPr id="16" name="TextBox 15">
            <a:extLst>
              <a:ext uri="{FF2B5EF4-FFF2-40B4-BE49-F238E27FC236}">
                <a16:creationId xmlns:a16="http://schemas.microsoft.com/office/drawing/2014/main" id="{6F048890-1B56-1F03-9F5A-B82B24A885BD}"/>
              </a:ext>
            </a:extLst>
          </p:cNvPr>
          <p:cNvSpPr txBox="1"/>
          <p:nvPr userDrawn="1"/>
        </p:nvSpPr>
        <p:spPr>
          <a:xfrm>
            <a:off x="11408949" y="6472291"/>
            <a:ext cx="533400" cy="138499"/>
          </a:xfrm>
          <a:prstGeom prst="rect">
            <a:avLst/>
          </a:prstGeom>
          <a:noFill/>
        </p:spPr>
        <p:txBody>
          <a:bodyPr wrap="square" lIns="0" tIns="0" rIns="0" bIns="0" rtlCol="0">
            <a:spAutoFit/>
          </a:bodyPr>
          <a:lstStyle/>
          <a:p>
            <a:pPr algn="r"/>
            <a:fld id="{10B16927-13B3-4496-9F89-5EF8D399C276}" type="slidenum">
              <a:rPr lang="en-US" sz="900" b="0" smtClean="0">
                <a:solidFill>
                  <a:schemeClr val="tx1"/>
                </a:solidFill>
              </a:rPr>
              <a:pPr algn="r"/>
              <a:t>‹#›</a:t>
            </a:fld>
            <a:endParaRPr lang="en-US" sz="900" b="0">
              <a:solidFill>
                <a:schemeClr val="tx1"/>
              </a:solidFill>
            </a:endParaRPr>
          </a:p>
        </p:txBody>
      </p:sp>
      <p:sp>
        <p:nvSpPr>
          <p:cNvPr id="17" name="Rectangle 16">
            <a:extLst>
              <a:ext uri="{FF2B5EF4-FFF2-40B4-BE49-F238E27FC236}">
                <a16:creationId xmlns:a16="http://schemas.microsoft.com/office/drawing/2014/main" id="{C41C545D-A7CA-3BAB-C6D9-0BCC400FD70E}"/>
              </a:ext>
            </a:extLst>
          </p:cNvPr>
          <p:cNvSpPr/>
          <p:nvPr userDrawn="1"/>
        </p:nvSpPr>
        <p:spPr>
          <a:xfrm>
            <a:off x="195128" y="199134"/>
            <a:ext cx="11802848" cy="954420"/>
          </a:xfrm>
          <a:prstGeom prst="rect">
            <a:avLst/>
          </a:prstGeom>
          <a:solidFill>
            <a:srgbClr val="001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7">
            <a:extLst>
              <a:ext uri="{FF2B5EF4-FFF2-40B4-BE49-F238E27FC236}">
                <a16:creationId xmlns:a16="http://schemas.microsoft.com/office/drawing/2014/main" id="{0FB7A5E0-4CF1-9D5B-F6C4-EB9D86855CD2}"/>
              </a:ext>
            </a:extLst>
          </p:cNvPr>
          <p:cNvSpPr/>
          <p:nvPr userDrawn="1"/>
        </p:nvSpPr>
        <p:spPr>
          <a:xfrm>
            <a:off x="9806588" y="193711"/>
            <a:ext cx="2191598" cy="954501"/>
          </a:xfrm>
          <a:custGeom>
            <a:avLst/>
            <a:gdLst>
              <a:gd name="connsiteX0" fmla="*/ 0 w 4691270"/>
              <a:gd name="connsiteY0" fmla="*/ 6858000 h 6858000"/>
              <a:gd name="connsiteX1" fmla="*/ 1848689 w 4691270"/>
              <a:gd name="connsiteY1" fmla="*/ 0 h 6858000"/>
              <a:gd name="connsiteX2" fmla="*/ 4691270 w 4691270"/>
              <a:gd name="connsiteY2" fmla="*/ 0 h 6858000"/>
              <a:gd name="connsiteX3" fmla="*/ 2842581 w 4691270"/>
              <a:gd name="connsiteY3" fmla="*/ 6858000 h 6858000"/>
              <a:gd name="connsiteX4" fmla="*/ 0 w 4691270"/>
              <a:gd name="connsiteY4" fmla="*/ 6858000 h 6858000"/>
              <a:gd name="connsiteX0" fmla="*/ 0 w 2915479"/>
              <a:gd name="connsiteY0" fmla="*/ 6858000 h 6858000"/>
              <a:gd name="connsiteX1" fmla="*/ 1848689 w 2915479"/>
              <a:gd name="connsiteY1" fmla="*/ 0 h 6858000"/>
              <a:gd name="connsiteX2" fmla="*/ 2915479 w 2915479"/>
              <a:gd name="connsiteY2" fmla="*/ 13253 h 6858000"/>
              <a:gd name="connsiteX3" fmla="*/ 2842581 w 2915479"/>
              <a:gd name="connsiteY3" fmla="*/ 6858000 h 6858000"/>
              <a:gd name="connsiteX4" fmla="*/ 0 w 2915479"/>
              <a:gd name="connsiteY4" fmla="*/ 6858000 h 6858000"/>
              <a:gd name="connsiteX0" fmla="*/ 0 w 2915479"/>
              <a:gd name="connsiteY0" fmla="*/ 6858000 h 6858000"/>
              <a:gd name="connsiteX1" fmla="*/ 1848689 w 2915479"/>
              <a:gd name="connsiteY1" fmla="*/ 0 h 6858000"/>
              <a:gd name="connsiteX2" fmla="*/ 2915479 w 2915479"/>
              <a:gd name="connsiteY2" fmla="*/ 1 h 6858000"/>
              <a:gd name="connsiteX3" fmla="*/ 2842581 w 2915479"/>
              <a:gd name="connsiteY3" fmla="*/ 6858000 h 6858000"/>
              <a:gd name="connsiteX4" fmla="*/ 0 w 2915479"/>
              <a:gd name="connsiteY4" fmla="*/ 6858000 h 6858000"/>
              <a:gd name="connsiteX0" fmla="*/ 0 w 3982268"/>
              <a:gd name="connsiteY0" fmla="*/ 6858000 h 6871252"/>
              <a:gd name="connsiteX1" fmla="*/ 1848689 w 3982268"/>
              <a:gd name="connsiteY1" fmla="*/ 0 h 6871252"/>
              <a:gd name="connsiteX2" fmla="*/ 2915479 w 3982268"/>
              <a:gd name="connsiteY2" fmla="*/ 1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2644 w 3982268"/>
              <a:gd name="connsiteY2" fmla="*/ 13253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7960 w 3982268"/>
              <a:gd name="connsiteY2" fmla="*/ 2621 h 6871252"/>
              <a:gd name="connsiteX3" fmla="*/ 3982268 w 3982268"/>
              <a:gd name="connsiteY3" fmla="*/ 6871252 h 6871252"/>
              <a:gd name="connsiteX4" fmla="*/ 0 w 3982268"/>
              <a:gd name="connsiteY4" fmla="*/ 6858000 h 6871252"/>
              <a:gd name="connsiteX0" fmla="*/ 0 w 3982268"/>
              <a:gd name="connsiteY0" fmla="*/ 6860695 h 6873947"/>
              <a:gd name="connsiteX1" fmla="*/ 1848689 w 3982268"/>
              <a:gd name="connsiteY1" fmla="*/ 2695 h 6873947"/>
              <a:gd name="connsiteX2" fmla="*/ 3927960 w 3982268"/>
              <a:gd name="connsiteY2" fmla="*/ 0 h 6873947"/>
              <a:gd name="connsiteX3" fmla="*/ 3982268 w 3982268"/>
              <a:gd name="connsiteY3" fmla="*/ 6873947 h 6873947"/>
              <a:gd name="connsiteX4" fmla="*/ 0 w 3982268"/>
              <a:gd name="connsiteY4" fmla="*/ 6860695 h 6873947"/>
              <a:gd name="connsiteX0" fmla="*/ 0 w 4014166"/>
              <a:gd name="connsiteY0" fmla="*/ 6860695 h 6860695"/>
              <a:gd name="connsiteX1" fmla="*/ 1848689 w 4014166"/>
              <a:gd name="connsiteY1" fmla="*/ 2695 h 6860695"/>
              <a:gd name="connsiteX2" fmla="*/ 3927960 w 4014166"/>
              <a:gd name="connsiteY2" fmla="*/ 0 h 6860695"/>
              <a:gd name="connsiteX3" fmla="*/ 4014166 w 4014166"/>
              <a:gd name="connsiteY3" fmla="*/ 6756989 h 6860695"/>
              <a:gd name="connsiteX4" fmla="*/ 0 w 4014166"/>
              <a:gd name="connsiteY4" fmla="*/ 6860695 h 686069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58000 h 6860620"/>
              <a:gd name="connsiteX1" fmla="*/ 1848689 w 3934421"/>
              <a:gd name="connsiteY1" fmla="*/ 0 h 6860620"/>
              <a:gd name="connsiteX2" fmla="*/ 3858110 w 3934421"/>
              <a:gd name="connsiteY2" fmla="*/ 79855 h 6860620"/>
              <a:gd name="connsiteX3" fmla="*/ 3934421 w 3934421"/>
              <a:gd name="connsiteY3" fmla="*/ 6860620 h 6860620"/>
              <a:gd name="connsiteX4" fmla="*/ 0 w 3934421"/>
              <a:gd name="connsiteY4" fmla="*/ 6858000 h 6860620"/>
              <a:gd name="connsiteX0" fmla="*/ 0 w 3934421"/>
              <a:gd name="connsiteY0" fmla="*/ 6860695 h 6863315"/>
              <a:gd name="connsiteX1" fmla="*/ 1848689 w 3934421"/>
              <a:gd name="connsiteY1" fmla="*/ 2695 h 6863315"/>
              <a:gd name="connsiteX2" fmla="*/ 3921610 w 3934421"/>
              <a:gd name="connsiteY2" fmla="*/ 0 h 6863315"/>
              <a:gd name="connsiteX3" fmla="*/ 3934421 w 3934421"/>
              <a:gd name="connsiteY3" fmla="*/ 6863315 h 6863315"/>
              <a:gd name="connsiteX4" fmla="*/ 0 w 3934421"/>
              <a:gd name="connsiteY4" fmla="*/ 6860695 h 6863315"/>
              <a:gd name="connsiteX0" fmla="*/ 0 w 21185743"/>
              <a:gd name="connsiteY0" fmla="*/ 6860695 h 6863315"/>
              <a:gd name="connsiteX1" fmla="*/ 1848689 w 21185743"/>
              <a:gd name="connsiteY1" fmla="*/ 2695 h 6863315"/>
              <a:gd name="connsiteX2" fmla="*/ 21185743 w 21185743"/>
              <a:gd name="connsiteY2" fmla="*/ 0 h 6863315"/>
              <a:gd name="connsiteX3" fmla="*/ 3934421 w 21185743"/>
              <a:gd name="connsiteY3" fmla="*/ 6863315 h 6863315"/>
              <a:gd name="connsiteX4" fmla="*/ 0 w 21185743"/>
              <a:gd name="connsiteY4" fmla="*/ 6860695 h 6863315"/>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78512"/>
              <a:gd name="connsiteY0" fmla="*/ 6860695 h 6860694"/>
              <a:gd name="connsiteX1" fmla="*/ 1848689 w 22078512"/>
              <a:gd name="connsiteY1" fmla="*/ 2695 h 6860694"/>
              <a:gd name="connsiteX2" fmla="*/ 21832566 w 22078512"/>
              <a:gd name="connsiteY2" fmla="*/ 0 h 6860694"/>
              <a:gd name="connsiteX3" fmla="*/ 22014184 w 22078512"/>
              <a:gd name="connsiteY3" fmla="*/ 6727378 h 6860694"/>
              <a:gd name="connsiteX4" fmla="*/ 0 w 22078512"/>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847161 h 6860694"/>
              <a:gd name="connsiteX4" fmla="*/ 0 w 22014184"/>
              <a:gd name="connsiteY4" fmla="*/ 6860695 h 6860694"/>
              <a:gd name="connsiteX0" fmla="*/ 0 w 22014184"/>
              <a:gd name="connsiteY0" fmla="*/ 6884648 h 6884647"/>
              <a:gd name="connsiteX1" fmla="*/ 1848689 w 22014184"/>
              <a:gd name="connsiteY1" fmla="*/ 26648 h 6884647"/>
              <a:gd name="connsiteX2" fmla="*/ 21928390 w 22014184"/>
              <a:gd name="connsiteY2" fmla="*/ 0 h 6884647"/>
              <a:gd name="connsiteX3" fmla="*/ 22014184 w 22014184"/>
              <a:gd name="connsiteY3" fmla="*/ 6871114 h 6884647"/>
              <a:gd name="connsiteX4" fmla="*/ 0 w 22014184"/>
              <a:gd name="connsiteY4" fmla="*/ 6884648 h 6884647"/>
              <a:gd name="connsiteX0" fmla="*/ 0 w 22014184"/>
              <a:gd name="connsiteY0" fmla="*/ 6858950 h 6858949"/>
              <a:gd name="connsiteX1" fmla="*/ 1848689 w 22014184"/>
              <a:gd name="connsiteY1" fmla="*/ 950 h 6858949"/>
              <a:gd name="connsiteX2" fmla="*/ 17291794 w 22014184"/>
              <a:gd name="connsiteY2" fmla="*/ 0 h 6858949"/>
              <a:gd name="connsiteX3" fmla="*/ 22014184 w 22014184"/>
              <a:gd name="connsiteY3" fmla="*/ 6845416 h 6858949"/>
              <a:gd name="connsiteX4" fmla="*/ 0 w 22014184"/>
              <a:gd name="connsiteY4" fmla="*/ 6858950 h 6858949"/>
              <a:gd name="connsiteX0" fmla="*/ 0 w 22014184"/>
              <a:gd name="connsiteY0" fmla="*/ 6858950 h 6858949"/>
              <a:gd name="connsiteX1" fmla="*/ 1848689 w 22014184"/>
              <a:gd name="connsiteY1" fmla="*/ 950 h 6858949"/>
              <a:gd name="connsiteX2" fmla="*/ 17943002 w 22014184"/>
              <a:gd name="connsiteY2" fmla="*/ 0 h 6858949"/>
              <a:gd name="connsiteX3" fmla="*/ 22014184 w 22014184"/>
              <a:gd name="connsiteY3" fmla="*/ 6845416 h 6858949"/>
              <a:gd name="connsiteX4" fmla="*/ 0 w 22014184"/>
              <a:gd name="connsiteY4" fmla="*/ 6858950 h 6858949"/>
              <a:gd name="connsiteX0" fmla="*/ 0 w 17950648"/>
              <a:gd name="connsiteY0" fmla="*/ 6858950 h 6858949"/>
              <a:gd name="connsiteX1" fmla="*/ 1848689 w 17950648"/>
              <a:gd name="connsiteY1" fmla="*/ 950 h 6858949"/>
              <a:gd name="connsiteX2" fmla="*/ 17943002 w 17950648"/>
              <a:gd name="connsiteY2" fmla="*/ 0 h 6858949"/>
              <a:gd name="connsiteX3" fmla="*/ 17950648 w 17950648"/>
              <a:gd name="connsiteY3" fmla="*/ 6845416 h 6858949"/>
              <a:gd name="connsiteX4" fmla="*/ 0 w 17950648"/>
              <a:gd name="connsiteY4" fmla="*/ 6858950 h 6858949"/>
              <a:gd name="connsiteX0" fmla="*/ 0 w 17976696"/>
              <a:gd name="connsiteY0" fmla="*/ 6858950 h 6858949"/>
              <a:gd name="connsiteX1" fmla="*/ 1848689 w 17976696"/>
              <a:gd name="connsiteY1" fmla="*/ 950 h 6858949"/>
              <a:gd name="connsiteX2" fmla="*/ 17943002 w 17976696"/>
              <a:gd name="connsiteY2" fmla="*/ 0 h 6858949"/>
              <a:gd name="connsiteX3" fmla="*/ 17976696 w 17976696"/>
              <a:gd name="connsiteY3" fmla="*/ 6845416 h 6858949"/>
              <a:gd name="connsiteX4" fmla="*/ 0 w 17976696"/>
              <a:gd name="connsiteY4" fmla="*/ 6858950 h 6858949"/>
              <a:gd name="connsiteX0" fmla="*/ 0 w 17995295"/>
              <a:gd name="connsiteY0" fmla="*/ 6858950 h 6858949"/>
              <a:gd name="connsiteX1" fmla="*/ 1848689 w 17995295"/>
              <a:gd name="connsiteY1" fmla="*/ 950 h 6858949"/>
              <a:gd name="connsiteX2" fmla="*/ 17995098 w 17995295"/>
              <a:gd name="connsiteY2" fmla="*/ 0 h 6858949"/>
              <a:gd name="connsiteX3" fmla="*/ 17976696 w 17995295"/>
              <a:gd name="connsiteY3" fmla="*/ 6845416 h 6858949"/>
              <a:gd name="connsiteX4" fmla="*/ 0 w 17995295"/>
              <a:gd name="connsiteY4" fmla="*/ 6858950 h 6858949"/>
              <a:gd name="connsiteX0" fmla="*/ 0 w 17995295"/>
              <a:gd name="connsiteY0" fmla="*/ 6927477 h 6927477"/>
              <a:gd name="connsiteX1" fmla="*/ 1848689 w 17995295"/>
              <a:gd name="connsiteY1" fmla="*/ 950 h 6927477"/>
              <a:gd name="connsiteX2" fmla="*/ 17995098 w 17995295"/>
              <a:gd name="connsiteY2" fmla="*/ 0 h 6927477"/>
              <a:gd name="connsiteX3" fmla="*/ 17976696 w 17995295"/>
              <a:gd name="connsiteY3" fmla="*/ 6845416 h 6927477"/>
              <a:gd name="connsiteX4" fmla="*/ 0 w 17995295"/>
              <a:gd name="connsiteY4" fmla="*/ 6927477 h 6927477"/>
              <a:gd name="connsiteX0" fmla="*/ 0 w 19185604"/>
              <a:gd name="connsiteY0" fmla="*/ 6927477 h 6927477"/>
              <a:gd name="connsiteX1" fmla="*/ 1848689 w 19185604"/>
              <a:gd name="connsiteY1" fmla="*/ 950 h 6927477"/>
              <a:gd name="connsiteX2" fmla="*/ 17995098 w 19185604"/>
              <a:gd name="connsiteY2" fmla="*/ 0 h 6927477"/>
              <a:gd name="connsiteX3" fmla="*/ 19185604 w 19185604"/>
              <a:gd name="connsiteY3" fmla="*/ 6913942 h 6927477"/>
              <a:gd name="connsiteX4" fmla="*/ 0 w 19185604"/>
              <a:gd name="connsiteY4" fmla="*/ 6927477 h 6927477"/>
              <a:gd name="connsiteX0" fmla="*/ 0 w 19204201"/>
              <a:gd name="connsiteY0" fmla="*/ 6996005 h 6996005"/>
              <a:gd name="connsiteX1" fmla="*/ 1848689 w 19204201"/>
              <a:gd name="connsiteY1" fmla="*/ 69478 h 6996005"/>
              <a:gd name="connsiteX2" fmla="*/ 19204007 w 19204201"/>
              <a:gd name="connsiteY2" fmla="*/ 0 h 6996005"/>
              <a:gd name="connsiteX3" fmla="*/ 19185604 w 19204201"/>
              <a:gd name="connsiteY3" fmla="*/ 6982470 h 6996005"/>
              <a:gd name="connsiteX4" fmla="*/ 0 w 19204201"/>
              <a:gd name="connsiteY4" fmla="*/ 6996005 h 6996005"/>
              <a:gd name="connsiteX0" fmla="*/ 0 w 19232185"/>
              <a:gd name="connsiteY0" fmla="*/ 6924622 h 6982470"/>
              <a:gd name="connsiteX1" fmla="*/ 1876673 w 19232185"/>
              <a:gd name="connsiteY1" fmla="*/ 69478 h 6982470"/>
              <a:gd name="connsiteX2" fmla="*/ 19231991 w 19232185"/>
              <a:gd name="connsiteY2" fmla="*/ 0 h 6982470"/>
              <a:gd name="connsiteX3" fmla="*/ 19213588 w 19232185"/>
              <a:gd name="connsiteY3" fmla="*/ 6982470 h 6982470"/>
              <a:gd name="connsiteX4" fmla="*/ 0 w 19232185"/>
              <a:gd name="connsiteY4" fmla="*/ 6924622 h 6982470"/>
              <a:gd name="connsiteX0" fmla="*/ 0 w 19213588"/>
              <a:gd name="connsiteY0" fmla="*/ 6924622 h 6982470"/>
              <a:gd name="connsiteX1" fmla="*/ 1876673 w 19213588"/>
              <a:gd name="connsiteY1" fmla="*/ 69478 h 6982470"/>
              <a:gd name="connsiteX2" fmla="*/ 19204007 w 19213588"/>
              <a:gd name="connsiteY2" fmla="*/ 0 h 6982470"/>
              <a:gd name="connsiteX3" fmla="*/ 19213588 w 19213588"/>
              <a:gd name="connsiteY3" fmla="*/ 6982470 h 6982470"/>
              <a:gd name="connsiteX4" fmla="*/ 0 w 19213588"/>
              <a:gd name="connsiteY4" fmla="*/ 6924622 h 6982470"/>
              <a:gd name="connsiteX0" fmla="*/ 0 w 19213588"/>
              <a:gd name="connsiteY0" fmla="*/ 6900828 h 6958676"/>
              <a:gd name="connsiteX1" fmla="*/ 1876673 w 19213588"/>
              <a:gd name="connsiteY1" fmla="*/ 45684 h 6958676"/>
              <a:gd name="connsiteX2" fmla="*/ 19204007 w 19213588"/>
              <a:gd name="connsiteY2" fmla="*/ 0 h 6958676"/>
              <a:gd name="connsiteX3" fmla="*/ 19213588 w 19213588"/>
              <a:gd name="connsiteY3" fmla="*/ 6958676 h 6958676"/>
              <a:gd name="connsiteX4" fmla="*/ 0 w 19213588"/>
              <a:gd name="connsiteY4" fmla="*/ 6900828 h 6958676"/>
              <a:gd name="connsiteX0" fmla="*/ 0 w 19296381"/>
              <a:gd name="connsiteY0" fmla="*/ 6970276 h 6970276"/>
              <a:gd name="connsiteX1" fmla="*/ 1959466 w 19296381"/>
              <a:gd name="connsiteY1" fmla="*/ 45684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235446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276 h 6970276"/>
              <a:gd name="connsiteX1" fmla="*/ 2373435 w 19296381"/>
              <a:gd name="connsiteY1" fmla="*/ 22537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428630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980586 w 19296381"/>
              <a:gd name="connsiteY1" fmla="*/ 45686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539021 w 19296381"/>
              <a:gd name="connsiteY1" fmla="*/ 68835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739 h 6959288"/>
              <a:gd name="connsiteX1" fmla="*/ 2539021 w 19296381"/>
              <a:gd name="connsiteY1" fmla="*/ 0 h 6959288"/>
              <a:gd name="connsiteX2" fmla="*/ 19286800 w 19296381"/>
              <a:gd name="connsiteY2" fmla="*/ 612 h 6959288"/>
              <a:gd name="connsiteX3" fmla="*/ 19296381 w 19296381"/>
              <a:gd name="connsiteY3" fmla="*/ 6959288 h 6959288"/>
              <a:gd name="connsiteX4" fmla="*/ 0 w 19296381"/>
              <a:gd name="connsiteY4" fmla="*/ 6947739 h 6959288"/>
              <a:gd name="connsiteX0" fmla="*/ 0 w 19268783"/>
              <a:gd name="connsiteY0" fmla="*/ 6924590 h 6959288"/>
              <a:gd name="connsiteX1" fmla="*/ 2511423 w 19268783"/>
              <a:gd name="connsiteY1" fmla="*/ 0 h 6959288"/>
              <a:gd name="connsiteX2" fmla="*/ 19259202 w 19268783"/>
              <a:gd name="connsiteY2" fmla="*/ 612 h 6959288"/>
              <a:gd name="connsiteX3" fmla="*/ 19268783 w 19268783"/>
              <a:gd name="connsiteY3" fmla="*/ 6959288 h 6959288"/>
              <a:gd name="connsiteX4" fmla="*/ 0 w 19268783"/>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59204"/>
              <a:gd name="connsiteY0" fmla="*/ 6924590 h 6959288"/>
              <a:gd name="connsiteX1" fmla="*/ 2511423 w 19259204"/>
              <a:gd name="connsiteY1" fmla="*/ 0 h 6959288"/>
              <a:gd name="connsiteX2" fmla="*/ 19259202 w 19259204"/>
              <a:gd name="connsiteY2" fmla="*/ 612 h 6959288"/>
              <a:gd name="connsiteX3" fmla="*/ 19241185 w 19259204"/>
              <a:gd name="connsiteY3" fmla="*/ 6959288 h 6959288"/>
              <a:gd name="connsiteX4" fmla="*/ 0 w 19259204"/>
              <a:gd name="connsiteY4" fmla="*/ 6924590 h 6959288"/>
              <a:gd name="connsiteX0" fmla="*/ 0 w 19038422"/>
              <a:gd name="connsiteY0" fmla="*/ 6924590 h 6959288"/>
              <a:gd name="connsiteX1" fmla="*/ 2290641 w 19038422"/>
              <a:gd name="connsiteY1" fmla="*/ 0 h 6959288"/>
              <a:gd name="connsiteX2" fmla="*/ 19038420 w 19038422"/>
              <a:gd name="connsiteY2" fmla="*/ 612 h 6959288"/>
              <a:gd name="connsiteX3" fmla="*/ 19020403 w 19038422"/>
              <a:gd name="connsiteY3" fmla="*/ 6959288 h 6959288"/>
              <a:gd name="connsiteX4" fmla="*/ 0 w 19038422"/>
              <a:gd name="connsiteY4" fmla="*/ 6924590 h 6959288"/>
              <a:gd name="connsiteX0" fmla="*/ 0 w 19049835"/>
              <a:gd name="connsiteY0" fmla="*/ 6924590 h 6959288"/>
              <a:gd name="connsiteX1" fmla="*/ 2290641 w 19049835"/>
              <a:gd name="connsiteY1" fmla="*/ 0 h 6959288"/>
              <a:gd name="connsiteX2" fmla="*/ 19038420 w 19049835"/>
              <a:gd name="connsiteY2" fmla="*/ 612 h 6959288"/>
              <a:gd name="connsiteX3" fmla="*/ 19048001 w 19049835"/>
              <a:gd name="connsiteY3" fmla="*/ 6959288 h 6959288"/>
              <a:gd name="connsiteX4" fmla="*/ 0 w 19049835"/>
              <a:gd name="connsiteY4" fmla="*/ 6924590 h 6959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835" h="6959288">
                <a:moveTo>
                  <a:pt x="0" y="6924590"/>
                </a:moveTo>
                <a:lnTo>
                  <a:pt x="2290641" y="0"/>
                </a:lnTo>
                <a:lnTo>
                  <a:pt x="19038420" y="612"/>
                </a:lnTo>
                <a:cubicBezTo>
                  <a:pt x="19029411" y="3479950"/>
                  <a:pt x="19057009" y="3479950"/>
                  <a:pt x="19048001" y="6959288"/>
                </a:cubicBezTo>
                <a:lnTo>
                  <a:pt x="0" y="6924590"/>
                </a:lnTo>
                <a:close/>
              </a:path>
            </a:pathLst>
          </a:custGeom>
          <a:solidFill>
            <a:srgbClr val="1D4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76D49952-1E4A-5D09-1809-99219885B5AF}"/>
              </a:ext>
            </a:extLst>
          </p:cNvPr>
          <p:cNvSpPr>
            <a:spLocks noGrp="1"/>
          </p:cNvSpPr>
          <p:nvPr>
            <p:ph type="title" hasCustomPrompt="1"/>
          </p:nvPr>
        </p:nvSpPr>
        <p:spPr>
          <a:xfrm>
            <a:off x="321340" y="353190"/>
            <a:ext cx="9512639" cy="678570"/>
          </a:xfrm>
          <a:prstGeom prst="rect">
            <a:avLst/>
          </a:prstGeom>
        </p:spPr>
        <p:txBody>
          <a:bodyPr vert="horz" anchor="ctr"/>
          <a:lstStyle>
            <a:lvl1pPr>
              <a:defRPr sz="2400" b="1">
                <a:solidFill>
                  <a:schemeClr val="bg1"/>
                </a:solidFill>
                <a:latin typeface="Gotham-Bold" panose="02000804030000020004" pitchFamily="2" charset="0"/>
              </a:defRPr>
            </a:lvl1pPr>
          </a:lstStyle>
          <a:p>
            <a:r>
              <a:rPr lang="en-US"/>
              <a:t>Click to edit slide title</a:t>
            </a:r>
          </a:p>
        </p:txBody>
      </p:sp>
    </p:spTree>
    <p:extLst>
      <p:ext uri="{BB962C8B-B14F-4D97-AF65-F5344CB8AC3E}">
        <p14:creationId xmlns:p14="http://schemas.microsoft.com/office/powerpoint/2010/main" val="2204439972"/>
      </p:ext>
    </p:extLst>
  </p:cSld>
  <p:clrMapOvr>
    <a:masterClrMapping/>
  </p:clrMapOvr>
  <p:extLst>
    <p:ext uri="{DCECCB84-F9BA-43D5-87BE-67443E8EF086}">
      <p15:sldGuideLst xmlns:p15="http://schemas.microsoft.com/office/powerpoint/2012/main">
        <p15:guide id="1" orient="horz" pos="2400">
          <p15:clr>
            <a:srgbClr val="FBAE40"/>
          </p15:clr>
        </p15:guide>
        <p15:guide id="3" pos="4416">
          <p15:clr>
            <a:srgbClr val="FBAE40"/>
          </p15:clr>
        </p15:guide>
        <p15:guide id="4" orient="horz" pos="1200">
          <p15:clr>
            <a:srgbClr val="FBAE40"/>
          </p15:clr>
        </p15:guide>
        <p15:guide id="5" pos="240">
          <p15:clr>
            <a:srgbClr val="FBAE40"/>
          </p15:clr>
        </p15:guide>
        <p15:guide id="6" pos="4704">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3 Up">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14D5014-B207-A651-BA16-C453A396F190}"/>
              </a:ext>
            </a:extLst>
          </p:cNvPr>
          <p:cNvGraphicFramePr>
            <a:graphicFrameLocks noChangeAspect="1"/>
          </p:cNvGraphicFramePr>
          <p:nvPr userDrawn="1">
            <p:custDataLst>
              <p:tags r:id="rId1"/>
            </p:custDataLst>
            <p:extLst>
              <p:ext uri="{D42A27DB-BD31-4B8C-83A1-F6EECF244321}">
                <p14:modId xmlns:p14="http://schemas.microsoft.com/office/powerpoint/2010/main" val="23794571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35" imgH="435" progId="TCLayout.ActiveDocument.1">
                  <p:embed/>
                </p:oleObj>
              </mc:Choice>
              <mc:Fallback>
                <p:oleObj name="think-cell Slide" r:id="rId3" imgW="435" imgH="435" progId="TCLayout.ActiveDocument.1">
                  <p:embed/>
                  <p:pic>
                    <p:nvPicPr>
                      <p:cNvPr id="4" name="think-cell data - do not delete" hidden="1">
                        <a:extLst>
                          <a:ext uri="{FF2B5EF4-FFF2-40B4-BE49-F238E27FC236}">
                            <a16:creationId xmlns:a16="http://schemas.microsoft.com/office/drawing/2014/main" id="{F14D5014-B207-A651-BA16-C453A396F19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ext Placeholder 9">
            <a:extLst>
              <a:ext uri="{FF2B5EF4-FFF2-40B4-BE49-F238E27FC236}">
                <a16:creationId xmlns:a16="http://schemas.microsoft.com/office/drawing/2014/main" id="{7ED2673C-5E1B-4AB9-8BC7-204597EB50D4}"/>
              </a:ext>
            </a:extLst>
          </p:cNvPr>
          <p:cNvSpPr>
            <a:spLocks noGrp="1"/>
          </p:cNvSpPr>
          <p:nvPr>
            <p:ph type="body" sz="quarter" idx="11" hasCustomPrompt="1"/>
          </p:nvPr>
        </p:nvSpPr>
        <p:spPr>
          <a:xfrm>
            <a:off x="399796" y="1745133"/>
            <a:ext cx="2127068" cy="679621"/>
          </a:xfrm>
          <a:prstGeom prst="rect">
            <a:avLst/>
          </a:prstGeom>
        </p:spPr>
        <p:txBody>
          <a:bodyPr anchor="ctr"/>
          <a:lstStyle>
            <a:lvl1pPr marL="0" indent="0">
              <a:buNone/>
              <a:defRPr sz="1800" b="1">
                <a:solidFill>
                  <a:schemeClr val="tx1"/>
                </a:solidFill>
              </a:defRPr>
            </a:lvl1pPr>
          </a:lstStyle>
          <a:p>
            <a:pPr lvl="0"/>
            <a:r>
              <a:rPr lang="en-US"/>
              <a:t>Section heading 18 </a:t>
            </a:r>
            <a:r>
              <a:rPr lang="en-US" err="1"/>
              <a:t>pt</a:t>
            </a:r>
            <a:endParaRPr lang="en-US"/>
          </a:p>
        </p:txBody>
      </p:sp>
      <p:sp>
        <p:nvSpPr>
          <p:cNvPr id="36" name="Text Placeholder 9">
            <a:extLst>
              <a:ext uri="{FF2B5EF4-FFF2-40B4-BE49-F238E27FC236}">
                <a16:creationId xmlns:a16="http://schemas.microsoft.com/office/drawing/2014/main" id="{D130EBAF-176F-45B6-A5A1-74249C7526E7}"/>
              </a:ext>
            </a:extLst>
          </p:cNvPr>
          <p:cNvSpPr>
            <a:spLocks noGrp="1"/>
          </p:cNvSpPr>
          <p:nvPr>
            <p:ph type="body" sz="quarter" idx="12" hasCustomPrompt="1"/>
          </p:nvPr>
        </p:nvSpPr>
        <p:spPr>
          <a:xfrm>
            <a:off x="399796" y="3339026"/>
            <a:ext cx="2127068" cy="679621"/>
          </a:xfrm>
          <a:prstGeom prst="rect">
            <a:avLst/>
          </a:prstGeom>
        </p:spPr>
        <p:txBody>
          <a:bodyPr anchor="ctr"/>
          <a:lstStyle>
            <a:lvl1pPr marL="0" indent="0">
              <a:buNone/>
              <a:defRPr sz="1800" b="1">
                <a:solidFill>
                  <a:schemeClr val="tx1"/>
                </a:solidFill>
              </a:defRPr>
            </a:lvl1pPr>
          </a:lstStyle>
          <a:p>
            <a:pPr lvl="0"/>
            <a:r>
              <a:rPr lang="en-US"/>
              <a:t>Section heading 18 </a:t>
            </a:r>
            <a:r>
              <a:rPr lang="en-US" err="1"/>
              <a:t>pt</a:t>
            </a:r>
            <a:endParaRPr lang="en-US"/>
          </a:p>
        </p:txBody>
      </p:sp>
      <p:sp>
        <p:nvSpPr>
          <p:cNvPr id="44" name="Text Placeholder 9">
            <a:extLst>
              <a:ext uri="{FF2B5EF4-FFF2-40B4-BE49-F238E27FC236}">
                <a16:creationId xmlns:a16="http://schemas.microsoft.com/office/drawing/2014/main" id="{B50ED952-BED8-4774-87FD-A0761AA50A59}"/>
              </a:ext>
            </a:extLst>
          </p:cNvPr>
          <p:cNvSpPr>
            <a:spLocks noGrp="1"/>
          </p:cNvSpPr>
          <p:nvPr>
            <p:ph type="body" sz="quarter" idx="15" hasCustomPrompt="1"/>
          </p:nvPr>
        </p:nvSpPr>
        <p:spPr>
          <a:xfrm>
            <a:off x="3111937" y="1375649"/>
            <a:ext cx="4022057" cy="1279524"/>
          </a:xfrm>
          <a:prstGeom prst="rect">
            <a:avLst/>
          </a:prstGeom>
        </p:spPr>
        <p:txBody>
          <a:bodyPr/>
          <a:lstStyle>
            <a:lvl1pPr marL="228600" indent="-228600">
              <a:buFont typeface="Arial" panose="020B0604020202020204" pitchFamily="34" charset="0"/>
              <a:buChar char="•"/>
              <a:defRPr sz="1800" b="0"/>
            </a:lvl1pPr>
            <a:lvl2pPr marL="685800" indent="-228600">
              <a:buFont typeface="Arial" panose="020B0604020202020204" pitchFamily="34" charset="0"/>
              <a:buChar char="‒"/>
              <a:defRPr sz="1600"/>
            </a:lvl2pPr>
            <a:lvl3pPr marL="1143000" indent="-228600">
              <a:buFont typeface="Wingdings" panose="05000000000000000000" pitchFamily="2" charset="2"/>
              <a:buChar char="§"/>
              <a:defRPr sz="1400"/>
            </a:lvl3pPr>
            <a:lvl4pPr marL="1600200" indent="-228600">
              <a:buFont typeface="Courier New" panose="02070309020205020404" pitchFamily="49" charset="0"/>
              <a:buChar char="o"/>
              <a:defRPr sz="1400"/>
            </a:lvl4pPr>
          </a:lstStyle>
          <a:p>
            <a:pPr lvl="0"/>
            <a:r>
              <a:rPr lang="en-US"/>
              <a:t>Click to add content</a:t>
            </a:r>
          </a:p>
          <a:p>
            <a:pPr lvl="1"/>
            <a:r>
              <a:rPr lang="en-US"/>
              <a:t>Second level</a:t>
            </a:r>
          </a:p>
          <a:p>
            <a:pPr lvl="2"/>
            <a:r>
              <a:rPr lang="en-US"/>
              <a:t>Third level</a:t>
            </a:r>
          </a:p>
          <a:p>
            <a:pPr lvl="3"/>
            <a:r>
              <a:rPr lang="en-US"/>
              <a:t>Fourth level</a:t>
            </a:r>
          </a:p>
        </p:txBody>
      </p:sp>
      <p:sp>
        <p:nvSpPr>
          <p:cNvPr id="16" name="Text Placeholder 9">
            <a:extLst>
              <a:ext uri="{FF2B5EF4-FFF2-40B4-BE49-F238E27FC236}">
                <a16:creationId xmlns:a16="http://schemas.microsoft.com/office/drawing/2014/main" id="{36892E8A-1151-49E5-8A14-921791AABF0F}"/>
              </a:ext>
            </a:extLst>
          </p:cNvPr>
          <p:cNvSpPr>
            <a:spLocks noGrp="1"/>
          </p:cNvSpPr>
          <p:nvPr>
            <p:ph type="body" sz="quarter" idx="19" hasCustomPrompt="1"/>
          </p:nvPr>
        </p:nvSpPr>
        <p:spPr>
          <a:xfrm>
            <a:off x="399796" y="4934356"/>
            <a:ext cx="2127068" cy="679621"/>
          </a:xfrm>
          <a:prstGeom prst="rect">
            <a:avLst/>
          </a:prstGeom>
        </p:spPr>
        <p:txBody>
          <a:bodyPr anchor="ctr"/>
          <a:lstStyle>
            <a:lvl1pPr marL="0" indent="0">
              <a:buNone/>
              <a:defRPr sz="1800" b="1">
                <a:solidFill>
                  <a:schemeClr val="tx1"/>
                </a:solidFill>
              </a:defRPr>
            </a:lvl1pPr>
          </a:lstStyle>
          <a:p>
            <a:pPr lvl="0"/>
            <a:r>
              <a:rPr lang="en-US"/>
              <a:t>Section heading 18 </a:t>
            </a:r>
            <a:r>
              <a:rPr lang="en-US" err="1"/>
              <a:t>pt</a:t>
            </a:r>
            <a:endParaRPr lang="en-US"/>
          </a:p>
        </p:txBody>
      </p:sp>
      <p:sp>
        <p:nvSpPr>
          <p:cNvPr id="24" name="Line 9">
            <a:extLst>
              <a:ext uri="{FF2B5EF4-FFF2-40B4-BE49-F238E27FC236}">
                <a16:creationId xmlns:a16="http://schemas.microsoft.com/office/drawing/2014/main" id="{D9FB95EA-DD0D-4DB6-AE5E-9FA167EF0758}"/>
              </a:ext>
            </a:extLst>
          </p:cNvPr>
          <p:cNvSpPr>
            <a:spLocks noChangeShapeType="1"/>
          </p:cNvSpPr>
          <p:nvPr userDrawn="1"/>
        </p:nvSpPr>
        <p:spPr bwMode="gray">
          <a:xfrm>
            <a:off x="385763" y="2841107"/>
            <a:ext cx="11196637" cy="16393"/>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sp>
        <p:nvSpPr>
          <p:cNvPr id="25" name="Line 10">
            <a:extLst>
              <a:ext uri="{FF2B5EF4-FFF2-40B4-BE49-F238E27FC236}">
                <a16:creationId xmlns:a16="http://schemas.microsoft.com/office/drawing/2014/main" id="{05F9A7D3-C2FA-4C24-A407-018A1946F86E}"/>
              </a:ext>
            </a:extLst>
          </p:cNvPr>
          <p:cNvSpPr>
            <a:spLocks noChangeShapeType="1"/>
          </p:cNvSpPr>
          <p:nvPr userDrawn="1"/>
        </p:nvSpPr>
        <p:spPr bwMode="gray">
          <a:xfrm>
            <a:off x="385763" y="4495800"/>
            <a:ext cx="11196637" cy="0"/>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pPr lvl="0"/>
            <a:endParaRPr lang="en-US">
              <a:solidFill>
                <a:schemeClr val="tx2">
                  <a:lumMod val="50000"/>
                </a:schemeClr>
              </a:solidFill>
              <a:latin typeface="+mj-lt"/>
            </a:endParaRPr>
          </a:p>
        </p:txBody>
      </p:sp>
      <p:sp>
        <p:nvSpPr>
          <p:cNvPr id="26" name="Line 11">
            <a:extLst>
              <a:ext uri="{FF2B5EF4-FFF2-40B4-BE49-F238E27FC236}">
                <a16:creationId xmlns:a16="http://schemas.microsoft.com/office/drawing/2014/main" id="{B6598B76-583B-4D2E-88AC-352CBDA398C9}"/>
              </a:ext>
            </a:extLst>
          </p:cNvPr>
          <p:cNvSpPr>
            <a:spLocks noChangeShapeType="1"/>
          </p:cNvSpPr>
          <p:nvPr userDrawn="1"/>
        </p:nvSpPr>
        <p:spPr bwMode="gray">
          <a:xfrm>
            <a:off x="2819400" y="1375649"/>
            <a:ext cx="0" cy="1279525"/>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sp>
        <p:nvSpPr>
          <p:cNvPr id="2" name="Text Placeholder 9">
            <a:extLst>
              <a:ext uri="{FF2B5EF4-FFF2-40B4-BE49-F238E27FC236}">
                <a16:creationId xmlns:a16="http://schemas.microsoft.com/office/drawing/2014/main" id="{776FB6C5-EBEC-DA80-B6C2-A2AC0591D737}"/>
              </a:ext>
            </a:extLst>
          </p:cNvPr>
          <p:cNvSpPr>
            <a:spLocks noGrp="1"/>
          </p:cNvSpPr>
          <p:nvPr>
            <p:ph type="body" sz="quarter" idx="29" hasCustomPrompt="1"/>
          </p:nvPr>
        </p:nvSpPr>
        <p:spPr>
          <a:xfrm>
            <a:off x="7699465" y="1375649"/>
            <a:ext cx="3882935" cy="1279524"/>
          </a:xfrm>
          <a:prstGeom prst="rect">
            <a:avLst/>
          </a:prstGeom>
        </p:spPr>
        <p:txBody>
          <a:bodyPr/>
          <a:lstStyle>
            <a:lvl1pPr marL="228600" indent="-228600">
              <a:buFont typeface="Arial" panose="020B0604020202020204" pitchFamily="34" charset="0"/>
              <a:buChar char="•"/>
              <a:defRPr sz="1800" b="0"/>
            </a:lvl1pPr>
            <a:lvl2pPr marL="685800" indent="-228600">
              <a:buFont typeface="Arial" panose="020B0604020202020204" pitchFamily="34" charset="0"/>
              <a:buChar char="‒"/>
              <a:defRPr sz="1600"/>
            </a:lvl2pPr>
            <a:lvl3pPr marL="1143000" indent="-228600">
              <a:buFont typeface="Wingdings" panose="05000000000000000000" pitchFamily="2" charset="2"/>
              <a:buChar char="§"/>
              <a:defRPr sz="1400"/>
            </a:lvl3pPr>
            <a:lvl4pPr marL="1600200" indent="-228600">
              <a:buFont typeface="Courier New" panose="02070309020205020404" pitchFamily="49" charset="0"/>
              <a:buChar char="o"/>
              <a:defRPr sz="1400"/>
            </a:lvl4pPr>
          </a:lstStyle>
          <a:p>
            <a:pPr lvl="0"/>
            <a:r>
              <a:rPr lang="en-US"/>
              <a:t>Click to add content</a:t>
            </a:r>
          </a:p>
          <a:p>
            <a:pPr lvl="1"/>
            <a:r>
              <a:rPr lang="en-US"/>
              <a:t>Second level</a:t>
            </a:r>
          </a:p>
          <a:p>
            <a:pPr lvl="2"/>
            <a:r>
              <a:rPr lang="en-US"/>
              <a:t>Third level</a:t>
            </a:r>
          </a:p>
          <a:p>
            <a:pPr lvl="3"/>
            <a:r>
              <a:rPr lang="en-US"/>
              <a:t>Fourth level</a:t>
            </a:r>
          </a:p>
        </p:txBody>
      </p:sp>
      <p:sp>
        <p:nvSpPr>
          <p:cNvPr id="6" name="Text Placeholder 9">
            <a:extLst>
              <a:ext uri="{FF2B5EF4-FFF2-40B4-BE49-F238E27FC236}">
                <a16:creationId xmlns:a16="http://schemas.microsoft.com/office/drawing/2014/main" id="{278AF1D3-5C0F-5A0E-4CBE-B1B71A2CE331}"/>
              </a:ext>
            </a:extLst>
          </p:cNvPr>
          <p:cNvSpPr>
            <a:spLocks noGrp="1"/>
          </p:cNvSpPr>
          <p:nvPr>
            <p:ph type="body" sz="quarter" idx="30" hasCustomPrompt="1"/>
          </p:nvPr>
        </p:nvSpPr>
        <p:spPr>
          <a:xfrm>
            <a:off x="3111937" y="3039791"/>
            <a:ext cx="4022057" cy="1279524"/>
          </a:xfrm>
          <a:prstGeom prst="rect">
            <a:avLst/>
          </a:prstGeom>
        </p:spPr>
        <p:txBody>
          <a:bodyPr/>
          <a:lstStyle>
            <a:lvl1pPr marL="228600" indent="-228600">
              <a:buFont typeface="Arial" panose="020B0604020202020204" pitchFamily="34" charset="0"/>
              <a:buChar char="•"/>
              <a:defRPr sz="1800" b="0"/>
            </a:lvl1pPr>
            <a:lvl2pPr marL="685800" indent="-228600">
              <a:buFont typeface="Arial" panose="020B0604020202020204" pitchFamily="34" charset="0"/>
              <a:buChar char="‒"/>
              <a:defRPr sz="1600"/>
            </a:lvl2pPr>
            <a:lvl3pPr marL="1143000" indent="-228600">
              <a:buFont typeface="Wingdings" panose="05000000000000000000" pitchFamily="2" charset="2"/>
              <a:buChar char="§"/>
              <a:defRPr sz="1400"/>
            </a:lvl3pPr>
            <a:lvl4pPr marL="1600200" indent="-228600">
              <a:buFont typeface="Courier New" panose="02070309020205020404" pitchFamily="49" charset="0"/>
              <a:buChar char="o"/>
              <a:defRPr sz="1400"/>
            </a:lvl4pPr>
          </a:lstStyle>
          <a:p>
            <a:pPr lvl="0"/>
            <a:r>
              <a:rPr lang="en-US"/>
              <a:t>Click to add content</a:t>
            </a:r>
          </a:p>
          <a:p>
            <a:pPr lvl="1"/>
            <a:r>
              <a:rPr lang="en-US"/>
              <a:t>Second level</a:t>
            </a:r>
          </a:p>
          <a:p>
            <a:pPr lvl="2"/>
            <a:r>
              <a:rPr lang="en-US"/>
              <a:t>Third level</a:t>
            </a:r>
          </a:p>
          <a:p>
            <a:pPr lvl="3"/>
            <a:r>
              <a:rPr lang="en-US"/>
              <a:t>Fourth level</a:t>
            </a:r>
          </a:p>
        </p:txBody>
      </p:sp>
      <p:sp>
        <p:nvSpPr>
          <p:cNvPr id="8" name="Text Placeholder 9">
            <a:extLst>
              <a:ext uri="{FF2B5EF4-FFF2-40B4-BE49-F238E27FC236}">
                <a16:creationId xmlns:a16="http://schemas.microsoft.com/office/drawing/2014/main" id="{E4451857-778B-D511-8F56-FE9A7D21FFCE}"/>
              </a:ext>
            </a:extLst>
          </p:cNvPr>
          <p:cNvSpPr>
            <a:spLocks noGrp="1"/>
          </p:cNvSpPr>
          <p:nvPr>
            <p:ph type="body" sz="quarter" idx="31" hasCustomPrompt="1"/>
          </p:nvPr>
        </p:nvSpPr>
        <p:spPr>
          <a:xfrm>
            <a:off x="7699465" y="3039791"/>
            <a:ext cx="3882935" cy="1279524"/>
          </a:xfrm>
          <a:prstGeom prst="rect">
            <a:avLst/>
          </a:prstGeom>
        </p:spPr>
        <p:txBody>
          <a:bodyPr/>
          <a:lstStyle>
            <a:lvl1pPr marL="228600" indent="-228600">
              <a:buFont typeface="Arial" panose="020B0604020202020204" pitchFamily="34" charset="0"/>
              <a:buChar char="•"/>
              <a:defRPr sz="1800" b="0"/>
            </a:lvl1pPr>
            <a:lvl2pPr marL="685800" indent="-228600">
              <a:buFont typeface="Arial" panose="020B0604020202020204" pitchFamily="34" charset="0"/>
              <a:buChar char="‒"/>
              <a:defRPr sz="1600"/>
            </a:lvl2pPr>
            <a:lvl3pPr marL="1143000" indent="-228600">
              <a:buFont typeface="Wingdings" panose="05000000000000000000" pitchFamily="2" charset="2"/>
              <a:buChar char="§"/>
              <a:defRPr sz="1400"/>
            </a:lvl3pPr>
            <a:lvl4pPr marL="1600200" indent="-228600">
              <a:buFont typeface="Courier New" panose="02070309020205020404" pitchFamily="49" charset="0"/>
              <a:buChar char="o"/>
              <a:defRPr sz="1400"/>
            </a:lvl4pPr>
          </a:lstStyle>
          <a:p>
            <a:pPr lvl="0"/>
            <a:r>
              <a:rPr lang="en-US"/>
              <a:t>Click to add content</a:t>
            </a:r>
          </a:p>
          <a:p>
            <a:pPr lvl="1"/>
            <a:r>
              <a:rPr lang="en-US"/>
              <a:t>Second level</a:t>
            </a:r>
          </a:p>
          <a:p>
            <a:pPr lvl="2"/>
            <a:r>
              <a:rPr lang="en-US"/>
              <a:t>Third level</a:t>
            </a:r>
          </a:p>
          <a:p>
            <a:pPr lvl="3"/>
            <a:r>
              <a:rPr lang="en-US"/>
              <a:t>Fourth level</a:t>
            </a:r>
          </a:p>
        </p:txBody>
      </p:sp>
      <p:sp>
        <p:nvSpPr>
          <p:cNvPr id="12" name="Text Placeholder 9">
            <a:extLst>
              <a:ext uri="{FF2B5EF4-FFF2-40B4-BE49-F238E27FC236}">
                <a16:creationId xmlns:a16="http://schemas.microsoft.com/office/drawing/2014/main" id="{402F8333-556B-57EE-9B02-14BE5DB9F190}"/>
              </a:ext>
            </a:extLst>
          </p:cNvPr>
          <p:cNvSpPr>
            <a:spLocks noGrp="1"/>
          </p:cNvSpPr>
          <p:nvPr>
            <p:ph type="body" sz="quarter" idx="33" hasCustomPrompt="1"/>
          </p:nvPr>
        </p:nvSpPr>
        <p:spPr>
          <a:xfrm>
            <a:off x="3111937" y="4698242"/>
            <a:ext cx="4022057" cy="1279524"/>
          </a:xfrm>
          <a:prstGeom prst="rect">
            <a:avLst/>
          </a:prstGeom>
        </p:spPr>
        <p:txBody>
          <a:bodyPr/>
          <a:lstStyle>
            <a:lvl1pPr marL="228600" indent="-228600">
              <a:buFont typeface="Arial" panose="020B0604020202020204" pitchFamily="34" charset="0"/>
              <a:buChar char="•"/>
              <a:defRPr sz="1800" b="0"/>
            </a:lvl1pPr>
            <a:lvl2pPr marL="685800" indent="-228600">
              <a:buFont typeface="Arial" panose="020B0604020202020204" pitchFamily="34" charset="0"/>
              <a:buChar char="‒"/>
              <a:defRPr sz="1600"/>
            </a:lvl2pPr>
            <a:lvl3pPr marL="1143000" indent="-228600">
              <a:buFont typeface="Wingdings" panose="05000000000000000000" pitchFamily="2" charset="2"/>
              <a:buChar char="§"/>
              <a:defRPr sz="1400"/>
            </a:lvl3pPr>
            <a:lvl4pPr marL="1600200" indent="-228600">
              <a:buFont typeface="Courier New" panose="02070309020205020404" pitchFamily="49" charset="0"/>
              <a:buChar char="o"/>
              <a:defRPr sz="1400"/>
            </a:lvl4pPr>
          </a:lstStyle>
          <a:p>
            <a:pPr lvl="0"/>
            <a:r>
              <a:rPr lang="en-US"/>
              <a:t>Click to add content</a:t>
            </a:r>
          </a:p>
          <a:p>
            <a:pPr lvl="1"/>
            <a:r>
              <a:rPr lang="en-US"/>
              <a:t>Second level</a:t>
            </a:r>
          </a:p>
          <a:p>
            <a:pPr lvl="2"/>
            <a:r>
              <a:rPr lang="en-US"/>
              <a:t>Third level</a:t>
            </a:r>
          </a:p>
          <a:p>
            <a:pPr lvl="3"/>
            <a:r>
              <a:rPr lang="en-US"/>
              <a:t>Fourth level</a:t>
            </a:r>
          </a:p>
        </p:txBody>
      </p:sp>
      <p:sp>
        <p:nvSpPr>
          <p:cNvPr id="13" name="Text Placeholder 9">
            <a:extLst>
              <a:ext uri="{FF2B5EF4-FFF2-40B4-BE49-F238E27FC236}">
                <a16:creationId xmlns:a16="http://schemas.microsoft.com/office/drawing/2014/main" id="{0406DCA2-C6B1-8BF9-FAC3-464B2B34B0F6}"/>
              </a:ext>
            </a:extLst>
          </p:cNvPr>
          <p:cNvSpPr>
            <a:spLocks noGrp="1"/>
          </p:cNvSpPr>
          <p:nvPr>
            <p:ph type="body" sz="quarter" idx="34" hasCustomPrompt="1"/>
          </p:nvPr>
        </p:nvSpPr>
        <p:spPr>
          <a:xfrm>
            <a:off x="7699465" y="4698242"/>
            <a:ext cx="3882935" cy="1279524"/>
          </a:xfrm>
          <a:prstGeom prst="rect">
            <a:avLst/>
          </a:prstGeom>
        </p:spPr>
        <p:txBody>
          <a:bodyPr/>
          <a:lstStyle>
            <a:lvl1pPr marL="228600" indent="-228600">
              <a:buFont typeface="Arial" panose="020B0604020202020204" pitchFamily="34" charset="0"/>
              <a:buChar char="•"/>
              <a:defRPr sz="1800" b="0"/>
            </a:lvl1pPr>
            <a:lvl2pPr marL="685800" indent="-228600">
              <a:buFont typeface="Arial" panose="020B0604020202020204" pitchFamily="34" charset="0"/>
              <a:buChar char="‒"/>
              <a:defRPr sz="1600"/>
            </a:lvl2pPr>
            <a:lvl3pPr marL="1143000" indent="-228600">
              <a:buFont typeface="Wingdings" panose="05000000000000000000" pitchFamily="2" charset="2"/>
              <a:buChar char="§"/>
              <a:defRPr sz="1400"/>
            </a:lvl3pPr>
            <a:lvl4pPr marL="1600200" indent="-228600">
              <a:buFont typeface="Courier New" panose="02070309020205020404" pitchFamily="49" charset="0"/>
              <a:buChar char="o"/>
              <a:defRPr sz="1400"/>
            </a:lvl4pPr>
          </a:lstStyle>
          <a:p>
            <a:pPr lvl="0"/>
            <a:r>
              <a:rPr lang="en-US"/>
              <a:t>Click to add content</a:t>
            </a:r>
          </a:p>
          <a:p>
            <a:pPr lvl="1"/>
            <a:r>
              <a:rPr lang="en-US"/>
              <a:t>Second level</a:t>
            </a:r>
          </a:p>
          <a:p>
            <a:pPr lvl="2"/>
            <a:r>
              <a:rPr lang="en-US"/>
              <a:t>Third level</a:t>
            </a:r>
          </a:p>
          <a:p>
            <a:pPr lvl="3"/>
            <a:r>
              <a:rPr lang="en-US"/>
              <a:t>Fourth level</a:t>
            </a:r>
          </a:p>
        </p:txBody>
      </p:sp>
      <p:sp>
        <p:nvSpPr>
          <p:cNvPr id="27" name="Line 12">
            <a:extLst>
              <a:ext uri="{FF2B5EF4-FFF2-40B4-BE49-F238E27FC236}">
                <a16:creationId xmlns:a16="http://schemas.microsoft.com/office/drawing/2014/main" id="{E6F4C68E-3493-4568-A865-23CC0D1A28D1}"/>
              </a:ext>
            </a:extLst>
          </p:cNvPr>
          <p:cNvSpPr>
            <a:spLocks noChangeShapeType="1"/>
          </p:cNvSpPr>
          <p:nvPr userDrawn="1"/>
        </p:nvSpPr>
        <p:spPr bwMode="gray">
          <a:xfrm>
            <a:off x="2824974" y="3025775"/>
            <a:ext cx="0" cy="1279525"/>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sp>
        <p:nvSpPr>
          <p:cNvPr id="28" name="Line 13">
            <a:extLst>
              <a:ext uri="{FF2B5EF4-FFF2-40B4-BE49-F238E27FC236}">
                <a16:creationId xmlns:a16="http://schemas.microsoft.com/office/drawing/2014/main" id="{C13B4F9F-5396-45C8-8D7E-0D60F0FCC94D}"/>
              </a:ext>
            </a:extLst>
          </p:cNvPr>
          <p:cNvSpPr>
            <a:spLocks noChangeShapeType="1"/>
          </p:cNvSpPr>
          <p:nvPr userDrawn="1"/>
        </p:nvSpPr>
        <p:spPr bwMode="gray">
          <a:xfrm>
            <a:off x="2819400" y="4702175"/>
            <a:ext cx="0" cy="1279525"/>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sp>
        <p:nvSpPr>
          <p:cNvPr id="7" name="Line 11">
            <a:extLst>
              <a:ext uri="{FF2B5EF4-FFF2-40B4-BE49-F238E27FC236}">
                <a16:creationId xmlns:a16="http://schemas.microsoft.com/office/drawing/2014/main" id="{C9B68694-A856-5AC1-2DFB-42B02094DC28}"/>
              </a:ext>
            </a:extLst>
          </p:cNvPr>
          <p:cNvSpPr>
            <a:spLocks noChangeShapeType="1"/>
          </p:cNvSpPr>
          <p:nvPr userDrawn="1"/>
        </p:nvSpPr>
        <p:spPr bwMode="gray">
          <a:xfrm>
            <a:off x="7429500" y="1375649"/>
            <a:ext cx="0" cy="1279525"/>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sp>
        <p:nvSpPr>
          <p:cNvPr id="9" name="Line 12">
            <a:extLst>
              <a:ext uri="{FF2B5EF4-FFF2-40B4-BE49-F238E27FC236}">
                <a16:creationId xmlns:a16="http://schemas.microsoft.com/office/drawing/2014/main" id="{E97B5FEE-7F14-72F1-78FD-9070E0E50647}"/>
              </a:ext>
            </a:extLst>
          </p:cNvPr>
          <p:cNvSpPr>
            <a:spLocks noChangeShapeType="1"/>
          </p:cNvSpPr>
          <p:nvPr userDrawn="1"/>
        </p:nvSpPr>
        <p:spPr bwMode="gray">
          <a:xfrm>
            <a:off x="7435074" y="3025775"/>
            <a:ext cx="0" cy="1279525"/>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sp>
        <p:nvSpPr>
          <p:cNvPr id="11" name="Line 13">
            <a:extLst>
              <a:ext uri="{FF2B5EF4-FFF2-40B4-BE49-F238E27FC236}">
                <a16:creationId xmlns:a16="http://schemas.microsoft.com/office/drawing/2014/main" id="{33C9FAC0-F00E-D800-1763-D78849C14906}"/>
              </a:ext>
            </a:extLst>
          </p:cNvPr>
          <p:cNvSpPr>
            <a:spLocks noChangeShapeType="1"/>
          </p:cNvSpPr>
          <p:nvPr userDrawn="1"/>
        </p:nvSpPr>
        <p:spPr bwMode="gray">
          <a:xfrm>
            <a:off x="7429500" y="4702175"/>
            <a:ext cx="0" cy="1279525"/>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pic>
        <p:nvPicPr>
          <p:cNvPr id="15" name="Picture 14">
            <a:extLst>
              <a:ext uri="{FF2B5EF4-FFF2-40B4-BE49-F238E27FC236}">
                <a16:creationId xmlns:a16="http://schemas.microsoft.com/office/drawing/2014/main" id="{E412B235-849C-5998-A660-DA800DDFEB88}"/>
              </a:ext>
            </a:extLst>
          </p:cNvPr>
          <p:cNvPicPr>
            <a:picLocks noChangeAspect="1"/>
          </p:cNvPicPr>
          <p:nvPr userDrawn="1"/>
        </p:nvPicPr>
        <p:blipFill>
          <a:blip r:embed="rId5"/>
          <a:stretch>
            <a:fillRect/>
          </a:stretch>
        </p:blipFill>
        <p:spPr>
          <a:xfrm>
            <a:off x="109931" y="6443458"/>
            <a:ext cx="315031" cy="277654"/>
          </a:xfrm>
          <a:prstGeom prst="rect">
            <a:avLst/>
          </a:prstGeom>
        </p:spPr>
      </p:pic>
      <p:sp>
        <p:nvSpPr>
          <p:cNvPr id="17" name="TextBox 16">
            <a:extLst>
              <a:ext uri="{FF2B5EF4-FFF2-40B4-BE49-F238E27FC236}">
                <a16:creationId xmlns:a16="http://schemas.microsoft.com/office/drawing/2014/main" id="{FCE84B7F-5380-7874-1825-4BFF58B64D76}"/>
              </a:ext>
            </a:extLst>
          </p:cNvPr>
          <p:cNvSpPr txBox="1"/>
          <p:nvPr userDrawn="1"/>
        </p:nvSpPr>
        <p:spPr>
          <a:xfrm>
            <a:off x="11408949" y="6472291"/>
            <a:ext cx="533400" cy="138499"/>
          </a:xfrm>
          <a:prstGeom prst="rect">
            <a:avLst/>
          </a:prstGeom>
          <a:noFill/>
        </p:spPr>
        <p:txBody>
          <a:bodyPr wrap="square" lIns="0" tIns="0" rIns="0" bIns="0" rtlCol="0">
            <a:spAutoFit/>
          </a:bodyPr>
          <a:lstStyle/>
          <a:p>
            <a:pPr algn="r"/>
            <a:fld id="{10B16927-13B3-4496-9F89-5EF8D399C276}" type="slidenum">
              <a:rPr lang="en-US" sz="900" b="0" smtClean="0">
                <a:solidFill>
                  <a:schemeClr val="tx1"/>
                </a:solidFill>
              </a:rPr>
              <a:pPr algn="r"/>
              <a:t>‹#›</a:t>
            </a:fld>
            <a:endParaRPr lang="en-US" sz="900" b="0">
              <a:solidFill>
                <a:schemeClr val="tx1"/>
              </a:solidFill>
            </a:endParaRPr>
          </a:p>
        </p:txBody>
      </p:sp>
      <p:sp>
        <p:nvSpPr>
          <p:cNvPr id="18" name="Rectangle 17">
            <a:extLst>
              <a:ext uri="{FF2B5EF4-FFF2-40B4-BE49-F238E27FC236}">
                <a16:creationId xmlns:a16="http://schemas.microsoft.com/office/drawing/2014/main" id="{64C68C36-AEDB-7524-892A-47D20F6FF3EB}"/>
              </a:ext>
            </a:extLst>
          </p:cNvPr>
          <p:cNvSpPr/>
          <p:nvPr userDrawn="1"/>
        </p:nvSpPr>
        <p:spPr>
          <a:xfrm>
            <a:off x="195128" y="199134"/>
            <a:ext cx="11802848" cy="954420"/>
          </a:xfrm>
          <a:prstGeom prst="rect">
            <a:avLst/>
          </a:prstGeom>
          <a:solidFill>
            <a:srgbClr val="001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7">
            <a:extLst>
              <a:ext uri="{FF2B5EF4-FFF2-40B4-BE49-F238E27FC236}">
                <a16:creationId xmlns:a16="http://schemas.microsoft.com/office/drawing/2014/main" id="{7F5871E1-FAAB-EFBD-7E86-A2B5DD3EBD2A}"/>
              </a:ext>
            </a:extLst>
          </p:cNvPr>
          <p:cNvSpPr/>
          <p:nvPr userDrawn="1"/>
        </p:nvSpPr>
        <p:spPr>
          <a:xfrm>
            <a:off x="9806588" y="193711"/>
            <a:ext cx="2191598" cy="954501"/>
          </a:xfrm>
          <a:custGeom>
            <a:avLst/>
            <a:gdLst>
              <a:gd name="connsiteX0" fmla="*/ 0 w 4691270"/>
              <a:gd name="connsiteY0" fmla="*/ 6858000 h 6858000"/>
              <a:gd name="connsiteX1" fmla="*/ 1848689 w 4691270"/>
              <a:gd name="connsiteY1" fmla="*/ 0 h 6858000"/>
              <a:gd name="connsiteX2" fmla="*/ 4691270 w 4691270"/>
              <a:gd name="connsiteY2" fmla="*/ 0 h 6858000"/>
              <a:gd name="connsiteX3" fmla="*/ 2842581 w 4691270"/>
              <a:gd name="connsiteY3" fmla="*/ 6858000 h 6858000"/>
              <a:gd name="connsiteX4" fmla="*/ 0 w 4691270"/>
              <a:gd name="connsiteY4" fmla="*/ 6858000 h 6858000"/>
              <a:gd name="connsiteX0" fmla="*/ 0 w 2915479"/>
              <a:gd name="connsiteY0" fmla="*/ 6858000 h 6858000"/>
              <a:gd name="connsiteX1" fmla="*/ 1848689 w 2915479"/>
              <a:gd name="connsiteY1" fmla="*/ 0 h 6858000"/>
              <a:gd name="connsiteX2" fmla="*/ 2915479 w 2915479"/>
              <a:gd name="connsiteY2" fmla="*/ 13253 h 6858000"/>
              <a:gd name="connsiteX3" fmla="*/ 2842581 w 2915479"/>
              <a:gd name="connsiteY3" fmla="*/ 6858000 h 6858000"/>
              <a:gd name="connsiteX4" fmla="*/ 0 w 2915479"/>
              <a:gd name="connsiteY4" fmla="*/ 6858000 h 6858000"/>
              <a:gd name="connsiteX0" fmla="*/ 0 w 2915479"/>
              <a:gd name="connsiteY0" fmla="*/ 6858000 h 6858000"/>
              <a:gd name="connsiteX1" fmla="*/ 1848689 w 2915479"/>
              <a:gd name="connsiteY1" fmla="*/ 0 h 6858000"/>
              <a:gd name="connsiteX2" fmla="*/ 2915479 w 2915479"/>
              <a:gd name="connsiteY2" fmla="*/ 1 h 6858000"/>
              <a:gd name="connsiteX3" fmla="*/ 2842581 w 2915479"/>
              <a:gd name="connsiteY3" fmla="*/ 6858000 h 6858000"/>
              <a:gd name="connsiteX4" fmla="*/ 0 w 2915479"/>
              <a:gd name="connsiteY4" fmla="*/ 6858000 h 6858000"/>
              <a:gd name="connsiteX0" fmla="*/ 0 w 3982268"/>
              <a:gd name="connsiteY0" fmla="*/ 6858000 h 6871252"/>
              <a:gd name="connsiteX1" fmla="*/ 1848689 w 3982268"/>
              <a:gd name="connsiteY1" fmla="*/ 0 h 6871252"/>
              <a:gd name="connsiteX2" fmla="*/ 2915479 w 3982268"/>
              <a:gd name="connsiteY2" fmla="*/ 1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2644 w 3982268"/>
              <a:gd name="connsiteY2" fmla="*/ 13253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7960 w 3982268"/>
              <a:gd name="connsiteY2" fmla="*/ 2621 h 6871252"/>
              <a:gd name="connsiteX3" fmla="*/ 3982268 w 3982268"/>
              <a:gd name="connsiteY3" fmla="*/ 6871252 h 6871252"/>
              <a:gd name="connsiteX4" fmla="*/ 0 w 3982268"/>
              <a:gd name="connsiteY4" fmla="*/ 6858000 h 6871252"/>
              <a:gd name="connsiteX0" fmla="*/ 0 w 3982268"/>
              <a:gd name="connsiteY0" fmla="*/ 6860695 h 6873947"/>
              <a:gd name="connsiteX1" fmla="*/ 1848689 w 3982268"/>
              <a:gd name="connsiteY1" fmla="*/ 2695 h 6873947"/>
              <a:gd name="connsiteX2" fmla="*/ 3927960 w 3982268"/>
              <a:gd name="connsiteY2" fmla="*/ 0 h 6873947"/>
              <a:gd name="connsiteX3" fmla="*/ 3982268 w 3982268"/>
              <a:gd name="connsiteY3" fmla="*/ 6873947 h 6873947"/>
              <a:gd name="connsiteX4" fmla="*/ 0 w 3982268"/>
              <a:gd name="connsiteY4" fmla="*/ 6860695 h 6873947"/>
              <a:gd name="connsiteX0" fmla="*/ 0 w 4014166"/>
              <a:gd name="connsiteY0" fmla="*/ 6860695 h 6860695"/>
              <a:gd name="connsiteX1" fmla="*/ 1848689 w 4014166"/>
              <a:gd name="connsiteY1" fmla="*/ 2695 h 6860695"/>
              <a:gd name="connsiteX2" fmla="*/ 3927960 w 4014166"/>
              <a:gd name="connsiteY2" fmla="*/ 0 h 6860695"/>
              <a:gd name="connsiteX3" fmla="*/ 4014166 w 4014166"/>
              <a:gd name="connsiteY3" fmla="*/ 6756989 h 6860695"/>
              <a:gd name="connsiteX4" fmla="*/ 0 w 4014166"/>
              <a:gd name="connsiteY4" fmla="*/ 6860695 h 686069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58000 h 6860620"/>
              <a:gd name="connsiteX1" fmla="*/ 1848689 w 3934421"/>
              <a:gd name="connsiteY1" fmla="*/ 0 h 6860620"/>
              <a:gd name="connsiteX2" fmla="*/ 3858110 w 3934421"/>
              <a:gd name="connsiteY2" fmla="*/ 79855 h 6860620"/>
              <a:gd name="connsiteX3" fmla="*/ 3934421 w 3934421"/>
              <a:gd name="connsiteY3" fmla="*/ 6860620 h 6860620"/>
              <a:gd name="connsiteX4" fmla="*/ 0 w 3934421"/>
              <a:gd name="connsiteY4" fmla="*/ 6858000 h 6860620"/>
              <a:gd name="connsiteX0" fmla="*/ 0 w 3934421"/>
              <a:gd name="connsiteY0" fmla="*/ 6860695 h 6863315"/>
              <a:gd name="connsiteX1" fmla="*/ 1848689 w 3934421"/>
              <a:gd name="connsiteY1" fmla="*/ 2695 h 6863315"/>
              <a:gd name="connsiteX2" fmla="*/ 3921610 w 3934421"/>
              <a:gd name="connsiteY2" fmla="*/ 0 h 6863315"/>
              <a:gd name="connsiteX3" fmla="*/ 3934421 w 3934421"/>
              <a:gd name="connsiteY3" fmla="*/ 6863315 h 6863315"/>
              <a:gd name="connsiteX4" fmla="*/ 0 w 3934421"/>
              <a:gd name="connsiteY4" fmla="*/ 6860695 h 6863315"/>
              <a:gd name="connsiteX0" fmla="*/ 0 w 21185743"/>
              <a:gd name="connsiteY0" fmla="*/ 6860695 h 6863315"/>
              <a:gd name="connsiteX1" fmla="*/ 1848689 w 21185743"/>
              <a:gd name="connsiteY1" fmla="*/ 2695 h 6863315"/>
              <a:gd name="connsiteX2" fmla="*/ 21185743 w 21185743"/>
              <a:gd name="connsiteY2" fmla="*/ 0 h 6863315"/>
              <a:gd name="connsiteX3" fmla="*/ 3934421 w 21185743"/>
              <a:gd name="connsiteY3" fmla="*/ 6863315 h 6863315"/>
              <a:gd name="connsiteX4" fmla="*/ 0 w 21185743"/>
              <a:gd name="connsiteY4" fmla="*/ 6860695 h 6863315"/>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78512"/>
              <a:gd name="connsiteY0" fmla="*/ 6860695 h 6860694"/>
              <a:gd name="connsiteX1" fmla="*/ 1848689 w 22078512"/>
              <a:gd name="connsiteY1" fmla="*/ 2695 h 6860694"/>
              <a:gd name="connsiteX2" fmla="*/ 21832566 w 22078512"/>
              <a:gd name="connsiteY2" fmla="*/ 0 h 6860694"/>
              <a:gd name="connsiteX3" fmla="*/ 22014184 w 22078512"/>
              <a:gd name="connsiteY3" fmla="*/ 6727378 h 6860694"/>
              <a:gd name="connsiteX4" fmla="*/ 0 w 22078512"/>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847161 h 6860694"/>
              <a:gd name="connsiteX4" fmla="*/ 0 w 22014184"/>
              <a:gd name="connsiteY4" fmla="*/ 6860695 h 6860694"/>
              <a:gd name="connsiteX0" fmla="*/ 0 w 22014184"/>
              <a:gd name="connsiteY0" fmla="*/ 6884648 h 6884647"/>
              <a:gd name="connsiteX1" fmla="*/ 1848689 w 22014184"/>
              <a:gd name="connsiteY1" fmla="*/ 26648 h 6884647"/>
              <a:gd name="connsiteX2" fmla="*/ 21928390 w 22014184"/>
              <a:gd name="connsiteY2" fmla="*/ 0 h 6884647"/>
              <a:gd name="connsiteX3" fmla="*/ 22014184 w 22014184"/>
              <a:gd name="connsiteY3" fmla="*/ 6871114 h 6884647"/>
              <a:gd name="connsiteX4" fmla="*/ 0 w 22014184"/>
              <a:gd name="connsiteY4" fmla="*/ 6884648 h 6884647"/>
              <a:gd name="connsiteX0" fmla="*/ 0 w 22014184"/>
              <a:gd name="connsiteY0" fmla="*/ 6858950 h 6858949"/>
              <a:gd name="connsiteX1" fmla="*/ 1848689 w 22014184"/>
              <a:gd name="connsiteY1" fmla="*/ 950 h 6858949"/>
              <a:gd name="connsiteX2" fmla="*/ 17291794 w 22014184"/>
              <a:gd name="connsiteY2" fmla="*/ 0 h 6858949"/>
              <a:gd name="connsiteX3" fmla="*/ 22014184 w 22014184"/>
              <a:gd name="connsiteY3" fmla="*/ 6845416 h 6858949"/>
              <a:gd name="connsiteX4" fmla="*/ 0 w 22014184"/>
              <a:gd name="connsiteY4" fmla="*/ 6858950 h 6858949"/>
              <a:gd name="connsiteX0" fmla="*/ 0 w 22014184"/>
              <a:gd name="connsiteY0" fmla="*/ 6858950 h 6858949"/>
              <a:gd name="connsiteX1" fmla="*/ 1848689 w 22014184"/>
              <a:gd name="connsiteY1" fmla="*/ 950 h 6858949"/>
              <a:gd name="connsiteX2" fmla="*/ 17943002 w 22014184"/>
              <a:gd name="connsiteY2" fmla="*/ 0 h 6858949"/>
              <a:gd name="connsiteX3" fmla="*/ 22014184 w 22014184"/>
              <a:gd name="connsiteY3" fmla="*/ 6845416 h 6858949"/>
              <a:gd name="connsiteX4" fmla="*/ 0 w 22014184"/>
              <a:gd name="connsiteY4" fmla="*/ 6858950 h 6858949"/>
              <a:gd name="connsiteX0" fmla="*/ 0 w 17950648"/>
              <a:gd name="connsiteY0" fmla="*/ 6858950 h 6858949"/>
              <a:gd name="connsiteX1" fmla="*/ 1848689 w 17950648"/>
              <a:gd name="connsiteY1" fmla="*/ 950 h 6858949"/>
              <a:gd name="connsiteX2" fmla="*/ 17943002 w 17950648"/>
              <a:gd name="connsiteY2" fmla="*/ 0 h 6858949"/>
              <a:gd name="connsiteX3" fmla="*/ 17950648 w 17950648"/>
              <a:gd name="connsiteY3" fmla="*/ 6845416 h 6858949"/>
              <a:gd name="connsiteX4" fmla="*/ 0 w 17950648"/>
              <a:gd name="connsiteY4" fmla="*/ 6858950 h 6858949"/>
              <a:gd name="connsiteX0" fmla="*/ 0 w 17976696"/>
              <a:gd name="connsiteY0" fmla="*/ 6858950 h 6858949"/>
              <a:gd name="connsiteX1" fmla="*/ 1848689 w 17976696"/>
              <a:gd name="connsiteY1" fmla="*/ 950 h 6858949"/>
              <a:gd name="connsiteX2" fmla="*/ 17943002 w 17976696"/>
              <a:gd name="connsiteY2" fmla="*/ 0 h 6858949"/>
              <a:gd name="connsiteX3" fmla="*/ 17976696 w 17976696"/>
              <a:gd name="connsiteY3" fmla="*/ 6845416 h 6858949"/>
              <a:gd name="connsiteX4" fmla="*/ 0 w 17976696"/>
              <a:gd name="connsiteY4" fmla="*/ 6858950 h 6858949"/>
              <a:gd name="connsiteX0" fmla="*/ 0 w 17995295"/>
              <a:gd name="connsiteY0" fmla="*/ 6858950 h 6858949"/>
              <a:gd name="connsiteX1" fmla="*/ 1848689 w 17995295"/>
              <a:gd name="connsiteY1" fmla="*/ 950 h 6858949"/>
              <a:gd name="connsiteX2" fmla="*/ 17995098 w 17995295"/>
              <a:gd name="connsiteY2" fmla="*/ 0 h 6858949"/>
              <a:gd name="connsiteX3" fmla="*/ 17976696 w 17995295"/>
              <a:gd name="connsiteY3" fmla="*/ 6845416 h 6858949"/>
              <a:gd name="connsiteX4" fmla="*/ 0 w 17995295"/>
              <a:gd name="connsiteY4" fmla="*/ 6858950 h 6858949"/>
              <a:gd name="connsiteX0" fmla="*/ 0 w 17995295"/>
              <a:gd name="connsiteY0" fmla="*/ 6927477 h 6927477"/>
              <a:gd name="connsiteX1" fmla="*/ 1848689 w 17995295"/>
              <a:gd name="connsiteY1" fmla="*/ 950 h 6927477"/>
              <a:gd name="connsiteX2" fmla="*/ 17995098 w 17995295"/>
              <a:gd name="connsiteY2" fmla="*/ 0 h 6927477"/>
              <a:gd name="connsiteX3" fmla="*/ 17976696 w 17995295"/>
              <a:gd name="connsiteY3" fmla="*/ 6845416 h 6927477"/>
              <a:gd name="connsiteX4" fmla="*/ 0 w 17995295"/>
              <a:gd name="connsiteY4" fmla="*/ 6927477 h 6927477"/>
              <a:gd name="connsiteX0" fmla="*/ 0 w 19185604"/>
              <a:gd name="connsiteY0" fmla="*/ 6927477 h 6927477"/>
              <a:gd name="connsiteX1" fmla="*/ 1848689 w 19185604"/>
              <a:gd name="connsiteY1" fmla="*/ 950 h 6927477"/>
              <a:gd name="connsiteX2" fmla="*/ 17995098 w 19185604"/>
              <a:gd name="connsiteY2" fmla="*/ 0 h 6927477"/>
              <a:gd name="connsiteX3" fmla="*/ 19185604 w 19185604"/>
              <a:gd name="connsiteY3" fmla="*/ 6913942 h 6927477"/>
              <a:gd name="connsiteX4" fmla="*/ 0 w 19185604"/>
              <a:gd name="connsiteY4" fmla="*/ 6927477 h 6927477"/>
              <a:gd name="connsiteX0" fmla="*/ 0 w 19204201"/>
              <a:gd name="connsiteY0" fmla="*/ 6996005 h 6996005"/>
              <a:gd name="connsiteX1" fmla="*/ 1848689 w 19204201"/>
              <a:gd name="connsiteY1" fmla="*/ 69478 h 6996005"/>
              <a:gd name="connsiteX2" fmla="*/ 19204007 w 19204201"/>
              <a:gd name="connsiteY2" fmla="*/ 0 h 6996005"/>
              <a:gd name="connsiteX3" fmla="*/ 19185604 w 19204201"/>
              <a:gd name="connsiteY3" fmla="*/ 6982470 h 6996005"/>
              <a:gd name="connsiteX4" fmla="*/ 0 w 19204201"/>
              <a:gd name="connsiteY4" fmla="*/ 6996005 h 6996005"/>
              <a:gd name="connsiteX0" fmla="*/ 0 w 19232185"/>
              <a:gd name="connsiteY0" fmla="*/ 6924622 h 6982470"/>
              <a:gd name="connsiteX1" fmla="*/ 1876673 w 19232185"/>
              <a:gd name="connsiteY1" fmla="*/ 69478 h 6982470"/>
              <a:gd name="connsiteX2" fmla="*/ 19231991 w 19232185"/>
              <a:gd name="connsiteY2" fmla="*/ 0 h 6982470"/>
              <a:gd name="connsiteX3" fmla="*/ 19213588 w 19232185"/>
              <a:gd name="connsiteY3" fmla="*/ 6982470 h 6982470"/>
              <a:gd name="connsiteX4" fmla="*/ 0 w 19232185"/>
              <a:gd name="connsiteY4" fmla="*/ 6924622 h 6982470"/>
              <a:gd name="connsiteX0" fmla="*/ 0 w 19213588"/>
              <a:gd name="connsiteY0" fmla="*/ 6924622 h 6982470"/>
              <a:gd name="connsiteX1" fmla="*/ 1876673 w 19213588"/>
              <a:gd name="connsiteY1" fmla="*/ 69478 h 6982470"/>
              <a:gd name="connsiteX2" fmla="*/ 19204007 w 19213588"/>
              <a:gd name="connsiteY2" fmla="*/ 0 h 6982470"/>
              <a:gd name="connsiteX3" fmla="*/ 19213588 w 19213588"/>
              <a:gd name="connsiteY3" fmla="*/ 6982470 h 6982470"/>
              <a:gd name="connsiteX4" fmla="*/ 0 w 19213588"/>
              <a:gd name="connsiteY4" fmla="*/ 6924622 h 6982470"/>
              <a:gd name="connsiteX0" fmla="*/ 0 w 19213588"/>
              <a:gd name="connsiteY0" fmla="*/ 6900828 h 6958676"/>
              <a:gd name="connsiteX1" fmla="*/ 1876673 w 19213588"/>
              <a:gd name="connsiteY1" fmla="*/ 45684 h 6958676"/>
              <a:gd name="connsiteX2" fmla="*/ 19204007 w 19213588"/>
              <a:gd name="connsiteY2" fmla="*/ 0 h 6958676"/>
              <a:gd name="connsiteX3" fmla="*/ 19213588 w 19213588"/>
              <a:gd name="connsiteY3" fmla="*/ 6958676 h 6958676"/>
              <a:gd name="connsiteX4" fmla="*/ 0 w 19213588"/>
              <a:gd name="connsiteY4" fmla="*/ 6900828 h 6958676"/>
              <a:gd name="connsiteX0" fmla="*/ 0 w 19296381"/>
              <a:gd name="connsiteY0" fmla="*/ 6970276 h 6970276"/>
              <a:gd name="connsiteX1" fmla="*/ 1959466 w 19296381"/>
              <a:gd name="connsiteY1" fmla="*/ 45684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235446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276 h 6970276"/>
              <a:gd name="connsiteX1" fmla="*/ 2373435 w 19296381"/>
              <a:gd name="connsiteY1" fmla="*/ 22537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428630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980586 w 19296381"/>
              <a:gd name="connsiteY1" fmla="*/ 45686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539021 w 19296381"/>
              <a:gd name="connsiteY1" fmla="*/ 68835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739 h 6959288"/>
              <a:gd name="connsiteX1" fmla="*/ 2539021 w 19296381"/>
              <a:gd name="connsiteY1" fmla="*/ 0 h 6959288"/>
              <a:gd name="connsiteX2" fmla="*/ 19286800 w 19296381"/>
              <a:gd name="connsiteY2" fmla="*/ 612 h 6959288"/>
              <a:gd name="connsiteX3" fmla="*/ 19296381 w 19296381"/>
              <a:gd name="connsiteY3" fmla="*/ 6959288 h 6959288"/>
              <a:gd name="connsiteX4" fmla="*/ 0 w 19296381"/>
              <a:gd name="connsiteY4" fmla="*/ 6947739 h 6959288"/>
              <a:gd name="connsiteX0" fmla="*/ 0 w 19268783"/>
              <a:gd name="connsiteY0" fmla="*/ 6924590 h 6959288"/>
              <a:gd name="connsiteX1" fmla="*/ 2511423 w 19268783"/>
              <a:gd name="connsiteY1" fmla="*/ 0 h 6959288"/>
              <a:gd name="connsiteX2" fmla="*/ 19259202 w 19268783"/>
              <a:gd name="connsiteY2" fmla="*/ 612 h 6959288"/>
              <a:gd name="connsiteX3" fmla="*/ 19268783 w 19268783"/>
              <a:gd name="connsiteY3" fmla="*/ 6959288 h 6959288"/>
              <a:gd name="connsiteX4" fmla="*/ 0 w 19268783"/>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59204"/>
              <a:gd name="connsiteY0" fmla="*/ 6924590 h 6959288"/>
              <a:gd name="connsiteX1" fmla="*/ 2511423 w 19259204"/>
              <a:gd name="connsiteY1" fmla="*/ 0 h 6959288"/>
              <a:gd name="connsiteX2" fmla="*/ 19259202 w 19259204"/>
              <a:gd name="connsiteY2" fmla="*/ 612 h 6959288"/>
              <a:gd name="connsiteX3" fmla="*/ 19241185 w 19259204"/>
              <a:gd name="connsiteY3" fmla="*/ 6959288 h 6959288"/>
              <a:gd name="connsiteX4" fmla="*/ 0 w 19259204"/>
              <a:gd name="connsiteY4" fmla="*/ 6924590 h 6959288"/>
              <a:gd name="connsiteX0" fmla="*/ 0 w 19038422"/>
              <a:gd name="connsiteY0" fmla="*/ 6924590 h 6959288"/>
              <a:gd name="connsiteX1" fmla="*/ 2290641 w 19038422"/>
              <a:gd name="connsiteY1" fmla="*/ 0 h 6959288"/>
              <a:gd name="connsiteX2" fmla="*/ 19038420 w 19038422"/>
              <a:gd name="connsiteY2" fmla="*/ 612 h 6959288"/>
              <a:gd name="connsiteX3" fmla="*/ 19020403 w 19038422"/>
              <a:gd name="connsiteY3" fmla="*/ 6959288 h 6959288"/>
              <a:gd name="connsiteX4" fmla="*/ 0 w 19038422"/>
              <a:gd name="connsiteY4" fmla="*/ 6924590 h 6959288"/>
              <a:gd name="connsiteX0" fmla="*/ 0 w 19049835"/>
              <a:gd name="connsiteY0" fmla="*/ 6924590 h 6959288"/>
              <a:gd name="connsiteX1" fmla="*/ 2290641 w 19049835"/>
              <a:gd name="connsiteY1" fmla="*/ 0 h 6959288"/>
              <a:gd name="connsiteX2" fmla="*/ 19038420 w 19049835"/>
              <a:gd name="connsiteY2" fmla="*/ 612 h 6959288"/>
              <a:gd name="connsiteX3" fmla="*/ 19048001 w 19049835"/>
              <a:gd name="connsiteY3" fmla="*/ 6959288 h 6959288"/>
              <a:gd name="connsiteX4" fmla="*/ 0 w 19049835"/>
              <a:gd name="connsiteY4" fmla="*/ 6924590 h 6959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835" h="6959288">
                <a:moveTo>
                  <a:pt x="0" y="6924590"/>
                </a:moveTo>
                <a:lnTo>
                  <a:pt x="2290641" y="0"/>
                </a:lnTo>
                <a:lnTo>
                  <a:pt x="19038420" y="612"/>
                </a:lnTo>
                <a:cubicBezTo>
                  <a:pt x="19029411" y="3479950"/>
                  <a:pt x="19057009" y="3479950"/>
                  <a:pt x="19048001" y="6959288"/>
                </a:cubicBezTo>
                <a:lnTo>
                  <a:pt x="0" y="6924590"/>
                </a:lnTo>
                <a:close/>
              </a:path>
            </a:pathLst>
          </a:custGeom>
          <a:solidFill>
            <a:srgbClr val="1D4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6EB38C23-D07D-91BF-9690-02F60266DDAF}"/>
              </a:ext>
            </a:extLst>
          </p:cNvPr>
          <p:cNvSpPr>
            <a:spLocks noGrp="1"/>
          </p:cNvSpPr>
          <p:nvPr>
            <p:ph type="title" hasCustomPrompt="1"/>
          </p:nvPr>
        </p:nvSpPr>
        <p:spPr>
          <a:xfrm>
            <a:off x="321340" y="353190"/>
            <a:ext cx="9512639" cy="678570"/>
          </a:xfrm>
          <a:prstGeom prst="rect">
            <a:avLst/>
          </a:prstGeom>
        </p:spPr>
        <p:txBody>
          <a:bodyPr vert="horz" anchor="ctr"/>
          <a:lstStyle>
            <a:lvl1pPr>
              <a:defRPr sz="2400" b="1">
                <a:solidFill>
                  <a:schemeClr val="bg1"/>
                </a:solidFill>
                <a:latin typeface="Gotham-Bold" panose="02000804030000020004" pitchFamily="2" charset="0"/>
              </a:defRPr>
            </a:lvl1pPr>
          </a:lstStyle>
          <a:p>
            <a:r>
              <a:rPr lang="en-US"/>
              <a:t>Click to edit slide title</a:t>
            </a:r>
          </a:p>
        </p:txBody>
      </p:sp>
    </p:spTree>
    <p:extLst>
      <p:ext uri="{BB962C8B-B14F-4D97-AF65-F5344CB8AC3E}">
        <p14:creationId xmlns:p14="http://schemas.microsoft.com/office/powerpoint/2010/main" val="3487836931"/>
      </p:ext>
    </p:extLst>
  </p:cSld>
  <p:clrMapOvr>
    <a:masterClrMapping/>
  </p:clrMapOvr>
  <p:extLst>
    <p:ext uri="{DCECCB84-F9BA-43D5-87BE-67443E8EF086}">
      <p15:sldGuideLst xmlns:p15="http://schemas.microsoft.com/office/powerpoint/2012/main">
        <p15:guide id="1" orient="horz" pos="2160">
          <p15:clr>
            <a:srgbClr val="FBAE40"/>
          </p15:clr>
        </p15:guide>
        <p15:guide id="3" pos="1704">
          <p15:clr>
            <a:srgbClr val="FBAE40"/>
          </p15:clr>
        </p15:guide>
        <p15:guide id="4" orient="horz" pos="1200">
          <p15:clr>
            <a:srgbClr val="FBAE40"/>
          </p15:clr>
        </p15:guide>
        <p15:guide id="5" pos="1584">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3 Up (Alt)">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B0C8564D-F2EF-75E2-FB92-5B99E3DD5177}"/>
              </a:ext>
            </a:extLst>
          </p:cNvPr>
          <p:cNvGraphicFramePr>
            <a:graphicFrameLocks noChangeAspect="1"/>
          </p:cNvGraphicFramePr>
          <p:nvPr userDrawn="1">
            <p:custDataLst>
              <p:tags r:id="rId1"/>
            </p:custDataLst>
            <p:extLst>
              <p:ext uri="{D42A27DB-BD31-4B8C-83A1-F6EECF244321}">
                <p14:modId xmlns:p14="http://schemas.microsoft.com/office/powerpoint/2010/main" val="22400554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35" imgH="435" progId="TCLayout.ActiveDocument.1">
                  <p:embed/>
                </p:oleObj>
              </mc:Choice>
              <mc:Fallback>
                <p:oleObj name="think-cell Slide" r:id="rId3" imgW="435" imgH="435" progId="TCLayout.ActiveDocument.1">
                  <p:embed/>
                  <p:pic>
                    <p:nvPicPr>
                      <p:cNvPr id="4" name="think-cell data - do not delete" hidden="1">
                        <a:extLst>
                          <a:ext uri="{FF2B5EF4-FFF2-40B4-BE49-F238E27FC236}">
                            <a16:creationId xmlns:a16="http://schemas.microsoft.com/office/drawing/2014/main" id="{B0C8564D-F2EF-75E2-FB92-5B99E3DD517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ext Placeholder 9">
            <a:extLst>
              <a:ext uri="{FF2B5EF4-FFF2-40B4-BE49-F238E27FC236}">
                <a16:creationId xmlns:a16="http://schemas.microsoft.com/office/drawing/2014/main" id="{7ED2673C-5E1B-4AB9-8BC7-204597EB50D4}"/>
              </a:ext>
            </a:extLst>
          </p:cNvPr>
          <p:cNvSpPr>
            <a:spLocks noGrp="1"/>
          </p:cNvSpPr>
          <p:nvPr>
            <p:ph type="body" sz="quarter" idx="11" hasCustomPrompt="1"/>
          </p:nvPr>
        </p:nvSpPr>
        <p:spPr>
          <a:xfrm>
            <a:off x="389709" y="2006878"/>
            <a:ext cx="2127068" cy="679621"/>
          </a:xfrm>
          <a:prstGeom prst="rect">
            <a:avLst/>
          </a:prstGeom>
        </p:spPr>
        <p:txBody>
          <a:bodyPr/>
          <a:lstStyle>
            <a:lvl1pPr marL="0" indent="0">
              <a:buNone/>
              <a:defRPr sz="1800" b="1">
                <a:solidFill>
                  <a:schemeClr val="tx1"/>
                </a:solidFill>
              </a:defRPr>
            </a:lvl1pPr>
          </a:lstStyle>
          <a:p>
            <a:pPr lvl="0"/>
            <a:r>
              <a:rPr lang="en-US"/>
              <a:t>Side bar heading 18 pt</a:t>
            </a:r>
          </a:p>
        </p:txBody>
      </p:sp>
      <p:sp>
        <p:nvSpPr>
          <p:cNvPr id="36" name="Text Placeholder 9">
            <a:extLst>
              <a:ext uri="{FF2B5EF4-FFF2-40B4-BE49-F238E27FC236}">
                <a16:creationId xmlns:a16="http://schemas.microsoft.com/office/drawing/2014/main" id="{D130EBAF-176F-45B6-A5A1-74249C7526E7}"/>
              </a:ext>
            </a:extLst>
          </p:cNvPr>
          <p:cNvSpPr>
            <a:spLocks noGrp="1"/>
          </p:cNvSpPr>
          <p:nvPr>
            <p:ph type="body" sz="quarter" idx="12" hasCustomPrompt="1"/>
          </p:nvPr>
        </p:nvSpPr>
        <p:spPr>
          <a:xfrm>
            <a:off x="389709" y="3396451"/>
            <a:ext cx="2127068" cy="679621"/>
          </a:xfrm>
          <a:prstGeom prst="rect">
            <a:avLst/>
          </a:prstGeom>
        </p:spPr>
        <p:txBody>
          <a:bodyPr/>
          <a:lstStyle>
            <a:lvl1pPr marL="0" indent="0">
              <a:buNone/>
              <a:defRPr sz="1800" b="1">
                <a:solidFill>
                  <a:schemeClr val="tx1"/>
                </a:solidFill>
              </a:defRPr>
            </a:lvl1pPr>
          </a:lstStyle>
          <a:p>
            <a:pPr lvl="0"/>
            <a:r>
              <a:rPr lang="en-US"/>
              <a:t>Side bar heading 18 </a:t>
            </a:r>
            <a:r>
              <a:rPr lang="en-US" err="1"/>
              <a:t>pt</a:t>
            </a:r>
            <a:endParaRPr lang="en-US"/>
          </a:p>
        </p:txBody>
      </p:sp>
      <p:sp>
        <p:nvSpPr>
          <p:cNvPr id="37" name="Text Placeholder 9">
            <a:extLst>
              <a:ext uri="{FF2B5EF4-FFF2-40B4-BE49-F238E27FC236}">
                <a16:creationId xmlns:a16="http://schemas.microsoft.com/office/drawing/2014/main" id="{1CE84CA6-52D1-4290-9B18-3C999037DD00}"/>
              </a:ext>
            </a:extLst>
          </p:cNvPr>
          <p:cNvSpPr>
            <a:spLocks noGrp="1"/>
          </p:cNvSpPr>
          <p:nvPr>
            <p:ph type="body" sz="quarter" idx="13" hasCustomPrompt="1"/>
          </p:nvPr>
        </p:nvSpPr>
        <p:spPr>
          <a:xfrm>
            <a:off x="2712306" y="1371600"/>
            <a:ext cx="2792202" cy="458889"/>
          </a:xfrm>
          <a:prstGeom prst="rect">
            <a:avLst/>
          </a:prstGeom>
        </p:spPr>
        <p:txBody>
          <a:bodyPr/>
          <a:lstStyle>
            <a:lvl1pPr marL="0" indent="0">
              <a:buNone/>
              <a:defRPr sz="1800" b="1">
                <a:solidFill>
                  <a:schemeClr val="tx1"/>
                </a:solidFill>
              </a:defRPr>
            </a:lvl1pPr>
          </a:lstStyle>
          <a:p>
            <a:pPr lvl="0"/>
            <a:r>
              <a:rPr lang="en-US"/>
              <a:t>Heading 18 </a:t>
            </a:r>
            <a:r>
              <a:rPr lang="en-US" err="1"/>
              <a:t>pt</a:t>
            </a:r>
            <a:endParaRPr lang="en-US"/>
          </a:p>
        </p:txBody>
      </p:sp>
      <p:sp>
        <p:nvSpPr>
          <p:cNvPr id="38" name="Text Placeholder 9">
            <a:extLst>
              <a:ext uri="{FF2B5EF4-FFF2-40B4-BE49-F238E27FC236}">
                <a16:creationId xmlns:a16="http://schemas.microsoft.com/office/drawing/2014/main" id="{3810509B-D292-45C5-BF24-9F2CA213E23A}"/>
              </a:ext>
            </a:extLst>
          </p:cNvPr>
          <p:cNvSpPr>
            <a:spLocks noGrp="1"/>
          </p:cNvSpPr>
          <p:nvPr>
            <p:ph type="body" sz="quarter" idx="14" hasCustomPrompt="1"/>
          </p:nvPr>
        </p:nvSpPr>
        <p:spPr>
          <a:xfrm>
            <a:off x="5803158" y="1371600"/>
            <a:ext cx="2792202" cy="458889"/>
          </a:xfrm>
          <a:prstGeom prst="rect">
            <a:avLst/>
          </a:prstGeom>
        </p:spPr>
        <p:txBody>
          <a:bodyPr/>
          <a:lstStyle>
            <a:lvl1pPr marL="0" indent="0">
              <a:buNone/>
              <a:defRPr sz="1800" b="1">
                <a:solidFill>
                  <a:schemeClr val="tx1"/>
                </a:solidFill>
              </a:defRPr>
            </a:lvl1pPr>
          </a:lstStyle>
          <a:p>
            <a:pPr lvl="0"/>
            <a:r>
              <a:rPr lang="en-US"/>
              <a:t>Heading 18 </a:t>
            </a:r>
            <a:r>
              <a:rPr lang="en-US" err="1"/>
              <a:t>pt</a:t>
            </a:r>
            <a:endParaRPr lang="en-US"/>
          </a:p>
        </p:txBody>
      </p:sp>
      <p:sp>
        <p:nvSpPr>
          <p:cNvPr id="44" name="Text Placeholder 9">
            <a:extLst>
              <a:ext uri="{FF2B5EF4-FFF2-40B4-BE49-F238E27FC236}">
                <a16:creationId xmlns:a16="http://schemas.microsoft.com/office/drawing/2014/main" id="{B50ED952-BED8-4774-87FD-A0761AA50A59}"/>
              </a:ext>
            </a:extLst>
          </p:cNvPr>
          <p:cNvSpPr>
            <a:spLocks noGrp="1"/>
          </p:cNvSpPr>
          <p:nvPr>
            <p:ph type="body" sz="quarter" idx="15" hasCustomPrompt="1"/>
          </p:nvPr>
        </p:nvSpPr>
        <p:spPr>
          <a:xfrm>
            <a:off x="2712305" y="2006878"/>
            <a:ext cx="2792203" cy="1148990"/>
          </a:xfrm>
          <a:prstGeom prst="rect">
            <a:avLst/>
          </a:prstGeom>
        </p:spPr>
        <p:txBody>
          <a:bodyPr/>
          <a:lstStyle>
            <a:lvl1pPr marL="228600" indent="-228600">
              <a:buFont typeface="Arial" panose="020B0604020202020204" pitchFamily="34" charset="0"/>
              <a:buChar char="•"/>
              <a:defRPr sz="1800" b="0"/>
            </a:lvl1pPr>
            <a:lvl2pPr marL="548640" indent="-228600">
              <a:buFont typeface="Arial" panose="020B0604020202020204" pitchFamily="34" charset="0"/>
              <a:buChar char="‒"/>
              <a:defRPr sz="1600"/>
            </a:lvl2pPr>
            <a:lvl3pPr marL="822960" indent="-228600">
              <a:buFont typeface="Wingdings" panose="05000000000000000000" pitchFamily="2" charset="2"/>
              <a:buChar char="§"/>
              <a:defRPr sz="1400"/>
            </a:lvl3pPr>
            <a:lvl4pPr marL="1097280" indent="-228600">
              <a:buFont typeface="Courier New" panose="02070309020205020404" pitchFamily="49" charset="0"/>
              <a:buChar char="o"/>
              <a:defRPr sz="1400"/>
            </a:lvl4pPr>
          </a:lstStyle>
          <a:p>
            <a:pPr lvl="0"/>
            <a:r>
              <a:rPr lang="en-US"/>
              <a:t>Click to add content</a:t>
            </a:r>
          </a:p>
          <a:p>
            <a:pPr lvl="1"/>
            <a:r>
              <a:rPr lang="en-US"/>
              <a:t>Second level</a:t>
            </a:r>
          </a:p>
          <a:p>
            <a:pPr lvl="2"/>
            <a:r>
              <a:rPr lang="en-US"/>
              <a:t>Third level</a:t>
            </a:r>
          </a:p>
          <a:p>
            <a:pPr lvl="3"/>
            <a:r>
              <a:rPr lang="en-US"/>
              <a:t>Fourth level</a:t>
            </a:r>
          </a:p>
        </p:txBody>
      </p:sp>
      <p:sp>
        <p:nvSpPr>
          <p:cNvPr id="16" name="Text Placeholder 9">
            <a:extLst>
              <a:ext uri="{FF2B5EF4-FFF2-40B4-BE49-F238E27FC236}">
                <a16:creationId xmlns:a16="http://schemas.microsoft.com/office/drawing/2014/main" id="{36892E8A-1151-49E5-8A14-921791AABF0F}"/>
              </a:ext>
            </a:extLst>
          </p:cNvPr>
          <p:cNvSpPr>
            <a:spLocks noGrp="1"/>
          </p:cNvSpPr>
          <p:nvPr>
            <p:ph type="body" sz="quarter" idx="19" hasCustomPrompt="1"/>
          </p:nvPr>
        </p:nvSpPr>
        <p:spPr>
          <a:xfrm>
            <a:off x="389709" y="4775412"/>
            <a:ext cx="2127068" cy="679621"/>
          </a:xfrm>
          <a:prstGeom prst="rect">
            <a:avLst/>
          </a:prstGeom>
        </p:spPr>
        <p:txBody>
          <a:bodyPr/>
          <a:lstStyle>
            <a:lvl1pPr marL="0" indent="0">
              <a:buNone/>
              <a:defRPr sz="1800" b="1">
                <a:solidFill>
                  <a:schemeClr val="tx1"/>
                </a:solidFill>
              </a:defRPr>
            </a:lvl1pPr>
          </a:lstStyle>
          <a:p>
            <a:pPr lvl="0"/>
            <a:r>
              <a:rPr lang="en-US"/>
              <a:t>Side bar heading 18 </a:t>
            </a:r>
            <a:r>
              <a:rPr lang="en-US" err="1"/>
              <a:t>pt</a:t>
            </a:r>
            <a:endParaRPr lang="en-US"/>
          </a:p>
        </p:txBody>
      </p:sp>
      <p:sp>
        <p:nvSpPr>
          <p:cNvPr id="19" name="Text Placeholder 9">
            <a:extLst>
              <a:ext uri="{FF2B5EF4-FFF2-40B4-BE49-F238E27FC236}">
                <a16:creationId xmlns:a16="http://schemas.microsoft.com/office/drawing/2014/main" id="{2D37F085-8A9E-485B-8934-305018157400}"/>
              </a:ext>
            </a:extLst>
          </p:cNvPr>
          <p:cNvSpPr>
            <a:spLocks noGrp="1"/>
          </p:cNvSpPr>
          <p:nvPr>
            <p:ph type="body" sz="quarter" idx="22" hasCustomPrompt="1"/>
          </p:nvPr>
        </p:nvSpPr>
        <p:spPr>
          <a:xfrm>
            <a:off x="8894010" y="1371600"/>
            <a:ext cx="2792202" cy="458889"/>
          </a:xfrm>
          <a:prstGeom prst="rect">
            <a:avLst/>
          </a:prstGeom>
        </p:spPr>
        <p:txBody>
          <a:bodyPr/>
          <a:lstStyle>
            <a:lvl1pPr marL="0" indent="0">
              <a:buNone/>
              <a:defRPr sz="1800" b="1">
                <a:solidFill>
                  <a:schemeClr val="tx1"/>
                </a:solidFill>
              </a:defRPr>
            </a:lvl1pPr>
          </a:lstStyle>
          <a:p>
            <a:pPr lvl="0"/>
            <a:r>
              <a:rPr lang="en-US"/>
              <a:t>Heading 18 </a:t>
            </a:r>
            <a:r>
              <a:rPr lang="en-US" err="1"/>
              <a:t>pt</a:t>
            </a:r>
            <a:endParaRPr lang="en-US"/>
          </a:p>
        </p:txBody>
      </p:sp>
      <p:sp>
        <p:nvSpPr>
          <p:cNvPr id="2" name="Text Placeholder 9">
            <a:extLst>
              <a:ext uri="{FF2B5EF4-FFF2-40B4-BE49-F238E27FC236}">
                <a16:creationId xmlns:a16="http://schemas.microsoft.com/office/drawing/2014/main" id="{0891DD5A-D79B-7457-3A09-ADE01F9FE882}"/>
              </a:ext>
            </a:extLst>
          </p:cNvPr>
          <p:cNvSpPr>
            <a:spLocks noGrp="1"/>
          </p:cNvSpPr>
          <p:nvPr>
            <p:ph type="body" sz="quarter" idx="34" hasCustomPrompt="1"/>
          </p:nvPr>
        </p:nvSpPr>
        <p:spPr>
          <a:xfrm>
            <a:off x="5803158" y="2006878"/>
            <a:ext cx="2792203" cy="1148990"/>
          </a:xfrm>
          <a:prstGeom prst="rect">
            <a:avLst/>
          </a:prstGeom>
        </p:spPr>
        <p:txBody>
          <a:bodyPr/>
          <a:lstStyle>
            <a:lvl1pPr marL="228600" indent="-228600">
              <a:buFont typeface="Arial" panose="020B0604020202020204" pitchFamily="34" charset="0"/>
              <a:buChar char="•"/>
              <a:defRPr sz="1800" b="0"/>
            </a:lvl1pPr>
            <a:lvl2pPr marL="548640" indent="-228600">
              <a:buFont typeface="Arial" panose="020B0604020202020204" pitchFamily="34" charset="0"/>
              <a:buChar char="‒"/>
              <a:defRPr sz="1600"/>
            </a:lvl2pPr>
            <a:lvl3pPr marL="822960" indent="-228600">
              <a:buFont typeface="Wingdings" panose="05000000000000000000" pitchFamily="2" charset="2"/>
              <a:buChar char="§"/>
              <a:defRPr sz="1400"/>
            </a:lvl3pPr>
            <a:lvl4pPr marL="1097280" indent="-228600">
              <a:buFont typeface="Courier New" panose="02070309020205020404" pitchFamily="49" charset="0"/>
              <a:buChar char="o"/>
              <a:defRPr sz="1400"/>
            </a:lvl4pPr>
          </a:lstStyle>
          <a:p>
            <a:pPr lvl="0"/>
            <a:r>
              <a:rPr lang="en-US"/>
              <a:t>Click to add content</a:t>
            </a:r>
          </a:p>
          <a:p>
            <a:pPr lvl="1"/>
            <a:r>
              <a:rPr lang="en-US"/>
              <a:t>Second level</a:t>
            </a:r>
          </a:p>
          <a:p>
            <a:pPr lvl="2"/>
            <a:r>
              <a:rPr lang="en-US"/>
              <a:t>Third level</a:t>
            </a:r>
          </a:p>
          <a:p>
            <a:pPr lvl="3"/>
            <a:r>
              <a:rPr lang="en-US"/>
              <a:t>Fourth level</a:t>
            </a:r>
          </a:p>
        </p:txBody>
      </p:sp>
      <p:sp>
        <p:nvSpPr>
          <p:cNvPr id="6" name="Text Placeholder 9">
            <a:extLst>
              <a:ext uri="{FF2B5EF4-FFF2-40B4-BE49-F238E27FC236}">
                <a16:creationId xmlns:a16="http://schemas.microsoft.com/office/drawing/2014/main" id="{342F6AAE-499B-2E22-F20D-4FF99891DF5A}"/>
              </a:ext>
            </a:extLst>
          </p:cNvPr>
          <p:cNvSpPr>
            <a:spLocks noGrp="1"/>
          </p:cNvSpPr>
          <p:nvPr>
            <p:ph type="body" sz="quarter" idx="35" hasCustomPrompt="1"/>
          </p:nvPr>
        </p:nvSpPr>
        <p:spPr>
          <a:xfrm>
            <a:off x="8894010" y="2006878"/>
            <a:ext cx="2792203" cy="1148990"/>
          </a:xfrm>
          <a:prstGeom prst="rect">
            <a:avLst/>
          </a:prstGeom>
        </p:spPr>
        <p:txBody>
          <a:bodyPr/>
          <a:lstStyle>
            <a:lvl1pPr marL="228600" indent="-228600">
              <a:buFont typeface="Arial" panose="020B0604020202020204" pitchFamily="34" charset="0"/>
              <a:buChar char="•"/>
              <a:defRPr sz="1800" b="0"/>
            </a:lvl1pPr>
            <a:lvl2pPr marL="548640" indent="-228600">
              <a:buFont typeface="Arial" panose="020B0604020202020204" pitchFamily="34" charset="0"/>
              <a:buChar char="‒"/>
              <a:defRPr sz="1600"/>
            </a:lvl2pPr>
            <a:lvl3pPr marL="822960" indent="-228600">
              <a:buFont typeface="Wingdings" panose="05000000000000000000" pitchFamily="2" charset="2"/>
              <a:buChar char="§"/>
              <a:defRPr sz="1400"/>
            </a:lvl3pPr>
            <a:lvl4pPr marL="1097280" indent="-228600">
              <a:buFont typeface="Courier New" panose="02070309020205020404" pitchFamily="49" charset="0"/>
              <a:buChar char="o"/>
              <a:defRPr sz="1400"/>
            </a:lvl4pPr>
          </a:lstStyle>
          <a:p>
            <a:pPr lvl="0"/>
            <a:r>
              <a:rPr lang="en-US"/>
              <a:t>Click to add content</a:t>
            </a:r>
          </a:p>
          <a:p>
            <a:pPr lvl="1"/>
            <a:r>
              <a:rPr lang="en-US"/>
              <a:t>Second level</a:t>
            </a:r>
          </a:p>
          <a:p>
            <a:pPr lvl="2"/>
            <a:r>
              <a:rPr lang="en-US"/>
              <a:t>Third level</a:t>
            </a:r>
          </a:p>
          <a:p>
            <a:pPr lvl="3"/>
            <a:r>
              <a:rPr lang="en-US"/>
              <a:t>Fourth level</a:t>
            </a:r>
          </a:p>
        </p:txBody>
      </p:sp>
      <p:sp>
        <p:nvSpPr>
          <p:cNvPr id="8" name="Text Placeholder 9">
            <a:extLst>
              <a:ext uri="{FF2B5EF4-FFF2-40B4-BE49-F238E27FC236}">
                <a16:creationId xmlns:a16="http://schemas.microsoft.com/office/drawing/2014/main" id="{1A98CF9D-D8F0-B2A6-0C4D-F26DB9922DC9}"/>
              </a:ext>
            </a:extLst>
          </p:cNvPr>
          <p:cNvSpPr>
            <a:spLocks noGrp="1"/>
          </p:cNvSpPr>
          <p:nvPr>
            <p:ph type="body" sz="quarter" idx="36" hasCustomPrompt="1"/>
          </p:nvPr>
        </p:nvSpPr>
        <p:spPr>
          <a:xfrm>
            <a:off x="2712305" y="3396451"/>
            <a:ext cx="2792203" cy="1148990"/>
          </a:xfrm>
          <a:prstGeom prst="rect">
            <a:avLst/>
          </a:prstGeom>
        </p:spPr>
        <p:txBody>
          <a:bodyPr/>
          <a:lstStyle>
            <a:lvl1pPr marL="228600" indent="-228600">
              <a:buFont typeface="Arial" panose="020B0604020202020204" pitchFamily="34" charset="0"/>
              <a:buChar char="•"/>
              <a:defRPr sz="1800" b="0"/>
            </a:lvl1pPr>
            <a:lvl2pPr marL="548640" indent="-228600">
              <a:buFont typeface="Arial" panose="020B0604020202020204" pitchFamily="34" charset="0"/>
              <a:buChar char="‒"/>
              <a:defRPr sz="1600"/>
            </a:lvl2pPr>
            <a:lvl3pPr marL="822960" indent="-228600">
              <a:buFont typeface="Wingdings" panose="05000000000000000000" pitchFamily="2" charset="2"/>
              <a:buChar char="§"/>
              <a:defRPr sz="1400"/>
            </a:lvl3pPr>
            <a:lvl4pPr marL="1097280" indent="-228600">
              <a:buFont typeface="Courier New" panose="02070309020205020404" pitchFamily="49" charset="0"/>
              <a:buChar char="o"/>
              <a:defRPr sz="1400"/>
            </a:lvl4pPr>
          </a:lstStyle>
          <a:p>
            <a:pPr lvl="0"/>
            <a:r>
              <a:rPr lang="en-US"/>
              <a:t>Click to add content</a:t>
            </a:r>
          </a:p>
          <a:p>
            <a:pPr lvl="1"/>
            <a:r>
              <a:rPr lang="en-US"/>
              <a:t>Second level</a:t>
            </a:r>
          </a:p>
          <a:p>
            <a:pPr lvl="2"/>
            <a:r>
              <a:rPr lang="en-US"/>
              <a:t>Third level</a:t>
            </a:r>
          </a:p>
          <a:p>
            <a:pPr lvl="3"/>
            <a:r>
              <a:rPr lang="en-US"/>
              <a:t>Fourth level</a:t>
            </a:r>
          </a:p>
        </p:txBody>
      </p:sp>
      <p:sp>
        <p:nvSpPr>
          <p:cNvPr id="11" name="Text Placeholder 9">
            <a:extLst>
              <a:ext uri="{FF2B5EF4-FFF2-40B4-BE49-F238E27FC236}">
                <a16:creationId xmlns:a16="http://schemas.microsoft.com/office/drawing/2014/main" id="{1E5724B3-2B52-75D5-8277-C9E4A8A74831}"/>
              </a:ext>
            </a:extLst>
          </p:cNvPr>
          <p:cNvSpPr>
            <a:spLocks noGrp="1"/>
          </p:cNvSpPr>
          <p:nvPr>
            <p:ph type="body" sz="quarter" idx="37" hasCustomPrompt="1"/>
          </p:nvPr>
        </p:nvSpPr>
        <p:spPr>
          <a:xfrm>
            <a:off x="5803158" y="3396451"/>
            <a:ext cx="2792203" cy="1148990"/>
          </a:xfrm>
          <a:prstGeom prst="rect">
            <a:avLst/>
          </a:prstGeom>
        </p:spPr>
        <p:txBody>
          <a:bodyPr/>
          <a:lstStyle>
            <a:lvl1pPr marL="228600" indent="-228600">
              <a:buFont typeface="Arial" panose="020B0604020202020204" pitchFamily="34" charset="0"/>
              <a:buChar char="•"/>
              <a:defRPr sz="1800" b="0"/>
            </a:lvl1pPr>
            <a:lvl2pPr marL="548640" indent="-228600">
              <a:buFont typeface="Arial" panose="020B0604020202020204" pitchFamily="34" charset="0"/>
              <a:buChar char="‒"/>
              <a:defRPr sz="1600"/>
            </a:lvl2pPr>
            <a:lvl3pPr marL="822960" indent="-228600">
              <a:buFont typeface="Wingdings" panose="05000000000000000000" pitchFamily="2" charset="2"/>
              <a:buChar char="§"/>
              <a:defRPr sz="1400"/>
            </a:lvl3pPr>
            <a:lvl4pPr marL="1097280" indent="-228600">
              <a:buFont typeface="Courier New" panose="02070309020205020404" pitchFamily="49" charset="0"/>
              <a:buChar char="o"/>
              <a:defRPr sz="1400"/>
            </a:lvl4pPr>
          </a:lstStyle>
          <a:p>
            <a:pPr lvl="0"/>
            <a:r>
              <a:rPr lang="en-US"/>
              <a:t>Click to add content</a:t>
            </a:r>
          </a:p>
          <a:p>
            <a:pPr lvl="1"/>
            <a:r>
              <a:rPr lang="en-US"/>
              <a:t>Second level</a:t>
            </a:r>
          </a:p>
          <a:p>
            <a:pPr lvl="2"/>
            <a:r>
              <a:rPr lang="en-US"/>
              <a:t>Third level</a:t>
            </a:r>
          </a:p>
          <a:p>
            <a:pPr lvl="3"/>
            <a:r>
              <a:rPr lang="en-US"/>
              <a:t>Fourth level</a:t>
            </a:r>
          </a:p>
        </p:txBody>
      </p:sp>
      <p:sp>
        <p:nvSpPr>
          <p:cNvPr id="12" name="Text Placeholder 9">
            <a:extLst>
              <a:ext uri="{FF2B5EF4-FFF2-40B4-BE49-F238E27FC236}">
                <a16:creationId xmlns:a16="http://schemas.microsoft.com/office/drawing/2014/main" id="{5BD46B7C-5B1B-A9B5-215B-E6E702BA9A30}"/>
              </a:ext>
            </a:extLst>
          </p:cNvPr>
          <p:cNvSpPr>
            <a:spLocks noGrp="1"/>
          </p:cNvSpPr>
          <p:nvPr>
            <p:ph type="body" sz="quarter" idx="38" hasCustomPrompt="1"/>
          </p:nvPr>
        </p:nvSpPr>
        <p:spPr>
          <a:xfrm>
            <a:off x="8894010" y="3396451"/>
            <a:ext cx="2792203" cy="1148990"/>
          </a:xfrm>
          <a:prstGeom prst="rect">
            <a:avLst/>
          </a:prstGeom>
        </p:spPr>
        <p:txBody>
          <a:bodyPr/>
          <a:lstStyle>
            <a:lvl1pPr marL="228600" indent="-228600">
              <a:buFont typeface="Arial" panose="020B0604020202020204" pitchFamily="34" charset="0"/>
              <a:buChar char="•"/>
              <a:defRPr sz="1800" b="0"/>
            </a:lvl1pPr>
            <a:lvl2pPr marL="548640" indent="-228600">
              <a:buFont typeface="Arial" panose="020B0604020202020204" pitchFamily="34" charset="0"/>
              <a:buChar char="‒"/>
              <a:defRPr sz="1600"/>
            </a:lvl2pPr>
            <a:lvl3pPr marL="822960" indent="-228600">
              <a:buFont typeface="Wingdings" panose="05000000000000000000" pitchFamily="2" charset="2"/>
              <a:buChar char="§"/>
              <a:defRPr sz="1400"/>
            </a:lvl3pPr>
            <a:lvl4pPr marL="1097280" indent="-228600">
              <a:buFont typeface="Courier New" panose="02070309020205020404" pitchFamily="49" charset="0"/>
              <a:buChar char="o"/>
              <a:defRPr sz="1400"/>
            </a:lvl4pPr>
          </a:lstStyle>
          <a:p>
            <a:pPr lvl="0"/>
            <a:r>
              <a:rPr lang="en-US"/>
              <a:t>Click to add content</a:t>
            </a:r>
          </a:p>
          <a:p>
            <a:pPr lvl="1"/>
            <a:r>
              <a:rPr lang="en-US"/>
              <a:t>Second level</a:t>
            </a:r>
          </a:p>
          <a:p>
            <a:pPr lvl="2"/>
            <a:r>
              <a:rPr lang="en-US"/>
              <a:t>Third level</a:t>
            </a:r>
          </a:p>
          <a:p>
            <a:pPr lvl="3"/>
            <a:r>
              <a:rPr lang="en-US"/>
              <a:t>Fourth level</a:t>
            </a:r>
          </a:p>
        </p:txBody>
      </p:sp>
      <p:sp>
        <p:nvSpPr>
          <p:cNvPr id="13" name="Text Placeholder 9">
            <a:extLst>
              <a:ext uri="{FF2B5EF4-FFF2-40B4-BE49-F238E27FC236}">
                <a16:creationId xmlns:a16="http://schemas.microsoft.com/office/drawing/2014/main" id="{9B84BCD0-323E-B2F8-B7CA-AAD3BCF0F080}"/>
              </a:ext>
            </a:extLst>
          </p:cNvPr>
          <p:cNvSpPr>
            <a:spLocks noGrp="1"/>
          </p:cNvSpPr>
          <p:nvPr>
            <p:ph type="body" sz="quarter" idx="39" hasCustomPrompt="1"/>
          </p:nvPr>
        </p:nvSpPr>
        <p:spPr>
          <a:xfrm>
            <a:off x="2712305" y="4775412"/>
            <a:ext cx="2792203" cy="1148990"/>
          </a:xfrm>
          <a:prstGeom prst="rect">
            <a:avLst/>
          </a:prstGeom>
        </p:spPr>
        <p:txBody>
          <a:bodyPr/>
          <a:lstStyle>
            <a:lvl1pPr marL="228600" indent="-228600">
              <a:buFont typeface="Arial" panose="020B0604020202020204" pitchFamily="34" charset="0"/>
              <a:buChar char="•"/>
              <a:defRPr sz="1800" b="0"/>
            </a:lvl1pPr>
            <a:lvl2pPr marL="548640" indent="-228600">
              <a:buFont typeface="Arial" panose="020B0604020202020204" pitchFamily="34" charset="0"/>
              <a:buChar char="‒"/>
              <a:defRPr sz="1600"/>
            </a:lvl2pPr>
            <a:lvl3pPr marL="822960" indent="-228600">
              <a:buFont typeface="Wingdings" panose="05000000000000000000" pitchFamily="2" charset="2"/>
              <a:buChar char="§"/>
              <a:defRPr sz="1400"/>
            </a:lvl3pPr>
            <a:lvl4pPr marL="1097280" indent="-228600">
              <a:buFont typeface="Courier New" panose="02070309020205020404" pitchFamily="49" charset="0"/>
              <a:buChar char="o"/>
              <a:defRPr sz="1400"/>
            </a:lvl4pPr>
          </a:lstStyle>
          <a:p>
            <a:pPr lvl="0"/>
            <a:r>
              <a:rPr lang="en-US"/>
              <a:t>Click to add content</a:t>
            </a:r>
          </a:p>
          <a:p>
            <a:pPr lvl="1"/>
            <a:r>
              <a:rPr lang="en-US"/>
              <a:t>Second level</a:t>
            </a:r>
          </a:p>
          <a:p>
            <a:pPr lvl="2"/>
            <a:r>
              <a:rPr lang="en-US"/>
              <a:t>Third level</a:t>
            </a:r>
          </a:p>
          <a:p>
            <a:pPr lvl="3"/>
            <a:r>
              <a:rPr lang="en-US"/>
              <a:t>Fourth level</a:t>
            </a:r>
          </a:p>
        </p:txBody>
      </p:sp>
      <p:sp>
        <p:nvSpPr>
          <p:cNvPr id="14" name="Text Placeholder 9">
            <a:extLst>
              <a:ext uri="{FF2B5EF4-FFF2-40B4-BE49-F238E27FC236}">
                <a16:creationId xmlns:a16="http://schemas.microsoft.com/office/drawing/2014/main" id="{A4C38A9B-BD54-7EDB-DBCC-DE83E8513663}"/>
              </a:ext>
            </a:extLst>
          </p:cNvPr>
          <p:cNvSpPr>
            <a:spLocks noGrp="1"/>
          </p:cNvSpPr>
          <p:nvPr>
            <p:ph type="body" sz="quarter" idx="40" hasCustomPrompt="1"/>
          </p:nvPr>
        </p:nvSpPr>
        <p:spPr>
          <a:xfrm>
            <a:off x="5803158" y="4775412"/>
            <a:ext cx="2792203" cy="1148990"/>
          </a:xfrm>
          <a:prstGeom prst="rect">
            <a:avLst/>
          </a:prstGeom>
        </p:spPr>
        <p:txBody>
          <a:bodyPr/>
          <a:lstStyle>
            <a:lvl1pPr marL="228600" indent="-228600">
              <a:buFont typeface="Arial" panose="020B0604020202020204" pitchFamily="34" charset="0"/>
              <a:buChar char="•"/>
              <a:defRPr sz="1800" b="0"/>
            </a:lvl1pPr>
            <a:lvl2pPr marL="548640" indent="-228600">
              <a:buFont typeface="Arial" panose="020B0604020202020204" pitchFamily="34" charset="0"/>
              <a:buChar char="‒"/>
              <a:defRPr sz="1600"/>
            </a:lvl2pPr>
            <a:lvl3pPr marL="822960" indent="-228600">
              <a:buFont typeface="Wingdings" panose="05000000000000000000" pitchFamily="2" charset="2"/>
              <a:buChar char="§"/>
              <a:defRPr sz="1400"/>
            </a:lvl3pPr>
            <a:lvl4pPr marL="1097280" indent="-228600">
              <a:buFont typeface="Courier New" panose="02070309020205020404" pitchFamily="49" charset="0"/>
              <a:buChar char="o"/>
              <a:defRPr sz="1400"/>
            </a:lvl4pPr>
          </a:lstStyle>
          <a:p>
            <a:pPr lvl="0"/>
            <a:r>
              <a:rPr lang="en-US"/>
              <a:t>Click to add content</a:t>
            </a:r>
          </a:p>
          <a:p>
            <a:pPr lvl="1"/>
            <a:r>
              <a:rPr lang="en-US"/>
              <a:t>Second level</a:t>
            </a:r>
          </a:p>
          <a:p>
            <a:pPr lvl="2"/>
            <a:r>
              <a:rPr lang="en-US"/>
              <a:t>Third level</a:t>
            </a:r>
          </a:p>
          <a:p>
            <a:pPr lvl="3"/>
            <a:r>
              <a:rPr lang="en-US"/>
              <a:t>Fourth level</a:t>
            </a:r>
          </a:p>
        </p:txBody>
      </p:sp>
      <p:sp>
        <p:nvSpPr>
          <p:cNvPr id="15" name="Text Placeholder 9">
            <a:extLst>
              <a:ext uri="{FF2B5EF4-FFF2-40B4-BE49-F238E27FC236}">
                <a16:creationId xmlns:a16="http://schemas.microsoft.com/office/drawing/2014/main" id="{773B6DF7-00DC-6166-9579-540889F18F8A}"/>
              </a:ext>
            </a:extLst>
          </p:cNvPr>
          <p:cNvSpPr>
            <a:spLocks noGrp="1"/>
          </p:cNvSpPr>
          <p:nvPr>
            <p:ph type="body" sz="quarter" idx="41" hasCustomPrompt="1"/>
          </p:nvPr>
        </p:nvSpPr>
        <p:spPr>
          <a:xfrm>
            <a:off x="8894010" y="4775412"/>
            <a:ext cx="2792203" cy="1148990"/>
          </a:xfrm>
          <a:prstGeom prst="rect">
            <a:avLst/>
          </a:prstGeom>
        </p:spPr>
        <p:txBody>
          <a:bodyPr/>
          <a:lstStyle>
            <a:lvl1pPr marL="228600" indent="-228600">
              <a:buFont typeface="Arial" panose="020B0604020202020204" pitchFamily="34" charset="0"/>
              <a:buChar char="•"/>
              <a:defRPr sz="1800" b="0"/>
            </a:lvl1pPr>
            <a:lvl2pPr marL="548640" indent="-228600">
              <a:buFont typeface="Arial" panose="020B0604020202020204" pitchFamily="34" charset="0"/>
              <a:buChar char="‒"/>
              <a:defRPr sz="1600"/>
            </a:lvl2pPr>
            <a:lvl3pPr marL="822960" indent="-228600">
              <a:buFont typeface="Wingdings" panose="05000000000000000000" pitchFamily="2" charset="2"/>
              <a:buChar char="§"/>
              <a:defRPr sz="1400"/>
            </a:lvl3pPr>
            <a:lvl4pPr marL="1097280" indent="-228600">
              <a:buFont typeface="Courier New" panose="02070309020205020404" pitchFamily="49" charset="0"/>
              <a:buChar char="o"/>
              <a:defRPr sz="1400"/>
            </a:lvl4pPr>
          </a:lstStyle>
          <a:p>
            <a:pPr lvl="0"/>
            <a:r>
              <a:rPr lang="en-US"/>
              <a:t>Click to add content</a:t>
            </a:r>
          </a:p>
          <a:p>
            <a:pPr lvl="1"/>
            <a:r>
              <a:rPr lang="en-US"/>
              <a:t>Second level</a:t>
            </a:r>
          </a:p>
          <a:p>
            <a:pPr lvl="2"/>
            <a:r>
              <a:rPr lang="en-US"/>
              <a:t>Third level</a:t>
            </a:r>
          </a:p>
          <a:p>
            <a:pPr lvl="3"/>
            <a:r>
              <a:rPr lang="en-US"/>
              <a:t>Fourth level</a:t>
            </a:r>
          </a:p>
        </p:txBody>
      </p:sp>
      <p:sp>
        <p:nvSpPr>
          <p:cNvPr id="7" name="Line 12">
            <a:extLst>
              <a:ext uri="{FF2B5EF4-FFF2-40B4-BE49-F238E27FC236}">
                <a16:creationId xmlns:a16="http://schemas.microsoft.com/office/drawing/2014/main" id="{86F16247-CDA4-56C1-CC4F-785117FD95D5}"/>
              </a:ext>
            </a:extLst>
          </p:cNvPr>
          <p:cNvSpPr>
            <a:spLocks noChangeShapeType="1"/>
          </p:cNvSpPr>
          <p:nvPr userDrawn="1"/>
        </p:nvSpPr>
        <p:spPr bwMode="gray">
          <a:xfrm>
            <a:off x="5638800" y="1203266"/>
            <a:ext cx="0" cy="4970311"/>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sp>
        <p:nvSpPr>
          <p:cNvPr id="9" name="Line 12">
            <a:extLst>
              <a:ext uri="{FF2B5EF4-FFF2-40B4-BE49-F238E27FC236}">
                <a16:creationId xmlns:a16="http://schemas.microsoft.com/office/drawing/2014/main" id="{C45C186B-3EFC-490D-7E7E-5B7C22046D9D}"/>
              </a:ext>
            </a:extLst>
          </p:cNvPr>
          <p:cNvSpPr>
            <a:spLocks noChangeShapeType="1"/>
          </p:cNvSpPr>
          <p:nvPr userDrawn="1"/>
        </p:nvSpPr>
        <p:spPr bwMode="gray">
          <a:xfrm>
            <a:off x="8724900" y="1203266"/>
            <a:ext cx="0" cy="4970311"/>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sp>
        <p:nvSpPr>
          <p:cNvPr id="18" name="Line 9">
            <a:extLst>
              <a:ext uri="{FF2B5EF4-FFF2-40B4-BE49-F238E27FC236}">
                <a16:creationId xmlns:a16="http://schemas.microsoft.com/office/drawing/2014/main" id="{07F99B95-2613-940D-BC1E-7D5C11430C49}"/>
              </a:ext>
            </a:extLst>
          </p:cNvPr>
          <p:cNvSpPr>
            <a:spLocks noChangeShapeType="1"/>
          </p:cNvSpPr>
          <p:nvPr userDrawn="1"/>
        </p:nvSpPr>
        <p:spPr bwMode="gray">
          <a:xfrm>
            <a:off x="8854440" y="1917846"/>
            <a:ext cx="2918460" cy="0"/>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sp>
        <p:nvSpPr>
          <p:cNvPr id="20" name="Line 9">
            <a:extLst>
              <a:ext uri="{FF2B5EF4-FFF2-40B4-BE49-F238E27FC236}">
                <a16:creationId xmlns:a16="http://schemas.microsoft.com/office/drawing/2014/main" id="{D7C72805-5124-EDF0-9719-DF3521C05E5A}"/>
              </a:ext>
            </a:extLst>
          </p:cNvPr>
          <p:cNvSpPr>
            <a:spLocks noChangeShapeType="1"/>
          </p:cNvSpPr>
          <p:nvPr userDrawn="1"/>
        </p:nvSpPr>
        <p:spPr bwMode="gray">
          <a:xfrm>
            <a:off x="5730240" y="1917846"/>
            <a:ext cx="2918460" cy="0"/>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sp>
        <p:nvSpPr>
          <p:cNvPr id="22" name="Line 9">
            <a:extLst>
              <a:ext uri="{FF2B5EF4-FFF2-40B4-BE49-F238E27FC236}">
                <a16:creationId xmlns:a16="http://schemas.microsoft.com/office/drawing/2014/main" id="{45999D9C-4649-D76C-CA33-B9A7D7591A6D}"/>
              </a:ext>
            </a:extLst>
          </p:cNvPr>
          <p:cNvSpPr>
            <a:spLocks noChangeShapeType="1"/>
          </p:cNvSpPr>
          <p:nvPr userDrawn="1"/>
        </p:nvSpPr>
        <p:spPr bwMode="gray">
          <a:xfrm>
            <a:off x="2712304" y="1917846"/>
            <a:ext cx="2812195" cy="0"/>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sp>
        <p:nvSpPr>
          <p:cNvPr id="24" name="Line 9">
            <a:extLst>
              <a:ext uri="{FF2B5EF4-FFF2-40B4-BE49-F238E27FC236}">
                <a16:creationId xmlns:a16="http://schemas.microsoft.com/office/drawing/2014/main" id="{121F40DB-321F-786C-FB33-DB293BF0F793}"/>
              </a:ext>
            </a:extLst>
          </p:cNvPr>
          <p:cNvSpPr>
            <a:spLocks noChangeShapeType="1"/>
          </p:cNvSpPr>
          <p:nvPr userDrawn="1"/>
        </p:nvSpPr>
        <p:spPr bwMode="gray">
          <a:xfrm>
            <a:off x="8854440" y="3276600"/>
            <a:ext cx="2918460" cy="0"/>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sp>
        <p:nvSpPr>
          <p:cNvPr id="25" name="Line 9">
            <a:extLst>
              <a:ext uri="{FF2B5EF4-FFF2-40B4-BE49-F238E27FC236}">
                <a16:creationId xmlns:a16="http://schemas.microsoft.com/office/drawing/2014/main" id="{EFD0F0AD-AE1A-B4CB-66B8-F5EE4CB4E265}"/>
              </a:ext>
            </a:extLst>
          </p:cNvPr>
          <p:cNvSpPr>
            <a:spLocks noChangeShapeType="1"/>
          </p:cNvSpPr>
          <p:nvPr userDrawn="1"/>
        </p:nvSpPr>
        <p:spPr bwMode="gray">
          <a:xfrm>
            <a:off x="5730240" y="3276600"/>
            <a:ext cx="2918460" cy="0"/>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sp>
        <p:nvSpPr>
          <p:cNvPr id="26" name="Line 9">
            <a:extLst>
              <a:ext uri="{FF2B5EF4-FFF2-40B4-BE49-F238E27FC236}">
                <a16:creationId xmlns:a16="http://schemas.microsoft.com/office/drawing/2014/main" id="{DC055656-2DF1-27B3-957F-97E916E4ADF6}"/>
              </a:ext>
            </a:extLst>
          </p:cNvPr>
          <p:cNvSpPr>
            <a:spLocks noChangeShapeType="1"/>
          </p:cNvSpPr>
          <p:nvPr userDrawn="1"/>
        </p:nvSpPr>
        <p:spPr bwMode="gray">
          <a:xfrm>
            <a:off x="2712304" y="3276600"/>
            <a:ext cx="2812195" cy="0"/>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sp>
        <p:nvSpPr>
          <p:cNvPr id="27" name="Line 9">
            <a:extLst>
              <a:ext uri="{FF2B5EF4-FFF2-40B4-BE49-F238E27FC236}">
                <a16:creationId xmlns:a16="http://schemas.microsoft.com/office/drawing/2014/main" id="{85916F70-EAC2-27DF-E3C9-0808ED87FA0B}"/>
              </a:ext>
            </a:extLst>
          </p:cNvPr>
          <p:cNvSpPr>
            <a:spLocks noChangeShapeType="1"/>
          </p:cNvSpPr>
          <p:nvPr userDrawn="1"/>
        </p:nvSpPr>
        <p:spPr bwMode="gray">
          <a:xfrm>
            <a:off x="8854440" y="4648200"/>
            <a:ext cx="2918460" cy="0"/>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sp>
        <p:nvSpPr>
          <p:cNvPr id="28" name="Line 9">
            <a:extLst>
              <a:ext uri="{FF2B5EF4-FFF2-40B4-BE49-F238E27FC236}">
                <a16:creationId xmlns:a16="http://schemas.microsoft.com/office/drawing/2014/main" id="{9CF2389F-DBFE-D9ED-A1AA-8475922F7380}"/>
              </a:ext>
            </a:extLst>
          </p:cNvPr>
          <p:cNvSpPr>
            <a:spLocks noChangeShapeType="1"/>
          </p:cNvSpPr>
          <p:nvPr userDrawn="1"/>
        </p:nvSpPr>
        <p:spPr bwMode="gray">
          <a:xfrm>
            <a:off x="5730240" y="4648200"/>
            <a:ext cx="2918460" cy="0"/>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sp>
        <p:nvSpPr>
          <p:cNvPr id="29" name="Line 9">
            <a:extLst>
              <a:ext uri="{FF2B5EF4-FFF2-40B4-BE49-F238E27FC236}">
                <a16:creationId xmlns:a16="http://schemas.microsoft.com/office/drawing/2014/main" id="{539CCCC0-000A-DC3C-C41C-BAF6F11CC1BA}"/>
              </a:ext>
            </a:extLst>
          </p:cNvPr>
          <p:cNvSpPr>
            <a:spLocks noChangeShapeType="1"/>
          </p:cNvSpPr>
          <p:nvPr userDrawn="1"/>
        </p:nvSpPr>
        <p:spPr bwMode="gray">
          <a:xfrm>
            <a:off x="2712304" y="4648200"/>
            <a:ext cx="2812195" cy="0"/>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pic>
        <p:nvPicPr>
          <p:cNvPr id="21" name="Picture 20">
            <a:extLst>
              <a:ext uri="{FF2B5EF4-FFF2-40B4-BE49-F238E27FC236}">
                <a16:creationId xmlns:a16="http://schemas.microsoft.com/office/drawing/2014/main" id="{D946755C-B3D9-A9BB-AB45-7D167965FDFC}"/>
              </a:ext>
            </a:extLst>
          </p:cNvPr>
          <p:cNvPicPr>
            <a:picLocks noChangeAspect="1"/>
          </p:cNvPicPr>
          <p:nvPr userDrawn="1"/>
        </p:nvPicPr>
        <p:blipFill>
          <a:blip r:embed="rId5"/>
          <a:stretch>
            <a:fillRect/>
          </a:stretch>
        </p:blipFill>
        <p:spPr>
          <a:xfrm>
            <a:off x="109931" y="6443458"/>
            <a:ext cx="315031" cy="277654"/>
          </a:xfrm>
          <a:prstGeom prst="rect">
            <a:avLst/>
          </a:prstGeom>
        </p:spPr>
      </p:pic>
      <p:sp>
        <p:nvSpPr>
          <p:cNvPr id="30" name="TextBox 29">
            <a:extLst>
              <a:ext uri="{FF2B5EF4-FFF2-40B4-BE49-F238E27FC236}">
                <a16:creationId xmlns:a16="http://schemas.microsoft.com/office/drawing/2014/main" id="{AAAD7882-0CFE-E966-A8D4-97D572A95B73}"/>
              </a:ext>
            </a:extLst>
          </p:cNvPr>
          <p:cNvSpPr txBox="1"/>
          <p:nvPr userDrawn="1"/>
        </p:nvSpPr>
        <p:spPr>
          <a:xfrm>
            <a:off x="11408949" y="6472291"/>
            <a:ext cx="533400" cy="138499"/>
          </a:xfrm>
          <a:prstGeom prst="rect">
            <a:avLst/>
          </a:prstGeom>
          <a:noFill/>
        </p:spPr>
        <p:txBody>
          <a:bodyPr wrap="square" lIns="0" tIns="0" rIns="0" bIns="0" rtlCol="0">
            <a:spAutoFit/>
          </a:bodyPr>
          <a:lstStyle/>
          <a:p>
            <a:pPr algn="r"/>
            <a:fld id="{10B16927-13B3-4496-9F89-5EF8D399C276}" type="slidenum">
              <a:rPr lang="en-US" sz="900" b="0" smtClean="0">
                <a:solidFill>
                  <a:schemeClr val="tx1"/>
                </a:solidFill>
              </a:rPr>
              <a:pPr algn="r"/>
              <a:t>‹#›</a:t>
            </a:fld>
            <a:endParaRPr lang="en-US" sz="900" b="0">
              <a:solidFill>
                <a:schemeClr val="tx1"/>
              </a:solidFill>
            </a:endParaRPr>
          </a:p>
        </p:txBody>
      </p:sp>
      <p:sp>
        <p:nvSpPr>
          <p:cNvPr id="31" name="Rectangle 30">
            <a:extLst>
              <a:ext uri="{FF2B5EF4-FFF2-40B4-BE49-F238E27FC236}">
                <a16:creationId xmlns:a16="http://schemas.microsoft.com/office/drawing/2014/main" id="{D0F117F8-4195-C01F-8BD7-981EC59BF54D}"/>
              </a:ext>
            </a:extLst>
          </p:cNvPr>
          <p:cNvSpPr/>
          <p:nvPr userDrawn="1"/>
        </p:nvSpPr>
        <p:spPr>
          <a:xfrm>
            <a:off x="195128" y="199134"/>
            <a:ext cx="11802848" cy="954420"/>
          </a:xfrm>
          <a:prstGeom prst="rect">
            <a:avLst/>
          </a:prstGeom>
          <a:solidFill>
            <a:srgbClr val="001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arallelogram 17">
            <a:extLst>
              <a:ext uri="{FF2B5EF4-FFF2-40B4-BE49-F238E27FC236}">
                <a16:creationId xmlns:a16="http://schemas.microsoft.com/office/drawing/2014/main" id="{FE8881BF-CF3E-FFBE-975D-8FCF1E6337A0}"/>
              </a:ext>
            </a:extLst>
          </p:cNvPr>
          <p:cNvSpPr/>
          <p:nvPr userDrawn="1"/>
        </p:nvSpPr>
        <p:spPr>
          <a:xfrm>
            <a:off x="9806588" y="193711"/>
            <a:ext cx="2191598" cy="954501"/>
          </a:xfrm>
          <a:custGeom>
            <a:avLst/>
            <a:gdLst>
              <a:gd name="connsiteX0" fmla="*/ 0 w 4691270"/>
              <a:gd name="connsiteY0" fmla="*/ 6858000 h 6858000"/>
              <a:gd name="connsiteX1" fmla="*/ 1848689 w 4691270"/>
              <a:gd name="connsiteY1" fmla="*/ 0 h 6858000"/>
              <a:gd name="connsiteX2" fmla="*/ 4691270 w 4691270"/>
              <a:gd name="connsiteY2" fmla="*/ 0 h 6858000"/>
              <a:gd name="connsiteX3" fmla="*/ 2842581 w 4691270"/>
              <a:gd name="connsiteY3" fmla="*/ 6858000 h 6858000"/>
              <a:gd name="connsiteX4" fmla="*/ 0 w 4691270"/>
              <a:gd name="connsiteY4" fmla="*/ 6858000 h 6858000"/>
              <a:gd name="connsiteX0" fmla="*/ 0 w 2915479"/>
              <a:gd name="connsiteY0" fmla="*/ 6858000 h 6858000"/>
              <a:gd name="connsiteX1" fmla="*/ 1848689 w 2915479"/>
              <a:gd name="connsiteY1" fmla="*/ 0 h 6858000"/>
              <a:gd name="connsiteX2" fmla="*/ 2915479 w 2915479"/>
              <a:gd name="connsiteY2" fmla="*/ 13253 h 6858000"/>
              <a:gd name="connsiteX3" fmla="*/ 2842581 w 2915479"/>
              <a:gd name="connsiteY3" fmla="*/ 6858000 h 6858000"/>
              <a:gd name="connsiteX4" fmla="*/ 0 w 2915479"/>
              <a:gd name="connsiteY4" fmla="*/ 6858000 h 6858000"/>
              <a:gd name="connsiteX0" fmla="*/ 0 w 2915479"/>
              <a:gd name="connsiteY0" fmla="*/ 6858000 h 6858000"/>
              <a:gd name="connsiteX1" fmla="*/ 1848689 w 2915479"/>
              <a:gd name="connsiteY1" fmla="*/ 0 h 6858000"/>
              <a:gd name="connsiteX2" fmla="*/ 2915479 w 2915479"/>
              <a:gd name="connsiteY2" fmla="*/ 1 h 6858000"/>
              <a:gd name="connsiteX3" fmla="*/ 2842581 w 2915479"/>
              <a:gd name="connsiteY3" fmla="*/ 6858000 h 6858000"/>
              <a:gd name="connsiteX4" fmla="*/ 0 w 2915479"/>
              <a:gd name="connsiteY4" fmla="*/ 6858000 h 6858000"/>
              <a:gd name="connsiteX0" fmla="*/ 0 w 3982268"/>
              <a:gd name="connsiteY0" fmla="*/ 6858000 h 6871252"/>
              <a:gd name="connsiteX1" fmla="*/ 1848689 w 3982268"/>
              <a:gd name="connsiteY1" fmla="*/ 0 h 6871252"/>
              <a:gd name="connsiteX2" fmla="*/ 2915479 w 3982268"/>
              <a:gd name="connsiteY2" fmla="*/ 1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2644 w 3982268"/>
              <a:gd name="connsiteY2" fmla="*/ 13253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7960 w 3982268"/>
              <a:gd name="connsiteY2" fmla="*/ 2621 h 6871252"/>
              <a:gd name="connsiteX3" fmla="*/ 3982268 w 3982268"/>
              <a:gd name="connsiteY3" fmla="*/ 6871252 h 6871252"/>
              <a:gd name="connsiteX4" fmla="*/ 0 w 3982268"/>
              <a:gd name="connsiteY4" fmla="*/ 6858000 h 6871252"/>
              <a:gd name="connsiteX0" fmla="*/ 0 w 3982268"/>
              <a:gd name="connsiteY0" fmla="*/ 6860695 h 6873947"/>
              <a:gd name="connsiteX1" fmla="*/ 1848689 w 3982268"/>
              <a:gd name="connsiteY1" fmla="*/ 2695 h 6873947"/>
              <a:gd name="connsiteX2" fmla="*/ 3927960 w 3982268"/>
              <a:gd name="connsiteY2" fmla="*/ 0 h 6873947"/>
              <a:gd name="connsiteX3" fmla="*/ 3982268 w 3982268"/>
              <a:gd name="connsiteY3" fmla="*/ 6873947 h 6873947"/>
              <a:gd name="connsiteX4" fmla="*/ 0 w 3982268"/>
              <a:gd name="connsiteY4" fmla="*/ 6860695 h 6873947"/>
              <a:gd name="connsiteX0" fmla="*/ 0 w 4014166"/>
              <a:gd name="connsiteY0" fmla="*/ 6860695 h 6860695"/>
              <a:gd name="connsiteX1" fmla="*/ 1848689 w 4014166"/>
              <a:gd name="connsiteY1" fmla="*/ 2695 h 6860695"/>
              <a:gd name="connsiteX2" fmla="*/ 3927960 w 4014166"/>
              <a:gd name="connsiteY2" fmla="*/ 0 h 6860695"/>
              <a:gd name="connsiteX3" fmla="*/ 4014166 w 4014166"/>
              <a:gd name="connsiteY3" fmla="*/ 6756989 h 6860695"/>
              <a:gd name="connsiteX4" fmla="*/ 0 w 4014166"/>
              <a:gd name="connsiteY4" fmla="*/ 6860695 h 686069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58000 h 6860620"/>
              <a:gd name="connsiteX1" fmla="*/ 1848689 w 3934421"/>
              <a:gd name="connsiteY1" fmla="*/ 0 h 6860620"/>
              <a:gd name="connsiteX2" fmla="*/ 3858110 w 3934421"/>
              <a:gd name="connsiteY2" fmla="*/ 79855 h 6860620"/>
              <a:gd name="connsiteX3" fmla="*/ 3934421 w 3934421"/>
              <a:gd name="connsiteY3" fmla="*/ 6860620 h 6860620"/>
              <a:gd name="connsiteX4" fmla="*/ 0 w 3934421"/>
              <a:gd name="connsiteY4" fmla="*/ 6858000 h 6860620"/>
              <a:gd name="connsiteX0" fmla="*/ 0 w 3934421"/>
              <a:gd name="connsiteY0" fmla="*/ 6860695 h 6863315"/>
              <a:gd name="connsiteX1" fmla="*/ 1848689 w 3934421"/>
              <a:gd name="connsiteY1" fmla="*/ 2695 h 6863315"/>
              <a:gd name="connsiteX2" fmla="*/ 3921610 w 3934421"/>
              <a:gd name="connsiteY2" fmla="*/ 0 h 6863315"/>
              <a:gd name="connsiteX3" fmla="*/ 3934421 w 3934421"/>
              <a:gd name="connsiteY3" fmla="*/ 6863315 h 6863315"/>
              <a:gd name="connsiteX4" fmla="*/ 0 w 3934421"/>
              <a:gd name="connsiteY4" fmla="*/ 6860695 h 6863315"/>
              <a:gd name="connsiteX0" fmla="*/ 0 w 21185743"/>
              <a:gd name="connsiteY0" fmla="*/ 6860695 h 6863315"/>
              <a:gd name="connsiteX1" fmla="*/ 1848689 w 21185743"/>
              <a:gd name="connsiteY1" fmla="*/ 2695 h 6863315"/>
              <a:gd name="connsiteX2" fmla="*/ 21185743 w 21185743"/>
              <a:gd name="connsiteY2" fmla="*/ 0 h 6863315"/>
              <a:gd name="connsiteX3" fmla="*/ 3934421 w 21185743"/>
              <a:gd name="connsiteY3" fmla="*/ 6863315 h 6863315"/>
              <a:gd name="connsiteX4" fmla="*/ 0 w 21185743"/>
              <a:gd name="connsiteY4" fmla="*/ 6860695 h 6863315"/>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78512"/>
              <a:gd name="connsiteY0" fmla="*/ 6860695 h 6860694"/>
              <a:gd name="connsiteX1" fmla="*/ 1848689 w 22078512"/>
              <a:gd name="connsiteY1" fmla="*/ 2695 h 6860694"/>
              <a:gd name="connsiteX2" fmla="*/ 21832566 w 22078512"/>
              <a:gd name="connsiteY2" fmla="*/ 0 h 6860694"/>
              <a:gd name="connsiteX3" fmla="*/ 22014184 w 22078512"/>
              <a:gd name="connsiteY3" fmla="*/ 6727378 h 6860694"/>
              <a:gd name="connsiteX4" fmla="*/ 0 w 22078512"/>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847161 h 6860694"/>
              <a:gd name="connsiteX4" fmla="*/ 0 w 22014184"/>
              <a:gd name="connsiteY4" fmla="*/ 6860695 h 6860694"/>
              <a:gd name="connsiteX0" fmla="*/ 0 w 22014184"/>
              <a:gd name="connsiteY0" fmla="*/ 6884648 h 6884647"/>
              <a:gd name="connsiteX1" fmla="*/ 1848689 w 22014184"/>
              <a:gd name="connsiteY1" fmla="*/ 26648 h 6884647"/>
              <a:gd name="connsiteX2" fmla="*/ 21928390 w 22014184"/>
              <a:gd name="connsiteY2" fmla="*/ 0 h 6884647"/>
              <a:gd name="connsiteX3" fmla="*/ 22014184 w 22014184"/>
              <a:gd name="connsiteY3" fmla="*/ 6871114 h 6884647"/>
              <a:gd name="connsiteX4" fmla="*/ 0 w 22014184"/>
              <a:gd name="connsiteY4" fmla="*/ 6884648 h 6884647"/>
              <a:gd name="connsiteX0" fmla="*/ 0 w 22014184"/>
              <a:gd name="connsiteY0" fmla="*/ 6858950 h 6858949"/>
              <a:gd name="connsiteX1" fmla="*/ 1848689 w 22014184"/>
              <a:gd name="connsiteY1" fmla="*/ 950 h 6858949"/>
              <a:gd name="connsiteX2" fmla="*/ 17291794 w 22014184"/>
              <a:gd name="connsiteY2" fmla="*/ 0 h 6858949"/>
              <a:gd name="connsiteX3" fmla="*/ 22014184 w 22014184"/>
              <a:gd name="connsiteY3" fmla="*/ 6845416 h 6858949"/>
              <a:gd name="connsiteX4" fmla="*/ 0 w 22014184"/>
              <a:gd name="connsiteY4" fmla="*/ 6858950 h 6858949"/>
              <a:gd name="connsiteX0" fmla="*/ 0 w 22014184"/>
              <a:gd name="connsiteY0" fmla="*/ 6858950 h 6858949"/>
              <a:gd name="connsiteX1" fmla="*/ 1848689 w 22014184"/>
              <a:gd name="connsiteY1" fmla="*/ 950 h 6858949"/>
              <a:gd name="connsiteX2" fmla="*/ 17943002 w 22014184"/>
              <a:gd name="connsiteY2" fmla="*/ 0 h 6858949"/>
              <a:gd name="connsiteX3" fmla="*/ 22014184 w 22014184"/>
              <a:gd name="connsiteY3" fmla="*/ 6845416 h 6858949"/>
              <a:gd name="connsiteX4" fmla="*/ 0 w 22014184"/>
              <a:gd name="connsiteY4" fmla="*/ 6858950 h 6858949"/>
              <a:gd name="connsiteX0" fmla="*/ 0 w 17950648"/>
              <a:gd name="connsiteY0" fmla="*/ 6858950 h 6858949"/>
              <a:gd name="connsiteX1" fmla="*/ 1848689 w 17950648"/>
              <a:gd name="connsiteY1" fmla="*/ 950 h 6858949"/>
              <a:gd name="connsiteX2" fmla="*/ 17943002 w 17950648"/>
              <a:gd name="connsiteY2" fmla="*/ 0 h 6858949"/>
              <a:gd name="connsiteX3" fmla="*/ 17950648 w 17950648"/>
              <a:gd name="connsiteY3" fmla="*/ 6845416 h 6858949"/>
              <a:gd name="connsiteX4" fmla="*/ 0 w 17950648"/>
              <a:gd name="connsiteY4" fmla="*/ 6858950 h 6858949"/>
              <a:gd name="connsiteX0" fmla="*/ 0 w 17976696"/>
              <a:gd name="connsiteY0" fmla="*/ 6858950 h 6858949"/>
              <a:gd name="connsiteX1" fmla="*/ 1848689 w 17976696"/>
              <a:gd name="connsiteY1" fmla="*/ 950 h 6858949"/>
              <a:gd name="connsiteX2" fmla="*/ 17943002 w 17976696"/>
              <a:gd name="connsiteY2" fmla="*/ 0 h 6858949"/>
              <a:gd name="connsiteX3" fmla="*/ 17976696 w 17976696"/>
              <a:gd name="connsiteY3" fmla="*/ 6845416 h 6858949"/>
              <a:gd name="connsiteX4" fmla="*/ 0 w 17976696"/>
              <a:gd name="connsiteY4" fmla="*/ 6858950 h 6858949"/>
              <a:gd name="connsiteX0" fmla="*/ 0 w 17995295"/>
              <a:gd name="connsiteY0" fmla="*/ 6858950 h 6858949"/>
              <a:gd name="connsiteX1" fmla="*/ 1848689 w 17995295"/>
              <a:gd name="connsiteY1" fmla="*/ 950 h 6858949"/>
              <a:gd name="connsiteX2" fmla="*/ 17995098 w 17995295"/>
              <a:gd name="connsiteY2" fmla="*/ 0 h 6858949"/>
              <a:gd name="connsiteX3" fmla="*/ 17976696 w 17995295"/>
              <a:gd name="connsiteY3" fmla="*/ 6845416 h 6858949"/>
              <a:gd name="connsiteX4" fmla="*/ 0 w 17995295"/>
              <a:gd name="connsiteY4" fmla="*/ 6858950 h 6858949"/>
              <a:gd name="connsiteX0" fmla="*/ 0 w 17995295"/>
              <a:gd name="connsiteY0" fmla="*/ 6927477 h 6927477"/>
              <a:gd name="connsiteX1" fmla="*/ 1848689 w 17995295"/>
              <a:gd name="connsiteY1" fmla="*/ 950 h 6927477"/>
              <a:gd name="connsiteX2" fmla="*/ 17995098 w 17995295"/>
              <a:gd name="connsiteY2" fmla="*/ 0 h 6927477"/>
              <a:gd name="connsiteX3" fmla="*/ 17976696 w 17995295"/>
              <a:gd name="connsiteY3" fmla="*/ 6845416 h 6927477"/>
              <a:gd name="connsiteX4" fmla="*/ 0 w 17995295"/>
              <a:gd name="connsiteY4" fmla="*/ 6927477 h 6927477"/>
              <a:gd name="connsiteX0" fmla="*/ 0 w 19185604"/>
              <a:gd name="connsiteY0" fmla="*/ 6927477 h 6927477"/>
              <a:gd name="connsiteX1" fmla="*/ 1848689 w 19185604"/>
              <a:gd name="connsiteY1" fmla="*/ 950 h 6927477"/>
              <a:gd name="connsiteX2" fmla="*/ 17995098 w 19185604"/>
              <a:gd name="connsiteY2" fmla="*/ 0 h 6927477"/>
              <a:gd name="connsiteX3" fmla="*/ 19185604 w 19185604"/>
              <a:gd name="connsiteY3" fmla="*/ 6913942 h 6927477"/>
              <a:gd name="connsiteX4" fmla="*/ 0 w 19185604"/>
              <a:gd name="connsiteY4" fmla="*/ 6927477 h 6927477"/>
              <a:gd name="connsiteX0" fmla="*/ 0 w 19204201"/>
              <a:gd name="connsiteY0" fmla="*/ 6996005 h 6996005"/>
              <a:gd name="connsiteX1" fmla="*/ 1848689 w 19204201"/>
              <a:gd name="connsiteY1" fmla="*/ 69478 h 6996005"/>
              <a:gd name="connsiteX2" fmla="*/ 19204007 w 19204201"/>
              <a:gd name="connsiteY2" fmla="*/ 0 h 6996005"/>
              <a:gd name="connsiteX3" fmla="*/ 19185604 w 19204201"/>
              <a:gd name="connsiteY3" fmla="*/ 6982470 h 6996005"/>
              <a:gd name="connsiteX4" fmla="*/ 0 w 19204201"/>
              <a:gd name="connsiteY4" fmla="*/ 6996005 h 6996005"/>
              <a:gd name="connsiteX0" fmla="*/ 0 w 19232185"/>
              <a:gd name="connsiteY0" fmla="*/ 6924622 h 6982470"/>
              <a:gd name="connsiteX1" fmla="*/ 1876673 w 19232185"/>
              <a:gd name="connsiteY1" fmla="*/ 69478 h 6982470"/>
              <a:gd name="connsiteX2" fmla="*/ 19231991 w 19232185"/>
              <a:gd name="connsiteY2" fmla="*/ 0 h 6982470"/>
              <a:gd name="connsiteX3" fmla="*/ 19213588 w 19232185"/>
              <a:gd name="connsiteY3" fmla="*/ 6982470 h 6982470"/>
              <a:gd name="connsiteX4" fmla="*/ 0 w 19232185"/>
              <a:gd name="connsiteY4" fmla="*/ 6924622 h 6982470"/>
              <a:gd name="connsiteX0" fmla="*/ 0 w 19213588"/>
              <a:gd name="connsiteY0" fmla="*/ 6924622 h 6982470"/>
              <a:gd name="connsiteX1" fmla="*/ 1876673 w 19213588"/>
              <a:gd name="connsiteY1" fmla="*/ 69478 h 6982470"/>
              <a:gd name="connsiteX2" fmla="*/ 19204007 w 19213588"/>
              <a:gd name="connsiteY2" fmla="*/ 0 h 6982470"/>
              <a:gd name="connsiteX3" fmla="*/ 19213588 w 19213588"/>
              <a:gd name="connsiteY3" fmla="*/ 6982470 h 6982470"/>
              <a:gd name="connsiteX4" fmla="*/ 0 w 19213588"/>
              <a:gd name="connsiteY4" fmla="*/ 6924622 h 6982470"/>
              <a:gd name="connsiteX0" fmla="*/ 0 w 19213588"/>
              <a:gd name="connsiteY0" fmla="*/ 6900828 h 6958676"/>
              <a:gd name="connsiteX1" fmla="*/ 1876673 w 19213588"/>
              <a:gd name="connsiteY1" fmla="*/ 45684 h 6958676"/>
              <a:gd name="connsiteX2" fmla="*/ 19204007 w 19213588"/>
              <a:gd name="connsiteY2" fmla="*/ 0 h 6958676"/>
              <a:gd name="connsiteX3" fmla="*/ 19213588 w 19213588"/>
              <a:gd name="connsiteY3" fmla="*/ 6958676 h 6958676"/>
              <a:gd name="connsiteX4" fmla="*/ 0 w 19213588"/>
              <a:gd name="connsiteY4" fmla="*/ 6900828 h 6958676"/>
              <a:gd name="connsiteX0" fmla="*/ 0 w 19296381"/>
              <a:gd name="connsiteY0" fmla="*/ 6970276 h 6970276"/>
              <a:gd name="connsiteX1" fmla="*/ 1959466 w 19296381"/>
              <a:gd name="connsiteY1" fmla="*/ 45684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235446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276 h 6970276"/>
              <a:gd name="connsiteX1" fmla="*/ 2373435 w 19296381"/>
              <a:gd name="connsiteY1" fmla="*/ 22537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428630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980586 w 19296381"/>
              <a:gd name="connsiteY1" fmla="*/ 45686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539021 w 19296381"/>
              <a:gd name="connsiteY1" fmla="*/ 68835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739 h 6959288"/>
              <a:gd name="connsiteX1" fmla="*/ 2539021 w 19296381"/>
              <a:gd name="connsiteY1" fmla="*/ 0 h 6959288"/>
              <a:gd name="connsiteX2" fmla="*/ 19286800 w 19296381"/>
              <a:gd name="connsiteY2" fmla="*/ 612 h 6959288"/>
              <a:gd name="connsiteX3" fmla="*/ 19296381 w 19296381"/>
              <a:gd name="connsiteY3" fmla="*/ 6959288 h 6959288"/>
              <a:gd name="connsiteX4" fmla="*/ 0 w 19296381"/>
              <a:gd name="connsiteY4" fmla="*/ 6947739 h 6959288"/>
              <a:gd name="connsiteX0" fmla="*/ 0 w 19268783"/>
              <a:gd name="connsiteY0" fmla="*/ 6924590 h 6959288"/>
              <a:gd name="connsiteX1" fmla="*/ 2511423 w 19268783"/>
              <a:gd name="connsiteY1" fmla="*/ 0 h 6959288"/>
              <a:gd name="connsiteX2" fmla="*/ 19259202 w 19268783"/>
              <a:gd name="connsiteY2" fmla="*/ 612 h 6959288"/>
              <a:gd name="connsiteX3" fmla="*/ 19268783 w 19268783"/>
              <a:gd name="connsiteY3" fmla="*/ 6959288 h 6959288"/>
              <a:gd name="connsiteX4" fmla="*/ 0 w 19268783"/>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59204"/>
              <a:gd name="connsiteY0" fmla="*/ 6924590 h 6959288"/>
              <a:gd name="connsiteX1" fmla="*/ 2511423 w 19259204"/>
              <a:gd name="connsiteY1" fmla="*/ 0 h 6959288"/>
              <a:gd name="connsiteX2" fmla="*/ 19259202 w 19259204"/>
              <a:gd name="connsiteY2" fmla="*/ 612 h 6959288"/>
              <a:gd name="connsiteX3" fmla="*/ 19241185 w 19259204"/>
              <a:gd name="connsiteY3" fmla="*/ 6959288 h 6959288"/>
              <a:gd name="connsiteX4" fmla="*/ 0 w 19259204"/>
              <a:gd name="connsiteY4" fmla="*/ 6924590 h 6959288"/>
              <a:gd name="connsiteX0" fmla="*/ 0 w 19038422"/>
              <a:gd name="connsiteY0" fmla="*/ 6924590 h 6959288"/>
              <a:gd name="connsiteX1" fmla="*/ 2290641 w 19038422"/>
              <a:gd name="connsiteY1" fmla="*/ 0 h 6959288"/>
              <a:gd name="connsiteX2" fmla="*/ 19038420 w 19038422"/>
              <a:gd name="connsiteY2" fmla="*/ 612 h 6959288"/>
              <a:gd name="connsiteX3" fmla="*/ 19020403 w 19038422"/>
              <a:gd name="connsiteY3" fmla="*/ 6959288 h 6959288"/>
              <a:gd name="connsiteX4" fmla="*/ 0 w 19038422"/>
              <a:gd name="connsiteY4" fmla="*/ 6924590 h 6959288"/>
              <a:gd name="connsiteX0" fmla="*/ 0 w 19049835"/>
              <a:gd name="connsiteY0" fmla="*/ 6924590 h 6959288"/>
              <a:gd name="connsiteX1" fmla="*/ 2290641 w 19049835"/>
              <a:gd name="connsiteY1" fmla="*/ 0 h 6959288"/>
              <a:gd name="connsiteX2" fmla="*/ 19038420 w 19049835"/>
              <a:gd name="connsiteY2" fmla="*/ 612 h 6959288"/>
              <a:gd name="connsiteX3" fmla="*/ 19048001 w 19049835"/>
              <a:gd name="connsiteY3" fmla="*/ 6959288 h 6959288"/>
              <a:gd name="connsiteX4" fmla="*/ 0 w 19049835"/>
              <a:gd name="connsiteY4" fmla="*/ 6924590 h 6959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835" h="6959288">
                <a:moveTo>
                  <a:pt x="0" y="6924590"/>
                </a:moveTo>
                <a:lnTo>
                  <a:pt x="2290641" y="0"/>
                </a:lnTo>
                <a:lnTo>
                  <a:pt x="19038420" y="612"/>
                </a:lnTo>
                <a:cubicBezTo>
                  <a:pt x="19029411" y="3479950"/>
                  <a:pt x="19057009" y="3479950"/>
                  <a:pt x="19048001" y="6959288"/>
                </a:cubicBezTo>
                <a:lnTo>
                  <a:pt x="0" y="6924590"/>
                </a:lnTo>
                <a:close/>
              </a:path>
            </a:pathLst>
          </a:custGeom>
          <a:solidFill>
            <a:srgbClr val="1D4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itle 1">
            <a:extLst>
              <a:ext uri="{FF2B5EF4-FFF2-40B4-BE49-F238E27FC236}">
                <a16:creationId xmlns:a16="http://schemas.microsoft.com/office/drawing/2014/main" id="{4AC4AE37-4F05-F7F6-FD8E-B190806E1C4F}"/>
              </a:ext>
            </a:extLst>
          </p:cNvPr>
          <p:cNvSpPr>
            <a:spLocks noGrp="1"/>
          </p:cNvSpPr>
          <p:nvPr>
            <p:ph type="title" hasCustomPrompt="1"/>
          </p:nvPr>
        </p:nvSpPr>
        <p:spPr>
          <a:xfrm>
            <a:off x="321340" y="353190"/>
            <a:ext cx="9512639" cy="678570"/>
          </a:xfrm>
          <a:prstGeom prst="rect">
            <a:avLst/>
          </a:prstGeom>
        </p:spPr>
        <p:txBody>
          <a:bodyPr vert="horz" anchor="ctr"/>
          <a:lstStyle>
            <a:lvl1pPr>
              <a:defRPr sz="2400" b="1">
                <a:solidFill>
                  <a:schemeClr val="bg1"/>
                </a:solidFill>
                <a:latin typeface="Gotham-Bold" panose="02000804030000020004" pitchFamily="2" charset="0"/>
              </a:defRPr>
            </a:lvl1pPr>
          </a:lstStyle>
          <a:p>
            <a:r>
              <a:rPr lang="en-US"/>
              <a:t>Click to edit slide title</a:t>
            </a:r>
          </a:p>
        </p:txBody>
      </p:sp>
    </p:spTree>
    <p:extLst>
      <p:ext uri="{BB962C8B-B14F-4D97-AF65-F5344CB8AC3E}">
        <p14:creationId xmlns:p14="http://schemas.microsoft.com/office/powerpoint/2010/main" val="16556265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704">
          <p15:clr>
            <a:srgbClr val="FBAE40"/>
          </p15:clr>
        </p15:guide>
        <p15:guide id="4" orient="horz" pos="120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9A138459-73A9-C0E9-0F40-80FB005E741E}"/>
              </a:ext>
            </a:extLst>
          </p:cNvPr>
          <p:cNvGraphicFramePr>
            <a:graphicFrameLocks noChangeAspect="1"/>
          </p:cNvGraphicFramePr>
          <p:nvPr userDrawn="1">
            <p:custDataLst>
              <p:tags r:id="rId1"/>
            </p:custDataLst>
            <p:extLst>
              <p:ext uri="{D42A27DB-BD31-4B8C-83A1-F6EECF244321}">
                <p14:modId xmlns:p14="http://schemas.microsoft.com/office/powerpoint/2010/main" val="1201965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35" imgH="435" progId="TCLayout.ActiveDocument.1">
                  <p:embed/>
                </p:oleObj>
              </mc:Choice>
              <mc:Fallback>
                <p:oleObj name="think-cell Slide" r:id="rId3" imgW="435" imgH="435" progId="TCLayout.ActiveDocument.1">
                  <p:embed/>
                  <p:pic>
                    <p:nvPicPr>
                      <p:cNvPr id="4" name="think-cell data - do not delete" hidden="1">
                        <a:extLst>
                          <a:ext uri="{FF2B5EF4-FFF2-40B4-BE49-F238E27FC236}">
                            <a16:creationId xmlns:a16="http://schemas.microsoft.com/office/drawing/2014/main" id="{9A138459-73A9-C0E9-0F40-80FB005E741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3" name="Chart Placeholder 9">
            <a:extLst>
              <a:ext uri="{FF2B5EF4-FFF2-40B4-BE49-F238E27FC236}">
                <a16:creationId xmlns:a16="http://schemas.microsoft.com/office/drawing/2014/main" id="{07407825-0E34-437C-811B-7F7FBBEC661B}"/>
              </a:ext>
            </a:extLst>
          </p:cNvPr>
          <p:cNvSpPr>
            <a:spLocks noGrp="1"/>
          </p:cNvSpPr>
          <p:nvPr>
            <p:ph type="chart" sz="quarter" idx="10" hasCustomPrompt="1"/>
          </p:nvPr>
        </p:nvSpPr>
        <p:spPr>
          <a:xfrm>
            <a:off x="396240" y="2400300"/>
            <a:ext cx="11452860" cy="3771900"/>
          </a:xfrm>
          <a:prstGeom prst="rect">
            <a:avLst/>
          </a:prstGeom>
        </p:spPr>
        <p:txBody>
          <a:bodyPr anchor="ctr"/>
          <a:lstStyle>
            <a:lvl1pPr marL="0" indent="0">
              <a:buNone/>
              <a:defRPr sz="1400" b="1" i="1"/>
            </a:lvl1pPr>
          </a:lstStyle>
          <a:p>
            <a:r>
              <a:rPr lang="en-US"/>
              <a:t>Copy/Paste Chart</a:t>
            </a:r>
          </a:p>
        </p:txBody>
      </p:sp>
      <p:sp>
        <p:nvSpPr>
          <p:cNvPr id="11" name="Text Placeholder 13">
            <a:extLst>
              <a:ext uri="{FF2B5EF4-FFF2-40B4-BE49-F238E27FC236}">
                <a16:creationId xmlns:a16="http://schemas.microsoft.com/office/drawing/2014/main" id="{D982699B-A71F-9D11-F79A-315BD2302EF5}"/>
              </a:ext>
            </a:extLst>
          </p:cNvPr>
          <p:cNvSpPr>
            <a:spLocks noGrp="1"/>
          </p:cNvSpPr>
          <p:nvPr>
            <p:ph type="body" sz="quarter" idx="12" hasCustomPrompt="1"/>
          </p:nvPr>
        </p:nvSpPr>
        <p:spPr>
          <a:xfrm>
            <a:off x="396240" y="1885949"/>
            <a:ext cx="11452860" cy="442004"/>
          </a:xfrm>
          <a:prstGeom prst="rect">
            <a:avLst/>
          </a:prstGeom>
        </p:spPr>
        <p:txBody>
          <a:bodyPr wrap="square" anchor="ctr">
            <a:noAutofit/>
          </a:bodyPr>
          <a:lstStyle>
            <a:lvl1pPr marL="0" indent="0">
              <a:lnSpc>
                <a:spcPct val="100000"/>
              </a:lnSpc>
              <a:spcBef>
                <a:spcPts val="0"/>
              </a:spcBef>
              <a:buNone/>
              <a:defRPr sz="16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Subheading 16 </a:t>
            </a:r>
            <a:r>
              <a:rPr lang="en-US" err="1"/>
              <a:t>pt</a:t>
            </a:r>
            <a:endParaRPr lang="en-US"/>
          </a:p>
        </p:txBody>
      </p:sp>
      <p:pic>
        <p:nvPicPr>
          <p:cNvPr id="6" name="Picture 5">
            <a:extLst>
              <a:ext uri="{FF2B5EF4-FFF2-40B4-BE49-F238E27FC236}">
                <a16:creationId xmlns:a16="http://schemas.microsoft.com/office/drawing/2014/main" id="{B4969019-7D3A-0D61-4E01-8CCB4582C807}"/>
              </a:ext>
            </a:extLst>
          </p:cNvPr>
          <p:cNvPicPr>
            <a:picLocks noChangeAspect="1"/>
          </p:cNvPicPr>
          <p:nvPr userDrawn="1"/>
        </p:nvPicPr>
        <p:blipFill>
          <a:blip r:embed="rId5"/>
          <a:stretch>
            <a:fillRect/>
          </a:stretch>
        </p:blipFill>
        <p:spPr>
          <a:xfrm>
            <a:off x="109931" y="6443458"/>
            <a:ext cx="315031" cy="277654"/>
          </a:xfrm>
          <a:prstGeom prst="rect">
            <a:avLst/>
          </a:prstGeom>
        </p:spPr>
      </p:pic>
      <p:sp>
        <p:nvSpPr>
          <p:cNvPr id="7" name="TextBox 6">
            <a:extLst>
              <a:ext uri="{FF2B5EF4-FFF2-40B4-BE49-F238E27FC236}">
                <a16:creationId xmlns:a16="http://schemas.microsoft.com/office/drawing/2014/main" id="{59012721-7A3A-2120-914E-FDACDC8C72B5}"/>
              </a:ext>
            </a:extLst>
          </p:cNvPr>
          <p:cNvSpPr txBox="1"/>
          <p:nvPr userDrawn="1"/>
        </p:nvSpPr>
        <p:spPr>
          <a:xfrm>
            <a:off x="11408949" y="6472291"/>
            <a:ext cx="533400" cy="138499"/>
          </a:xfrm>
          <a:prstGeom prst="rect">
            <a:avLst/>
          </a:prstGeom>
          <a:noFill/>
        </p:spPr>
        <p:txBody>
          <a:bodyPr wrap="square" lIns="0" tIns="0" rIns="0" bIns="0" rtlCol="0">
            <a:spAutoFit/>
          </a:bodyPr>
          <a:lstStyle/>
          <a:p>
            <a:pPr algn="r"/>
            <a:fld id="{10B16927-13B3-4496-9F89-5EF8D399C276}" type="slidenum">
              <a:rPr lang="en-US" sz="900" b="0" smtClean="0">
                <a:solidFill>
                  <a:schemeClr val="tx1"/>
                </a:solidFill>
              </a:rPr>
              <a:pPr algn="r"/>
              <a:t>‹#›</a:t>
            </a:fld>
            <a:endParaRPr lang="en-US" sz="900" b="0">
              <a:solidFill>
                <a:schemeClr val="tx1"/>
              </a:solidFill>
            </a:endParaRPr>
          </a:p>
        </p:txBody>
      </p:sp>
      <p:sp>
        <p:nvSpPr>
          <p:cNvPr id="8" name="Rectangle 7">
            <a:extLst>
              <a:ext uri="{FF2B5EF4-FFF2-40B4-BE49-F238E27FC236}">
                <a16:creationId xmlns:a16="http://schemas.microsoft.com/office/drawing/2014/main" id="{C8513663-86A1-2B83-64BC-3DD65C0D0597}"/>
              </a:ext>
            </a:extLst>
          </p:cNvPr>
          <p:cNvSpPr/>
          <p:nvPr userDrawn="1"/>
        </p:nvSpPr>
        <p:spPr>
          <a:xfrm>
            <a:off x="195128" y="199134"/>
            <a:ext cx="11802848" cy="954420"/>
          </a:xfrm>
          <a:prstGeom prst="rect">
            <a:avLst/>
          </a:prstGeom>
          <a:solidFill>
            <a:srgbClr val="001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17">
            <a:extLst>
              <a:ext uri="{FF2B5EF4-FFF2-40B4-BE49-F238E27FC236}">
                <a16:creationId xmlns:a16="http://schemas.microsoft.com/office/drawing/2014/main" id="{7810EF3A-317C-6CEA-530D-0041DC1B6A4E}"/>
              </a:ext>
            </a:extLst>
          </p:cNvPr>
          <p:cNvSpPr/>
          <p:nvPr userDrawn="1"/>
        </p:nvSpPr>
        <p:spPr>
          <a:xfrm>
            <a:off x="9806588" y="193711"/>
            <a:ext cx="2191598" cy="954501"/>
          </a:xfrm>
          <a:custGeom>
            <a:avLst/>
            <a:gdLst>
              <a:gd name="connsiteX0" fmla="*/ 0 w 4691270"/>
              <a:gd name="connsiteY0" fmla="*/ 6858000 h 6858000"/>
              <a:gd name="connsiteX1" fmla="*/ 1848689 w 4691270"/>
              <a:gd name="connsiteY1" fmla="*/ 0 h 6858000"/>
              <a:gd name="connsiteX2" fmla="*/ 4691270 w 4691270"/>
              <a:gd name="connsiteY2" fmla="*/ 0 h 6858000"/>
              <a:gd name="connsiteX3" fmla="*/ 2842581 w 4691270"/>
              <a:gd name="connsiteY3" fmla="*/ 6858000 h 6858000"/>
              <a:gd name="connsiteX4" fmla="*/ 0 w 4691270"/>
              <a:gd name="connsiteY4" fmla="*/ 6858000 h 6858000"/>
              <a:gd name="connsiteX0" fmla="*/ 0 w 2915479"/>
              <a:gd name="connsiteY0" fmla="*/ 6858000 h 6858000"/>
              <a:gd name="connsiteX1" fmla="*/ 1848689 w 2915479"/>
              <a:gd name="connsiteY1" fmla="*/ 0 h 6858000"/>
              <a:gd name="connsiteX2" fmla="*/ 2915479 w 2915479"/>
              <a:gd name="connsiteY2" fmla="*/ 13253 h 6858000"/>
              <a:gd name="connsiteX3" fmla="*/ 2842581 w 2915479"/>
              <a:gd name="connsiteY3" fmla="*/ 6858000 h 6858000"/>
              <a:gd name="connsiteX4" fmla="*/ 0 w 2915479"/>
              <a:gd name="connsiteY4" fmla="*/ 6858000 h 6858000"/>
              <a:gd name="connsiteX0" fmla="*/ 0 w 2915479"/>
              <a:gd name="connsiteY0" fmla="*/ 6858000 h 6858000"/>
              <a:gd name="connsiteX1" fmla="*/ 1848689 w 2915479"/>
              <a:gd name="connsiteY1" fmla="*/ 0 h 6858000"/>
              <a:gd name="connsiteX2" fmla="*/ 2915479 w 2915479"/>
              <a:gd name="connsiteY2" fmla="*/ 1 h 6858000"/>
              <a:gd name="connsiteX3" fmla="*/ 2842581 w 2915479"/>
              <a:gd name="connsiteY3" fmla="*/ 6858000 h 6858000"/>
              <a:gd name="connsiteX4" fmla="*/ 0 w 2915479"/>
              <a:gd name="connsiteY4" fmla="*/ 6858000 h 6858000"/>
              <a:gd name="connsiteX0" fmla="*/ 0 w 3982268"/>
              <a:gd name="connsiteY0" fmla="*/ 6858000 h 6871252"/>
              <a:gd name="connsiteX1" fmla="*/ 1848689 w 3982268"/>
              <a:gd name="connsiteY1" fmla="*/ 0 h 6871252"/>
              <a:gd name="connsiteX2" fmla="*/ 2915479 w 3982268"/>
              <a:gd name="connsiteY2" fmla="*/ 1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2644 w 3982268"/>
              <a:gd name="connsiteY2" fmla="*/ 13253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7960 w 3982268"/>
              <a:gd name="connsiteY2" fmla="*/ 2621 h 6871252"/>
              <a:gd name="connsiteX3" fmla="*/ 3982268 w 3982268"/>
              <a:gd name="connsiteY3" fmla="*/ 6871252 h 6871252"/>
              <a:gd name="connsiteX4" fmla="*/ 0 w 3982268"/>
              <a:gd name="connsiteY4" fmla="*/ 6858000 h 6871252"/>
              <a:gd name="connsiteX0" fmla="*/ 0 w 3982268"/>
              <a:gd name="connsiteY0" fmla="*/ 6860695 h 6873947"/>
              <a:gd name="connsiteX1" fmla="*/ 1848689 w 3982268"/>
              <a:gd name="connsiteY1" fmla="*/ 2695 h 6873947"/>
              <a:gd name="connsiteX2" fmla="*/ 3927960 w 3982268"/>
              <a:gd name="connsiteY2" fmla="*/ 0 h 6873947"/>
              <a:gd name="connsiteX3" fmla="*/ 3982268 w 3982268"/>
              <a:gd name="connsiteY3" fmla="*/ 6873947 h 6873947"/>
              <a:gd name="connsiteX4" fmla="*/ 0 w 3982268"/>
              <a:gd name="connsiteY4" fmla="*/ 6860695 h 6873947"/>
              <a:gd name="connsiteX0" fmla="*/ 0 w 4014166"/>
              <a:gd name="connsiteY0" fmla="*/ 6860695 h 6860695"/>
              <a:gd name="connsiteX1" fmla="*/ 1848689 w 4014166"/>
              <a:gd name="connsiteY1" fmla="*/ 2695 h 6860695"/>
              <a:gd name="connsiteX2" fmla="*/ 3927960 w 4014166"/>
              <a:gd name="connsiteY2" fmla="*/ 0 h 6860695"/>
              <a:gd name="connsiteX3" fmla="*/ 4014166 w 4014166"/>
              <a:gd name="connsiteY3" fmla="*/ 6756989 h 6860695"/>
              <a:gd name="connsiteX4" fmla="*/ 0 w 4014166"/>
              <a:gd name="connsiteY4" fmla="*/ 6860695 h 686069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58000 h 6860620"/>
              <a:gd name="connsiteX1" fmla="*/ 1848689 w 3934421"/>
              <a:gd name="connsiteY1" fmla="*/ 0 h 6860620"/>
              <a:gd name="connsiteX2" fmla="*/ 3858110 w 3934421"/>
              <a:gd name="connsiteY2" fmla="*/ 79855 h 6860620"/>
              <a:gd name="connsiteX3" fmla="*/ 3934421 w 3934421"/>
              <a:gd name="connsiteY3" fmla="*/ 6860620 h 6860620"/>
              <a:gd name="connsiteX4" fmla="*/ 0 w 3934421"/>
              <a:gd name="connsiteY4" fmla="*/ 6858000 h 6860620"/>
              <a:gd name="connsiteX0" fmla="*/ 0 w 3934421"/>
              <a:gd name="connsiteY0" fmla="*/ 6860695 h 6863315"/>
              <a:gd name="connsiteX1" fmla="*/ 1848689 w 3934421"/>
              <a:gd name="connsiteY1" fmla="*/ 2695 h 6863315"/>
              <a:gd name="connsiteX2" fmla="*/ 3921610 w 3934421"/>
              <a:gd name="connsiteY2" fmla="*/ 0 h 6863315"/>
              <a:gd name="connsiteX3" fmla="*/ 3934421 w 3934421"/>
              <a:gd name="connsiteY3" fmla="*/ 6863315 h 6863315"/>
              <a:gd name="connsiteX4" fmla="*/ 0 w 3934421"/>
              <a:gd name="connsiteY4" fmla="*/ 6860695 h 6863315"/>
              <a:gd name="connsiteX0" fmla="*/ 0 w 21185743"/>
              <a:gd name="connsiteY0" fmla="*/ 6860695 h 6863315"/>
              <a:gd name="connsiteX1" fmla="*/ 1848689 w 21185743"/>
              <a:gd name="connsiteY1" fmla="*/ 2695 h 6863315"/>
              <a:gd name="connsiteX2" fmla="*/ 21185743 w 21185743"/>
              <a:gd name="connsiteY2" fmla="*/ 0 h 6863315"/>
              <a:gd name="connsiteX3" fmla="*/ 3934421 w 21185743"/>
              <a:gd name="connsiteY3" fmla="*/ 6863315 h 6863315"/>
              <a:gd name="connsiteX4" fmla="*/ 0 w 21185743"/>
              <a:gd name="connsiteY4" fmla="*/ 6860695 h 6863315"/>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78512"/>
              <a:gd name="connsiteY0" fmla="*/ 6860695 h 6860694"/>
              <a:gd name="connsiteX1" fmla="*/ 1848689 w 22078512"/>
              <a:gd name="connsiteY1" fmla="*/ 2695 h 6860694"/>
              <a:gd name="connsiteX2" fmla="*/ 21832566 w 22078512"/>
              <a:gd name="connsiteY2" fmla="*/ 0 h 6860694"/>
              <a:gd name="connsiteX3" fmla="*/ 22014184 w 22078512"/>
              <a:gd name="connsiteY3" fmla="*/ 6727378 h 6860694"/>
              <a:gd name="connsiteX4" fmla="*/ 0 w 22078512"/>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847161 h 6860694"/>
              <a:gd name="connsiteX4" fmla="*/ 0 w 22014184"/>
              <a:gd name="connsiteY4" fmla="*/ 6860695 h 6860694"/>
              <a:gd name="connsiteX0" fmla="*/ 0 w 22014184"/>
              <a:gd name="connsiteY0" fmla="*/ 6884648 h 6884647"/>
              <a:gd name="connsiteX1" fmla="*/ 1848689 w 22014184"/>
              <a:gd name="connsiteY1" fmla="*/ 26648 h 6884647"/>
              <a:gd name="connsiteX2" fmla="*/ 21928390 w 22014184"/>
              <a:gd name="connsiteY2" fmla="*/ 0 h 6884647"/>
              <a:gd name="connsiteX3" fmla="*/ 22014184 w 22014184"/>
              <a:gd name="connsiteY3" fmla="*/ 6871114 h 6884647"/>
              <a:gd name="connsiteX4" fmla="*/ 0 w 22014184"/>
              <a:gd name="connsiteY4" fmla="*/ 6884648 h 6884647"/>
              <a:gd name="connsiteX0" fmla="*/ 0 w 22014184"/>
              <a:gd name="connsiteY0" fmla="*/ 6858950 h 6858949"/>
              <a:gd name="connsiteX1" fmla="*/ 1848689 w 22014184"/>
              <a:gd name="connsiteY1" fmla="*/ 950 h 6858949"/>
              <a:gd name="connsiteX2" fmla="*/ 17291794 w 22014184"/>
              <a:gd name="connsiteY2" fmla="*/ 0 h 6858949"/>
              <a:gd name="connsiteX3" fmla="*/ 22014184 w 22014184"/>
              <a:gd name="connsiteY3" fmla="*/ 6845416 h 6858949"/>
              <a:gd name="connsiteX4" fmla="*/ 0 w 22014184"/>
              <a:gd name="connsiteY4" fmla="*/ 6858950 h 6858949"/>
              <a:gd name="connsiteX0" fmla="*/ 0 w 22014184"/>
              <a:gd name="connsiteY0" fmla="*/ 6858950 h 6858949"/>
              <a:gd name="connsiteX1" fmla="*/ 1848689 w 22014184"/>
              <a:gd name="connsiteY1" fmla="*/ 950 h 6858949"/>
              <a:gd name="connsiteX2" fmla="*/ 17943002 w 22014184"/>
              <a:gd name="connsiteY2" fmla="*/ 0 h 6858949"/>
              <a:gd name="connsiteX3" fmla="*/ 22014184 w 22014184"/>
              <a:gd name="connsiteY3" fmla="*/ 6845416 h 6858949"/>
              <a:gd name="connsiteX4" fmla="*/ 0 w 22014184"/>
              <a:gd name="connsiteY4" fmla="*/ 6858950 h 6858949"/>
              <a:gd name="connsiteX0" fmla="*/ 0 w 17950648"/>
              <a:gd name="connsiteY0" fmla="*/ 6858950 h 6858949"/>
              <a:gd name="connsiteX1" fmla="*/ 1848689 w 17950648"/>
              <a:gd name="connsiteY1" fmla="*/ 950 h 6858949"/>
              <a:gd name="connsiteX2" fmla="*/ 17943002 w 17950648"/>
              <a:gd name="connsiteY2" fmla="*/ 0 h 6858949"/>
              <a:gd name="connsiteX3" fmla="*/ 17950648 w 17950648"/>
              <a:gd name="connsiteY3" fmla="*/ 6845416 h 6858949"/>
              <a:gd name="connsiteX4" fmla="*/ 0 w 17950648"/>
              <a:gd name="connsiteY4" fmla="*/ 6858950 h 6858949"/>
              <a:gd name="connsiteX0" fmla="*/ 0 w 17976696"/>
              <a:gd name="connsiteY0" fmla="*/ 6858950 h 6858949"/>
              <a:gd name="connsiteX1" fmla="*/ 1848689 w 17976696"/>
              <a:gd name="connsiteY1" fmla="*/ 950 h 6858949"/>
              <a:gd name="connsiteX2" fmla="*/ 17943002 w 17976696"/>
              <a:gd name="connsiteY2" fmla="*/ 0 h 6858949"/>
              <a:gd name="connsiteX3" fmla="*/ 17976696 w 17976696"/>
              <a:gd name="connsiteY3" fmla="*/ 6845416 h 6858949"/>
              <a:gd name="connsiteX4" fmla="*/ 0 w 17976696"/>
              <a:gd name="connsiteY4" fmla="*/ 6858950 h 6858949"/>
              <a:gd name="connsiteX0" fmla="*/ 0 w 17995295"/>
              <a:gd name="connsiteY0" fmla="*/ 6858950 h 6858949"/>
              <a:gd name="connsiteX1" fmla="*/ 1848689 w 17995295"/>
              <a:gd name="connsiteY1" fmla="*/ 950 h 6858949"/>
              <a:gd name="connsiteX2" fmla="*/ 17995098 w 17995295"/>
              <a:gd name="connsiteY2" fmla="*/ 0 h 6858949"/>
              <a:gd name="connsiteX3" fmla="*/ 17976696 w 17995295"/>
              <a:gd name="connsiteY3" fmla="*/ 6845416 h 6858949"/>
              <a:gd name="connsiteX4" fmla="*/ 0 w 17995295"/>
              <a:gd name="connsiteY4" fmla="*/ 6858950 h 6858949"/>
              <a:gd name="connsiteX0" fmla="*/ 0 w 17995295"/>
              <a:gd name="connsiteY0" fmla="*/ 6927477 h 6927477"/>
              <a:gd name="connsiteX1" fmla="*/ 1848689 w 17995295"/>
              <a:gd name="connsiteY1" fmla="*/ 950 h 6927477"/>
              <a:gd name="connsiteX2" fmla="*/ 17995098 w 17995295"/>
              <a:gd name="connsiteY2" fmla="*/ 0 h 6927477"/>
              <a:gd name="connsiteX3" fmla="*/ 17976696 w 17995295"/>
              <a:gd name="connsiteY3" fmla="*/ 6845416 h 6927477"/>
              <a:gd name="connsiteX4" fmla="*/ 0 w 17995295"/>
              <a:gd name="connsiteY4" fmla="*/ 6927477 h 6927477"/>
              <a:gd name="connsiteX0" fmla="*/ 0 w 19185604"/>
              <a:gd name="connsiteY0" fmla="*/ 6927477 h 6927477"/>
              <a:gd name="connsiteX1" fmla="*/ 1848689 w 19185604"/>
              <a:gd name="connsiteY1" fmla="*/ 950 h 6927477"/>
              <a:gd name="connsiteX2" fmla="*/ 17995098 w 19185604"/>
              <a:gd name="connsiteY2" fmla="*/ 0 h 6927477"/>
              <a:gd name="connsiteX3" fmla="*/ 19185604 w 19185604"/>
              <a:gd name="connsiteY3" fmla="*/ 6913942 h 6927477"/>
              <a:gd name="connsiteX4" fmla="*/ 0 w 19185604"/>
              <a:gd name="connsiteY4" fmla="*/ 6927477 h 6927477"/>
              <a:gd name="connsiteX0" fmla="*/ 0 w 19204201"/>
              <a:gd name="connsiteY0" fmla="*/ 6996005 h 6996005"/>
              <a:gd name="connsiteX1" fmla="*/ 1848689 w 19204201"/>
              <a:gd name="connsiteY1" fmla="*/ 69478 h 6996005"/>
              <a:gd name="connsiteX2" fmla="*/ 19204007 w 19204201"/>
              <a:gd name="connsiteY2" fmla="*/ 0 h 6996005"/>
              <a:gd name="connsiteX3" fmla="*/ 19185604 w 19204201"/>
              <a:gd name="connsiteY3" fmla="*/ 6982470 h 6996005"/>
              <a:gd name="connsiteX4" fmla="*/ 0 w 19204201"/>
              <a:gd name="connsiteY4" fmla="*/ 6996005 h 6996005"/>
              <a:gd name="connsiteX0" fmla="*/ 0 w 19232185"/>
              <a:gd name="connsiteY0" fmla="*/ 6924622 h 6982470"/>
              <a:gd name="connsiteX1" fmla="*/ 1876673 w 19232185"/>
              <a:gd name="connsiteY1" fmla="*/ 69478 h 6982470"/>
              <a:gd name="connsiteX2" fmla="*/ 19231991 w 19232185"/>
              <a:gd name="connsiteY2" fmla="*/ 0 h 6982470"/>
              <a:gd name="connsiteX3" fmla="*/ 19213588 w 19232185"/>
              <a:gd name="connsiteY3" fmla="*/ 6982470 h 6982470"/>
              <a:gd name="connsiteX4" fmla="*/ 0 w 19232185"/>
              <a:gd name="connsiteY4" fmla="*/ 6924622 h 6982470"/>
              <a:gd name="connsiteX0" fmla="*/ 0 w 19213588"/>
              <a:gd name="connsiteY0" fmla="*/ 6924622 h 6982470"/>
              <a:gd name="connsiteX1" fmla="*/ 1876673 w 19213588"/>
              <a:gd name="connsiteY1" fmla="*/ 69478 h 6982470"/>
              <a:gd name="connsiteX2" fmla="*/ 19204007 w 19213588"/>
              <a:gd name="connsiteY2" fmla="*/ 0 h 6982470"/>
              <a:gd name="connsiteX3" fmla="*/ 19213588 w 19213588"/>
              <a:gd name="connsiteY3" fmla="*/ 6982470 h 6982470"/>
              <a:gd name="connsiteX4" fmla="*/ 0 w 19213588"/>
              <a:gd name="connsiteY4" fmla="*/ 6924622 h 6982470"/>
              <a:gd name="connsiteX0" fmla="*/ 0 w 19213588"/>
              <a:gd name="connsiteY0" fmla="*/ 6900828 h 6958676"/>
              <a:gd name="connsiteX1" fmla="*/ 1876673 w 19213588"/>
              <a:gd name="connsiteY1" fmla="*/ 45684 h 6958676"/>
              <a:gd name="connsiteX2" fmla="*/ 19204007 w 19213588"/>
              <a:gd name="connsiteY2" fmla="*/ 0 h 6958676"/>
              <a:gd name="connsiteX3" fmla="*/ 19213588 w 19213588"/>
              <a:gd name="connsiteY3" fmla="*/ 6958676 h 6958676"/>
              <a:gd name="connsiteX4" fmla="*/ 0 w 19213588"/>
              <a:gd name="connsiteY4" fmla="*/ 6900828 h 6958676"/>
              <a:gd name="connsiteX0" fmla="*/ 0 w 19296381"/>
              <a:gd name="connsiteY0" fmla="*/ 6970276 h 6970276"/>
              <a:gd name="connsiteX1" fmla="*/ 1959466 w 19296381"/>
              <a:gd name="connsiteY1" fmla="*/ 45684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235446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276 h 6970276"/>
              <a:gd name="connsiteX1" fmla="*/ 2373435 w 19296381"/>
              <a:gd name="connsiteY1" fmla="*/ 22537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428630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980586 w 19296381"/>
              <a:gd name="connsiteY1" fmla="*/ 45686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539021 w 19296381"/>
              <a:gd name="connsiteY1" fmla="*/ 68835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739 h 6959288"/>
              <a:gd name="connsiteX1" fmla="*/ 2539021 w 19296381"/>
              <a:gd name="connsiteY1" fmla="*/ 0 h 6959288"/>
              <a:gd name="connsiteX2" fmla="*/ 19286800 w 19296381"/>
              <a:gd name="connsiteY2" fmla="*/ 612 h 6959288"/>
              <a:gd name="connsiteX3" fmla="*/ 19296381 w 19296381"/>
              <a:gd name="connsiteY3" fmla="*/ 6959288 h 6959288"/>
              <a:gd name="connsiteX4" fmla="*/ 0 w 19296381"/>
              <a:gd name="connsiteY4" fmla="*/ 6947739 h 6959288"/>
              <a:gd name="connsiteX0" fmla="*/ 0 w 19268783"/>
              <a:gd name="connsiteY0" fmla="*/ 6924590 h 6959288"/>
              <a:gd name="connsiteX1" fmla="*/ 2511423 w 19268783"/>
              <a:gd name="connsiteY1" fmla="*/ 0 h 6959288"/>
              <a:gd name="connsiteX2" fmla="*/ 19259202 w 19268783"/>
              <a:gd name="connsiteY2" fmla="*/ 612 h 6959288"/>
              <a:gd name="connsiteX3" fmla="*/ 19268783 w 19268783"/>
              <a:gd name="connsiteY3" fmla="*/ 6959288 h 6959288"/>
              <a:gd name="connsiteX4" fmla="*/ 0 w 19268783"/>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59204"/>
              <a:gd name="connsiteY0" fmla="*/ 6924590 h 6959288"/>
              <a:gd name="connsiteX1" fmla="*/ 2511423 w 19259204"/>
              <a:gd name="connsiteY1" fmla="*/ 0 h 6959288"/>
              <a:gd name="connsiteX2" fmla="*/ 19259202 w 19259204"/>
              <a:gd name="connsiteY2" fmla="*/ 612 h 6959288"/>
              <a:gd name="connsiteX3" fmla="*/ 19241185 w 19259204"/>
              <a:gd name="connsiteY3" fmla="*/ 6959288 h 6959288"/>
              <a:gd name="connsiteX4" fmla="*/ 0 w 19259204"/>
              <a:gd name="connsiteY4" fmla="*/ 6924590 h 6959288"/>
              <a:gd name="connsiteX0" fmla="*/ 0 w 19038422"/>
              <a:gd name="connsiteY0" fmla="*/ 6924590 h 6959288"/>
              <a:gd name="connsiteX1" fmla="*/ 2290641 w 19038422"/>
              <a:gd name="connsiteY1" fmla="*/ 0 h 6959288"/>
              <a:gd name="connsiteX2" fmla="*/ 19038420 w 19038422"/>
              <a:gd name="connsiteY2" fmla="*/ 612 h 6959288"/>
              <a:gd name="connsiteX3" fmla="*/ 19020403 w 19038422"/>
              <a:gd name="connsiteY3" fmla="*/ 6959288 h 6959288"/>
              <a:gd name="connsiteX4" fmla="*/ 0 w 19038422"/>
              <a:gd name="connsiteY4" fmla="*/ 6924590 h 6959288"/>
              <a:gd name="connsiteX0" fmla="*/ 0 w 19049835"/>
              <a:gd name="connsiteY0" fmla="*/ 6924590 h 6959288"/>
              <a:gd name="connsiteX1" fmla="*/ 2290641 w 19049835"/>
              <a:gd name="connsiteY1" fmla="*/ 0 h 6959288"/>
              <a:gd name="connsiteX2" fmla="*/ 19038420 w 19049835"/>
              <a:gd name="connsiteY2" fmla="*/ 612 h 6959288"/>
              <a:gd name="connsiteX3" fmla="*/ 19048001 w 19049835"/>
              <a:gd name="connsiteY3" fmla="*/ 6959288 h 6959288"/>
              <a:gd name="connsiteX4" fmla="*/ 0 w 19049835"/>
              <a:gd name="connsiteY4" fmla="*/ 6924590 h 6959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835" h="6959288">
                <a:moveTo>
                  <a:pt x="0" y="6924590"/>
                </a:moveTo>
                <a:lnTo>
                  <a:pt x="2290641" y="0"/>
                </a:lnTo>
                <a:lnTo>
                  <a:pt x="19038420" y="612"/>
                </a:lnTo>
                <a:cubicBezTo>
                  <a:pt x="19029411" y="3479950"/>
                  <a:pt x="19057009" y="3479950"/>
                  <a:pt x="19048001" y="6959288"/>
                </a:cubicBezTo>
                <a:lnTo>
                  <a:pt x="0" y="6924590"/>
                </a:lnTo>
                <a:close/>
              </a:path>
            </a:pathLst>
          </a:custGeom>
          <a:solidFill>
            <a:srgbClr val="1D4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716EF36-8586-F232-698F-1FA987457869}"/>
              </a:ext>
            </a:extLst>
          </p:cNvPr>
          <p:cNvSpPr>
            <a:spLocks noGrp="1"/>
          </p:cNvSpPr>
          <p:nvPr>
            <p:ph type="title" hasCustomPrompt="1"/>
          </p:nvPr>
        </p:nvSpPr>
        <p:spPr>
          <a:xfrm>
            <a:off x="321340" y="353190"/>
            <a:ext cx="9512639" cy="678570"/>
          </a:xfrm>
          <a:prstGeom prst="rect">
            <a:avLst/>
          </a:prstGeom>
        </p:spPr>
        <p:txBody>
          <a:bodyPr vert="horz" anchor="ctr"/>
          <a:lstStyle>
            <a:lvl1pPr>
              <a:defRPr sz="2400" b="1">
                <a:solidFill>
                  <a:schemeClr val="bg1"/>
                </a:solidFill>
                <a:latin typeface="Gotham-Bold" panose="02000804030000020004" pitchFamily="2" charset="0"/>
              </a:defRPr>
            </a:lvl1pPr>
          </a:lstStyle>
          <a:p>
            <a:r>
              <a:rPr lang="en-US"/>
              <a:t>Click to edit slide title</a:t>
            </a:r>
          </a:p>
        </p:txBody>
      </p:sp>
      <p:sp>
        <p:nvSpPr>
          <p:cNvPr id="2" name="Text Placeholder 11">
            <a:extLst>
              <a:ext uri="{FF2B5EF4-FFF2-40B4-BE49-F238E27FC236}">
                <a16:creationId xmlns:a16="http://schemas.microsoft.com/office/drawing/2014/main" id="{5B866376-28DC-854B-B3DC-B9A5ADB012F3}"/>
              </a:ext>
            </a:extLst>
          </p:cNvPr>
          <p:cNvSpPr>
            <a:spLocks noGrp="1"/>
          </p:cNvSpPr>
          <p:nvPr>
            <p:ph type="body" sz="quarter" idx="11" hasCustomPrompt="1"/>
          </p:nvPr>
        </p:nvSpPr>
        <p:spPr>
          <a:xfrm>
            <a:off x="396240" y="1386796"/>
            <a:ext cx="11452860" cy="442004"/>
          </a:xfrm>
          <a:prstGeom prst="rect">
            <a:avLst/>
          </a:prstGeom>
        </p:spPr>
        <p:txBody>
          <a:bodyPr wrap="square" anchor="ctr">
            <a:noAutofit/>
          </a:bodyPr>
          <a:lstStyle>
            <a:lvl1pPr marL="0" indent="0">
              <a:lnSpc>
                <a:spcPct val="100000"/>
              </a:lnSpc>
              <a:spcBef>
                <a:spcPts val="0"/>
              </a:spcBef>
              <a:buNone/>
              <a:defRPr sz="2000" b="1">
                <a:latin typeface="+mj-lt"/>
              </a:defRPr>
            </a:lvl1pPr>
            <a:lvl2pPr>
              <a:defRPr sz="1400"/>
            </a:lvl2pPr>
            <a:lvl3pPr>
              <a:defRPr sz="1400"/>
            </a:lvl3pPr>
            <a:lvl4pPr>
              <a:defRPr sz="1400"/>
            </a:lvl4pPr>
            <a:lvl5pPr>
              <a:defRPr sz="1400"/>
            </a:lvl5pPr>
          </a:lstStyle>
          <a:p>
            <a:pPr lvl="0"/>
            <a:r>
              <a:rPr lang="en-US"/>
              <a:t>Heading 20 </a:t>
            </a:r>
            <a:r>
              <a:rPr lang="en-US" err="1"/>
              <a:t>pt</a:t>
            </a:r>
            <a:endParaRPr lang="en-US"/>
          </a:p>
        </p:txBody>
      </p:sp>
    </p:spTree>
    <p:extLst>
      <p:ext uri="{BB962C8B-B14F-4D97-AF65-F5344CB8AC3E}">
        <p14:creationId xmlns:p14="http://schemas.microsoft.com/office/powerpoint/2010/main" val="17835683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guide id="5" pos="7152">
          <p15:clr>
            <a:srgbClr val="FBAE40"/>
          </p15:clr>
        </p15:guide>
        <p15:guide id="6" orient="horz" pos="3600">
          <p15:clr>
            <a:srgbClr val="FBAE40"/>
          </p15:clr>
        </p15:guide>
        <p15:guide id="7" orient="horz" pos="6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sic - 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BAF32-251C-17E1-1D50-85538D9ACC79}"/>
              </a:ext>
            </a:extLst>
          </p:cNvPr>
          <p:cNvSpPr>
            <a:spLocks noGrp="1"/>
          </p:cNvSpPr>
          <p:nvPr>
            <p:ph type="title" hasCustomPrompt="1"/>
          </p:nvPr>
        </p:nvSpPr>
        <p:spPr>
          <a:xfrm>
            <a:off x="394934" y="626862"/>
            <a:ext cx="11501410" cy="545640"/>
          </a:xfrm>
          <a:prstGeom prst="rect">
            <a:avLst/>
          </a:prstGeom>
        </p:spPr>
        <p:txBody>
          <a:bodyPr/>
          <a:lstStyle>
            <a:lvl1pPr>
              <a:defRPr sz="3600" b="0">
                <a:solidFill>
                  <a:schemeClr val="accent1"/>
                </a:solidFill>
              </a:defRPr>
            </a:lvl1pPr>
          </a:lstStyle>
          <a:p>
            <a:r>
              <a:rPr lang="en-US"/>
              <a:t>Click to edit slide title</a:t>
            </a:r>
          </a:p>
        </p:txBody>
      </p:sp>
      <p:sp>
        <p:nvSpPr>
          <p:cNvPr id="3" name="Content Placeholder 2">
            <a:extLst>
              <a:ext uri="{FF2B5EF4-FFF2-40B4-BE49-F238E27FC236}">
                <a16:creationId xmlns:a16="http://schemas.microsoft.com/office/drawing/2014/main" id="{08EC42F0-CDC4-F2E8-5427-41C6D4C87F0C}"/>
              </a:ext>
            </a:extLst>
          </p:cNvPr>
          <p:cNvSpPr>
            <a:spLocks noGrp="1"/>
          </p:cNvSpPr>
          <p:nvPr>
            <p:ph idx="1" hasCustomPrompt="1"/>
          </p:nvPr>
        </p:nvSpPr>
        <p:spPr>
          <a:xfrm>
            <a:off x="394934" y="1463041"/>
            <a:ext cx="3600994" cy="4544568"/>
          </a:xfrm>
          <a:prstGeom prst="rect">
            <a:avLst/>
          </a:prstGeom>
        </p:spPr>
        <p:txBody>
          <a:bodyPr/>
          <a:lstStyle>
            <a:lvl1pPr marL="290513" indent="-284163">
              <a:lnSpc>
                <a:spcPct val="100000"/>
              </a:lnSpc>
              <a:buSzPct val="100000"/>
              <a:buFontTx/>
              <a:buBlip>
                <a:blip r:embed="rId2">
                  <a:extLst>
                    <a:ext uri="{96DAC541-7B7A-43D3-8B79-37D633B846F1}">
                      <asvg:svgBlip xmlns:asvg="http://schemas.microsoft.com/office/drawing/2016/SVG/main" r:embed="rId3"/>
                    </a:ext>
                  </a:extLst>
                </a:blip>
              </a:buBlip>
              <a:tabLst/>
              <a:defRPr sz="26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a:p>
            <a:pPr lvl="1"/>
            <a:r>
              <a:rPr lang="en-US"/>
              <a:t>Second level</a:t>
            </a:r>
          </a:p>
          <a:p>
            <a:pPr lvl="2"/>
            <a:r>
              <a:rPr lang="en-US"/>
              <a:t>Third level</a:t>
            </a:r>
          </a:p>
        </p:txBody>
      </p:sp>
      <p:sp>
        <p:nvSpPr>
          <p:cNvPr id="8" name="Rectangle 7">
            <a:extLst>
              <a:ext uri="{FF2B5EF4-FFF2-40B4-BE49-F238E27FC236}">
                <a16:creationId xmlns:a16="http://schemas.microsoft.com/office/drawing/2014/main" id="{A9C8C639-6F08-92CD-F5DC-52E527F64824}"/>
              </a:ext>
            </a:extLst>
          </p:cNvPr>
          <p:cNvSpPr/>
          <p:nvPr userDrawn="1"/>
        </p:nvSpPr>
        <p:spPr>
          <a:xfrm>
            <a:off x="515271" y="415635"/>
            <a:ext cx="457200" cy="95642"/>
          </a:xfrm>
          <a:prstGeom prst="rect">
            <a:avLst/>
          </a:prstGeom>
          <a:solidFill>
            <a:srgbClr val="DD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F01617EF-F7E7-8144-6090-8739C59F2F57}"/>
              </a:ext>
            </a:extLst>
          </p:cNvPr>
          <p:cNvCxnSpPr/>
          <p:nvPr userDrawn="1"/>
        </p:nvCxnSpPr>
        <p:spPr>
          <a:xfrm>
            <a:off x="4166616" y="1463041"/>
            <a:ext cx="0" cy="4544568"/>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3BD669C5-7C35-11B3-C70C-AEB088EC0D92}"/>
              </a:ext>
            </a:extLst>
          </p:cNvPr>
          <p:cNvSpPr>
            <a:spLocks noGrp="1"/>
          </p:cNvSpPr>
          <p:nvPr>
            <p:ph idx="10" hasCustomPrompt="1"/>
          </p:nvPr>
        </p:nvSpPr>
        <p:spPr>
          <a:xfrm>
            <a:off x="4345142" y="1463041"/>
            <a:ext cx="3600994" cy="4544568"/>
          </a:xfrm>
          <a:prstGeom prst="rect">
            <a:avLst/>
          </a:prstGeom>
        </p:spPr>
        <p:txBody>
          <a:bodyPr/>
          <a:lstStyle>
            <a:lvl1pPr marL="290513" indent="-284163">
              <a:lnSpc>
                <a:spcPct val="100000"/>
              </a:lnSpc>
              <a:buSzPct val="100000"/>
              <a:buFontTx/>
              <a:buBlip>
                <a:blip r:embed="rId2">
                  <a:extLst>
                    <a:ext uri="{96DAC541-7B7A-43D3-8B79-37D633B846F1}">
                      <asvg:svgBlip xmlns:asvg="http://schemas.microsoft.com/office/drawing/2016/SVG/main" r:embed="rId3"/>
                    </a:ext>
                  </a:extLst>
                </a:blip>
              </a:buBlip>
              <a:tabLst/>
              <a:defRPr sz="26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a:p>
            <a:pPr lvl="1"/>
            <a:r>
              <a:rPr lang="en-US"/>
              <a:t>Second level</a:t>
            </a:r>
          </a:p>
          <a:p>
            <a:pPr lvl="2"/>
            <a:r>
              <a:rPr lang="en-US"/>
              <a:t>Third level</a:t>
            </a:r>
          </a:p>
        </p:txBody>
      </p:sp>
      <p:cxnSp>
        <p:nvCxnSpPr>
          <p:cNvPr id="7" name="Straight Connector 6">
            <a:extLst>
              <a:ext uri="{FF2B5EF4-FFF2-40B4-BE49-F238E27FC236}">
                <a16:creationId xmlns:a16="http://schemas.microsoft.com/office/drawing/2014/main" id="{B5F14478-BE24-EA26-889A-25DA29A2B3BD}"/>
              </a:ext>
            </a:extLst>
          </p:cNvPr>
          <p:cNvCxnSpPr/>
          <p:nvPr userDrawn="1"/>
        </p:nvCxnSpPr>
        <p:spPr>
          <a:xfrm>
            <a:off x="8125968" y="1463041"/>
            <a:ext cx="0" cy="4544568"/>
          </a:xfrm>
          <a:prstGeom prst="line">
            <a:avLst/>
          </a:prstGeom>
          <a:ln w="12700">
            <a:solidFill>
              <a:srgbClr val="0071CE"/>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A69272F0-52F7-1856-65FA-C00A85DC62AE}"/>
              </a:ext>
            </a:extLst>
          </p:cNvPr>
          <p:cNvSpPr>
            <a:spLocks noGrp="1"/>
          </p:cNvSpPr>
          <p:nvPr>
            <p:ph idx="11" hasCustomPrompt="1"/>
          </p:nvPr>
        </p:nvSpPr>
        <p:spPr>
          <a:xfrm>
            <a:off x="8304494" y="1463041"/>
            <a:ext cx="3600994" cy="4544568"/>
          </a:xfrm>
          <a:prstGeom prst="rect">
            <a:avLst/>
          </a:prstGeom>
        </p:spPr>
        <p:txBody>
          <a:bodyPr/>
          <a:lstStyle>
            <a:lvl1pPr marL="290513" indent="-284163">
              <a:lnSpc>
                <a:spcPct val="100000"/>
              </a:lnSpc>
              <a:buSzPct val="100000"/>
              <a:buFontTx/>
              <a:buBlip>
                <a:blip r:embed="rId2">
                  <a:extLst>
                    <a:ext uri="{96DAC541-7B7A-43D3-8B79-37D633B846F1}">
                      <asvg:svgBlip xmlns:asvg="http://schemas.microsoft.com/office/drawing/2016/SVG/main" r:embed="rId3"/>
                    </a:ext>
                  </a:extLst>
                </a:blip>
              </a:buBlip>
              <a:tabLst/>
              <a:defRPr sz="2600"/>
            </a:lvl1pPr>
            <a:lvl2pPr marL="746125" indent="-284163">
              <a:lnSpc>
                <a:spcPct val="100000"/>
              </a:lnSpc>
              <a:buSzPct val="100000"/>
              <a:buFontTx/>
              <a:buBlip>
                <a:blip r:embed="rId2">
                  <a:extLst>
                    <a:ext uri="{96DAC541-7B7A-43D3-8B79-37D633B846F1}">
                      <asvg:svgBlip xmlns:asvg="http://schemas.microsoft.com/office/drawing/2016/SVG/main" r:embed="rId3"/>
                    </a:ext>
                  </a:extLst>
                </a:blip>
              </a:buBlip>
              <a:tabLst/>
              <a:defRPr sz="2200"/>
            </a:lvl2pPr>
            <a:lvl3pPr marL="1143000" indent="-228600">
              <a:lnSpc>
                <a:spcPct val="100000"/>
              </a:lnSpc>
              <a:buSzPct val="100000"/>
              <a:buFontTx/>
              <a:buBlip>
                <a:blip r:embed="rId2">
                  <a:extLst>
                    <a:ext uri="{96DAC541-7B7A-43D3-8B79-37D633B846F1}">
                      <asvg:svgBlip xmlns:asvg="http://schemas.microsoft.com/office/drawing/2016/SVG/main" r:embed="rId3"/>
                    </a:ext>
                  </a:extLst>
                </a:blip>
              </a:buBlip>
              <a:defRPr sz="1800"/>
            </a:lvl3pPr>
            <a:lvl4pPr marL="1600200" indent="-228600">
              <a:buSzPct val="100000"/>
              <a:buFontTx/>
              <a:buBlip>
                <a:blip r:embed="rId2">
                  <a:extLst>
                    <a:ext uri="{96DAC541-7B7A-43D3-8B79-37D633B846F1}">
                      <asvg:svgBlip xmlns:asvg="http://schemas.microsoft.com/office/drawing/2016/SVG/main" r:embed="rId3"/>
                    </a:ext>
                  </a:extLst>
                </a:blip>
              </a:buBlip>
              <a:defRPr/>
            </a:lvl4pPr>
            <a:lvl5pPr marL="2057400" indent="-228600">
              <a:buSzPct val="100000"/>
              <a:buFontTx/>
              <a:buBlip>
                <a:blip r:embed="rId2">
                  <a:extLst>
                    <a:ext uri="{96DAC541-7B7A-43D3-8B79-37D633B846F1}">
                      <asvg:svgBlip xmlns:asvg="http://schemas.microsoft.com/office/drawing/2016/SVG/main" r:embed="rId3"/>
                    </a:ext>
                  </a:extLst>
                </a:blip>
              </a:buBlip>
              <a:defRPr/>
            </a:lvl5pPr>
          </a:lstStyle>
          <a:p>
            <a:pPr lvl="0"/>
            <a:r>
              <a:rPr lang="en-US"/>
              <a:t>Click to edit main text</a:t>
            </a:r>
          </a:p>
          <a:p>
            <a:pPr lvl="1"/>
            <a:r>
              <a:rPr lang="en-US"/>
              <a:t>Second level</a:t>
            </a:r>
          </a:p>
          <a:p>
            <a:pPr lvl="2"/>
            <a:r>
              <a:rPr lang="en-US"/>
              <a:t>Third level</a:t>
            </a:r>
          </a:p>
        </p:txBody>
      </p:sp>
    </p:spTree>
    <p:extLst>
      <p:ext uri="{BB962C8B-B14F-4D97-AF65-F5344CB8AC3E}">
        <p14:creationId xmlns:p14="http://schemas.microsoft.com/office/powerpoint/2010/main" val="3362291007"/>
      </p:ext>
    </p:extLst>
  </p:cSld>
  <p:clrMapOvr>
    <a:masterClrMapping/>
  </p:clrMapOvr>
  <p:hf sldNum="0" hd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hart 2 (Side by Side)">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7AF8B706-9C1F-F24C-C6D3-B772E6A18191}"/>
              </a:ext>
            </a:extLst>
          </p:cNvPr>
          <p:cNvGraphicFramePr>
            <a:graphicFrameLocks noChangeAspect="1"/>
          </p:cNvGraphicFramePr>
          <p:nvPr userDrawn="1">
            <p:custDataLst>
              <p:tags r:id="rId1"/>
            </p:custDataLst>
            <p:extLst>
              <p:ext uri="{D42A27DB-BD31-4B8C-83A1-F6EECF244321}">
                <p14:modId xmlns:p14="http://schemas.microsoft.com/office/powerpoint/2010/main" val="23397478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35" imgH="435" progId="TCLayout.ActiveDocument.1">
                  <p:embed/>
                </p:oleObj>
              </mc:Choice>
              <mc:Fallback>
                <p:oleObj name="think-cell Slide" r:id="rId3" imgW="435" imgH="435" progId="TCLayout.ActiveDocument.1">
                  <p:embed/>
                  <p:pic>
                    <p:nvPicPr>
                      <p:cNvPr id="11" name="think-cell data - do not delete" hidden="1">
                        <a:extLst>
                          <a:ext uri="{FF2B5EF4-FFF2-40B4-BE49-F238E27FC236}">
                            <a16:creationId xmlns:a16="http://schemas.microsoft.com/office/drawing/2014/main" id="{7AF8B706-9C1F-F24C-C6D3-B772E6A1819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Chart Placeholder 9">
            <a:extLst>
              <a:ext uri="{FF2B5EF4-FFF2-40B4-BE49-F238E27FC236}">
                <a16:creationId xmlns:a16="http://schemas.microsoft.com/office/drawing/2014/main" id="{BAC196D6-8CB3-4131-87FD-A5CDAC8E6F5F}"/>
              </a:ext>
            </a:extLst>
          </p:cNvPr>
          <p:cNvSpPr>
            <a:spLocks noGrp="1"/>
          </p:cNvSpPr>
          <p:nvPr>
            <p:ph type="chart" sz="quarter" idx="10" hasCustomPrompt="1"/>
          </p:nvPr>
        </p:nvSpPr>
        <p:spPr>
          <a:xfrm>
            <a:off x="396240" y="2476500"/>
            <a:ext cx="5547360" cy="3696020"/>
          </a:xfrm>
          <a:prstGeom prst="rect">
            <a:avLst/>
          </a:prstGeom>
        </p:spPr>
        <p:txBody>
          <a:bodyPr anchor="ctr"/>
          <a:lstStyle>
            <a:lvl1pPr marL="0" indent="0">
              <a:buNone/>
              <a:defRPr sz="1400" b="1" i="1"/>
            </a:lvl1pPr>
          </a:lstStyle>
          <a:p>
            <a:r>
              <a:rPr lang="en-US"/>
              <a:t>Copy/Paste Chart</a:t>
            </a:r>
          </a:p>
        </p:txBody>
      </p:sp>
      <p:sp>
        <p:nvSpPr>
          <p:cNvPr id="18" name="Chart Placeholder 9">
            <a:extLst>
              <a:ext uri="{FF2B5EF4-FFF2-40B4-BE49-F238E27FC236}">
                <a16:creationId xmlns:a16="http://schemas.microsoft.com/office/drawing/2014/main" id="{576C7D86-2CB9-415F-A65A-961B58C55C81}"/>
              </a:ext>
            </a:extLst>
          </p:cNvPr>
          <p:cNvSpPr>
            <a:spLocks noGrp="1"/>
          </p:cNvSpPr>
          <p:nvPr>
            <p:ph type="chart" sz="quarter" idx="13" hasCustomPrompt="1"/>
          </p:nvPr>
        </p:nvSpPr>
        <p:spPr>
          <a:xfrm>
            <a:off x="6248400" y="2476500"/>
            <a:ext cx="5600700" cy="3696020"/>
          </a:xfrm>
          <a:prstGeom prst="rect">
            <a:avLst/>
          </a:prstGeom>
        </p:spPr>
        <p:txBody>
          <a:bodyPr anchor="ctr"/>
          <a:lstStyle>
            <a:lvl1pPr marL="0" indent="0">
              <a:buNone/>
              <a:defRPr sz="1400" b="1" i="1"/>
            </a:lvl1pPr>
          </a:lstStyle>
          <a:p>
            <a:r>
              <a:rPr lang="en-US"/>
              <a:t>Copy/Paste Chart</a:t>
            </a:r>
          </a:p>
        </p:txBody>
      </p:sp>
      <p:sp>
        <p:nvSpPr>
          <p:cNvPr id="22" name="Line 12">
            <a:extLst>
              <a:ext uri="{FF2B5EF4-FFF2-40B4-BE49-F238E27FC236}">
                <a16:creationId xmlns:a16="http://schemas.microsoft.com/office/drawing/2014/main" id="{2807ECCB-6EC8-3F80-9B30-AEC58539E303}"/>
              </a:ext>
            </a:extLst>
          </p:cNvPr>
          <p:cNvSpPr>
            <a:spLocks noChangeShapeType="1"/>
          </p:cNvSpPr>
          <p:nvPr userDrawn="1"/>
        </p:nvSpPr>
        <p:spPr bwMode="gray">
          <a:xfrm>
            <a:off x="6096000" y="1386796"/>
            <a:ext cx="0" cy="4785724"/>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pic>
        <p:nvPicPr>
          <p:cNvPr id="6" name="Picture 5">
            <a:extLst>
              <a:ext uri="{FF2B5EF4-FFF2-40B4-BE49-F238E27FC236}">
                <a16:creationId xmlns:a16="http://schemas.microsoft.com/office/drawing/2014/main" id="{2DF413FC-ECF6-9439-A97D-6F268F6ACFA3}"/>
              </a:ext>
            </a:extLst>
          </p:cNvPr>
          <p:cNvPicPr>
            <a:picLocks noChangeAspect="1"/>
          </p:cNvPicPr>
          <p:nvPr userDrawn="1"/>
        </p:nvPicPr>
        <p:blipFill>
          <a:blip r:embed="rId5"/>
          <a:stretch>
            <a:fillRect/>
          </a:stretch>
        </p:blipFill>
        <p:spPr>
          <a:xfrm>
            <a:off x="109931" y="6443458"/>
            <a:ext cx="315031" cy="277654"/>
          </a:xfrm>
          <a:prstGeom prst="rect">
            <a:avLst/>
          </a:prstGeom>
        </p:spPr>
      </p:pic>
      <p:sp>
        <p:nvSpPr>
          <p:cNvPr id="7" name="TextBox 6">
            <a:extLst>
              <a:ext uri="{FF2B5EF4-FFF2-40B4-BE49-F238E27FC236}">
                <a16:creationId xmlns:a16="http://schemas.microsoft.com/office/drawing/2014/main" id="{6C72BB85-E828-C7EE-4583-D9323E394882}"/>
              </a:ext>
            </a:extLst>
          </p:cNvPr>
          <p:cNvSpPr txBox="1"/>
          <p:nvPr userDrawn="1"/>
        </p:nvSpPr>
        <p:spPr>
          <a:xfrm>
            <a:off x="11408949" y="6472291"/>
            <a:ext cx="533400" cy="138499"/>
          </a:xfrm>
          <a:prstGeom prst="rect">
            <a:avLst/>
          </a:prstGeom>
          <a:noFill/>
        </p:spPr>
        <p:txBody>
          <a:bodyPr wrap="square" lIns="0" tIns="0" rIns="0" bIns="0" rtlCol="0">
            <a:spAutoFit/>
          </a:bodyPr>
          <a:lstStyle/>
          <a:p>
            <a:pPr algn="r"/>
            <a:fld id="{10B16927-13B3-4496-9F89-5EF8D399C276}" type="slidenum">
              <a:rPr lang="en-US" sz="900" b="0" smtClean="0">
                <a:solidFill>
                  <a:schemeClr val="tx1"/>
                </a:solidFill>
              </a:rPr>
              <a:pPr algn="r"/>
              <a:t>‹#›</a:t>
            </a:fld>
            <a:endParaRPr lang="en-US" sz="900" b="0">
              <a:solidFill>
                <a:schemeClr val="tx1"/>
              </a:solidFill>
            </a:endParaRPr>
          </a:p>
        </p:txBody>
      </p:sp>
      <p:sp>
        <p:nvSpPr>
          <p:cNvPr id="8" name="Rectangle 7">
            <a:extLst>
              <a:ext uri="{FF2B5EF4-FFF2-40B4-BE49-F238E27FC236}">
                <a16:creationId xmlns:a16="http://schemas.microsoft.com/office/drawing/2014/main" id="{E28BDA19-6B5B-2978-DA23-E251613210A4}"/>
              </a:ext>
            </a:extLst>
          </p:cNvPr>
          <p:cNvSpPr/>
          <p:nvPr userDrawn="1"/>
        </p:nvSpPr>
        <p:spPr>
          <a:xfrm>
            <a:off x="195128" y="199134"/>
            <a:ext cx="11802848" cy="954420"/>
          </a:xfrm>
          <a:prstGeom prst="rect">
            <a:avLst/>
          </a:prstGeom>
          <a:solidFill>
            <a:srgbClr val="001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17">
            <a:extLst>
              <a:ext uri="{FF2B5EF4-FFF2-40B4-BE49-F238E27FC236}">
                <a16:creationId xmlns:a16="http://schemas.microsoft.com/office/drawing/2014/main" id="{652BDFB4-5F62-FB72-4990-F18E1D4B74FF}"/>
              </a:ext>
            </a:extLst>
          </p:cNvPr>
          <p:cNvSpPr/>
          <p:nvPr userDrawn="1"/>
        </p:nvSpPr>
        <p:spPr>
          <a:xfrm>
            <a:off x="9806588" y="193711"/>
            <a:ext cx="2191598" cy="954501"/>
          </a:xfrm>
          <a:custGeom>
            <a:avLst/>
            <a:gdLst>
              <a:gd name="connsiteX0" fmla="*/ 0 w 4691270"/>
              <a:gd name="connsiteY0" fmla="*/ 6858000 h 6858000"/>
              <a:gd name="connsiteX1" fmla="*/ 1848689 w 4691270"/>
              <a:gd name="connsiteY1" fmla="*/ 0 h 6858000"/>
              <a:gd name="connsiteX2" fmla="*/ 4691270 w 4691270"/>
              <a:gd name="connsiteY2" fmla="*/ 0 h 6858000"/>
              <a:gd name="connsiteX3" fmla="*/ 2842581 w 4691270"/>
              <a:gd name="connsiteY3" fmla="*/ 6858000 h 6858000"/>
              <a:gd name="connsiteX4" fmla="*/ 0 w 4691270"/>
              <a:gd name="connsiteY4" fmla="*/ 6858000 h 6858000"/>
              <a:gd name="connsiteX0" fmla="*/ 0 w 2915479"/>
              <a:gd name="connsiteY0" fmla="*/ 6858000 h 6858000"/>
              <a:gd name="connsiteX1" fmla="*/ 1848689 w 2915479"/>
              <a:gd name="connsiteY1" fmla="*/ 0 h 6858000"/>
              <a:gd name="connsiteX2" fmla="*/ 2915479 w 2915479"/>
              <a:gd name="connsiteY2" fmla="*/ 13253 h 6858000"/>
              <a:gd name="connsiteX3" fmla="*/ 2842581 w 2915479"/>
              <a:gd name="connsiteY3" fmla="*/ 6858000 h 6858000"/>
              <a:gd name="connsiteX4" fmla="*/ 0 w 2915479"/>
              <a:gd name="connsiteY4" fmla="*/ 6858000 h 6858000"/>
              <a:gd name="connsiteX0" fmla="*/ 0 w 2915479"/>
              <a:gd name="connsiteY0" fmla="*/ 6858000 h 6858000"/>
              <a:gd name="connsiteX1" fmla="*/ 1848689 w 2915479"/>
              <a:gd name="connsiteY1" fmla="*/ 0 h 6858000"/>
              <a:gd name="connsiteX2" fmla="*/ 2915479 w 2915479"/>
              <a:gd name="connsiteY2" fmla="*/ 1 h 6858000"/>
              <a:gd name="connsiteX3" fmla="*/ 2842581 w 2915479"/>
              <a:gd name="connsiteY3" fmla="*/ 6858000 h 6858000"/>
              <a:gd name="connsiteX4" fmla="*/ 0 w 2915479"/>
              <a:gd name="connsiteY4" fmla="*/ 6858000 h 6858000"/>
              <a:gd name="connsiteX0" fmla="*/ 0 w 3982268"/>
              <a:gd name="connsiteY0" fmla="*/ 6858000 h 6871252"/>
              <a:gd name="connsiteX1" fmla="*/ 1848689 w 3982268"/>
              <a:gd name="connsiteY1" fmla="*/ 0 h 6871252"/>
              <a:gd name="connsiteX2" fmla="*/ 2915479 w 3982268"/>
              <a:gd name="connsiteY2" fmla="*/ 1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2644 w 3982268"/>
              <a:gd name="connsiteY2" fmla="*/ 13253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7960 w 3982268"/>
              <a:gd name="connsiteY2" fmla="*/ 2621 h 6871252"/>
              <a:gd name="connsiteX3" fmla="*/ 3982268 w 3982268"/>
              <a:gd name="connsiteY3" fmla="*/ 6871252 h 6871252"/>
              <a:gd name="connsiteX4" fmla="*/ 0 w 3982268"/>
              <a:gd name="connsiteY4" fmla="*/ 6858000 h 6871252"/>
              <a:gd name="connsiteX0" fmla="*/ 0 w 3982268"/>
              <a:gd name="connsiteY0" fmla="*/ 6860695 h 6873947"/>
              <a:gd name="connsiteX1" fmla="*/ 1848689 w 3982268"/>
              <a:gd name="connsiteY1" fmla="*/ 2695 h 6873947"/>
              <a:gd name="connsiteX2" fmla="*/ 3927960 w 3982268"/>
              <a:gd name="connsiteY2" fmla="*/ 0 h 6873947"/>
              <a:gd name="connsiteX3" fmla="*/ 3982268 w 3982268"/>
              <a:gd name="connsiteY3" fmla="*/ 6873947 h 6873947"/>
              <a:gd name="connsiteX4" fmla="*/ 0 w 3982268"/>
              <a:gd name="connsiteY4" fmla="*/ 6860695 h 6873947"/>
              <a:gd name="connsiteX0" fmla="*/ 0 w 4014166"/>
              <a:gd name="connsiteY0" fmla="*/ 6860695 h 6860695"/>
              <a:gd name="connsiteX1" fmla="*/ 1848689 w 4014166"/>
              <a:gd name="connsiteY1" fmla="*/ 2695 h 6860695"/>
              <a:gd name="connsiteX2" fmla="*/ 3927960 w 4014166"/>
              <a:gd name="connsiteY2" fmla="*/ 0 h 6860695"/>
              <a:gd name="connsiteX3" fmla="*/ 4014166 w 4014166"/>
              <a:gd name="connsiteY3" fmla="*/ 6756989 h 6860695"/>
              <a:gd name="connsiteX4" fmla="*/ 0 w 4014166"/>
              <a:gd name="connsiteY4" fmla="*/ 6860695 h 686069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58000 h 6860620"/>
              <a:gd name="connsiteX1" fmla="*/ 1848689 w 3934421"/>
              <a:gd name="connsiteY1" fmla="*/ 0 h 6860620"/>
              <a:gd name="connsiteX2" fmla="*/ 3858110 w 3934421"/>
              <a:gd name="connsiteY2" fmla="*/ 79855 h 6860620"/>
              <a:gd name="connsiteX3" fmla="*/ 3934421 w 3934421"/>
              <a:gd name="connsiteY3" fmla="*/ 6860620 h 6860620"/>
              <a:gd name="connsiteX4" fmla="*/ 0 w 3934421"/>
              <a:gd name="connsiteY4" fmla="*/ 6858000 h 6860620"/>
              <a:gd name="connsiteX0" fmla="*/ 0 w 3934421"/>
              <a:gd name="connsiteY0" fmla="*/ 6860695 h 6863315"/>
              <a:gd name="connsiteX1" fmla="*/ 1848689 w 3934421"/>
              <a:gd name="connsiteY1" fmla="*/ 2695 h 6863315"/>
              <a:gd name="connsiteX2" fmla="*/ 3921610 w 3934421"/>
              <a:gd name="connsiteY2" fmla="*/ 0 h 6863315"/>
              <a:gd name="connsiteX3" fmla="*/ 3934421 w 3934421"/>
              <a:gd name="connsiteY3" fmla="*/ 6863315 h 6863315"/>
              <a:gd name="connsiteX4" fmla="*/ 0 w 3934421"/>
              <a:gd name="connsiteY4" fmla="*/ 6860695 h 6863315"/>
              <a:gd name="connsiteX0" fmla="*/ 0 w 21185743"/>
              <a:gd name="connsiteY0" fmla="*/ 6860695 h 6863315"/>
              <a:gd name="connsiteX1" fmla="*/ 1848689 w 21185743"/>
              <a:gd name="connsiteY1" fmla="*/ 2695 h 6863315"/>
              <a:gd name="connsiteX2" fmla="*/ 21185743 w 21185743"/>
              <a:gd name="connsiteY2" fmla="*/ 0 h 6863315"/>
              <a:gd name="connsiteX3" fmla="*/ 3934421 w 21185743"/>
              <a:gd name="connsiteY3" fmla="*/ 6863315 h 6863315"/>
              <a:gd name="connsiteX4" fmla="*/ 0 w 21185743"/>
              <a:gd name="connsiteY4" fmla="*/ 6860695 h 6863315"/>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78512"/>
              <a:gd name="connsiteY0" fmla="*/ 6860695 h 6860694"/>
              <a:gd name="connsiteX1" fmla="*/ 1848689 w 22078512"/>
              <a:gd name="connsiteY1" fmla="*/ 2695 h 6860694"/>
              <a:gd name="connsiteX2" fmla="*/ 21832566 w 22078512"/>
              <a:gd name="connsiteY2" fmla="*/ 0 h 6860694"/>
              <a:gd name="connsiteX3" fmla="*/ 22014184 w 22078512"/>
              <a:gd name="connsiteY3" fmla="*/ 6727378 h 6860694"/>
              <a:gd name="connsiteX4" fmla="*/ 0 w 22078512"/>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847161 h 6860694"/>
              <a:gd name="connsiteX4" fmla="*/ 0 w 22014184"/>
              <a:gd name="connsiteY4" fmla="*/ 6860695 h 6860694"/>
              <a:gd name="connsiteX0" fmla="*/ 0 w 22014184"/>
              <a:gd name="connsiteY0" fmla="*/ 6884648 h 6884647"/>
              <a:gd name="connsiteX1" fmla="*/ 1848689 w 22014184"/>
              <a:gd name="connsiteY1" fmla="*/ 26648 h 6884647"/>
              <a:gd name="connsiteX2" fmla="*/ 21928390 w 22014184"/>
              <a:gd name="connsiteY2" fmla="*/ 0 h 6884647"/>
              <a:gd name="connsiteX3" fmla="*/ 22014184 w 22014184"/>
              <a:gd name="connsiteY3" fmla="*/ 6871114 h 6884647"/>
              <a:gd name="connsiteX4" fmla="*/ 0 w 22014184"/>
              <a:gd name="connsiteY4" fmla="*/ 6884648 h 6884647"/>
              <a:gd name="connsiteX0" fmla="*/ 0 w 22014184"/>
              <a:gd name="connsiteY0" fmla="*/ 6858950 h 6858949"/>
              <a:gd name="connsiteX1" fmla="*/ 1848689 w 22014184"/>
              <a:gd name="connsiteY1" fmla="*/ 950 h 6858949"/>
              <a:gd name="connsiteX2" fmla="*/ 17291794 w 22014184"/>
              <a:gd name="connsiteY2" fmla="*/ 0 h 6858949"/>
              <a:gd name="connsiteX3" fmla="*/ 22014184 w 22014184"/>
              <a:gd name="connsiteY3" fmla="*/ 6845416 h 6858949"/>
              <a:gd name="connsiteX4" fmla="*/ 0 w 22014184"/>
              <a:gd name="connsiteY4" fmla="*/ 6858950 h 6858949"/>
              <a:gd name="connsiteX0" fmla="*/ 0 w 22014184"/>
              <a:gd name="connsiteY0" fmla="*/ 6858950 h 6858949"/>
              <a:gd name="connsiteX1" fmla="*/ 1848689 w 22014184"/>
              <a:gd name="connsiteY1" fmla="*/ 950 h 6858949"/>
              <a:gd name="connsiteX2" fmla="*/ 17943002 w 22014184"/>
              <a:gd name="connsiteY2" fmla="*/ 0 h 6858949"/>
              <a:gd name="connsiteX3" fmla="*/ 22014184 w 22014184"/>
              <a:gd name="connsiteY3" fmla="*/ 6845416 h 6858949"/>
              <a:gd name="connsiteX4" fmla="*/ 0 w 22014184"/>
              <a:gd name="connsiteY4" fmla="*/ 6858950 h 6858949"/>
              <a:gd name="connsiteX0" fmla="*/ 0 w 17950648"/>
              <a:gd name="connsiteY0" fmla="*/ 6858950 h 6858949"/>
              <a:gd name="connsiteX1" fmla="*/ 1848689 w 17950648"/>
              <a:gd name="connsiteY1" fmla="*/ 950 h 6858949"/>
              <a:gd name="connsiteX2" fmla="*/ 17943002 w 17950648"/>
              <a:gd name="connsiteY2" fmla="*/ 0 h 6858949"/>
              <a:gd name="connsiteX3" fmla="*/ 17950648 w 17950648"/>
              <a:gd name="connsiteY3" fmla="*/ 6845416 h 6858949"/>
              <a:gd name="connsiteX4" fmla="*/ 0 w 17950648"/>
              <a:gd name="connsiteY4" fmla="*/ 6858950 h 6858949"/>
              <a:gd name="connsiteX0" fmla="*/ 0 w 17976696"/>
              <a:gd name="connsiteY0" fmla="*/ 6858950 h 6858949"/>
              <a:gd name="connsiteX1" fmla="*/ 1848689 w 17976696"/>
              <a:gd name="connsiteY1" fmla="*/ 950 h 6858949"/>
              <a:gd name="connsiteX2" fmla="*/ 17943002 w 17976696"/>
              <a:gd name="connsiteY2" fmla="*/ 0 h 6858949"/>
              <a:gd name="connsiteX3" fmla="*/ 17976696 w 17976696"/>
              <a:gd name="connsiteY3" fmla="*/ 6845416 h 6858949"/>
              <a:gd name="connsiteX4" fmla="*/ 0 w 17976696"/>
              <a:gd name="connsiteY4" fmla="*/ 6858950 h 6858949"/>
              <a:gd name="connsiteX0" fmla="*/ 0 w 17995295"/>
              <a:gd name="connsiteY0" fmla="*/ 6858950 h 6858949"/>
              <a:gd name="connsiteX1" fmla="*/ 1848689 w 17995295"/>
              <a:gd name="connsiteY1" fmla="*/ 950 h 6858949"/>
              <a:gd name="connsiteX2" fmla="*/ 17995098 w 17995295"/>
              <a:gd name="connsiteY2" fmla="*/ 0 h 6858949"/>
              <a:gd name="connsiteX3" fmla="*/ 17976696 w 17995295"/>
              <a:gd name="connsiteY3" fmla="*/ 6845416 h 6858949"/>
              <a:gd name="connsiteX4" fmla="*/ 0 w 17995295"/>
              <a:gd name="connsiteY4" fmla="*/ 6858950 h 6858949"/>
              <a:gd name="connsiteX0" fmla="*/ 0 w 17995295"/>
              <a:gd name="connsiteY0" fmla="*/ 6927477 h 6927477"/>
              <a:gd name="connsiteX1" fmla="*/ 1848689 w 17995295"/>
              <a:gd name="connsiteY1" fmla="*/ 950 h 6927477"/>
              <a:gd name="connsiteX2" fmla="*/ 17995098 w 17995295"/>
              <a:gd name="connsiteY2" fmla="*/ 0 h 6927477"/>
              <a:gd name="connsiteX3" fmla="*/ 17976696 w 17995295"/>
              <a:gd name="connsiteY3" fmla="*/ 6845416 h 6927477"/>
              <a:gd name="connsiteX4" fmla="*/ 0 w 17995295"/>
              <a:gd name="connsiteY4" fmla="*/ 6927477 h 6927477"/>
              <a:gd name="connsiteX0" fmla="*/ 0 w 19185604"/>
              <a:gd name="connsiteY0" fmla="*/ 6927477 h 6927477"/>
              <a:gd name="connsiteX1" fmla="*/ 1848689 w 19185604"/>
              <a:gd name="connsiteY1" fmla="*/ 950 h 6927477"/>
              <a:gd name="connsiteX2" fmla="*/ 17995098 w 19185604"/>
              <a:gd name="connsiteY2" fmla="*/ 0 h 6927477"/>
              <a:gd name="connsiteX3" fmla="*/ 19185604 w 19185604"/>
              <a:gd name="connsiteY3" fmla="*/ 6913942 h 6927477"/>
              <a:gd name="connsiteX4" fmla="*/ 0 w 19185604"/>
              <a:gd name="connsiteY4" fmla="*/ 6927477 h 6927477"/>
              <a:gd name="connsiteX0" fmla="*/ 0 w 19204201"/>
              <a:gd name="connsiteY0" fmla="*/ 6996005 h 6996005"/>
              <a:gd name="connsiteX1" fmla="*/ 1848689 w 19204201"/>
              <a:gd name="connsiteY1" fmla="*/ 69478 h 6996005"/>
              <a:gd name="connsiteX2" fmla="*/ 19204007 w 19204201"/>
              <a:gd name="connsiteY2" fmla="*/ 0 h 6996005"/>
              <a:gd name="connsiteX3" fmla="*/ 19185604 w 19204201"/>
              <a:gd name="connsiteY3" fmla="*/ 6982470 h 6996005"/>
              <a:gd name="connsiteX4" fmla="*/ 0 w 19204201"/>
              <a:gd name="connsiteY4" fmla="*/ 6996005 h 6996005"/>
              <a:gd name="connsiteX0" fmla="*/ 0 w 19232185"/>
              <a:gd name="connsiteY0" fmla="*/ 6924622 h 6982470"/>
              <a:gd name="connsiteX1" fmla="*/ 1876673 w 19232185"/>
              <a:gd name="connsiteY1" fmla="*/ 69478 h 6982470"/>
              <a:gd name="connsiteX2" fmla="*/ 19231991 w 19232185"/>
              <a:gd name="connsiteY2" fmla="*/ 0 h 6982470"/>
              <a:gd name="connsiteX3" fmla="*/ 19213588 w 19232185"/>
              <a:gd name="connsiteY3" fmla="*/ 6982470 h 6982470"/>
              <a:gd name="connsiteX4" fmla="*/ 0 w 19232185"/>
              <a:gd name="connsiteY4" fmla="*/ 6924622 h 6982470"/>
              <a:gd name="connsiteX0" fmla="*/ 0 w 19213588"/>
              <a:gd name="connsiteY0" fmla="*/ 6924622 h 6982470"/>
              <a:gd name="connsiteX1" fmla="*/ 1876673 w 19213588"/>
              <a:gd name="connsiteY1" fmla="*/ 69478 h 6982470"/>
              <a:gd name="connsiteX2" fmla="*/ 19204007 w 19213588"/>
              <a:gd name="connsiteY2" fmla="*/ 0 h 6982470"/>
              <a:gd name="connsiteX3" fmla="*/ 19213588 w 19213588"/>
              <a:gd name="connsiteY3" fmla="*/ 6982470 h 6982470"/>
              <a:gd name="connsiteX4" fmla="*/ 0 w 19213588"/>
              <a:gd name="connsiteY4" fmla="*/ 6924622 h 6982470"/>
              <a:gd name="connsiteX0" fmla="*/ 0 w 19213588"/>
              <a:gd name="connsiteY0" fmla="*/ 6900828 h 6958676"/>
              <a:gd name="connsiteX1" fmla="*/ 1876673 w 19213588"/>
              <a:gd name="connsiteY1" fmla="*/ 45684 h 6958676"/>
              <a:gd name="connsiteX2" fmla="*/ 19204007 w 19213588"/>
              <a:gd name="connsiteY2" fmla="*/ 0 h 6958676"/>
              <a:gd name="connsiteX3" fmla="*/ 19213588 w 19213588"/>
              <a:gd name="connsiteY3" fmla="*/ 6958676 h 6958676"/>
              <a:gd name="connsiteX4" fmla="*/ 0 w 19213588"/>
              <a:gd name="connsiteY4" fmla="*/ 6900828 h 6958676"/>
              <a:gd name="connsiteX0" fmla="*/ 0 w 19296381"/>
              <a:gd name="connsiteY0" fmla="*/ 6970276 h 6970276"/>
              <a:gd name="connsiteX1" fmla="*/ 1959466 w 19296381"/>
              <a:gd name="connsiteY1" fmla="*/ 45684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235446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276 h 6970276"/>
              <a:gd name="connsiteX1" fmla="*/ 2373435 w 19296381"/>
              <a:gd name="connsiteY1" fmla="*/ 22537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428630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980586 w 19296381"/>
              <a:gd name="connsiteY1" fmla="*/ 45686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539021 w 19296381"/>
              <a:gd name="connsiteY1" fmla="*/ 68835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739 h 6959288"/>
              <a:gd name="connsiteX1" fmla="*/ 2539021 w 19296381"/>
              <a:gd name="connsiteY1" fmla="*/ 0 h 6959288"/>
              <a:gd name="connsiteX2" fmla="*/ 19286800 w 19296381"/>
              <a:gd name="connsiteY2" fmla="*/ 612 h 6959288"/>
              <a:gd name="connsiteX3" fmla="*/ 19296381 w 19296381"/>
              <a:gd name="connsiteY3" fmla="*/ 6959288 h 6959288"/>
              <a:gd name="connsiteX4" fmla="*/ 0 w 19296381"/>
              <a:gd name="connsiteY4" fmla="*/ 6947739 h 6959288"/>
              <a:gd name="connsiteX0" fmla="*/ 0 w 19268783"/>
              <a:gd name="connsiteY0" fmla="*/ 6924590 h 6959288"/>
              <a:gd name="connsiteX1" fmla="*/ 2511423 w 19268783"/>
              <a:gd name="connsiteY1" fmla="*/ 0 h 6959288"/>
              <a:gd name="connsiteX2" fmla="*/ 19259202 w 19268783"/>
              <a:gd name="connsiteY2" fmla="*/ 612 h 6959288"/>
              <a:gd name="connsiteX3" fmla="*/ 19268783 w 19268783"/>
              <a:gd name="connsiteY3" fmla="*/ 6959288 h 6959288"/>
              <a:gd name="connsiteX4" fmla="*/ 0 w 19268783"/>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59204"/>
              <a:gd name="connsiteY0" fmla="*/ 6924590 h 6959288"/>
              <a:gd name="connsiteX1" fmla="*/ 2511423 w 19259204"/>
              <a:gd name="connsiteY1" fmla="*/ 0 h 6959288"/>
              <a:gd name="connsiteX2" fmla="*/ 19259202 w 19259204"/>
              <a:gd name="connsiteY2" fmla="*/ 612 h 6959288"/>
              <a:gd name="connsiteX3" fmla="*/ 19241185 w 19259204"/>
              <a:gd name="connsiteY3" fmla="*/ 6959288 h 6959288"/>
              <a:gd name="connsiteX4" fmla="*/ 0 w 19259204"/>
              <a:gd name="connsiteY4" fmla="*/ 6924590 h 6959288"/>
              <a:gd name="connsiteX0" fmla="*/ 0 w 19038422"/>
              <a:gd name="connsiteY0" fmla="*/ 6924590 h 6959288"/>
              <a:gd name="connsiteX1" fmla="*/ 2290641 w 19038422"/>
              <a:gd name="connsiteY1" fmla="*/ 0 h 6959288"/>
              <a:gd name="connsiteX2" fmla="*/ 19038420 w 19038422"/>
              <a:gd name="connsiteY2" fmla="*/ 612 h 6959288"/>
              <a:gd name="connsiteX3" fmla="*/ 19020403 w 19038422"/>
              <a:gd name="connsiteY3" fmla="*/ 6959288 h 6959288"/>
              <a:gd name="connsiteX4" fmla="*/ 0 w 19038422"/>
              <a:gd name="connsiteY4" fmla="*/ 6924590 h 6959288"/>
              <a:gd name="connsiteX0" fmla="*/ 0 w 19049835"/>
              <a:gd name="connsiteY0" fmla="*/ 6924590 h 6959288"/>
              <a:gd name="connsiteX1" fmla="*/ 2290641 w 19049835"/>
              <a:gd name="connsiteY1" fmla="*/ 0 h 6959288"/>
              <a:gd name="connsiteX2" fmla="*/ 19038420 w 19049835"/>
              <a:gd name="connsiteY2" fmla="*/ 612 h 6959288"/>
              <a:gd name="connsiteX3" fmla="*/ 19048001 w 19049835"/>
              <a:gd name="connsiteY3" fmla="*/ 6959288 h 6959288"/>
              <a:gd name="connsiteX4" fmla="*/ 0 w 19049835"/>
              <a:gd name="connsiteY4" fmla="*/ 6924590 h 6959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835" h="6959288">
                <a:moveTo>
                  <a:pt x="0" y="6924590"/>
                </a:moveTo>
                <a:lnTo>
                  <a:pt x="2290641" y="0"/>
                </a:lnTo>
                <a:lnTo>
                  <a:pt x="19038420" y="612"/>
                </a:lnTo>
                <a:cubicBezTo>
                  <a:pt x="19029411" y="3479950"/>
                  <a:pt x="19057009" y="3479950"/>
                  <a:pt x="19048001" y="6959288"/>
                </a:cubicBezTo>
                <a:lnTo>
                  <a:pt x="0" y="6924590"/>
                </a:lnTo>
                <a:close/>
              </a:path>
            </a:pathLst>
          </a:custGeom>
          <a:solidFill>
            <a:srgbClr val="1D4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AB5DC966-74E7-04D8-7CF4-137247716DF9}"/>
              </a:ext>
            </a:extLst>
          </p:cNvPr>
          <p:cNvSpPr>
            <a:spLocks noGrp="1"/>
          </p:cNvSpPr>
          <p:nvPr>
            <p:ph type="title" hasCustomPrompt="1"/>
          </p:nvPr>
        </p:nvSpPr>
        <p:spPr>
          <a:xfrm>
            <a:off x="321340" y="353190"/>
            <a:ext cx="9512639" cy="678570"/>
          </a:xfrm>
          <a:prstGeom prst="rect">
            <a:avLst/>
          </a:prstGeom>
        </p:spPr>
        <p:txBody>
          <a:bodyPr vert="horz" anchor="ctr"/>
          <a:lstStyle>
            <a:lvl1pPr>
              <a:defRPr sz="2400" b="1">
                <a:solidFill>
                  <a:schemeClr val="bg1"/>
                </a:solidFill>
                <a:latin typeface="Gotham-Bold" panose="02000804030000020004" pitchFamily="2" charset="0"/>
              </a:defRPr>
            </a:lvl1pPr>
          </a:lstStyle>
          <a:p>
            <a:r>
              <a:rPr lang="en-US"/>
              <a:t>Click to edit slide title</a:t>
            </a:r>
          </a:p>
        </p:txBody>
      </p:sp>
      <p:sp>
        <p:nvSpPr>
          <p:cNvPr id="2" name="Text Placeholder 11">
            <a:extLst>
              <a:ext uri="{FF2B5EF4-FFF2-40B4-BE49-F238E27FC236}">
                <a16:creationId xmlns:a16="http://schemas.microsoft.com/office/drawing/2014/main" id="{F0EA5F99-2CE2-5C6A-1182-11B03D249BBB}"/>
              </a:ext>
            </a:extLst>
          </p:cNvPr>
          <p:cNvSpPr>
            <a:spLocks noGrp="1"/>
          </p:cNvSpPr>
          <p:nvPr>
            <p:ph type="body" sz="quarter" idx="11" hasCustomPrompt="1"/>
          </p:nvPr>
        </p:nvSpPr>
        <p:spPr>
          <a:xfrm>
            <a:off x="396240" y="1386796"/>
            <a:ext cx="5547360" cy="442004"/>
          </a:xfrm>
          <a:prstGeom prst="rect">
            <a:avLst/>
          </a:prstGeom>
        </p:spPr>
        <p:txBody>
          <a:bodyPr wrap="square" anchor="ctr">
            <a:noAutofit/>
          </a:bodyPr>
          <a:lstStyle>
            <a:lvl1pPr marL="0" indent="0">
              <a:lnSpc>
                <a:spcPct val="100000"/>
              </a:lnSpc>
              <a:spcBef>
                <a:spcPts val="0"/>
              </a:spcBef>
              <a:buNone/>
              <a:defRPr sz="2000" b="1">
                <a:latin typeface="+mj-lt"/>
              </a:defRPr>
            </a:lvl1pPr>
            <a:lvl2pPr>
              <a:defRPr sz="1400"/>
            </a:lvl2pPr>
            <a:lvl3pPr>
              <a:defRPr sz="1400"/>
            </a:lvl3pPr>
            <a:lvl4pPr>
              <a:defRPr sz="1400"/>
            </a:lvl4pPr>
            <a:lvl5pPr>
              <a:defRPr sz="1400"/>
            </a:lvl5pPr>
          </a:lstStyle>
          <a:p>
            <a:pPr lvl="0"/>
            <a:r>
              <a:rPr lang="en-US"/>
              <a:t>Heading 20 </a:t>
            </a:r>
            <a:r>
              <a:rPr lang="en-US" err="1"/>
              <a:t>pt</a:t>
            </a:r>
            <a:endParaRPr lang="en-US"/>
          </a:p>
        </p:txBody>
      </p:sp>
      <p:sp>
        <p:nvSpPr>
          <p:cNvPr id="3" name="Text Placeholder 13">
            <a:extLst>
              <a:ext uri="{FF2B5EF4-FFF2-40B4-BE49-F238E27FC236}">
                <a16:creationId xmlns:a16="http://schemas.microsoft.com/office/drawing/2014/main" id="{40BFE55B-7CC8-6328-12CF-26628F6C573F}"/>
              </a:ext>
            </a:extLst>
          </p:cNvPr>
          <p:cNvSpPr>
            <a:spLocks noGrp="1"/>
          </p:cNvSpPr>
          <p:nvPr>
            <p:ph type="body" sz="quarter" idx="12" hasCustomPrompt="1"/>
          </p:nvPr>
        </p:nvSpPr>
        <p:spPr>
          <a:xfrm>
            <a:off x="396240" y="1943100"/>
            <a:ext cx="5547360" cy="442004"/>
          </a:xfrm>
          <a:prstGeom prst="rect">
            <a:avLst/>
          </a:prstGeom>
        </p:spPr>
        <p:txBody>
          <a:bodyPr wrap="square" anchor="ctr">
            <a:noAutofit/>
          </a:bodyPr>
          <a:lstStyle>
            <a:lvl1pPr marL="0" indent="0">
              <a:lnSpc>
                <a:spcPct val="100000"/>
              </a:lnSpc>
              <a:spcBef>
                <a:spcPts val="0"/>
              </a:spcBef>
              <a:buNone/>
              <a:defRPr sz="16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Subheading 16 </a:t>
            </a:r>
            <a:r>
              <a:rPr lang="en-US" err="1"/>
              <a:t>pt</a:t>
            </a:r>
            <a:endParaRPr lang="en-US"/>
          </a:p>
        </p:txBody>
      </p:sp>
      <p:sp>
        <p:nvSpPr>
          <p:cNvPr id="4" name="Text Placeholder 11">
            <a:extLst>
              <a:ext uri="{FF2B5EF4-FFF2-40B4-BE49-F238E27FC236}">
                <a16:creationId xmlns:a16="http://schemas.microsoft.com/office/drawing/2014/main" id="{37D072E9-DC43-DB85-CED5-06FA61BFFD89}"/>
              </a:ext>
            </a:extLst>
          </p:cNvPr>
          <p:cNvSpPr>
            <a:spLocks noGrp="1"/>
          </p:cNvSpPr>
          <p:nvPr>
            <p:ph type="body" sz="quarter" idx="14" hasCustomPrompt="1"/>
          </p:nvPr>
        </p:nvSpPr>
        <p:spPr>
          <a:xfrm>
            <a:off x="6248400" y="1386796"/>
            <a:ext cx="5600700" cy="442004"/>
          </a:xfrm>
          <a:prstGeom prst="rect">
            <a:avLst/>
          </a:prstGeom>
        </p:spPr>
        <p:txBody>
          <a:bodyPr wrap="square" anchor="ctr">
            <a:noAutofit/>
          </a:bodyPr>
          <a:lstStyle>
            <a:lvl1pPr marL="0" indent="0">
              <a:lnSpc>
                <a:spcPct val="100000"/>
              </a:lnSpc>
              <a:spcBef>
                <a:spcPts val="0"/>
              </a:spcBef>
              <a:buNone/>
              <a:defRPr sz="2000" b="1">
                <a:latin typeface="+mj-lt"/>
              </a:defRPr>
            </a:lvl1pPr>
            <a:lvl2pPr>
              <a:defRPr sz="1400"/>
            </a:lvl2pPr>
            <a:lvl3pPr>
              <a:defRPr sz="1400"/>
            </a:lvl3pPr>
            <a:lvl4pPr>
              <a:defRPr sz="1400"/>
            </a:lvl4pPr>
            <a:lvl5pPr>
              <a:defRPr sz="1400"/>
            </a:lvl5pPr>
          </a:lstStyle>
          <a:p>
            <a:pPr lvl="0"/>
            <a:r>
              <a:rPr lang="en-US"/>
              <a:t>Heading 20 </a:t>
            </a:r>
            <a:r>
              <a:rPr lang="en-US" err="1"/>
              <a:t>pt</a:t>
            </a:r>
            <a:endParaRPr lang="en-US"/>
          </a:p>
        </p:txBody>
      </p:sp>
      <p:sp>
        <p:nvSpPr>
          <p:cNvPr id="5" name="Text Placeholder 13">
            <a:extLst>
              <a:ext uri="{FF2B5EF4-FFF2-40B4-BE49-F238E27FC236}">
                <a16:creationId xmlns:a16="http://schemas.microsoft.com/office/drawing/2014/main" id="{6096A405-EF1D-83FB-51FE-3B4CA6356828}"/>
              </a:ext>
            </a:extLst>
          </p:cNvPr>
          <p:cNvSpPr>
            <a:spLocks noGrp="1"/>
          </p:cNvSpPr>
          <p:nvPr>
            <p:ph type="body" sz="quarter" idx="15" hasCustomPrompt="1"/>
          </p:nvPr>
        </p:nvSpPr>
        <p:spPr>
          <a:xfrm>
            <a:off x="6248400" y="1943100"/>
            <a:ext cx="5600700" cy="442004"/>
          </a:xfrm>
          <a:prstGeom prst="rect">
            <a:avLst/>
          </a:prstGeom>
        </p:spPr>
        <p:txBody>
          <a:bodyPr wrap="square" anchor="ctr">
            <a:noAutofit/>
          </a:bodyPr>
          <a:lstStyle>
            <a:lvl1pPr marL="0" indent="0">
              <a:lnSpc>
                <a:spcPct val="100000"/>
              </a:lnSpc>
              <a:spcBef>
                <a:spcPts val="0"/>
              </a:spcBef>
              <a:buNone/>
              <a:defRPr sz="16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Subheading 16 </a:t>
            </a:r>
            <a:r>
              <a:rPr lang="en-US" err="1"/>
              <a:t>pt</a:t>
            </a:r>
            <a:endParaRPr lang="en-US"/>
          </a:p>
        </p:txBody>
      </p:sp>
    </p:spTree>
    <p:extLst>
      <p:ext uri="{BB962C8B-B14F-4D97-AF65-F5344CB8AC3E}">
        <p14:creationId xmlns:p14="http://schemas.microsoft.com/office/powerpoint/2010/main" val="32743538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guide id="4" orient="horz" pos="936">
          <p15:clr>
            <a:srgbClr val="FBAE40"/>
          </p15:clr>
        </p15:guide>
        <p15:guide id="5" pos="7152">
          <p15:clr>
            <a:srgbClr val="FBAE40"/>
          </p15:clr>
        </p15:guide>
        <p15:guide id="6" orient="horz" pos="60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hart with Callout">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990969B-430D-9E8C-D87A-0E0B8703AECE}"/>
              </a:ext>
            </a:extLst>
          </p:cNvPr>
          <p:cNvGraphicFramePr>
            <a:graphicFrameLocks noChangeAspect="1"/>
          </p:cNvGraphicFramePr>
          <p:nvPr userDrawn="1">
            <p:custDataLst>
              <p:tags r:id="rId1"/>
            </p:custDataLst>
            <p:extLst>
              <p:ext uri="{D42A27DB-BD31-4B8C-83A1-F6EECF244321}">
                <p14:modId xmlns:p14="http://schemas.microsoft.com/office/powerpoint/2010/main" val="37127671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35" imgH="435" progId="TCLayout.ActiveDocument.1">
                  <p:embed/>
                </p:oleObj>
              </mc:Choice>
              <mc:Fallback>
                <p:oleObj name="think-cell Slide" r:id="rId3" imgW="435" imgH="435" progId="TCLayout.ActiveDocument.1">
                  <p:embed/>
                  <p:pic>
                    <p:nvPicPr>
                      <p:cNvPr id="3" name="think-cell data - do not delete" hidden="1">
                        <a:extLst>
                          <a:ext uri="{FF2B5EF4-FFF2-40B4-BE49-F238E27FC236}">
                            <a16:creationId xmlns:a16="http://schemas.microsoft.com/office/drawing/2014/main" id="{4990969B-430D-9E8C-D87A-0E0B8703AEC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Chart Placeholder 9">
            <a:extLst>
              <a:ext uri="{FF2B5EF4-FFF2-40B4-BE49-F238E27FC236}">
                <a16:creationId xmlns:a16="http://schemas.microsoft.com/office/drawing/2014/main" id="{D198E60E-DB35-4195-BF3D-544025AF6AA6}"/>
              </a:ext>
            </a:extLst>
          </p:cNvPr>
          <p:cNvSpPr>
            <a:spLocks noGrp="1"/>
          </p:cNvSpPr>
          <p:nvPr>
            <p:ph type="chart" sz="quarter" idx="10" hasCustomPrompt="1"/>
          </p:nvPr>
        </p:nvSpPr>
        <p:spPr>
          <a:xfrm>
            <a:off x="396240" y="2398444"/>
            <a:ext cx="8595360" cy="3787418"/>
          </a:xfrm>
          <a:prstGeom prst="rect">
            <a:avLst/>
          </a:prstGeom>
        </p:spPr>
        <p:txBody>
          <a:bodyPr anchor="ctr"/>
          <a:lstStyle>
            <a:lvl1pPr marL="0" indent="0">
              <a:buNone/>
              <a:defRPr sz="1400" b="1" i="1"/>
            </a:lvl1pPr>
          </a:lstStyle>
          <a:p>
            <a:r>
              <a:rPr lang="en-US"/>
              <a:t>Copy/Paste Chart</a:t>
            </a:r>
          </a:p>
        </p:txBody>
      </p:sp>
      <p:sp>
        <p:nvSpPr>
          <p:cNvPr id="28" name="Text Placeholder 5">
            <a:extLst>
              <a:ext uri="{FF2B5EF4-FFF2-40B4-BE49-F238E27FC236}">
                <a16:creationId xmlns:a16="http://schemas.microsoft.com/office/drawing/2014/main" id="{AD966A77-70E3-45D9-ABFD-FC8AC7D3FA3A}"/>
              </a:ext>
            </a:extLst>
          </p:cNvPr>
          <p:cNvSpPr>
            <a:spLocks noGrp="1"/>
          </p:cNvSpPr>
          <p:nvPr>
            <p:ph type="body" sz="quarter" idx="25" hasCustomPrompt="1"/>
          </p:nvPr>
        </p:nvSpPr>
        <p:spPr>
          <a:xfrm>
            <a:off x="9131215" y="2398444"/>
            <a:ext cx="2615317" cy="3811856"/>
          </a:xfrm>
          <a:prstGeom prst="rect">
            <a:avLst/>
          </a:prstGeom>
        </p:spPr>
        <p:txBody>
          <a:bodyPr/>
          <a:lstStyle>
            <a:lvl1pPr>
              <a:defRPr sz="1800"/>
            </a:lvl1pPr>
            <a:lvl2pPr marL="548640" indent="-228600">
              <a:buFont typeface="Arial" panose="020B0604020202020204" pitchFamily="34" charset="0"/>
              <a:buChar char="‒"/>
              <a:defRPr sz="1600"/>
            </a:lvl2pPr>
            <a:lvl3pPr marL="822960" indent="-228600">
              <a:buFont typeface="Wingdings" panose="05000000000000000000" pitchFamily="2" charset="2"/>
              <a:buChar char="§"/>
              <a:defRPr sz="1400"/>
            </a:lvl3pPr>
            <a:lvl4pPr marL="1097280" indent="-228600">
              <a:buFont typeface="Courier New" panose="02070309020205020404" pitchFamily="49" charset="0"/>
              <a:buChar char="o"/>
              <a:defRPr sz="1400"/>
            </a:lvl4pPr>
          </a:lstStyle>
          <a:p>
            <a:pPr lvl="0"/>
            <a:r>
              <a:rPr lang="en-US"/>
              <a:t>Click to add content</a:t>
            </a:r>
          </a:p>
          <a:p>
            <a:pPr lvl="1"/>
            <a:r>
              <a:rPr lang="en-US"/>
              <a:t>Second level</a:t>
            </a:r>
          </a:p>
          <a:p>
            <a:pPr lvl="2"/>
            <a:r>
              <a:rPr lang="en-US"/>
              <a:t>Third level</a:t>
            </a:r>
          </a:p>
          <a:p>
            <a:pPr lvl="3"/>
            <a:r>
              <a:rPr lang="en-US"/>
              <a:t>Fourth level</a:t>
            </a:r>
          </a:p>
        </p:txBody>
      </p:sp>
      <p:sp>
        <p:nvSpPr>
          <p:cNvPr id="7" name="Text Placeholder 11">
            <a:extLst>
              <a:ext uri="{FF2B5EF4-FFF2-40B4-BE49-F238E27FC236}">
                <a16:creationId xmlns:a16="http://schemas.microsoft.com/office/drawing/2014/main" id="{B99C4FF2-8986-A0C5-80B0-3A8755C8EAF6}"/>
              </a:ext>
            </a:extLst>
          </p:cNvPr>
          <p:cNvSpPr>
            <a:spLocks noGrp="1"/>
          </p:cNvSpPr>
          <p:nvPr>
            <p:ph type="body" sz="quarter" idx="11" hasCustomPrompt="1"/>
          </p:nvPr>
        </p:nvSpPr>
        <p:spPr>
          <a:xfrm>
            <a:off x="396239" y="1386796"/>
            <a:ext cx="8595359" cy="442004"/>
          </a:xfrm>
          <a:prstGeom prst="rect">
            <a:avLst/>
          </a:prstGeom>
        </p:spPr>
        <p:txBody>
          <a:bodyPr wrap="square" anchor="ctr">
            <a:noAutofit/>
          </a:bodyPr>
          <a:lstStyle>
            <a:lvl1pPr marL="0" indent="0">
              <a:lnSpc>
                <a:spcPct val="100000"/>
              </a:lnSpc>
              <a:spcBef>
                <a:spcPts val="0"/>
              </a:spcBef>
              <a:buNone/>
              <a:defRPr sz="2000" b="1">
                <a:latin typeface="+mj-lt"/>
              </a:defRPr>
            </a:lvl1pPr>
            <a:lvl2pPr>
              <a:defRPr sz="1400"/>
            </a:lvl2pPr>
            <a:lvl3pPr>
              <a:defRPr sz="1400"/>
            </a:lvl3pPr>
            <a:lvl4pPr>
              <a:defRPr sz="1400"/>
            </a:lvl4pPr>
            <a:lvl5pPr>
              <a:defRPr sz="1400"/>
            </a:lvl5pPr>
          </a:lstStyle>
          <a:p>
            <a:pPr lvl="0"/>
            <a:r>
              <a:rPr lang="en-US"/>
              <a:t>Heading 20 </a:t>
            </a:r>
            <a:r>
              <a:rPr lang="en-US" err="1"/>
              <a:t>pt</a:t>
            </a:r>
            <a:endParaRPr lang="en-US"/>
          </a:p>
        </p:txBody>
      </p:sp>
      <p:sp>
        <p:nvSpPr>
          <p:cNvPr id="9" name="Text Placeholder 13">
            <a:extLst>
              <a:ext uri="{FF2B5EF4-FFF2-40B4-BE49-F238E27FC236}">
                <a16:creationId xmlns:a16="http://schemas.microsoft.com/office/drawing/2014/main" id="{1E98C812-48B0-C80A-1969-40ADBF9062C0}"/>
              </a:ext>
            </a:extLst>
          </p:cNvPr>
          <p:cNvSpPr>
            <a:spLocks noGrp="1"/>
          </p:cNvSpPr>
          <p:nvPr>
            <p:ph type="body" sz="quarter" idx="12" hasCustomPrompt="1"/>
          </p:nvPr>
        </p:nvSpPr>
        <p:spPr>
          <a:xfrm>
            <a:off x="396240" y="1885949"/>
            <a:ext cx="8595360" cy="442004"/>
          </a:xfrm>
          <a:prstGeom prst="rect">
            <a:avLst/>
          </a:prstGeom>
        </p:spPr>
        <p:txBody>
          <a:bodyPr wrap="square" anchor="ctr">
            <a:noAutofit/>
          </a:bodyPr>
          <a:lstStyle>
            <a:lvl1pPr marL="0" indent="0">
              <a:lnSpc>
                <a:spcPct val="100000"/>
              </a:lnSpc>
              <a:spcBef>
                <a:spcPts val="0"/>
              </a:spcBef>
              <a:buNone/>
              <a:defRPr sz="16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Subheading 16 </a:t>
            </a:r>
            <a:r>
              <a:rPr lang="en-US" err="1"/>
              <a:t>pt</a:t>
            </a:r>
            <a:endParaRPr lang="en-US"/>
          </a:p>
        </p:txBody>
      </p:sp>
      <p:pic>
        <p:nvPicPr>
          <p:cNvPr id="6" name="Picture 5">
            <a:extLst>
              <a:ext uri="{FF2B5EF4-FFF2-40B4-BE49-F238E27FC236}">
                <a16:creationId xmlns:a16="http://schemas.microsoft.com/office/drawing/2014/main" id="{F1974F0B-7EBF-BAC0-66BC-C5EB45DE6A5D}"/>
              </a:ext>
            </a:extLst>
          </p:cNvPr>
          <p:cNvPicPr>
            <a:picLocks noChangeAspect="1"/>
          </p:cNvPicPr>
          <p:nvPr userDrawn="1"/>
        </p:nvPicPr>
        <p:blipFill>
          <a:blip r:embed="rId5"/>
          <a:stretch>
            <a:fillRect/>
          </a:stretch>
        </p:blipFill>
        <p:spPr>
          <a:xfrm>
            <a:off x="109931" y="6443458"/>
            <a:ext cx="315031" cy="277654"/>
          </a:xfrm>
          <a:prstGeom prst="rect">
            <a:avLst/>
          </a:prstGeom>
        </p:spPr>
      </p:pic>
      <p:sp>
        <p:nvSpPr>
          <p:cNvPr id="8" name="TextBox 7">
            <a:extLst>
              <a:ext uri="{FF2B5EF4-FFF2-40B4-BE49-F238E27FC236}">
                <a16:creationId xmlns:a16="http://schemas.microsoft.com/office/drawing/2014/main" id="{B7F534A3-4F97-2CBC-E8BB-9C0B93B9F938}"/>
              </a:ext>
            </a:extLst>
          </p:cNvPr>
          <p:cNvSpPr txBox="1"/>
          <p:nvPr userDrawn="1"/>
        </p:nvSpPr>
        <p:spPr>
          <a:xfrm>
            <a:off x="11408949" y="6472291"/>
            <a:ext cx="533400" cy="138499"/>
          </a:xfrm>
          <a:prstGeom prst="rect">
            <a:avLst/>
          </a:prstGeom>
          <a:noFill/>
        </p:spPr>
        <p:txBody>
          <a:bodyPr wrap="square" lIns="0" tIns="0" rIns="0" bIns="0" rtlCol="0">
            <a:spAutoFit/>
          </a:bodyPr>
          <a:lstStyle/>
          <a:p>
            <a:pPr algn="r"/>
            <a:fld id="{10B16927-13B3-4496-9F89-5EF8D399C276}" type="slidenum">
              <a:rPr lang="en-US" sz="900" b="0" smtClean="0">
                <a:solidFill>
                  <a:schemeClr val="tx1"/>
                </a:solidFill>
              </a:rPr>
              <a:pPr algn="r"/>
              <a:t>‹#›</a:t>
            </a:fld>
            <a:endParaRPr lang="en-US" sz="900" b="0">
              <a:solidFill>
                <a:schemeClr val="tx1"/>
              </a:solidFill>
            </a:endParaRPr>
          </a:p>
        </p:txBody>
      </p:sp>
      <p:sp>
        <p:nvSpPr>
          <p:cNvPr id="10" name="Rectangle 9">
            <a:extLst>
              <a:ext uri="{FF2B5EF4-FFF2-40B4-BE49-F238E27FC236}">
                <a16:creationId xmlns:a16="http://schemas.microsoft.com/office/drawing/2014/main" id="{6CAF1FBD-5451-0A70-1985-6B80D7565893}"/>
              </a:ext>
            </a:extLst>
          </p:cNvPr>
          <p:cNvSpPr/>
          <p:nvPr userDrawn="1"/>
        </p:nvSpPr>
        <p:spPr>
          <a:xfrm>
            <a:off x="195128" y="199134"/>
            <a:ext cx="11802848" cy="954420"/>
          </a:xfrm>
          <a:prstGeom prst="rect">
            <a:avLst/>
          </a:prstGeom>
          <a:solidFill>
            <a:srgbClr val="001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7">
            <a:extLst>
              <a:ext uri="{FF2B5EF4-FFF2-40B4-BE49-F238E27FC236}">
                <a16:creationId xmlns:a16="http://schemas.microsoft.com/office/drawing/2014/main" id="{9E31659F-FCE8-32BF-1B63-2B3B4FAAFD72}"/>
              </a:ext>
            </a:extLst>
          </p:cNvPr>
          <p:cNvSpPr/>
          <p:nvPr userDrawn="1"/>
        </p:nvSpPr>
        <p:spPr>
          <a:xfrm>
            <a:off x="9806588" y="193711"/>
            <a:ext cx="2191598" cy="954501"/>
          </a:xfrm>
          <a:custGeom>
            <a:avLst/>
            <a:gdLst>
              <a:gd name="connsiteX0" fmla="*/ 0 w 4691270"/>
              <a:gd name="connsiteY0" fmla="*/ 6858000 h 6858000"/>
              <a:gd name="connsiteX1" fmla="*/ 1848689 w 4691270"/>
              <a:gd name="connsiteY1" fmla="*/ 0 h 6858000"/>
              <a:gd name="connsiteX2" fmla="*/ 4691270 w 4691270"/>
              <a:gd name="connsiteY2" fmla="*/ 0 h 6858000"/>
              <a:gd name="connsiteX3" fmla="*/ 2842581 w 4691270"/>
              <a:gd name="connsiteY3" fmla="*/ 6858000 h 6858000"/>
              <a:gd name="connsiteX4" fmla="*/ 0 w 4691270"/>
              <a:gd name="connsiteY4" fmla="*/ 6858000 h 6858000"/>
              <a:gd name="connsiteX0" fmla="*/ 0 w 2915479"/>
              <a:gd name="connsiteY0" fmla="*/ 6858000 h 6858000"/>
              <a:gd name="connsiteX1" fmla="*/ 1848689 w 2915479"/>
              <a:gd name="connsiteY1" fmla="*/ 0 h 6858000"/>
              <a:gd name="connsiteX2" fmla="*/ 2915479 w 2915479"/>
              <a:gd name="connsiteY2" fmla="*/ 13253 h 6858000"/>
              <a:gd name="connsiteX3" fmla="*/ 2842581 w 2915479"/>
              <a:gd name="connsiteY3" fmla="*/ 6858000 h 6858000"/>
              <a:gd name="connsiteX4" fmla="*/ 0 w 2915479"/>
              <a:gd name="connsiteY4" fmla="*/ 6858000 h 6858000"/>
              <a:gd name="connsiteX0" fmla="*/ 0 w 2915479"/>
              <a:gd name="connsiteY0" fmla="*/ 6858000 h 6858000"/>
              <a:gd name="connsiteX1" fmla="*/ 1848689 w 2915479"/>
              <a:gd name="connsiteY1" fmla="*/ 0 h 6858000"/>
              <a:gd name="connsiteX2" fmla="*/ 2915479 w 2915479"/>
              <a:gd name="connsiteY2" fmla="*/ 1 h 6858000"/>
              <a:gd name="connsiteX3" fmla="*/ 2842581 w 2915479"/>
              <a:gd name="connsiteY3" fmla="*/ 6858000 h 6858000"/>
              <a:gd name="connsiteX4" fmla="*/ 0 w 2915479"/>
              <a:gd name="connsiteY4" fmla="*/ 6858000 h 6858000"/>
              <a:gd name="connsiteX0" fmla="*/ 0 w 3982268"/>
              <a:gd name="connsiteY0" fmla="*/ 6858000 h 6871252"/>
              <a:gd name="connsiteX1" fmla="*/ 1848689 w 3982268"/>
              <a:gd name="connsiteY1" fmla="*/ 0 h 6871252"/>
              <a:gd name="connsiteX2" fmla="*/ 2915479 w 3982268"/>
              <a:gd name="connsiteY2" fmla="*/ 1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2644 w 3982268"/>
              <a:gd name="connsiteY2" fmla="*/ 13253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7960 w 3982268"/>
              <a:gd name="connsiteY2" fmla="*/ 2621 h 6871252"/>
              <a:gd name="connsiteX3" fmla="*/ 3982268 w 3982268"/>
              <a:gd name="connsiteY3" fmla="*/ 6871252 h 6871252"/>
              <a:gd name="connsiteX4" fmla="*/ 0 w 3982268"/>
              <a:gd name="connsiteY4" fmla="*/ 6858000 h 6871252"/>
              <a:gd name="connsiteX0" fmla="*/ 0 w 3982268"/>
              <a:gd name="connsiteY0" fmla="*/ 6860695 h 6873947"/>
              <a:gd name="connsiteX1" fmla="*/ 1848689 w 3982268"/>
              <a:gd name="connsiteY1" fmla="*/ 2695 h 6873947"/>
              <a:gd name="connsiteX2" fmla="*/ 3927960 w 3982268"/>
              <a:gd name="connsiteY2" fmla="*/ 0 h 6873947"/>
              <a:gd name="connsiteX3" fmla="*/ 3982268 w 3982268"/>
              <a:gd name="connsiteY3" fmla="*/ 6873947 h 6873947"/>
              <a:gd name="connsiteX4" fmla="*/ 0 w 3982268"/>
              <a:gd name="connsiteY4" fmla="*/ 6860695 h 6873947"/>
              <a:gd name="connsiteX0" fmla="*/ 0 w 4014166"/>
              <a:gd name="connsiteY0" fmla="*/ 6860695 h 6860695"/>
              <a:gd name="connsiteX1" fmla="*/ 1848689 w 4014166"/>
              <a:gd name="connsiteY1" fmla="*/ 2695 h 6860695"/>
              <a:gd name="connsiteX2" fmla="*/ 3927960 w 4014166"/>
              <a:gd name="connsiteY2" fmla="*/ 0 h 6860695"/>
              <a:gd name="connsiteX3" fmla="*/ 4014166 w 4014166"/>
              <a:gd name="connsiteY3" fmla="*/ 6756989 h 6860695"/>
              <a:gd name="connsiteX4" fmla="*/ 0 w 4014166"/>
              <a:gd name="connsiteY4" fmla="*/ 6860695 h 686069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58000 h 6860620"/>
              <a:gd name="connsiteX1" fmla="*/ 1848689 w 3934421"/>
              <a:gd name="connsiteY1" fmla="*/ 0 h 6860620"/>
              <a:gd name="connsiteX2" fmla="*/ 3858110 w 3934421"/>
              <a:gd name="connsiteY2" fmla="*/ 79855 h 6860620"/>
              <a:gd name="connsiteX3" fmla="*/ 3934421 w 3934421"/>
              <a:gd name="connsiteY3" fmla="*/ 6860620 h 6860620"/>
              <a:gd name="connsiteX4" fmla="*/ 0 w 3934421"/>
              <a:gd name="connsiteY4" fmla="*/ 6858000 h 6860620"/>
              <a:gd name="connsiteX0" fmla="*/ 0 w 3934421"/>
              <a:gd name="connsiteY0" fmla="*/ 6860695 h 6863315"/>
              <a:gd name="connsiteX1" fmla="*/ 1848689 w 3934421"/>
              <a:gd name="connsiteY1" fmla="*/ 2695 h 6863315"/>
              <a:gd name="connsiteX2" fmla="*/ 3921610 w 3934421"/>
              <a:gd name="connsiteY2" fmla="*/ 0 h 6863315"/>
              <a:gd name="connsiteX3" fmla="*/ 3934421 w 3934421"/>
              <a:gd name="connsiteY3" fmla="*/ 6863315 h 6863315"/>
              <a:gd name="connsiteX4" fmla="*/ 0 w 3934421"/>
              <a:gd name="connsiteY4" fmla="*/ 6860695 h 6863315"/>
              <a:gd name="connsiteX0" fmla="*/ 0 w 21185743"/>
              <a:gd name="connsiteY0" fmla="*/ 6860695 h 6863315"/>
              <a:gd name="connsiteX1" fmla="*/ 1848689 w 21185743"/>
              <a:gd name="connsiteY1" fmla="*/ 2695 h 6863315"/>
              <a:gd name="connsiteX2" fmla="*/ 21185743 w 21185743"/>
              <a:gd name="connsiteY2" fmla="*/ 0 h 6863315"/>
              <a:gd name="connsiteX3" fmla="*/ 3934421 w 21185743"/>
              <a:gd name="connsiteY3" fmla="*/ 6863315 h 6863315"/>
              <a:gd name="connsiteX4" fmla="*/ 0 w 21185743"/>
              <a:gd name="connsiteY4" fmla="*/ 6860695 h 6863315"/>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78512"/>
              <a:gd name="connsiteY0" fmla="*/ 6860695 h 6860694"/>
              <a:gd name="connsiteX1" fmla="*/ 1848689 w 22078512"/>
              <a:gd name="connsiteY1" fmla="*/ 2695 h 6860694"/>
              <a:gd name="connsiteX2" fmla="*/ 21832566 w 22078512"/>
              <a:gd name="connsiteY2" fmla="*/ 0 h 6860694"/>
              <a:gd name="connsiteX3" fmla="*/ 22014184 w 22078512"/>
              <a:gd name="connsiteY3" fmla="*/ 6727378 h 6860694"/>
              <a:gd name="connsiteX4" fmla="*/ 0 w 22078512"/>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847161 h 6860694"/>
              <a:gd name="connsiteX4" fmla="*/ 0 w 22014184"/>
              <a:gd name="connsiteY4" fmla="*/ 6860695 h 6860694"/>
              <a:gd name="connsiteX0" fmla="*/ 0 w 22014184"/>
              <a:gd name="connsiteY0" fmla="*/ 6884648 h 6884647"/>
              <a:gd name="connsiteX1" fmla="*/ 1848689 w 22014184"/>
              <a:gd name="connsiteY1" fmla="*/ 26648 h 6884647"/>
              <a:gd name="connsiteX2" fmla="*/ 21928390 w 22014184"/>
              <a:gd name="connsiteY2" fmla="*/ 0 h 6884647"/>
              <a:gd name="connsiteX3" fmla="*/ 22014184 w 22014184"/>
              <a:gd name="connsiteY3" fmla="*/ 6871114 h 6884647"/>
              <a:gd name="connsiteX4" fmla="*/ 0 w 22014184"/>
              <a:gd name="connsiteY4" fmla="*/ 6884648 h 6884647"/>
              <a:gd name="connsiteX0" fmla="*/ 0 w 22014184"/>
              <a:gd name="connsiteY0" fmla="*/ 6858950 h 6858949"/>
              <a:gd name="connsiteX1" fmla="*/ 1848689 w 22014184"/>
              <a:gd name="connsiteY1" fmla="*/ 950 h 6858949"/>
              <a:gd name="connsiteX2" fmla="*/ 17291794 w 22014184"/>
              <a:gd name="connsiteY2" fmla="*/ 0 h 6858949"/>
              <a:gd name="connsiteX3" fmla="*/ 22014184 w 22014184"/>
              <a:gd name="connsiteY3" fmla="*/ 6845416 h 6858949"/>
              <a:gd name="connsiteX4" fmla="*/ 0 w 22014184"/>
              <a:gd name="connsiteY4" fmla="*/ 6858950 h 6858949"/>
              <a:gd name="connsiteX0" fmla="*/ 0 w 22014184"/>
              <a:gd name="connsiteY0" fmla="*/ 6858950 h 6858949"/>
              <a:gd name="connsiteX1" fmla="*/ 1848689 w 22014184"/>
              <a:gd name="connsiteY1" fmla="*/ 950 h 6858949"/>
              <a:gd name="connsiteX2" fmla="*/ 17943002 w 22014184"/>
              <a:gd name="connsiteY2" fmla="*/ 0 h 6858949"/>
              <a:gd name="connsiteX3" fmla="*/ 22014184 w 22014184"/>
              <a:gd name="connsiteY3" fmla="*/ 6845416 h 6858949"/>
              <a:gd name="connsiteX4" fmla="*/ 0 w 22014184"/>
              <a:gd name="connsiteY4" fmla="*/ 6858950 h 6858949"/>
              <a:gd name="connsiteX0" fmla="*/ 0 w 17950648"/>
              <a:gd name="connsiteY0" fmla="*/ 6858950 h 6858949"/>
              <a:gd name="connsiteX1" fmla="*/ 1848689 w 17950648"/>
              <a:gd name="connsiteY1" fmla="*/ 950 h 6858949"/>
              <a:gd name="connsiteX2" fmla="*/ 17943002 w 17950648"/>
              <a:gd name="connsiteY2" fmla="*/ 0 h 6858949"/>
              <a:gd name="connsiteX3" fmla="*/ 17950648 w 17950648"/>
              <a:gd name="connsiteY3" fmla="*/ 6845416 h 6858949"/>
              <a:gd name="connsiteX4" fmla="*/ 0 w 17950648"/>
              <a:gd name="connsiteY4" fmla="*/ 6858950 h 6858949"/>
              <a:gd name="connsiteX0" fmla="*/ 0 w 17976696"/>
              <a:gd name="connsiteY0" fmla="*/ 6858950 h 6858949"/>
              <a:gd name="connsiteX1" fmla="*/ 1848689 w 17976696"/>
              <a:gd name="connsiteY1" fmla="*/ 950 h 6858949"/>
              <a:gd name="connsiteX2" fmla="*/ 17943002 w 17976696"/>
              <a:gd name="connsiteY2" fmla="*/ 0 h 6858949"/>
              <a:gd name="connsiteX3" fmla="*/ 17976696 w 17976696"/>
              <a:gd name="connsiteY3" fmla="*/ 6845416 h 6858949"/>
              <a:gd name="connsiteX4" fmla="*/ 0 w 17976696"/>
              <a:gd name="connsiteY4" fmla="*/ 6858950 h 6858949"/>
              <a:gd name="connsiteX0" fmla="*/ 0 w 17995295"/>
              <a:gd name="connsiteY0" fmla="*/ 6858950 h 6858949"/>
              <a:gd name="connsiteX1" fmla="*/ 1848689 w 17995295"/>
              <a:gd name="connsiteY1" fmla="*/ 950 h 6858949"/>
              <a:gd name="connsiteX2" fmla="*/ 17995098 w 17995295"/>
              <a:gd name="connsiteY2" fmla="*/ 0 h 6858949"/>
              <a:gd name="connsiteX3" fmla="*/ 17976696 w 17995295"/>
              <a:gd name="connsiteY3" fmla="*/ 6845416 h 6858949"/>
              <a:gd name="connsiteX4" fmla="*/ 0 w 17995295"/>
              <a:gd name="connsiteY4" fmla="*/ 6858950 h 6858949"/>
              <a:gd name="connsiteX0" fmla="*/ 0 w 17995295"/>
              <a:gd name="connsiteY0" fmla="*/ 6927477 h 6927477"/>
              <a:gd name="connsiteX1" fmla="*/ 1848689 w 17995295"/>
              <a:gd name="connsiteY1" fmla="*/ 950 h 6927477"/>
              <a:gd name="connsiteX2" fmla="*/ 17995098 w 17995295"/>
              <a:gd name="connsiteY2" fmla="*/ 0 h 6927477"/>
              <a:gd name="connsiteX3" fmla="*/ 17976696 w 17995295"/>
              <a:gd name="connsiteY3" fmla="*/ 6845416 h 6927477"/>
              <a:gd name="connsiteX4" fmla="*/ 0 w 17995295"/>
              <a:gd name="connsiteY4" fmla="*/ 6927477 h 6927477"/>
              <a:gd name="connsiteX0" fmla="*/ 0 w 19185604"/>
              <a:gd name="connsiteY0" fmla="*/ 6927477 h 6927477"/>
              <a:gd name="connsiteX1" fmla="*/ 1848689 w 19185604"/>
              <a:gd name="connsiteY1" fmla="*/ 950 h 6927477"/>
              <a:gd name="connsiteX2" fmla="*/ 17995098 w 19185604"/>
              <a:gd name="connsiteY2" fmla="*/ 0 h 6927477"/>
              <a:gd name="connsiteX3" fmla="*/ 19185604 w 19185604"/>
              <a:gd name="connsiteY3" fmla="*/ 6913942 h 6927477"/>
              <a:gd name="connsiteX4" fmla="*/ 0 w 19185604"/>
              <a:gd name="connsiteY4" fmla="*/ 6927477 h 6927477"/>
              <a:gd name="connsiteX0" fmla="*/ 0 w 19204201"/>
              <a:gd name="connsiteY0" fmla="*/ 6996005 h 6996005"/>
              <a:gd name="connsiteX1" fmla="*/ 1848689 w 19204201"/>
              <a:gd name="connsiteY1" fmla="*/ 69478 h 6996005"/>
              <a:gd name="connsiteX2" fmla="*/ 19204007 w 19204201"/>
              <a:gd name="connsiteY2" fmla="*/ 0 h 6996005"/>
              <a:gd name="connsiteX3" fmla="*/ 19185604 w 19204201"/>
              <a:gd name="connsiteY3" fmla="*/ 6982470 h 6996005"/>
              <a:gd name="connsiteX4" fmla="*/ 0 w 19204201"/>
              <a:gd name="connsiteY4" fmla="*/ 6996005 h 6996005"/>
              <a:gd name="connsiteX0" fmla="*/ 0 w 19232185"/>
              <a:gd name="connsiteY0" fmla="*/ 6924622 h 6982470"/>
              <a:gd name="connsiteX1" fmla="*/ 1876673 w 19232185"/>
              <a:gd name="connsiteY1" fmla="*/ 69478 h 6982470"/>
              <a:gd name="connsiteX2" fmla="*/ 19231991 w 19232185"/>
              <a:gd name="connsiteY2" fmla="*/ 0 h 6982470"/>
              <a:gd name="connsiteX3" fmla="*/ 19213588 w 19232185"/>
              <a:gd name="connsiteY3" fmla="*/ 6982470 h 6982470"/>
              <a:gd name="connsiteX4" fmla="*/ 0 w 19232185"/>
              <a:gd name="connsiteY4" fmla="*/ 6924622 h 6982470"/>
              <a:gd name="connsiteX0" fmla="*/ 0 w 19213588"/>
              <a:gd name="connsiteY0" fmla="*/ 6924622 h 6982470"/>
              <a:gd name="connsiteX1" fmla="*/ 1876673 w 19213588"/>
              <a:gd name="connsiteY1" fmla="*/ 69478 h 6982470"/>
              <a:gd name="connsiteX2" fmla="*/ 19204007 w 19213588"/>
              <a:gd name="connsiteY2" fmla="*/ 0 h 6982470"/>
              <a:gd name="connsiteX3" fmla="*/ 19213588 w 19213588"/>
              <a:gd name="connsiteY3" fmla="*/ 6982470 h 6982470"/>
              <a:gd name="connsiteX4" fmla="*/ 0 w 19213588"/>
              <a:gd name="connsiteY4" fmla="*/ 6924622 h 6982470"/>
              <a:gd name="connsiteX0" fmla="*/ 0 w 19213588"/>
              <a:gd name="connsiteY0" fmla="*/ 6900828 h 6958676"/>
              <a:gd name="connsiteX1" fmla="*/ 1876673 w 19213588"/>
              <a:gd name="connsiteY1" fmla="*/ 45684 h 6958676"/>
              <a:gd name="connsiteX2" fmla="*/ 19204007 w 19213588"/>
              <a:gd name="connsiteY2" fmla="*/ 0 h 6958676"/>
              <a:gd name="connsiteX3" fmla="*/ 19213588 w 19213588"/>
              <a:gd name="connsiteY3" fmla="*/ 6958676 h 6958676"/>
              <a:gd name="connsiteX4" fmla="*/ 0 w 19213588"/>
              <a:gd name="connsiteY4" fmla="*/ 6900828 h 6958676"/>
              <a:gd name="connsiteX0" fmla="*/ 0 w 19296381"/>
              <a:gd name="connsiteY0" fmla="*/ 6970276 h 6970276"/>
              <a:gd name="connsiteX1" fmla="*/ 1959466 w 19296381"/>
              <a:gd name="connsiteY1" fmla="*/ 45684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235446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276 h 6970276"/>
              <a:gd name="connsiteX1" fmla="*/ 2373435 w 19296381"/>
              <a:gd name="connsiteY1" fmla="*/ 22537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428630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980586 w 19296381"/>
              <a:gd name="connsiteY1" fmla="*/ 45686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539021 w 19296381"/>
              <a:gd name="connsiteY1" fmla="*/ 68835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739 h 6959288"/>
              <a:gd name="connsiteX1" fmla="*/ 2539021 w 19296381"/>
              <a:gd name="connsiteY1" fmla="*/ 0 h 6959288"/>
              <a:gd name="connsiteX2" fmla="*/ 19286800 w 19296381"/>
              <a:gd name="connsiteY2" fmla="*/ 612 h 6959288"/>
              <a:gd name="connsiteX3" fmla="*/ 19296381 w 19296381"/>
              <a:gd name="connsiteY3" fmla="*/ 6959288 h 6959288"/>
              <a:gd name="connsiteX4" fmla="*/ 0 w 19296381"/>
              <a:gd name="connsiteY4" fmla="*/ 6947739 h 6959288"/>
              <a:gd name="connsiteX0" fmla="*/ 0 w 19268783"/>
              <a:gd name="connsiteY0" fmla="*/ 6924590 h 6959288"/>
              <a:gd name="connsiteX1" fmla="*/ 2511423 w 19268783"/>
              <a:gd name="connsiteY1" fmla="*/ 0 h 6959288"/>
              <a:gd name="connsiteX2" fmla="*/ 19259202 w 19268783"/>
              <a:gd name="connsiteY2" fmla="*/ 612 h 6959288"/>
              <a:gd name="connsiteX3" fmla="*/ 19268783 w 19268783"/>
              <a:gd name="connsiteY3" fmla="*/ 6959288 h 6959288"/>
              <a:gd name="connsiteX4" fmla="*/ 0 w 19268783"/>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59204"/>
              <a:gd name="connsiteY0" fmla="*/ 6924590 h 6959288"/>
              <a:gd name="connsiteX1" fmla="*/ 2511423 w 19259204"/>
              <a:gd name="connsiteY1" fmla="*/ 0 h 6959288"/>
              <a:gd name="connsiteX2" fmla="*/ 19259202 w 19259204"/>
              <a:gd name="connsiteY2" fmla="*/ 612 h 6959288"/>
              <a:gd name="connsiteX3" fmla="*/ 19241185 w 19259204"/>
              <a:gd name="connsiteY3" fmla="*/ 6959288 h 6959288"/>
              <a:gd name="connsiteX4" fmla="*/ 0 w 19259204"/>
              <a:gd name="connsiteY4" fmla="*/ 6924590 h 6959288"/>
              <a:gd name="connsiteX0" fmla="*/ 0 w 19038422"/>
              <a:gd name="connsiteY0" fmla="*/ 6924590 h 6959288"/>
              <a:gd name="connsiteX1" fmla="*/ 2290641 w 19038422"/>
              <a:gd name="connsiteY1" fmla="*/ 0 h 6959288"/>
              <a:gd name="connsiteX2" fmla="*/ 19038420 w 19038422"/>
              <a:gd name="connsiteY2" fmla="*/ 612 h 6959288"/>
              <a:gd name="connsiteX3" fmla="*/ 19020403 w 19038422"/>
              <a:gd name="connsiteY3" fmla="*/ 6959288 h 6959288"/>
              <a:gd name="connsiteX4" fmla="*/ 0 w 19038422"/>
              <a:gd name="connsiteY4" fmla="*/ 6924590 h 6959288"/>
              <a:gd name="connsiteX0" fmla="*/ 0 w 19049835"/>
              <a:gd name="connsiteY0" fmla="*/ 6924590 h 6959288"/>
              <a:gd name="connsiteX1" fmla="*/ 2290641 w 19049835"/>
              <a:gd name="connsiteY1" fmla="*/ 0 h 6959288"/>
              <a:gd name="connsiteX2" fmla="*/ 19038420 w 19049835"/>
              <a:gd name="connsiteY2" fmla="*/ 612 h 6959288"/>
              <a:gd name="connsiteX3" fmla="*/ 19048001 w 19049835"/>
              <a:gd name="connsiteY3" fmla="*/ 6959288 h 6959288"/>
              <a:gd name="connsiteX4" fmla="*/ 0 w 19049835"/>
              <a:gd name="connsiteY4" fmla="*/ 6924590 h 6959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835" h="6959288">
                <a:moveTo>
                  <a:pt x="0" y="6924590"/>
                </a:moveTo>
                <a:lnTo>
                  <a:pt x="2290641" y="0"/>
                </a:lnTo>
                <a:lnTo>
                  <a:pt x="19038420" y="612"/>
                </a:lnTo>
                <a:cubicBezTo>
                  <a:pt x="19029411" y="3479950"/>
                  <a:pt x="19057009" y="3479950"/>
                  <a:pt x="19048001" y="6959288"/>
                </a:cubicBezTo>
                <a:lnTo>
                  <a:pt x="0" y="6924590"/>
                </a:lnTo>
                <a:close/>
              </a:path>
            </a:pathLst>
          </a:custGeom>
          <a:solidFill>
            <a:srgbClr val="1D4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F51D973-CC59-F710-23FA-5A9480FE79EB}"/>
              </a:ext>
            </a:extLst>
          </p:cNvPr>
          <p:cNvSpPr>
            <a:spLocks noGrp="1"/>
          </p:cNvSpPr>
          <p:nvPr>
            <p:ph type="title" hasCustomPrompt="1"/>
          </p:nvPr>
        </p:nvSpPr>
        <p:spPr>
          <a:xfrm>
            <a:off x="321340" y="353190"/>
            <a:ext cx="9512639" cy="678570"/>
          </a:xfrm>
          <a:prstGeom prst="rect">
            <a:avLst/>
          </a:prstGeom>
        </p:spPr>
        <p:txBody>
          <a:bodyPr vert="horz" anchor="ctr"/>
          <a:lstStyle>
            <a:lvl1pPr>
              <a:defRPr sz="2400" b="1">
                <a:solidFill>
                  <a:schemeClr val="bg1"/>
                </a:solidFill>
                <a:latin typeface="Gotham-Bold" panose="02000804030000020004" pitchFamily="2" charset="0"/>
              </a:defRPr>
            </a:lvl1pPr>
          </a:lstStyle>
          <a:p>
            <a:r>
              <a:rPr lang="en-US"/>
              <a:t>Click to edit slide title</a:t>
            </a:r>
          </a:p>
        </p:txBody>
      </p:sp>
    </p:spTree>
    <p:extLst>
      <p:ext uri="{BB962C8B-B14F-4D97-AF65-F5344CB8AC3E}">
        <p14:creationId xmlns:p14="http://schemas.microsoft.com/office/powerpoint/2010/main" val="2745203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40">
          <p15:clr>
            <a:srgbClr val="FBAE40"/>
          </p15:clr>
        </p15:guide>
        <p15:guide id="4" orient="horz" pos="936">
          <p15:clr>
            <a:srgbClr val="FBAE40"/>
          </p15:clr>
        </p15:guide>
        <p15:guide id="5" orient="horz" pos="3792">
          <p15:clr>
            <a:srgbClr val="FBAE40"/>
          </p15:clr>
        </p15:guide>
        <p15:guide id="6" pos="7152">
          <p15:clr>
            <a:srgbClr val="FBAE40"/>
          </p15:clr>
        </p15:guide>
        <p15:guide id="7" orient="horz" pos="60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hart 4 (ReportCar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62301680-A446-8D2E-2C98-5E35E9DFEC64}"/>
              </a:ext>
            </a:extLst>
          </p:cNvPr>
          <p:cNvGraphicFramePr>
            <a:graphicFrameLocks noChangeAspect="1"/>
          </p:cNvGraphicFramePr>
          <p:nvPr userDrawn="1">
            <p:custDataLst>
              <p:tags r:id="rId1"/>
            </p:custDataLst>
            <p:extLst>
              <p:ext uri="{D42A27DB-BD31-4B8C-83A1-F6EECF244321}">
                <p14:modId xmlns:p14="http://schemas.microsoft.com/office/powerpoint/2010/main" val="18193582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35" imgH="435" progId="TCLayout.ActiveDocument.1">
                  <p:embed/>
                </p:oleObj>
              </mc:Choice>
              <mc:Fallback>
                <p:oleObj name="think-cell Slide" r:id="rId3" imgW="435" imgH="435" progId="TCLayout.ActiveDocument.1">
                  <p:embed/>
                  <p:pic>
                    <p:nvPicPr>
                      <p:cNvPr id="6" name="think-cell data - do not delete" hidden="1">
                        <a:extLst>
                          <a:ext uri="{FF2B5EF4-FFF2-40B4-BE49-F238E27FC236}">
                            <a16:creationId xmlns:a16="http://schemas.microsoft.com/office/drawing/2014/main" id="{62301680-A446-8D2E-2C98-5E35E9DFEC6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Chart Placeholder 9">
            <a:extLst>
              <a:ext uri="{FF2B5EF4-FFF2-40B4-BE49-F238E27FC236}">
                <a16:creationId xmlns:a16="http://schemas.microsoft.com/office/drawing/2014/main" id="{C60C9D94-69D0-4B8E-83E0-855D6D38C7C6}"/>
              </a:ext>
            </a:extLst>
          </p:cNvPr>
          <p:cNvSpPr>
            <a:spLocks noGrp="1"/>
          </p:cNvSpPr>
          <p:nvPr>
            <p:ph type="chart" sz="quarter" idx="10" hasCustomPrompt="1"/>
          </p:nvPr>
        </p:nvSpPr>
        <p:spPr>
          <a:xfrm>
            <a:off x="578469" y="4433724"/>
            <a:ext cx="5186363" cy="1843341"/>
          </a:xfrm>
          <a:prstGeom prst="rect">
            <a:avLst/>
          </a:prstGeom>
        </p:spPr>
        <p:txBody>
          <a:bodyPr anchor="ctr"/>
          <a:lstStyle>
            <a:lvl1pPr marL="0" indent="0">
              <a:buNone/>
              <a:defRPr sz="1400" b="1" i="1"/>
            </a:lvl1pPr>
          </a:lstStyle>
          <a:p>
            <a:r>
              <a:rPr lang="en-US"/>
              <a:t>Copy/Paste Chart</a:t>
            </a:r>
          </a:p>
        </p:txBody>
      </p:sp>
      <p:sp>
        <p:nvSpPr>
          <p:cNvPr id="27" name="Chart Placeholder 9">
            <a:extLst>
              <a:ext uri="{FF2B5EF4-FFF2-40B4-BE49-F238E27FC236}">
                <a16:creationId xmlns:a16="http://schemas.microsoft.com/office/drawing/2014/main" id="{29C408E9-202D-4ABC-8A31-20AC50FEA454}"/>
              </a:ext>
            </a:extLst>
          </p:cNvPr>
          <p:cNvSpPr>
            <a:spLocks noGrp="1"/>
          </p:cNvSpPr>
          <p:nvPr>
            <p:ph type="chart" sz="quarter" idx="27" hasCustomPrompt="1"/>
          </p:nvPr>
        </p:nvSpPr>
        <p:spPr>
          <a:xfrm>
            <a:off x="578469" y="1772097"/>
            <a:ext cx="5186363" cy="1980909"/>
          </a:xfrm>
          <a:prstGeom prst="rect">
            <a:avLst/>
          </a:prstGeom>
        </p:spPr>
        <p:txBody>
          <a:bodyPr anchor="ctr"/>
          <a:lstStyle>
            <a:lvl1pPr marL="0" indent="0">
              <a:buNone/>
              <a:defRPr sz="1400" b="1" i="1"/>
            </a:lvl1pPr>
          </a:lstStyle>
          <a:p>
            <a:r>
              <a:rPr lang="en-US"/>
              <a:t>Copy/Paste Chart</a:t>
            </a:r>
          </a:p>
        </p:txBody>
      </p:sp>
      <p:sp>
        <p:nvSpPr>
          <p:cNvPr id="31" name="Text Placeholder 11">
            <a:extLst>
              <a:ext uri="{FF2B5EF4-FFF2-40B4-BE49-F238E27FC236}">
                <a16:creationId xmlns:a16="http://schemas.microsoft.com/office/drawing/2014/main" id="{638C5E8E-5F95-44D7-8411-0B49D2E39386}"/>
              </a:ext>
            </a:extLst>
          </p:cNvPr>
          <p:cNvSpPr>
            <a:spLocks noGrp="1"/>
          </p:cNvSpPr>
          <p:nvPr>
            <p:ph type="body" sz="quarter" idx="11" hasCustomPrompt="1"/>
          </p:nvPr>
        </p:nvSpPr>
        <p:spPr>
          <a:xfrm>
            <a:off x="583232" y="1337167"/>
            <a:ext cx="5181600" cy="313136"/>
          </a:xfrm>
          <a:prstGeom prst="rect">
            <a:avLst/>
          </a:prstGeom>
        </p:spPr>
        <p:txBody>
          <a:bodyPr wrap="square" anchor="ctr">
            <a:noAutofit/>
          </a:bodyPr>
          <a:lstStyle>
            <a:lvl1pPr marL="0" indent="0">
              <a:lnSpc>
                <a:spcPct val="100000"/>
              </a:lnSpc>
              <a:spcBef>
                <a:spcPts val="0"/>
              </a:spcBef>
              <a:buNone/>
              <a:defRPr sz="1600" b="1">
                <a:latin typeface="+mj-lt"/>
              </a:defRPr>
            </a:lvl1pPr>
            <a:lvl2pPr>
              <a:defRPr sz="1400"/>
            </a:lvl2pPr>
            <a:lvl3pPr>
              <a:defRPr sz="1400"/>
            </a:lvl3pPr>
            <a:lvl4pPr>
              <a:defRPr sz="1400"/>
            </a:lvl4pPr>
            <a:lvl5pPr>
              <a:defRPr sz="1400"/>
            </a:lvl5pPr>
          </a:lstStyle>
          <a:p>
            <a:pPr lvl="0"/>
            <a:r>
              <a:rPr lang="en-US"/>
              <a:t>Heading 16 </a:t>
            </a:r>
            <a:r>
              <a:rPr lang="en-US" err="1"/>
              <a:t>pt</a:t>
            </a:r>
            <a:endParaRPr lang="en-US"/>
          </a:p>
        </p:txBody>
      </p:sp>
      <p:sp>
        <p:nvSpPr>
          <p:cNvPr id="33" name="Chart Placeholder 9">
            <a:extLst>
              <a:ext uri="{FF2B5EF4-FFF2-40B4-BE49-F238E27FC236}">
                <a16:creationId xmlns:a16="http://schemas.microsoft.com/office/drawing/2014/main" id="{59798E18-5758-4C13-885A-C581A2BBFDF9}"/>
              </a:ext>
            </a:extLst>
          </p:cNvPr>
          <p:cNvSpPr>
            <a:spLocks noGrp="1"/>
          </p:cNvSpPr>
          <p:nvPr>
            <p:ph type="chart" sz="quarter" idx="31" hasCustomPrompt="1"/>
          </p:nvPr>
        </p:nvSpPr>
        <p:spPr>
          <a:xfrm>
            <a:off x="6293469" y="4433724"/>
            <a:ext cx="5186363" cy="1843341"/>
          </a:xfrm>
          <a:prstGeom prst="rect">
            <a:avLst/>
          </a:prstGeom>
        </p:spPr>
        <p:txBody>
          <a:bodyPr anchor="ctr"/>
          <a:lstStyle>
            <a:lvl1pPr marL="0" indent="0">
              <a:buNone/>
              <a:defRPr sz="1400" b="1" i="1"/>
            </a:lvl1pPr>
          </a:lstStyle>
          <a:p>
            <a:r>
              <a:rPr lang="en-US"/>
              <a:t>Copy/Paste Chart</a:t>
            </a:r>
          </a:p>
        </p:txBody>
      </p:sp>
      <p:sp>
        <p:nvSpPr>
          <p:cNvPr id="34" name="Chart Placeholder 9">
            <a:extLst>
              <a:ext uri="{FF2B5EF4-FFF2-40B4-BE49-F238E27FC236}">
                <a16:creationId xmlns:a16="http://schemas.microsoft.com/office/drawing/2014/main" id="{B5FA7E12-D2D6-414B-9F49-FF3F59DEA9AE}"/>
              </a:ext>
            </a:extLst>
          </p:cNvPr>
          <p:cNvSpPr>
            <a:spLocks noGrp="1"/>
          </p:cNvSpPr>
          <p:nvPr>
            <p:ph type="chart" sz="quarter" idx="32" hasCustomPrompt="1"/>
          </p:nvPr>
        </p:nvSpPr>
        <p:spPr>
          <a:xfrm>
            <a:off x="6293469" y="1772097"/>
            <a:ext cx="5186363" cy="1980909"/>
          </a:xfrm>
          <a:prstGeom prst="rect">
            <a:avLst/>
          </a:prstGeom>
        </p:spPr>
        <p:txBody>
          <a:bodyPr anchor="ctr"/>
          <a:lstStyle>
            <a:lvl1pPr marL="0" indent="0">
              <a:buNone/>
              <a:defRPr sz="1400" b="1" i="1"/>
            </a:lvl1pPr>
          </a:lstStyle>
          <a:p>
            <a:r>
              <a:rPr lang="en-US"/>
              <a:t>Copy/Paste Chart</a:t>
            </a:r>
          </a:p>
        </p:txBody>
      </p:sp>
      <p:sp>
        <p:nvSpPr>
          <p:cNvPr id="23" name="Text Placeholder 11">
            <a:extLst>
              <a:ext uri="{FF2B5EF4-FFF2-40B4-BE49-F238E27FC236}">
                <a16:creationId xmlns:a16="http://schemas.microsoft.com/office/drawing/2014/main" id="{3291455D-3531-CE7D-D5B9-8852D803E316}"/>
              </a:ext>
            </a:extLst>
          </p:cNvPr>
          <p:cNvSpPr>
            <a:spLocks noGrp="1"/>
          </p:cNvSpPr>
          <p:nvPr>
            <p:ph type="body" sz="quarter" idx="41" hasCustomPrompt="1"/>
          </p:nvPr>
        </p:nvSpPr>
        <p:spPr>
          <a:xfrm>
            <a:off x="6298232" y="1351365"/>
            <a:ext cx="5181600" cy="298937"/>
          </a:xfrm>
          <a:prstGeom prst="rect">
            <a:avLst/>
          </a:prstGeom>
        </p:spPr>
        <p:txBody>
          <a:bodyPr wrap="square" anchor="ctr">
            <a:noAutofit/>
          </a:bodyPr>
          <a:lstStyle>
            <a:lvl1pPr marL="0" indent="0">
              <a:lnSpc>
                <a:spcPct val="100000"/>
              </a:lnSpc>
              <a:spcBef>
                <a:spcPts val="0"/>
              </a:spcBef>
              <a:buNone/>
              <a:defRPr sz="1600" b="1">
                <a:latin typeface="+mj-lt"/>
              </a:defRPr>
            </a:lvl1pPr>
            <a:lvl2pPr>
              <a:defRPr sz="1400"/>
            </a:lvl2pPr>
            <a:lvl3pPr>
              <a:defRPr sz="1400"/>
            </a:lvl3pPr>
            <a:lvl4pPr>
              <a:defRPr sz="1400"/>
            </a:lvl4pPr>
            <a:lvl5pPr>
              <a:defRPr sz="1400"/>
            </a:lvl5pPr>
          </a:lstStyle>
          <a:p>
            <a:pPr lvl="0"/>
            <a:r>
              <a:rPr lang="en-US"/>
              <a:t>Heading 16 </a:t>
            </a:r>
            <a:r>
              <a:rPr lang="en-US" err="1"/>
              <a:t>pt</a:t>
            </a:r>
            <a:endParaRPr lang="en-US"/>
          </a:p>
        </p:txBody>
      </p:sp>
      <p:sp>
        <p:nvSpPr>
          <p:cNvPr id="2" name="Line 12">
            <a:extLst>
              <a:ext uri="{FF2B5EF4-FFF2-40B4-BE49-F238E27FC236}">
                <a16:creationId xmlns:a16="http://schemas.microsoft.com/office/drawing/2014/main" id="{2C87C77D-E575-1C0A-FE53-1F7F5D31C2E2}"/>
              </a:ext>
            </a:extLst>
          </p:cNvPr>
          <p:cNvSpPr>
            <a:spLocks noChangeShapeType="1"/>
          </p:cNvSpPr>
          <p:nvPr userDrawn="1"/>
        </p:nvSpPr>
        <p:spPr bwMode="gray">
          <a:xfrm>
            <a:off x="6019800" y="1187844"/>
            <a:ext cx="0" cy="5089221"/>
          </a:xfrm>
          <a:prstGeom prst="line">
            <a:avLst/>
          </a:prstGeom>
          <a:noFill/>
          <a:ln w="9525">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wrap="none" anchor="ctr"/>
          <a:lstStyle/>
          <a:p>
            <a:endParaRPr lang="en-US">
              <a:solidFill>
                <a:schemeClr val="tx2">
                  <a:lumMod val="50000"/>
                </a:schemeClr>
              </a:solidFill>
              <a:latin typeface="+mj-lt"/>
            </a:endParaRPr>
          </a:p>
        </p:txBody>
      </p:sp>
      <p:sp>
        <p:nvSpPr>
          <p:cNvPr id="8" name="TextBox 7">
            <a:extLst>
              <a:ext uri="{FF2B5EF4-FFF2-40B4-BE49-F238E27FC236}">
                <a16:creationId xmlns:a16="http://schemas.microsoft.com/office/drawing/2014/main" id="{E94AF243-8741-50DE-948A-AEC198BA4FAF}"/>
              </a:ext>
            </a:extLst>
          </p:cNvPr>
          <p:cNvSpPr txBox="1"/>
          <p:nvPr userDrawn="1"/>
        </p:nvSpPr>
        <p:spPr>
          <a:xfrm>
            <a:off x="11408949" y="6472291"/>
            <a:ext cx="533400" cy="138499"/>
          </a:xfrm>
          <a:prstGeom prst="rect">
            <a:avLst/>
          </a:prstGeom>
          <a:noFill/>
        </p:spPr>
        <p:txBody>
          <a:bodyPr wrap="square" lIns="0" tIns="0" rIns="0" bIns="0" rtlCol="0">
            <a:spAutoFit/>
          </a:bodyPr>
          <a:lstStyle/>
          <a:p>
            <a:pPr algn="r"/>
            <a:fld id="{10B16927-13B3-4496-9F89-5EF8D399C276}" type="slidenum">
              <a:rPr lang="en-US" sz="900" b="0" smtClean="0">
                <a:solidFill>
                  <a:schemeClr val="tx1"/>
                </a:solidFill>
              </a:rPr>
              <a:pPr algn="r"/>
              <a:t>‹#›</a:t>
            </a:fld>
            <a:endParaRPr lang="en-US" sz="900" b="0">
              <a:solidFill>
                <a:schemeClr val="tx1"/>
              </a:solidFill>
            </a:endParaRPr>
          </a:p>
        </p:txBody>
      </p:sp>
      <p:sp>
        <p:nvSpPr>
          <p:cNvPr id="9" name="Rectangle 8">
            <a:extLst>
              <a:ext uri="{FF2B5EF4-FFF2-40B4-BE49-F238E27FC236}">
                <a16:creationId xmlns:a16="http://schemas.microsoft.com/office/drawing/2014/main" id="{4D49138F-E637-A3DA-A162-58E736F5EA1F}"/>
              </a:ext>
            </a:extLst>
          </p:cNvPr>
          <p:cNvSpPr/>
          <p:nvPr userDrawn="1"/>
        </p:nvSpPr>
        <p:spPr>
          <a:xfrm>
            <a:off x="195128" y="199134"/>
            <a:ext cx="11802848" cy="954420"/>
          </a:xfrm>
          <a:prstGeom prst="rect">
            <a:avLst/>
          </a:prstGeom>
          <a:solidFill>
            <a:srgbClr val="001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17">
            <a:extLst>
              <a:ext uri="{FF2B5EF4-FFF2-40B4-BE49-F238E27FC236}">
                <a16:creationId xmlns:a16="http://schemas.microsoft.com/office/drawing/2014/main" id="{25EE04C2-1FFE-49B2-01DC-4591ED62D15E}"/>
              </a:ext>
            </a:extLst>
          </p:cNvPr>
          <p:cNvSpPr/>
          <p:nvPr userDrawn="1"/>
        </p:nvSpPr>
        <p:spPr>
          <a:xfrm>
            <a:off x="9806588" y="193711"/>
            <a:ext cx="2191598" cy="954501"/>
          </a:xfrm>
          <a:custGeom>
            <a:avLst/>
            <a:gdLst>
              <a:gd name="connsiteX0" fmla="*/ 0 w 4691270"/>
              <a:gd name="connsiteY0" fmla="*/ 6858000 h 6858000"/>
              <a:gd name="connsiteX1" fmla="*/ 1848689 w 4691270"/>
              <a:gd name="connsiteY1" fmla="*/ 0 h 6858000"/>
              <a:gd name="connsiteX2" fmla="*/ 4691270 w 4691270"/>
              <a:gd name="connsiteY2" fmla="*/ 0 h 6858000"/>
              <a:gd name="connsiteX3" fmla="*/ 2842581 w 4691270"/>
              <a:gd name="connsiteY3" fmla="*/ 6858000 h 6858000"/>
              <a:gd name="connsiteX4" fmla="*/ 0 w 4691270"/>
              <a:gd name="connsiteY4" fmla="*/ 6858000 h 6858000"/>
              <a:gd name="connsiteX0" fmla="*/ 0 w 2915479"/>
              <a:gd name="connsiteY0" fmla="*/ 6858000 h 6858000"/>
              <a:gd name="connsiteX1" fmla="*/ 1848689 w 2915479"/>
              <a:gd name="connsiteY1" fmla="*/ 0 h 6858000"/>
              <a:gd name="connsiteX2" fmla="*/ 2915479 w 2915479"/>
              <a:gd name="connsiteY2" fmla="*/ 13253 h 6858000"/>
              <a:gd name="connsiteX3" fmla="*/ 2842581 w 2915479"/>
              <a:gd name="connsiteY3" fmla="*/ 6858000 h 6858000"/>
              <a:gd name="connsiteX4" fmla="*/ 0 w 2915479"/>
              <a:gd name="connsiteY4" fmla="*/ 6858000 h 6858000"/>
              <a:gd name="connsiteX0" fmla="*/ 0 w 2915479"/>
              <a:gd name="connsiteY0" fmla="*/ 6858000 h 6858000"/>
              <a:gd name="connsiteX1" fmla="*/ 1848689 w 2915479"/>
              <a:gd name="connsiteY1" fmla="*/ 0 h 6858000"/>
              <a:gd name="connsiteX2" fmla="*/ 2915479 w 2915479"/>
              <a:gd name="connsiteY2" fmla="*/ 1 h 6858000"/>
              <a:gd name="connsiteX3" fmla="*/ 2842581 w 2915479"/>
              <a:gd name="connsiteY3" fmla="*/ 6858000 h 6858000"/>
              <a:gd name="connsiteX4" fmla="*/ 0 w 2915479"/>
              <a:gd name="connsiteY4" fmla="*/ 6858000 h 6858000"/>
              <a:gd name="connsiteX0" fmla="*/ 0 w 3982268"/>
              <a:gd name="connsiteY0" fmla="*/ 6858000 h 6871252"/>
              <a:gd name="connsiteX1" fmla="*/ 1848689 w 3982268"/>
              <a:gd name="connsiteY1" fmla="*/ 0 h 6871252"/>
              <a:gd name="connsiteX2" fmla="*/ 2915479 w 3982268"/>
              <a:gd name="connsiteY2" fmla="*/ 1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2644 w 3982268"/>
              <a:gd name="connsiteY2" fmla="*/ 13253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7960 w 3982268"/>
              <a:gd name="connsiteY2" fmla="*/ 2621 h 6871252"/>
              <a:gd name="connsiteX3" fmla="*/ 3982268 w 3982268"/>
              <a:gd name="connsiteY3" fmla="*/ 6871252 h 6871252"/>
              <a:gd name="connsiteX4" fmla="*/ 0 w 3982268"/>
              <a:gd name="connsiteY4" fmla="*/ 6858000 h 6871252"/>
              <a:gd name="connsiteX0" fmla="*/ 0 w 3982268"/>
              <a:gd name="connsiteY0" fmla="*/ 6860695 h 6873947"/>
              <a:gd name="connsiteX1" fmla="*/ 1848689 w 3982268"/>
              <a:gd name="connsiteY1" fmla="*/ 2695 h 6873947"/>
              <a:gd name="connsiteX2" fmla="*/ 3927960 w 3982268"/>
              <a:gd name="connsiteY2" fmla="*/ 0 h 6873947"/>
              <a:gd name="connsiteX3" fmla="*/ 3982268 w 3982268"/>
              <a:gd name="connsiteY3" fmla="*/ 6873947 h 6873947"/>
              <a:gd name="connsiteX4" fmla="*/ 0 w 3982268"/>
              <a:gd name="connsiteY4" fmla="*/ 6860695 h 6873947"/>
              <a:gd name="connsiteX0" fmla="*/ 0 w 4014166"/>
              <a:gd name="connsiteY0" fmla="*/ 6860695 h 6860695"/>
              <a:gd name="connsiteX1" fmla="*/ 1848689 w 4014166"/>
              <a:gd name="connsiteY1" fmla="*/ 2695 h 6860695"/>
              <a:gd name="connsiteX2" fmla="*/ 3927960 w 4014166"/>
              <a:gd name="connsiteY2" fmla="*/ 0 h 6860695"/>
              <a:gd name="connsiteX3" fmla="*/ 4014166 w 4014166"/>
              <a:gd name="connsiteY3" fmla="*/ 6756989 h 6860695"/>
              <a:gd name="connsiteX4" fmla="*/ 0 w 4014166"/>
              <a:gd name="connsiteY4" fmla="*/ 6860695 h 686069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58000 h 6860620"/>
              <a:gd name="connsiteX1" fmla="*/ 1848689 w 3934421"/>
              <a:gd name="connsiteY1" fmla="*/ 0 h 6860620"/>
              <a:gd name="connsiteX2" fmla="*/ 3858110 w 3934421"/>
              <a:gd name="connsiteY2" fmla="*/ 79855 h 6860620"/>
              <a:gd name="connsiteX3" fmla="*/ 3934421 w 3934421"/>
              <a:gd name="connsiteY3" fmla="*/ 6860620 h 6860620"/>
              <a:gd name="connsiteX4" fmla="*/ 0 w 3934421"/>
              <a:gd name="connsiteY4" fmla="*/ 6858000 h 6860620"/>
              <a:gd name="connsiteX0" fmla="*/ 0 w 3934421"/>
              <a:gd name="connsiteY0" fmla="*/ 6860695 h 6863315"/>
              <a:gd name="connsiteX1" fmla="*/ 1848689 w 3934421"/>
              <a:gd name="connsiteY1" fmla="*/ 2695 h 6863315"/>
              <a:gd name="connsiteX2" fmla="*/ 3921610 w 3934421"/>
              <a:gd name="connsiteY2" fmla="*/ 0 h 6863315"/>
              <a:gd name="connsiteX3" fmla="*/ 3934421 w 3934421"/>
              <a:gd name="connsiteY3" fmla="*/ 6863315 h 6863315"/>
              <a:gd name="connsiteX4" fmla="*/ 0 w 3934421"/>
              <a:gd name="connsiteY4" fmla="*/ 6860695 h 6863315"/>
              <a:gd name="connsiteX0" fmla="*/ 0 w 21185743"/>
              <a:gd name="connsiteY0" fmla="*/ 6860695 h 6863315"/>
              <a:gd name="connsiteX1" fmla="*/ 1848689 w 21185743"/>
              <a:gd name="connsiteY1" fmla="*/ 2695 h 6863315"/>
              <a:gd name="connsiteX2" fmla="*/ 21185743 w 21185743"/>
              <a:gd name="connsiteY2" fmla="*/ 0 h 6863315"/>
              <a:gd name="connsiteX3" fmla="*/ 3934421 w 21185743"/>
              <a:gd name="connsiteY3" fmla="*/ 6863315 h 6863315"/>
              <a:gd name="connsiteX4" fmla="*/ 0 w 21185743"/>
              <a:gd name="connsiteY4" fmla="*/ 6860695 h 6863315"/>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185743 w 22014184"/>
              <a:gd name="connsiteY2" fmla="*/ 0 h 6860694"/>
              <a:gd name="connsiteX3" fmla="*/ 22014184 w 22014184"/>
              <a:gd name="connsiteY3" fmla="*/ 6727378 h 6860694"/>
              <a:gd name="connsiteX4" fmla="*/ 0 w 22014184"/>
              <a:gd name="connsiteY4" fmla="*/ 6860695 h 6860694"/>
              <a:gd name="connsiteX0" fmla="*/ 0 w 22078512"/>
              <a:gd name="connsiteY0" fmla="*/ 6860695 h 6860694"/>
              <a:gd name="connsiteX1" fmla="*/ 1848689 w 22078512"/>
              <a:gd name="connsiteY1" fmla="*/ 2695 h 6860694"/>
              <a:gd name="connsiteX2" fmla="*/ 21832566 w 22078512"/>
              <a:gd name="connsiteY2" fmla="*/ 0 h 6860694"/>
              <a:gd name="connsiteX3" fmla="*/ 22014184 w 22078512"/>
              <a:gd name="connsiteY3" fmla="*/ 6727378 h 6860694"/>
              <a:gd name="connsiteX4" fmla="*/ 0 w 22078512"/>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727378 h 6860694"/>
              <a:gd name="connsiteX4" fmla="*/ 0 w 22014184"/>
              <a:gd name="connsiteY4" fmla="*/ 6860695 h 6860694"/>
              <a:gd name="connsiteX0" fmla="*/ 0 w 22014184"/>
              <a:gd name="connsiteY0" fmla="*/ 6860695 h 6860694"/>
              <a:gd name="connsiteX1" fmla="*/ 1848689 w 22014184"/>
              <a:gd name="connsiteY1" fmla="*/ 2695 h 6860694"/>
              <a:gd name="connsiteX2" fmla="*/ 21832566 w 22014184"/>
              <a:gd name="connsiteY2" fmla="*/ 0 h 6860694"/>
              <a:gd name="connsiteX3" fmla="*/ 22014184 w 22014184"/>
              <a:gd name="connsiteY3" fmla="*/ 6847161 h 6860694"/>
              <a:gd name="connsiteX4" fmla="*/ 0 w 22014184"/>
              <a:gd name="connsiteY4" fmla="*/ 6860695 h 6860694"/>
              <a:gd name="connsiteX0" fmla="*/ 0 w 22014184"/>
              <a:gd name="connsiteY0" fmla="*/ 6884648 h 6884647"/>
              <a:gd name="connsiteX1" fmla="*/ 1848689 w 22014184"/>
              <a:gd name="connsiteY1" fmla="*/ 26648 h 6884647"/>
              <a:gd name="connsiteX2" fmla="*/ 21928390 w 22014184"/>
              <a:gd name="connsiteY2" fmla="*/ 0 h 6884647"/>
              <a:gd name="connsiteX3" fmla="*/ 22014184 w 22014184"/>
              <a:gd name="connsiteY3" fmla="*/ 6871114 h 6884647"/>
              <a:gd name="connsiteX4" fmla="*/ 0 w 22014184"/>
              <a:gd name="connsiteY4" fmla="*/ 6884648 h 6884647"/>
              <a:gd name="connsiteX0" fmla="*/ 0 w 22014184"/>
              <a:gd name="connsiteY0" fmla="*/ 6858950 h 6858949"/>
              <a:gd name="connsiteX1" fmla="*/ 1848689 w 22014184"/>
              <a:gd name="connsiteY1" fmla="*/ 950 h 6858949"/>
              <a:gd name="connsiteX2" fmla="*/ 17291794 w 22014184"/>
              <a:gd name="connsiteY2" fmla="*/ 0 h 6858949"/>
              <a:gd name="connsiteX3" fmla="*/ 22014184 w 22014184"/>
              <a:gd name="connsiteY3" fmla="*/ 6845416 h 6858949"/>
              <a:gd name="connsiteX4" fmla="*/ 0 w 22014184"/>
              <a:gd name="connsiteY4" fmla="*/ 6858950 h 6858949"/>
              <a:gd name="connsiteX0" fmla="*/ 0 w 22014184"/>
              <a:gd name="connsiteY0" fmla="*/ 6858950 h 6858949"/>
              <a:gd name="connsiteX1" fmla="*/ 1848689 w 22014184"/>
              <a:gd name="connsiteY1" fmla="*/ 950 h 6858949"/>
              <a:gd name="connsiteX2" fmla="*/ 17943002 w 22014184"/>
              <a:gd name="connsiteY2" fmla="*/ 0 h 6858949"/>
              <a:gd name="connsiteX3" fmla="*/ 22014184 w 22014184"/>
              <a:gd name="connsiteY3" fmla="*/ 6845416 h 6858949"/>
              <a:gd name="connsiteX4" fmla="*/ 0 w 22014184"/>
              <a:gd name="connsiteY4" fmla="*/ 6858950 h 6858949"/>
              <a:gd name="connsiteX0" fmla="*/ 0 w 17950648"/>
              <a:gd name="connsiteY0" fmla="*/ 6858950 h 6858949"/>
              <a:gd name="connsiteX1" fmla="*/ 1848689 w 17950648"/>
              <a:gd name="connsiteY1" fmla="*/ 950 h 6858949"/>
              <a:gd name="connsiteX2" fmla="*/ 17943002 w 17950648"/>
              <a:gd name="connsiteY2" fmla="*/ 0 h 6858949"/>
              <a:gd name="connsiteX3" fmla="*/ 17950648 w 17950648"/>
              <a:gd name="connsiteY3" fmla="*/ 6845416 h 6858949"/>
              <a:gd name="connsiteX4" fmla="*/ 0 w 17950648"/>
              <a:gd name="connsiteY4" fmla="*/ 6858950 h 6858949"/>
              <a:gd name="connsiteX0" fmla="*/ 0 w 17976696"/>
              <a:gd name="connsiteY0" fmla="*/ 6858950 h 6858949"/>
              <a:gd name="connsiteX1" fmla="*/ 1848689 w 17976696"/>
              <a:gd name="connsiteY1" fmla="*/ 950 h 6858949"/>
              <a:gd name="connsiteX2" fmla="*/ 17943002 w 17976696"/>
              <a:gd name="connsiteY2" fmla="*/ 0 h 6858949"/>
              <a:gd name="connsiteX3" fmla="*/ 17976696 w 17976696"/>
              <a:gd name="connsiteY3" fmla="*/ 6845416 h 6858949"/>
              <a:gd name="connsiteX4" fmla="*/ 0 w 17976696"/>
              <a:gd name="connsiteY4" fmla="*/ 6858950 h 6858949"/>
              <a:gd name="connsiteX0" fmla="*/ 0 w 17995295"/>
              <a:gd name="connsiteY0" fmla="*/ 6858950 h 6858949"/>
              <a:gd name="connsiteX1" fmla="*/ 1848689 w 17995295"/>
              <a:gd name="connsiteY1" fmla="*/ 950 h 6858949"/>
              <a:gd name="connsiteX2" fmla="*/ 17995098 w 17995295"/>
              <a:gd name="connsiteY2" fmla="*/ 0 h 6858949"/>
              <a:gd name="connsiteX3" fmla="*/ 17976696 w 17995295"/>
              <a:gd name="connsiteY3" fmla="*/ 6845416 h 6858949"/>
              <a:gd name="connsiteX4" fmla="*/ 0 w 17995295"/>
              <a:gd name="connsiteY4" fmla="*/ 6858950 h 6858949"/>
              <a:gd name="connsiteX0" fmla="*/ 0 w 17995295"/>
              <a:gd name="connsiteY0" fmla="*/ 6927477 h 6927477"/>
              <a:gd name="connsiteX1" fmla="*/ 1848689 w 17995295"/>
              <a:gd name="connsiteY1" fmla="*/ 950 h 6927477"/>
              <a:gd name="connsiteX2" fmla="*/ 17995098 w 17995295"/>
              <a:gd name="connsiteY2" fmla="*/ 0 h 6927477"/>
              <a:gd name="connsiteX3" fmla="*/ 17976696 w 17995295"/>
              <a:gd name="connsiteY3" fmla="*/ 6845416 h 6927477"/>
              <a:gd name="connsiteX4" fmla="*/ 0 w 17995295"/>
              <a:gd name="connsiteY4" fmla="*/ 6927477 h 6927477"/>
              <a:gd name="connsiteX0" fmla="*/ 0 w 19185604"/>
              <a:gd name="connsiteY0" fmla="*/ 6927477 h 6927477"/>
              <a:gd name="connsiteX1" fmla="*/ 1848689 w 19185604"/>
              <a:gd name="connsiteY1" fmla="*/ 950 h 6927477"/>
              <a:gd name="connsiteX2" fmla="*/ 17995098 w 19185604"/>
              <a:gd name="connsiteY2" fmla="*/ 0 h 6927477"/>
              <a:gd name="connsiteX3" fmla="*/ 19185604 w 19185604"/>
              <a:gd name="connsiteY3" fmla="*/ 6913942 h 6927477"/>
              <a:gd name="connsiteX4" fmla="*/ 0 w 19185604"/>
              <a:gd name="connsiteY4" fmla="*/ 6927477 h 6927477"/>
              <a:gd name="connsiteX0" fmla="*/ 0 w 19204201"/>
              <a:gd name="connsiteY0" fmla="*/ 6996005 h 6996005"/>
              <a:gd name="connsiteX1" fmla="*/ 1848689 w 19204201"/>
              <a:gd name="connsiteY1" fmla="*/ 69478 h 6996005"/>
              <a:gd name="connsiteX2" fmla="*/ 19204007 w 19204201"/>
              <a:gd name="connsiteY2" fmla="*/ 0 h 6996005"/>
              <a:gd name="connsiteX3" fmla="*/ 19185604 w 19204201"/>
              <a:gd name="connsiteY3" fmla="*/ 6982470 h 6996005"/>
              <a:gd name="connsiteX4" fmla="*/ 0 w 19204201"/>
              <a:gd name="connsiteY4" fmla="*/ 6996005 h 6996005"/>
              <a:gd name="connsiteX0" fmla="*/ 0 w 19232185"/>
              <a:gd name="connsiteY0" fmla="*/ 6924622 h 6982470"/>
              <a:gd name="connsiteX1" fmla="*/ 1876673 w 19232185"/>
              <a:gd name="connsiteY1" fmla="*/ 69478 h 6982470"/>
              <a:gd name="connsiteX2" fmla="*/ 19231991 w 19232185"/>
              <a:gd name="connsiteY2" fmla="*/ 0 h 6982470"/>
              <a:gd name="connsiteX3" fmla="*/ 19213588 w 19232185"/>
              <a:gd name="connsiteY3" fmla="*/ 6982470 h 6982470"/>
              <a:gd name="connsiteX4" fmla="*/ 0 w 19232185"/>
              <a:gd name="connsiteY4" fmla="*/ 6924622 h 6982470"/>
              <a:gd name="connsiteX0" fmla="*/ 0 w 19213588"/>
              <a:gd name="connsiteY0" fmla="*/ 6924622 h 6982470"/>
              <a:gd name="connsiteX1" fmla="*/ 1876673 w 19213588"/>
              <a:gd name="connsiteY1" fmla="*/ 69478 h 6982470"/>
              <a:gd name="connsiteX2" fmla="*/ 19204007 w 19213588"/>
              <a:gd name="connsiteY2" fmla="*/ 0 h 6982470"/>
              <a:gd name="connsiteX3" fmla="*/ 19213588 w 19213588"/>
              <a:gd name="connsiteY3" fmla="*/ 6982470 h 6982470"/>
              <a:gd name="connsiteX4" fmla="*/ 0 w 19213588"/>
              <a:gd name="connsiteY4" fmla="*/ 6924622 h 6982470"/>
              <a:gd name="connsiteX0" fmla="*/ 0 w 19213588"/>
              <a:gd name="connsiteY0" fmla="*/ 6900828 h 6958676"/>
              <a:gd name="connsiteX1" fmla="*/ 1876673 w 19213588"/>
              <a:gd name="connsiteY1" fmla="*/ 45684 h 6958676"/>
              <a:gd name="connsiteX2" fmla="*/ 19204007 w 19213588"/>
              <a:gd name="connsiteY2" fmla="*/ 0 h 6958676"/>
              <a:gd name="connsiteX3" fmla="*/ 19213588 w 19213588"/>
              <a:gd name="connsiteY3" fmla="*/ 6958676 h 6958676"/>
              <a:gd name="connsiteX4" fmla="*/ 0 w 19213588"/>
              <a:gd name="connsiteY4" fmla="*/ 6900828 h 6958676"/>
              <a:gd name="connsiteX0" fmla="*/ 0 w 19296381"/>
              <a:gd name="connsiteY0" fmla="*/ 6970276 h 6970276"/>
              <a:gd name="connsiteX1" fmla="*/ 1959466 w 19296381"/>
              <a:gd name="connsiteY1" fmla="*/ 45684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152652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888 h 6970888"/>
              <a:gd name="connsiteX1" fmla="*/ 2235446 w 19296381"/>
              <a:gd name="connsiteY1" fmla="*/ 0 h 6970888"/>
              <a:gd name="connsiteX2" fmla="*/ 19286800 w 19296381"/>
              <a:gd name="connsiteY2" fmla="*/ 612 h 6970888"/>
              <a:gd name="connsiteX3" fmla="*/ 19296381 w 19296381"/>
              <a:gd name="connsiteY3" fmla="*/ 6959288 h 6970888"/>
              <a:gd name="connsiteX4" fmla="*/ 0 w 19296381"/>
              <a:gd name="connsiteY4" fmla="*/ 6970888 h 6970888"/>
              <a:gd name="connsiteX0" fmla="*/ 0 w 19296381"/>
              <a:gd name="connsiteY0" fmla="*/ 6970276 h 6970276"/>
              <a:gd name="connsiteX1" fmla="*/ 2373435 w 19296381"/>
              <a:gd name="connsiteY1" fmla="*/ 22537 h 6970276"/>
              <a:gd name="connsiteX2" fmla="*/ 19286800 w 19296381"/>
              <a:gd name="connsiteY2" fmla="*/ 0 h 6970276"/>
              <a:gd name="connsiteX3" fmla="*/ 19296381 w 19296381"/>
              <a:gd name="connsiteY3" fmla="*/ 6958676 h 6970276"/>
              <a:gd name="connsiteX4" fmla="*/ 0 w 19296381"/>
              <a:gd name="connsiteY4" fmla="*/ 6970276 h 69702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373435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428630 w 19296381"/>
              <a:gd name="connsiteY1" fmla="*/ 22537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980586 w 19296381"/>
              <a:gd name="connsiteY1" fmla="*/ 45686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127 h 6958676"/>
              <a:gd name="connsiteX1" fmla="*/ 2539021 w 19296381"/>
              <a:gd name="connsiteY1" fmla="*/ 68835 h 6958676"/>
              <a:gd name="connsiteX2" fmla="*/ 19286800 w 19296381"/>
              <a:gd name="connsiteY2" fmla="*/ 0 h 6958676"/>
              <a:gd name="connsiteX3" fmla="*/ 19296381 w 19296381"/>
              <a:gd name="connsiteY3" fmla="*/ 6958676 h 6958676"/>
              <a:gd name="connsiteX4" fmla="*/ 0 w 19296381"/>
              <a:gd name="connsiteY4" fmla="*/ 6947127 h 6958676"/>
              <a:gd name="connsiteX0" fmla="*/ 0 w 19296381"/>
              <a:gd name="connsiteY0" fmla="*/ 6947739 h 6959288"/>
              <a:gd name="connsiteX1" fmla="*/ 2539021 w 19296381"/>
              <a:gd name="connsiteY1" fmla="*/ 0 h 6959288"/>
              <a:gd name="connsiteX2" fmla="*/ 19286800 w 19296381"/>
              <a:gd name="connsiteY2" fmla="*/ 612 h 6959288"/>
              <a:gd name="connsiteX3" fmla="*/ 19296381 w 19296381"/>
              <a:gd name="connsiteY3" fmla="*/ 6959288 h 6959288"/>
              <a:gd name="connsiteX4" fmla="*/ 0 w 19296381"/>
              <a:gd name="connsiteY4" fmla="*/ 6947739 h 6959288"/>
              <a:gd name="connsiteX0" fmla="*/ 0 w 19268783"/>
              <a:gd name="connsiteY0" fmla="*/ 6924590 h 6959288"/>
              <a:gd name="connsiteX1" fmla="*/ 2511423 w 19268783"/>
              <a:gd name="connsiteY1" fmla="*/ 0 h 6959288"/>
              <a:gd name="connsiteX2" fmla="*/ 19259202 w 19268783"/>
              <a:gd name="connsiteY2" fmla="*/ 612 h 6959288"/>
              <a:gd name="connsiteX3" fmla="*/ 19268783 w 19268783"/>
              <a:gd name="connsiteY3" fmla="*/ 6959288 h 6959288"/>
              <a:gd name="connsiteX4" fmla="*/ 0 w 19268783"/>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59760"/>
              <a:gd name="connsiteY0" fmla="*/ 6924590 h 6959288"/>
              <a:gd name="connsiteX1" fmla="*/ 2511423 w 19259760"/>
              <a:gd name="connsiteY1" fmla="*/ 0 h 6959288"/>
              <a:gd name="connsiteX2" fmla="*/ 19259202 w 19259760"/>
              <a:gd name="connsiteY2" fmla="*/ 612 h 6959288"/>
              <a:gd name="connsiteX3" fmla="*/ 19241185 w 19259760"/>
              <a:gd name="connsiteY3" fmla="*/ 6959288 h 6959288"/>
              <a:gd name="connsiteX4" fmla="*/ 0 w 19259760"/>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60186"/>
              <a:gd name="connsiteY0" fmla="*/ 6924590 h 6959288"/>
              <a:gd name="connsiteX1" fmla="*/ 2511423 w 19260186"/>
              <a:gd name="connsiteY1" fmla="*/ 0 h 6959288"/>
              <a:gd name="connsiteX2" fmla="*/ 19259202 w 19260186"/>
              <a:gd name="connsiteY2" fmla="*/ 612 h 6959288"/>
              <a:gd name="connsiteX3" fmla="*/ 19241185 w 19260186"/>
              <a:gd name="connsiteY3" fmla="*/ 6959288 h 6959288"/>
              <a:gd name="connsiteX4" fmla="*/ 0 w 19260186"/>
              <a:gd name="connsiteY4" fmla="*/ 6924590 h 6959288"/>
              <a:gd name="connsiteX0" fmla="*/ 0 w 19259204"/>
              <a:gd name="connsiteY0" fmla="*/ 6924590 h 6959288"/>
              <a:gd name="connsiteX1" fmla="*/ 2511423 w 19259204"/>
              <a:gd name="connsiteY1" fmla="*/ 0 h 6959288"/>
              <a:gd name="connsiteX2" fmla="*/ 19259202 w 19259204"/>
              <a:gd name="connsiteY2" fmla="*/ 612 h 6959288"/>
              <a:gd name="connsiteX3" fmla="*/ 19241185 w 19259204"/>
              <a:gd name="connsiteY3" fmla="*/ 6959288 h 6959288"/>
              <a:gd name="connsiteX4" fmla="*/ 0 w 19259204"/>
              <a:gd name="connsiteY4" fmla="*/ 6924590 h 6959288"/>
              <a:gd name="connsiteX0" fmla="*/ 0 w 19038422"/>
              <a:gd name="connsiteY0" fmla="*/ 6924590 h 6959288"/>
              <a:gd name="connsiteX1" fmla="*/ 2290641 w 19038422"/>
              <a:gd name="connsiteY1" fmla="*/ 0 h 6959288"/>
              <a:gd name="connsiteX2" fmla="*/ 19038420 w 19038422"/>
              <a:gd name="connsiteY2" fmla="*/ 612 h 6959288"/>
              <a:gd name="connsiteX3" fmla="*/ 19020403 w 19038422"/>
              <a:gd name="connsiteY3" fmla="*/ 6959288 h 6959288"/>
              <a:gd name="connsiteX4" fmla="*/ 0 w 19038422"/>
              <a:gd name="connsiteY4" fmla="*/ 6924590 h 6959288"/>
              <a:gd name="connsiteX0" fmla="*/ 0 w 19049835"/>
              <a:gd name="connsiteY0" fmla="*/ 6924590 h 6959288"/>
              <a:gd name="connsiteX1" fmla="*/ 2290641 w 19049835"/>
              <a:gd name="connsiteY1" fmla="*/ 0 h 6959288"/>
              <a:gd name="connsiteX2" fmla="*/ 19038420 w 19049835"/>
              <a:gd name="connsiteY2" fmla="*/ 612 h 6959288"/>
              <a:gd name="connsiteX3" fmla="*/ 19048001 w 19049835"/>
              <a:gd name="connsiteY3" fmla="*/ 6959288 h 6959288"/>
              <a:gd name="connsiteX4" fmla="*/ 0 w 19049835"/>
              <a:gd name="connsiteY4" fmla="*/ 6924590 h 6959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9835" h="6959288">
                <a:moveTo>
                  <a:pt x="0" y="6924590"/>
                </a:moveTo>
                <a:lnTo>
                  <a:pt x="2290641" y="0"/>
                </a:lnTo>
                <a:lnTo>
                  <a:pt x="19038420" y="612"/>
                </a:lnTo>
                <a:cubicBezTo>
                  <a:pt x="19029411" y="3479950"/>
                  <a:pt x="19057009" y="3479950"/>
                  <a:pt x="19048001" y="6959288"/>
                </a:cubicBezTo>
                <a:lnTo>
                  <a:pt x="0" y="6924590"/>
                </a:lnTo>
                <a:close/>
              </a:path>
            </a:pathLst>
          </a:custGeom>
          <a:solidFill>
            <a:srgbClr val="1D4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E018030-016E-DEE5-364C-DEE86D99626D}"/>
              </a:ext>
            </a:extLst>
          </p:cNvPr>
          <p:cNvSpPr>
            <a:spLocks noGrp="1"/>
          </p:cNvSpPr>
          <p:nvPr>
            <p:ph type="title" hasCustomPrompt="1"/>
          </p:nvPr>
        </p:nvSpPr>
        <p:spPr>
          <a:xfrm>
            <a:off x="321340" y="353190"/>
            <a:ext cx="9512639" cy="678570"/>
          </a:xfrm>
          <a:prstGeom prst="rect">
            <a:avLst/>
          </a:prstGeom>
        </p:spPr>
        <p:txBody>
          <a:bodyPr vert="horz" anchor="ctr"/>
          <a:lstStyle>
            <a:lvl1pPr>
              <a:defRPr sz="2400" b="1">
                <a:solidFill>
                  <a:schemeClr val="bg1"/>
                </a:solidFill>
                <a:latin typeface="Gotham-Bold" panose="02000804030000020004" pitchFamily="2" charset="0"/>
              </a:defRPr>
            </a:lvl1pPr>
          </a:lstStyle>
          <a:p>
            <a:r>
              <a:rPr lang="en-US"/>
              <a:t>Click to edit slide title</a:t>
            </a:r>
          </a:p>
        </p:txBody>
      </p:sp>
      <p:pic>
        <p:nvPicPr>
          <p:cNvPr id="14" name="Picture 13">
            <a:extLst>
              <a:ext uri="{FF2B5EF4-FFF2-40B4-BE49-F238E27FC236}">
                <a16:creationId xmlns:a16="http://schemas.microsoft.com/office/drawing/2014/main" id="{80F14972-8E65-77DC-4D7C-DD819A93234F}"/>
              </a:ext>
            </a:extLst>
          </p:cNvPr>
          <p:cNvPicPr>
            <a:picLocks noChangeAspect="1"/>
          </p:cNvPicPr>
          <p:nvPr userDrawn="1"/>
        </p:nvPicPr>
        <p:blipFill>
          <a:blip r:embed="rId5"/>
          <a:stretch>
            <a:fillRect/>
          </a:stretch>
        </p:blipFill>
        <p:spPr>
          <a:xfrm>
            <a:off x="109931" y="6436583"/>
            <a:ext cx="315031" cy="277654"/>
          </a:xfrm>
          <a:prstGeom prst="rect">
            <a:avLst/>
          </a:prstGeom>
        </p:spPr>
      </p:pic>
      <p:sp>
        <p:nvSpPr>
          <p:cNvPr id="4" name="Text Placeholder 11">
            <a:extLst>
              <a:ext uri="{FF2B5EF4-FFF2-40B4-BE49-F238E27FC236}">
                <a16:creationId xmlns:a16="http://schemas.microsoft.com/office/drawing/2014/main" id="{B667D27F-71C0-D752-D617-136F72A5AD68}"/>
              </a:ext>
            </a:extLst>
          </p:cNvPr>
          <p:cNvSpPr>
            <a:spLocks noGrp="1"/>
          </p:cNvSpPr>
          <p:nvPr>
            <p:ph type="body" sz="quarter" idx="42" hasCustomPrompt="1"/>
          </p:nvPr>
        </p:nvSpPr>
        <p:spPr>
          <a:xfrm>
            <a:off x="583232" y="4001185"/>
            <a:ext cx="5181600" cy="327319"/>
          </a:xfrm>
          <a:prstGeom prst="rect">
            <a:avLst/>
          </a:prstGeom>
        </p:spPr>
        <p:txBody>
          <a:bodyPr wrap="square" anchor="ctr">
            <a:noAutofit/>
          </a:bodyPr>
          <a:lstStyle>
            <a:lvl1pPr marL="0" indent="0">
              <a:lnSpc>
                <a:spcPct val="100000"/>
              </a:lnSpc>
              <a:spcBef>
                <a:spcPts val="0"/>
              </a:spcBef>
              <a:buNone/>
              <a:defRPr sz="1600" b="1">
                <a:latin typeface="+mj-lt"/>
              </a:defRPr>
            </a:lvl1pPr>
            <a:lvl2pPr>
              <a:defRPr sz="1400"/>
            </a:lvl2pPr>
            <a:lvl3pPr>
              <a:defRPr sz="1400"/>
            </a:lvl3pPr>
            <a:lvl4pPr>
              <a:defRPr sz="1400"/>
            </a:lvl4pPr>
            <a:lvl5pPr>
              <a:defRPr sz="1400"/>
            </a:lvl5pPr>
          </a:lstStyle>
          <a:p>
            <a:pPr lvl="0"/>
            <a:r>
              <a:rPr lang="en-US"/>
              <a:t>Heading 16 </a:t>
            </a:r>
            <a:r>
              <a:rPr lang="en-US" err="1"/>
              <a:t>pt</a:t>
            </a:r>
            <a:endParaRPr lang="en-US"/>
          </a:p>
        </p:txBody>
      </p:sp>
      <p:sp>
        <p:nvSpPr>
          <p:cNvPr id="5" name="Text Placeholder 11">
            <a:extLst>
              <a:ext uri="{FF2B5EF4-FFF2-40B4-BE49-F238E27FC236}">
                <a16:creationId xmlns:a16="http://schemas.microsoft.com/office/drawing/2014/main" id="{3D47E155-61B4-1BA6-0F8B-6DB76BD38D36}"/>
              </a:ext>
            </a:extLst>
          </p:cNvPr>
          <p:cNvSpPr>
            <a:spLocks noGrp="1"/>
          </p:cNvSpPr>
          <p:nvPr>
            <p:ph type="body" sz="quarter" idx="43" hasCustomPrompt="1"/>
          </p:nvPr>
        </p:nvSpPr>
        <p:spPr>
          <a:xfrm>
            <a:off x="6298232" y="4015383"/>
            <a:ext cx="5181600" cy="313121"/>
          </a:xfrm>
          <a:prstGeom prst="rect">
            <a:avLst/>
          </a:prstGeom>
        </p:spPr>
        <p:txBody>
          <a:bodyPr wrap="square" anchor="ctr">
            <a:noAutofit/>
          </a:bodyPr>
          <a:lstStyle>
            <a:lvl1pPr marL="0" indent="0">
              <a:lnSpc>
                <a:spcPct val="100000"/>
              </a:lnSpc>
              <a:spcBef>
                <a:spcPts val="0"/>
              </a:spcBef>
              <a:buNone/>
              <a:defRPr sz="1600" b="1">
                <a:latin typeface="+mj-lt"/>
              </a:defRPr>
            </a:lvl1pPr>
            <a:lvl2pPr>
              <a:defRPr sz="1400"/>
            </a:lvl2pPr>
            <a:lvl3pPr>
              <a:defRPr sz="1400"/>
            </a:lvl3pPr>
            <a:lvl4pPr>
              <a:defRPr sz="1400"/>
            </a:lvl4pPr>
            <a:lvl5pPr>
              <a:defRPr sz="1400"/>
            </a:lvl5pPr>
          </a:lstStyle>
          <a:p>
            <a:pPr lvl="0"/>
            <a:r>
              <a:rPr lang="en-US"/>
              <a:t>Heading 16 </a:t>
            </a:r>
            <a:r>
              <a:rPr lang="en-US" err="1"/>
              <a:t>pt</a:t>
            </a:r>
            <a:endParaRPr lang="en-US"/>
          </a:p>
        </p:txBody>
      </p:sp>
    </p:spTree>
    <p:extLst>
      <p:ext uri="{BB962C8B-B14F-4D97-AF65-F5344CB8AC3E}">
        <p14:creationId xmlns:p14="http://schemas.microsoft.com/office/powerpoint/2010/main" val="2522223545"/>
      </p:ext>
    </p:extLst>
  </p:cSld>
  <p:clrMapOvr>
    <a:masterClrMapping/>
  </p:clrMapOvr>
  <p:extLst>
    <p:ext uri="{DCECCB84-F9BA-43D5-87BE-67443E8EF086}">
      <p15:sldGuideLst xmlns:p15="http://schemas.microsoft.com/office/powerpoint/2012/main">
        <p15:guide id="1" orient="horz" pos="2232">
          <p15:clr>
            <a:srgbClr val="FBAE40"/>
          </p15:clr>
        </p15:guide>
        <p15:guide id="2" pos="3840">
          <p15:clr>
            <a:srgbClr val="FBAE40"/>
          </p15:clr>
        </p15:guide>
        <p15:guide id="3" pos="240">
          <p15:clr>
            <a:srgbClr val="FBAE40"/>
          </p15:clr>
        </p15:guide>
        <p15:guide id="4" orient="horz" pos="720">
          <p15:clr>
            <a:srgbClr val="FBAE40"/>
          </p15:clr>
        </p15:guide>
        <p15:guide id="5" pos="7296">
          <p15:clr>
            <a:srgbClr val="FBAE40"/>
          </p15:clr>
        </p15:guide>
        <p15:guide id="6" pos="3504">
          <p15:clr>
            <a:srgbClr val="FBAE40"/>
          </p15:clr>
        </p15:guide>
        <p15:guide id="7" orient="horz" pos="2568">
          <p15:clr>
            <a:srgbClr val="FBAE40"/>
          </p15:clr>
        </p15:guide>
        <p15:guide id="8" orient="horz" pos="3984">
          <p15:clr>
            <a:srgbClr val="FBAE40"/>
          </p15:clr>
        </p15:guide>
        <p15:guide id="9" orient="horz" pos="864">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3_Title-Content">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276414"/>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6_Title-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372935"/>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theme" Target="../theme/theme2.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34" Type="http://schemas.openxmlformats.org/officeDocument/2006/relationships/oleObject" Target="../embeddings/oleObject1.bin"/><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tags" Target="../tags/tag1.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theme" Target="../theme/theme3.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image" Target="../media/image40.emf"/><Relationship Id="rId8"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CCBA10A-D49F-66E1-8BDB-2DF167D5F0C7}"/>
              </a:ext>
            </a:extLst>
          </p:cNvPr>
          <p:cNvSpPr txBox="1"/>
          <p:nvPr userDrawn="1"/>
        </p:nvSpPr>
        <p:spPr>
          <a:xfrm>
            <a:off x="-33738" y="6396563"/>
            <a:ext cx="4422858" cy="34378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0" i="0" dirty="0">
                <a:solidFill>
                  <a:schemeClr val="accent1"/>
                </a:solidFill>
                <a:effectLst/>
                <a:latin typeface="Arial" panose="020B0604020202020204" pitchFamily="34" charset="0"/>
                <a:cs typeface="Arial" panose="020B0604020202020204" pitchFamily="34" charset="0"/>
              </a:rPr>
              <a:t>Ensuring a Safe and Sound Federal Banking System for All Americans </a:t>
            </a:r>
            <a:endParaRPr lang="en-US" sz="700" spc="500" baseline="0" dirty="0">
              <a:solidFill>
                <a:schemeClr val="accent1"/>
              </a:solidFill>
              <a:latin typeface="Arial" panose="020B0604020202020204" pitchFamily="34" charset="0"/>
              <a:cs typeface="Arial" panose="020B0604020202020204" pitchFamily="34" charset="0"/>
            </a:endParaRPr>
          </a:p>
          <a:p>
            <a:pPr algn="r"/>
            <a:endParaRPr lang="en-US" sz="700" spc="500" baseline="0" dirty="0">
              <a:solidFill>
                <a:schemeClr val="accent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01169AF-BC05-DBFC-3511-F259CB3818A6}"/>
              </a:ext>
            </a:extLst>
          </p:cNvPr>
          <p:cNvSpPr txBox="1"/>
          <p:nvPr userDrawn="1"/>
        </p:nvSpPr>
        <p:spPr>
          <a:xfrm>
            <a:off x="-97248" y="6387855"/>
            <a:ext cx="634313" cy="230832"/>
          </a:xfrm>
          <a:prstGeom prst="rect">
            <a:avLst/>
          </a:prstGeom>
          <a:noFill/>
        </p:spPr>
        <p:txBody>
          <a:bodyPr wrap="square">
            <a:spAutoFit/>
          </a:bodyPr>
          <a:lstStyle/>
          <a:p>
            <a:pPr algn="r"/>
            <a:fld id="{3D18639D-37AE-F048-B124-85B51AA27E0F}" type="slidenum">
              <a:rPr lang="en-US" sz="900" b="1" spc="0" baseline="0" smtClean="0">
                <a:solidFill>
                  <a:srgbClr val="0071CE"/>
                </a:solidFill>
                <a:latin typeface="Arial" panose="020B0604020202020204" pitchFamily="34" charset="0"/>
                <a:cs typeface="Arial" panose="020B0604020202020204" pitchFamily="34" charset="0"/>
              </a:rPr>
              <a:pPr algn="r"/>
              <a:t>‹#›</a:t>
            </a:fld>
            <a:endParaRPr lang="en-US" sz="900" b="1" spc="0" baseline="0" dirty="0">
              <a:solidFill>
                <a:srgbClr val="0071CE"/>
              </a:solidFill>
              <a:latin typeface="Arial" panose="020B0604020202020204" pitchFamily="34" charset="0"/>
              <a:cs typeface="Arial" panose="020B0604020202020204" pitchFamily="34" charset="0"/>
            </a:endParaRPr>
          </a:p>
        </p:txBody>
      </p:sp>
      <p:cxnSp>
        <p:nvCxnSpPr>
          <p:cNvPr id="33" name="Straight Connector 32">
            <a:extLst>
              <a:ext uri="{FF2B5EF4-FFF2-40B4-BE49-F238E27FC236}">
                <a16:creationId xmlns:a16="http://schemas.microsoft.com/office/drawing/2014/main" id="{2B066AAD-8ACC-49BA-9D92-BC44B32C370F}"/>
              </a:ext>
            </a:extLst>
          </p:cNvPr>
          <p:cNvCxnSpPr>
            <a:cxnSpLocks/>
          </p:cNvCxnSpPr>
          <p:nvPr userDrawn="1"/>
        </p:nvCxnSpPr>
        <p:spPr>
          <a:xfrm>
            <a:off x="4450078" y="6512512"/>
            <a:ext cx="301777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BC36F61-4378-93E4-2ACC-1B6605A94F7C}"/>
              </a:ext>
            </a:extLst>
          </p:cNvPr>
          <p:cNvSpPr/>
          <p:nvPr userDrawn="1"/>
        </p:nvSpPr>
        <p:spPr>
          <a:xfrm>
            <a:off x="9683931" y="6296297"/>
            <a:ext cx="2203269" cy="5617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F26D282A-81DF-FA82-CDB4-7F35519F0E60}"/>
              </a:ext>
            </a:extLst>
          </p:cNvPr>
          <p:cNvPicPr>
            <a:picLocks noChangeAspect="1"/>
          </p:cNvPicPr>
          <p:nvPr userDrawn="1"/>
        </p:nvPicPr>
        <p:blipFill>
          <a:blip r:embed="rId47" cstate="screen">
            <a:extLst>
              <a:ext uri="{28A0092B-C50C-407E-A947-70E740481C1C}">
                <a14:useLocalDpi xmlns:a14="http://schemas.microsoft.com/office/drawing/2010/main"/>
              </a:ext>
            </a:extLst>
          </a:blip>
          <a:stretch>
            <a:fillRect/>
          </a:stretch>
        </p:blipFill>
        <p:spPr>
          <a:xfrm>
            <a:off x="9890328" y="6431400"/>
            <a:ext cx="1744323" cy="309034"/>
          </a:xfrm>
          <a:prstGeom prst="rect">
            <a:avLst/>
          </a:prstGeom>
        </p:spPr>
      </p:pic>
      <p:cxnSp>
        <p:nvCxnSpPr>
          <p:cNvPr id="16" name="Straight Connector 15">
            <a:extLst>
              <a:ext uri="{FF2B5EF4-FFF2-40B4-BE49-F238E27FC236}">
                <a16:creationId xmlns:a16="http://schemas.microsoft.com/office/drawing/2014/main" id="{8C2BCA7E-1F5A-7DD2-E1FF-694A3A622DB2}"/>
              </a:ext>
            </a:extLst>
          </p:cNvPr>
          <p:cNvCxnSpPr>
            <a:cxnSpLocks/>
          </p:cNvCxnSpPr>
          <p:nvPr userDrawn="1"/>
        </p:nvCxnSpPr>
        <p:spPr>
          <a:xfrm flipV="1">
            <a:off x="552366" y="6453134"/>
            <a:ext cx="0" cy="40486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F5E9EC6-CD0B-EE10-5B90-13BC2F374860}"/>
              </a:ext>
            </a:extLst>
          </p:cNvPr>
          <p:cNvSpPr txBox="1"/>
          <p:nvPr userDrawn="1"/>
        </p:nvSpPr>
        <p:spPr>
          <a:xfrm>
            <a:off x="6819182" y="6396564"/>
            <a:ext cx="2752409"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1" i="0" dirty="0">
                <a:solidFill>
                  <a:srgbClr val="002855"/>
                </a:solidFill>
                <a:effectLst/>
                <a:latin typeface="Arial" panose="020B0604020202020204" pitchFamily="34" charset="0"/>
                <a:cs typeface="Arial" panose="020B0604020202020204" pitchFamily="34" charset="0"/>
              </a:rPr>
              <a:t>Community Affairs</a:t>
            </a:r>
          </a:p>
        </p:txBody>
      </p:sp>
      <p:cxnSp>
        <p:nvCxnSpPr>
          <p:cNvPr id="8" name="Straight Connector 7">
            <a:extLst>
              <a:ext uri="{FF2B5EF4-FFF2-40B4-BE49-F238E27FC236}">
                <a16:creationId xmlns:a16="http://schemas.microsoft.com/office/drawing/2014/main" id="{A049256C-7AD1-C7E7-222C-01B585336BF4}"/>
              </a:ext>
            </a:extLst>
          </p:cNvPr>
          <p:cNvCxnSpPr>
            <a:cxnSpLocks/>
          </p:cNvCxnSpPr>
          <p:nvPr userDrawn="1"/>
        </p:nvCxnSpPr>
        <p:spPr>
          <a:xfrm>
            <a:off x="11887200" y="0"/>
            <a:ext cx="0" cy="411457"/>
          </a:xfrm>
          <a:prstGeom prst="line">
            <a:avLst/>
          </a:prstGeom>
          <a:ln w="12700">
            <a:solidFill>
              <a:srgbClr val="DD86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8278412"/>
      </p:ext>
    </p:extLst>
  </p:cSld>
  <p:clrMap bg1="lt1" tx1="dk1" bg2="lt2" tx2="dk2" accent1="accent1" accent2="accent2" accent3="accent3" accent4="accent4" accent5="accent5" accent6="accent6" hlink="hlink" folHlink="folHlink"/>
  <p:sldLayoutIdLst>
    <p:sldLayoutId id="2147483650" r:id="rId1"/>
    <p:sldLayoutId id="2147483691" r:id="rId2"/>
    <p:sldLayoutId id="2147483692" r:id="rId3"/>
    <p:sldLayoutId id="2147483693" r:id="rId4"/>
    <p:sldLayoutId id="2147483696" r:id="rId5"/>
    <p:sldLayoutId id="2147483689" r:id="rId6"/>
    <p:sldLayoutId id="2147483688" r:id="rId7"/>
    <p:sldLayoutId id="2147483662" r:id="rId8"/>
    <p:sldLayoutId id="2147483664" r:id="rId9"/>
    <p:sldLayoutId id="2147483663" r:id="rId10"/>
    <p:sldLayoutId id="2147483686" r:id="rId11"/>
    <p:sldLayoutId id="2147483682" r:id="rId12"/>
    <p:sldLayoutId id="2147483685" r:id="rId13"/>
    <p:sldLayoutId id="2147483683" r:id="rId14"/>
    <p:sldLayoutId id="2147483649" r:id="rId15"/>
    <p:sldLayoutId id="2147483675" r:id="rId16"/>
    <p:sldLayoutId id="2147483665" r:id="rId17"/>
    <p:sldLayoutId id="2147483666" r:id="rId18"/>
    <p:sldLayoutId id="2147483669" r:id="rId19"/>
    <p:sldLayoutId id="2147483677" r:id="rId20"/>
    <p:sldLayoutId id="2147483687" r:id="rId21"/>
    <p:sldLayoutId id="2147483684" r:id="rId22"/>
    <p:sldLayoutId id="2147483678" r:id="rId23"/>
    <p:sldLayoutId id="2147483676" r:id="rId24"/>
    <p:sldLayoutId id="2147483670" r:id="rId25"/>
    <p:sldLayoutId id="2147483668" r:id="rId26"/>
    <p:sldLayoutId id="2147483671" r:id="rId27"/>
    <p:sldLayoutId id="2147483672" r:id="rId28"/>
    <p:sldLayoutId id="2147483679" r:id="rId29"/>
    <p:sldLayoutId id="2147483673" r:id="rId30"/>
    <p:sldLayoutId id="2147483681" r:id="rId31"/>
    <p:sldLayoutId id="2147483674" r:id="rId32"/>
    <p:sldLayoutId id="2147483655" r:id="rId33"/>
    <p:sldLayoutId id="2147483690" r:id="rId34"/>
    <p:sldLayoutId id="2147483658" r:id="rId35"/>
    <p:sldLayoutId id="2147483659" r:id="rId36"/>
    <p:sldLayoutId id="2147483694" r:id="rId37"/>
    <p:sldLayoutId id="2147483695" r:id="rId38"/>
    <p:sldLayoutId id="2147483660" r:id="rId39"/>
    <p:sldLayoutId id="2147483661" r:id="rId40"/>
    <p:sldLayoutId id="2147483699" r:id="rId41"/>
    <p:sldLayoutId id="2147483700" r:id="rId42"/>
    <p:sldLayoutId id="2147483701" r:id="rId43"/>
    <p:sldLayoutId id="2147483704" r:id="rId44"/>
    <p:sldLayoutId id="2147483705" r:id="rId45"/>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p15:clr>
            <a:srgbClr val="F26B43"/>
          </p15:clr>
        </p15:guide>
        <p15:guide id="2" pos="7488">
          <p15:clr>
            <a:srgbClr val="F26B43"/>
          </p15:clr>
        </p15:guide>
        <p15:guide id="5" orient="horz" pos="168">
          <p15:clr>
            <a:srgbClr val="F26B43"/>
          </p15:clr>
        </p15:guide>
        <p15:guide id="6" pos="336">
          <p15:clr>
            <a:srgbClr val="F26B43"/>
          </p15:clr>
        </p15:guide>
        <p15:guide id="7" orient="horz" pos="376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26720" y="487680"/>
            <a:ext cx="9960000" cy="763600"/>
          </a:xfrm>
          <a:prstGeom prst="rect">
            <a:avLst/>
          </a:prstGeom>
          <a:noFill/>
          <a:ln>
            <a:noFill/>
          </a:ln>
        </p:spPr>
        <p:txBody>
          <a:bodyPr spcFirstLastPara="1" wrap="square" lIns="91425" tIns="91425" rIns="91425" bIns="91425" anchor="t" anchorCtr="0">
            <a:noAutofit/>
          </a:bodyPr>
          <a:lstStyle>
            <a:lvl1pPr lvl="0">
              <a:lnSpc>
                <a:spcPct val="90000"/>
              </a:lnSpc>
              <a:spcBef>
                <a:spcPts val="0"/>
              </a:spcBef>
              <a:spcAft>
                <a:spcPts val="0"/>
              </a:spcAft>
              <a:buSzPts val="2800"/>
              <a:buFont typeface="Source Sans Pro"/>
              <a:buNone/>
              <a:defRPr sz="2800">
                <a:latin typeface="Source Sans Pro"/>
                <a:ea typeface="Source Sans Pro"/>
                <a:cs typeface="Source Sans Pro"/>
                <a:sym typeface="Source Sans Pro"/>
              </a:defRPr>
            </a:lvl1pPr>
            <a:lvl2pPr lvl="1">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2pPr>
            <a:lvl3pPr lvl="2">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3pPr>
            <a:lvl4pPr lvl="3">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4pPr>
            <a:lvl5pPr lvl="4">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5pPr>
            <a:lvl6pPr lvl="5">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6pPr>
            <a:lvl7pPr lvl="6">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7pPr>
            <a:lvl8pPr lvl="7">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8pPr>
            <a:lvl9pPr lvl="8">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Source Sans Pro"/>
              <a:buChar char="●"/>
              <a:defRPr sz="1800">
                <a:latin typeface="Source Sans Pro"/>
                <a:ea typeface="Source Sans Pro"/>
                <a:cs typeface="Source Sans Pro"/>
                <a:sym typeface="Source Sans Pro"/>
              </a:defRPr>
            </a:lvl1pPr>
            <a:lvl2pPr marL="914400" lvl="1" indent="-317500">
              <a:lnSpc>
                <a:spcPct val="115000"/>
              </a:lnSpc>
              <a:spcBef>
                <a:spcPts val="1000"/>
              </a:spcBef>
              <a:spcAft>
                <a:spcPts val="0"/>
              </a:spcAft>
              <a:buSzPts val="1400"/>
              <a:buFont typeface="Source Sans Pro"/>
              <a:buChar char="○"/>
              <a:defRPr>
                <a:latin typeface="Source Sans Pro"/>
                <a:ea typeface="Source Sans Pro"/>
                <a:cs typeface="Source Sans Pro"/>
                <a:sym typeface="Source Sans Pro"/>
              </a:defRPr>
            </a:lvl2pPr>
            <a:lvl3pPr marL="1371600" lvl="2" indent="-317500">
              <a:lnSpc>
                <a:spcPct val="115000"/>
              </a:lnSpc>
              <a:spcBef>
                <a:spcPts val="1000"/>
              </a:spcBef>
              <a:spcAft>
                <a:spcPts val="0"/>
              </a:spcAft>
              <a:buSzPts val="1400"/>
              <a:buFont typeface="Source Sans Pro"/>
              <a:buChar char="■"/>
              <a:defRPr>
                <a:latin typeface="Source Sans Pro"/>
                <a:ea typeface="Source Sans Pro"/>
                <a:cs typeface="Source Sans Pro"/>
                <a:sym typeface="Source Sans Pro"/>
              </a:defRPr>
            </a:lvl3pPr>
            <a:lvl4pPr marL="1828800" lvl="3" indent="-317500">
              <a:lnSpc>
                <a:spcPct val="115000"/>
              </a:lnSpc>
              <a:spcBef>
                <a:spcPts val="1000"/>
              </a:spcBef>
              <a:spcAft>
                <a:spcPts val="0"/>
              </a:spcAft>
              <a:buSzPts val="1400"/>
              <a:buFont typeface="Source Sans Pro"/>
              <a:buChar char="●"/>
              <a:defRPr>
                <a:latin typeface="Source Sans Pro"/>
                <a:ea typeface="Source Sans Pro"/>
                <a:cs typeface="Source Sans Pro"/>
                <a:sym typeface="Source Sans Pro"/>
              </a:defRPr>
            </a:lvl4pPr>
            <a:lvl5pPr marL="2286000" lvl="4" indent="-317500">
              <a:lnSpc>
                <a:spcPct val="115000"/>
              </a:lnSpc>
              <a:spcBef>
                <a:spcPts val="1000"/>
              </a:spcBef>
              <a:spcAft>
                <a:spcPts val="0"/>
              </a:spcAft>
              <a:buSzPts val="1400"/>
              <a:buFont typeface="Source Sans Pro"/>
              <a:buChar char="○"/>
              <a:defRPr>
                <a:latin typeface="Source Sans Pro"/>
                <a:ea typeface="Source Sans Pro"/>
                <a:cs typeface="Source Sans Pro"/>
                <a:sym typeface="Source Sans Pro"/>
              </a:defRPr>
            </a:lvl5pPr>
            <a:lvl6pPr marL="2743200" lvl="5" indent="-317500">
              <a:lnSpc>
                <a:spcPct val="115000"/>
              </a:lnSpc>
              <a:spcBef>
                <a:spcPts val="1000"/>
              </a:spcBef>
              <a:spcAft>
                <a:spcPts val="0"/>
              </a:spcAft>
              <a:buSzPts val="1400"/>
              <a:buFont typeface="Source Sans Pro"/>
              <a:buChar char="■"/>
              <a:defRPr>
                <a:latin typeface="Source Sans Pro"/>
                <a:ea typeface="Source Sans Pro"/>
                <a:cs typeface="Source Sans Pro"/>
                <a:sym typeface="Source Sans Pro"/>
              </a:defRPr>
            </a:lvl6pPr>
            <a:lvl7pPr marL="3200400" lvl="6" indent="-317500">
              <a:lnSpc>
                <a:spcPct val="115000"/>
              </a:lnSpc>
              <a:spcBef>
                <a:spcPts val="1000"/>
              </a:spcBef>
              <a:spcAft>
                <a:spcPts val="0"/>
              </a:spcAft>
              <a:buSzPts val="1400"/>
              <a:buFont typeface="Source Sans Pro"/>
              <a:buChar char="●"/>
              <a:defRPr>
                <a:latin typeface="Source Sans Pro"/>
                <a:ea typeface="Source Sans Pro"/>
                <a:cs typeface="Source Sans Pro"/>
                <a:sym typeface="Source Sans Pro"/>
              </a:defRPr>
            </a:lvl7pPr>
            <a:lvl8pPr marL="3657600" lvl="7" indent="-317500">
              <a:lnSpc>
                <a:spcPct val="115000"/>
              </a:lnSpc>
              <a:spcBef>
                <a:spcPts val="1000"/>
              </a:spcBef>
              <a:spcAft>
                <a:spcPts val="0"/>
              </a:spcAft>
              <a:buSzPts val="1400"/>
              <a:buFont typeface="Source Sans Pro"/>
              <a:buChar char="○"/>
              <a:defRPr>
                <a:latin typeface="Source Sans Pro"/>
                <a:ea typeface="Source Sans Pro"/>
                <a:cs typeface="Source Sans Pro"/>
                <a:sym typeface="Source Sans Pro"/>
              </a:defRPr>
            </a:lvl8pPr>
            <a:lvl9pPr marL="4114800" lvl="8" indent="-317500">
              <a:lnSpc>
                <a:spcPct val="115000"/>
              </a:lnSpc>
              <a:spcBef>
                <a:spcPts val="1000"/>
              </a:spcBef>
              <a:spcAft>
                <a:spcPts val="1000"/>
              </a:spcAft>
              <a:buSzPts val="1400"/>
              <a:buFont typeface="Source Sans Pro"/>
              <a:buChar char="■"/>
              <a:defRPr>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600">
                <a:solidFill>
                  <a:schemeClr val="dk2"/>
                </a:solidFill>
                <a:latin typeface="Source Sans Pro"/>
                <a:ea typeface="Source Sans Pro"/>
                <a:cs typeface="Source Sans Pro"/>
                <a:sym typeface="Source Sans Pro"/>
              </a:defRPr>
            </a:lvl1pPr>
            <a:lvl2pPr lvl="1" algn="r">
              <a:buNone/>
              <a:defRPr sz="1600">
                <a:solidFill>
                  <a:schemeClr val="dk2"/>
                </a:solidFill>
                <a:latin typeface="Source Sans Pro"/>
                <a:ea typeface="Source Sans Pro"/>
                <a:cs typeface="Source Sans Pro"/>
                <a:sym typeface="Source Sans Pro"/>
              </a:defRPr>
            </a:lvl2pPr>
            <a:lvl3pPr lvl="2" algn="r">
              <a:buNone/>
              <a:defRPr sz="1600">
                <a:solidFill>
                  <a:schemeClr val="dk2"/>
                </a:solidFill>
                <a:latin typeface="Source Sans Pro"/>
                <a:ea typeface="Source Sans Pro"/>
                <a:cs typeface="Source Sans Pro"/>
                <a:sym typeface="Source Sans Pro"/>
              </a:defRPr>
            </a:lvl3pPr>
            <a:lvl4pPr lvl="3" algn="r">
              <a:buNone/>
              <a:defRPr sz="1600">
                <a:solidFill>
                  <a:schemeClr val="dk2"/>
                </a:solidFill>
                <a:latin typeface="Source Sans Pro"/>
                <a:ea typeface="Source Sans Pro"/>
                <a:cs typeface="Source Sans Pro"/>
                <a:sym typeface="Source Sans Pro"/>
              </a:defRPr>
            </a:lvl4pPr>
            <a:lvl5pPr lvl="4" algn="r">
              <a:buNone/>
              <a:defRPr sz="1600">
                <a:solidFill>
                  <a:schemeClr val="dk2"/>
                </a:solidFill>
                <a:latin typeface="Source Sans Pro"/>
                <a:ea typeface="Source Sans Pro"/>
                <a:cs typeface="Source Sans Pro"/>
                <a:sym typeface="Source Sans Pro"/>
              </a:defRPr>
            </a:lvl5pPr>
            <a:lvl6pPr lvl="5" algn="r">
              <a:buNone/>
              <a:defRPr sz="1600">
                <a:solidFill>
                  <a:schemeClr val="dk2"/>
                </a:solidFill>
                <a:latin typeface="Source Sans Pro"/>
                <a:ea typeface="Source Sans Pro"/>
                <a:cs typeface="Source Sans Pro"/>
                <a:sym typeface="Source Sans Pro"/>
              </a:defRPr>
            </a:lvl6pPr>
            <a:lvl7pPr lvl="6" algn="r">
              <a:buNone/>
              <a:defRPr sz="1600">
                <a:solidFill>
                  <a:schemeClr val="dk2"/>
                </a:solidFill>
                <a:latin typeface="Source Sans Pro"/>
                <a:ea typeface="Source Sans Pro"/>
                <a:cs typeface="Source Sans Pro"/>
                <a:sym typeface="Source Sans Pro"/>
              </a:defRPr>
            </a:lvl7pPr>
            <a:lvl8pPr lvl="7" algn="r">
              <a:buNone/>
              <a:defRPr sz="1600">
                <a:solidFill>
                  <a:schemeClr val="dk2"/>
                </a:solidFill>
                <a:latin typeface="Source Sans Pro"/>
                <a:ea typeface="Source Sans Pro"/>
                <a:cs typeface="Source Sans Pro"/>
                <a:sym typeface="Source Sans Pro"/>
              </a:defRPr>
            </a:lvl8pPr>
            <a:lvl9pPr lvl="8" algn="r">
              <a:buNone/>
              <a:defRPr sz="1600">
                <a:solidFill>
                  <a:schemeClr val="dk2"/>
                </a:solidFill>
                <a:latin typeface="Source Sans Pro"/>
                <a:ea typeface="Source Sans Pro"/>
                <a:cs typeface="Source Sans Pro"/>
                <a:sym typeface="Source Sans Pr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75426493"/>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B9B6503-641B-5230-BA10-E45754171CE3}"/>
              </a:ext>
            </a:extLst>
          </p:cNvPr>
          <p:cNvGraphicFramePr>
            <a:graphicFrameLocks noChangeAspect="1"/>
          </p:cNvGraphicFramePr>
          <p:nvPr userDrawn="1">
            <p:custDataLst>
              <p:tags r:id="rId33"/>
            </p:custDataLst>
            <p:extLst>
              <p:ext uri="{D42A27DB-BD31-4B8C-83A1-F6EECF244321}">
                <p14:modId xmlns:p14="http://schemas.microsoft.com/office/powerpoint/2010/main" val="35348167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4" imgW="435" imgH="435" progId="TCLayout.ActiveDocument.1">
                  <p:embed/>
                </p:oleObj>
              </mc:Choice>
              <mc:Fallback>
                <p:oleObj name="think-cell Slide" r:id="rId34" imgW="435" imgH="435" progId="TCLayout.ActiveDocument.1">
                  <p:embed/>
                  <p:pic>
                    <p:nvPicPr>
                      <p:cNvPr id="2" name="think-cell data - do not delete" hidden="1">
                        <a:extLst>
                          <a:ext uri="{FF2B5EF4-FFF2-40B4-BE49-F238E27FC236}">
                            <a16:creationId xmlns:a16="http://schemas.microsoft.com/office/drawing/2014/main" id="{DB9B6503-641B-5230-BA10-E45754171CE3}"/>
                          </a:ext>
                        </a:extLst>
                      </p:cNvPr>
                      <p:cNvPicPr/>
                      <p:nvPr/>
                    </p:nvPicPr>
                    <p:blipFill>
                      <a:blip r:embed="rId35"/>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C072350E-BB22-655F-2228-04C69129F854}"/>
              </a:ext>
            </a:extLst>
          </p:cNvPr>
          <p:cNvSpPr/>
          <p:nvPr userDrawn="1"/>
        </p:nvSpPr>
        <p:spPr>
          <a:xfrm>
            <a:off x="-30480" y="1270"/>
            <a:ext cx="1220797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17">
            <a:extLst>
              <a:ext uri="{FF2B5EF4-FFF2-40B4-BE49-F238E27FC236}">
                <a16:creationId xmlns:a16="http://schemas.microsoft.com/office/drawing/2014/main" id="{55A523FC-4DE3-2F84-1A1E-8B587A89352C}"/>
              </a:ext>
            </a:extLst>
          </p:cNvPr>
          <p:cNvSpPr/>
          <p:nvPr userDrawn="1"/>
        </p:nvSpPr>
        <p:spPr>
          <a:xfrm>
            <a:off x="8263929" y="3176"/>
            <a:ext cx="3934421" cy="6867046"/>
          </a:xfrm>
          <a:custGeom>
            <a:avLst/>
            <a:gdLst>
              <a:gd name="connsiteX0" fmla="*/ 0 w 4691270"/>
              <a:gd name="connsiteY0" fmla="*/ 6858000 h 6858000"/>
              <a:gd name="connsiteX1" fmla="*/ 1848689 w 4691270"/>
              <a:gd name="connsiteY1" fmla="*/ 0 h 6858000"/>
              <a:gd name="connsiteX2" fmla="*/ 4691270 w 4691270"/>
              <a:gd name="connsiteY2" fmla="*/ 0 h 6858000"/>
              <a:gd name="connsiteX3" fmla="*/ 2842581 w 4691270"/>
              <a:gd name="connsiteY3" fmla="*/ 6858000 h 6858000"/>
              <a:gd name="connsiteX4" fmla="*/ 0 w 4691270"/>
              <a:gd name="connsiteY4" fmla="*/ 6858000 h 6858000"/>
              <a:gd name="connsiteX0" fmla="*/ 0 w 2915479"/>
              <a:gd name="connsiteY0" fmla="*/ 6858000 h 6858000"/>
              <a:gd name="connsiteX1" fmla="*/ 1848689 w 2915479"/>
              <a:gd name="connsiteY1" fmla="*/ 0 h 6858000"/>
              <a:gd name="connsiteX2" fmla="*/ 2915479 w 2915479"/>
              <a:gd name="connsiteY2" fmla="*/ 13253 h 6858000"/>
              <a:gd name="connsiteX3" fmla="*/ 2842581 w 2915479"/>
              <a:gd name="connsiteY3" fmla="*/ 6858000 h 6858000"/>
              <a:gd name="connsiteX4" fmla="*/ 0 w 2915479"/>
              <a:gd name="connsiteY4" fmla="*/ 6858000 h 6858000"/>
              <a:gd name="connsiteX0" fmla="*/ 0 w 2915479"/>
              <a:gd name="connsiteY0" fmla="*/ 6858000 h 6858000"/>
              <a:gd name="connsiteX1" fmla="*/ 1848689 w 2915479"/>
              <a:gd name="connsiteY1" fmla="*/ 0 h 6858000"/>
              <a:gd name="connsiteX2" fmla="*/ 2915479 w 2915479"/>
              <a:gd name="connsiteY2" fmla="*/ 1 h 6858000"/>
              <a:gd name="connsiteX3" fmla="*/ 2842581 w 2915479"/>
              <a:gd name="connsiteY3" fmla="*/ 6858000 h 6858000"/>
              <a:gd name="connsiteX4" fmla="*/ 0 w 2915479"/>
              <a:gd name="connsiteY4" fmla="*/ 6858000 h 6858000"/>
              <a:gd name="connsiteX0" fmla="*/ 0 w 3982268"/>
              <a:gd name="connsiteY0" fmla="*/ 6858000 h 6871252"/>
              <a:gd name="connsiteX1" fmla="*/ 1848689 w 3982268"/>
              <a:gd name="connsiteY1" fmla="*/ 0 h 6871252"/>
              <a:gd name="connsiteX2" fmla="*/ 2915479 w 3982268"/>
              <a:gd name="connsiteY2" fmla="*/ 1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2644 w 3982268"/>
              <a:gd name="connsiteY2" fmla="*/ 13253 h 6871252"/>
              <a:gd name="connsiteX3" fmla="*/ 3982268 w 3982268"/>
              <a:gd name="connsiteY3" fmla="*/ 6871252 h 6871252"/>
              <a:gd name="connsiteX4" fmla="*/ 0 w 3982268"/>
              <a:gd name="connsiteY4" fmla="*/ 6858000 h 6871252"/>
              <a:gd name="connsiteX0" fmla="*/ 0 w 3982268"/>
              <a:gd name="connsiteY0" fmla="*/ 6858000 h 6871252"/>
              <a:gd name="connsiteX1" fmla="*/ 1848689 w 3982268"/>
              <a:gd name="connsiteY1" fmla="*/ 0 h 6871252"/>
              <a:gd name="connsiteX2" fmla="*/ 3927960 w 3982268"/>
              <a:gd name="connsiteY2" fmla="*/ 2621 h 6871252"/>
              <a:gd name="connsiteX3" fmla="*/ 3982268 w 3982268"/>
              <a:gd name="connsiteY3" fmla="*/ 6871252 h 6871252"/>
              <a:gd name="connsiteX4" fmla="*/ 0 w 3982268"/>
              <a:gd name="connsiteY4" fmla="*/ 6858000 h 6871252"/>
              <a:gd name="connsiteX0" fmla="*/ 0 w 3982268"/>
              <a:gd name="connsiteY0" fmla="*/ 6860695 h 6873947"/>
              <a:gd name="connsiteX1" fmla="*/ 1848689 w 3982268"/>
              <a:gd name="connsiteY1" fmla="*/ 2695 h 6873947"/>
              <a:gd name="connsiteX2" fmla="*/ 3927960 w 3982268"/>
              <a:gd name="connsiteY2" fmla="*/ 0 h 6873947"/>
              <a:gd name="connsiteX3" fmla="*/ 3982268 w 3982268"/>
              <a:gd name="connsiteY3" fmla="*/ 6873947 h 6873947"/>
              <a:gd name="connsiteX4" fmla="*/ 0 w 3982268"/>
              <a:gd name="connsiteY4" fmla="*/ 6860695 h 6873947"/>
              <a:gd name="connsiteX0" fmla="*/ 0 w 4014166"/>
              <a:gd name="connsiteY0" fmla="*/ 6860695 h 6860695"/>
              <a:gd name="connsiteX1" fmla="*/ 1848689 w 4014166"/>
              <a:gd name="connsiteY1" fmla="*/ 2695 h 6860695"/>
              <a:gd name="connsiteX2" fmla="*/ 3927960 w 4014166"/>
              <a:gd name="connsiteY2" fmla="*/ 0 h 6860695"/>
              <a:gd name="connsiteX3" fmla="*/ 4014166 w 4014166"/>
              <a:gd name="connsiteY3" fmla="*/ 6756989 h 6860695"/>
              <a:gd name="connsiteX4" fmla="*/ 0 w 4014166"/>
              <a:gd name="connsiteY4" fmla="*/ 6860695 h 686069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60695 h 6863315"/>
              <a:gd name="connsiteX1" fmla="*/ 1848689 w 3934421"/>
              <a:gd name="connsiteY1" fmla="*/ 2695 h 6863315"/>
              <a:gd name="connsiteX2" fmla="*/ 3927960 w 3934421"/>
              <a:gd name="connsiteY2" fmla="*/ 0 h 6863315"/>
              <a:gd name="connsiteX3" fmla="*/ 3934421 w 3934421"/>
              <a:gd name="connsiteY3" fmla="*/ 6863315 h 6863315"/>
              <a:gd name="connsiteX4" fmla="*/ 0 w 3934421"/>
              <a:gd name="connsiteY4" fmla="*/ 6860695 h 6863315"/>
              <a:gd name="connsiteX0" fmla="*/ 0 w 3934421"/>
              <a:gd name="connsiteY0" fmla="*/ 6858000 h 6860620"/>
              <a:gd name="connsiteX1" fmla="*/ 1848689 w 3934421"/>
              <a:gd name="connsiteY1" fmla="*/ 0 h 6860620"/>
              <a:gd name="connsiteX2" fmla="*/ 3858110 w 3934421"/>
              <a:gd name="connsiteY2" fmla="*/ 79855 h 6860620"/>
              <a:gd name="connsiteX3" fmla="*/ 3934421 w 3934421"/>
              <a:gd name="connsiteY3" fmla="*/ 6860620 h 6860620"/>
              <a:gd name="connsiteX4" fmla="*/ 0 w 3934421"/>
              <a:gd name="connsiteY4" fmla="*/ 6858000 h 6860620"/>
              <a:gd name="connsiteX0" fmla="*/ 0 w 3934421"/>
              <a:gd name="connsiteY0" fmla="*/ 6860695 h 6863315"/>
              <a:gd name="connsiteX1" fmla="*/ 1848689 w 3934421"/>
              <a:gd name="connsiteY1" fmla="*/ 2695 h 6863315"/>
              <a:gd name="connsiteX2" fmla="*/ 3921610 w 3934421"/>
              <a:gd name="connsiteY2" fmla="*/ 0 h 6863315"/>
              <a:gd name="connsiteX3" fmla="*/ 3934421 w 3934421"/>
              <a:gd name="connsiteY3" fmla="*/ 6863315 h 6863315"/>
              <a:gd name="connsiteX4" fmla="*/ 0 w 3934421"/>
              <a:gd name="connsiteY4" fmla="*/ 6860695 h 6863315"/>
              <a:gd name="connsiteX0" fmla="*/ 0 w 3985221"/>
              <a:gd name="connsiteY0" fmla="*/ 6860695 h 6863315"/>
              <a:gd name="connsiteX1" fmla="*/ 1899489 w 3985221"/>
              <a:gd name="connsiteY1" fmla="*/ 2695 h 6863315"/>
              <a:gd name="connsiteX2" fmla="*/ 3972410 w 3985221"/>
              <a:gd name="connsiteY2" fmla="*/ 0 h 6863315"/>
              <a:gd name="connsiteX3" fmla="*/ 3985221 w 3985221"/>
              <a:gd name="connsiteY3" fmla="*/ 6863315 h 6863315"/>
              <a:gd name="connsiteX4" fmla="*/ 0 w 3985221"/>
              <a:gd name="connsiteY4" fmla="*/ 6860695 h 6863315"/>
              <a:gd name="connsiteX0" fmla="*/ 0 w 3985221"/>
              <a:gd name="connsiteY0" fmla="*/ 6861175 h 6863795"/>
              <a:gd name="connsiteX1" fmla="*/ 1855039 w 3985221"/>
              <a:gd name="connsiteY1" fmla="*/ 0 h 6863795"/>
              <a:gd name="connsiteX2" fmla="*/ 3972410 w 3985221"/>
              <a:gd name="connsiteY2" fmla="*/ 480 h 6863795"/>
              <a:gd name="connsiteX3" fmla="*/ 3985221 w 3985221"/>
              <a:gd name="connsiteY3" fmla="*/ 6863795 h 6863795"/>
              <a:gd name="connsiteX4" fmla="*/ 0 w 3985221"/>
              <a:gd name="connsiteY4" fmla="*/ 6861175 h 6863795"/>
              <a:gd name="connsiteX0" fmla="*/ 0 w 3985221"/>
              <a:gd name="connsiteY0" fmla="*/ 6860695 h 6863315"/>
              <a:gd name="connsiteX1" fmla="*/ 1855039 w 3985221"/>
              <a:gd name="connsiteY1" fmla="*/ 2695 h 6863315"/>
              <a:gd name="connsiteX2" fmla="*/ 3972410 w 3985221"/>
              <a:gd name="connsiteY2" fmla="*/ 0 h 6863315"/>
              <a:gd name="connsiteX3" fmla="*/ 3985221 w 3985221"/>
              <a:gd name="connsiteY3" fmla="*/ 6863315 h 6863315"/>
              <a:gd name="connsiteX4" fmla="*/ 0 w 3985221"/>
              <a:gd name="connsiteY4" fmla="*/ 6860695 h 6863315"/>
              <a:gd name="connsiteX0" fmla="*/ 0 w 3985221"/>
              <a:gd name="connsiteY0" fmla="*/ 6860695 h 6863315"/>
              <a:gd name="connsiteX1" fmla="*/ 1874089 w 3985221"/>
              <a:gd name="connsiteY1" fmla="*/ 2695 h 6863315"/>
              <a:gd name="connsiteX2" fmla="*/ 3972410 w 3985221"/>
              <a:gd name="connsiteY2" fmla="*/ 0 h 6863315"/>
              <a:gd name="connsiteX3" fmla="*/ 3985221 w 3985221"/>
              <a:gd name="connsiteY3" fmla="*/ 6863315 h 6863315"/>
              <a:gd name="connsiteX4" fmla="*/ 0 w 3985221"/>
              <a:gd name="connsiteY4" fmla="*/ 6860695 h 6863315"/>
              <a:gd name="connsiteX0" fmla="*/ 0 w 3962996"/>
              <a:gd name="connsiteY0" fmla="*/ 6867045 h 6867045"/>
              <a:gd name="connsiteX1" fmla="*/ 1851864 w 3962996"/>
              <a:gd name="connsiteY1" fmla="*/ 2695 h 6867045"/>
              <a:gd name="connsiteX2" fmla="*/ 3950185 w 3962996"/>
              <a:gd name="connsiteY2" fmla="*/ 0 h 6867045"/>
              <a:gd name="connsiteX3" fmla="*/ 3962996 w 3962996"/>
              <a:gd name="connsiteY3" fmla="*/ 6863315 h 6867045"/>
              <a:gd name="connsiteX4" fmla="*/ 0 w 3962996"/>
              <a:gd name="connsiteY4" fmla="*/ 6867045 h 6867045"/>
              <a:gd name="connsiteX0" fmla="*/ 0 w 3962996"/>
              <a:gd name="connsiteY0" fmla="*/ 6867045 h 6867045"/>
              <a:gd name="connsiteX1" fmla="*/ 1851864 w 3962996"/>
              <a:gd name="connsiteY1" fmla="*/ 2695 h 6867045"/>
              <a:gd name="connsiteX2" fmla="*/ 3950185 w 3962996"/>
              <a:gd name="connsiteY2" fmla="*/ 0 h 6867045"/>
              <a:gd name="connsiteX3" fmla="*/ 3962996 w 3962996"/>
              <a:gd name="connsiteY3" fmla="*/ 6863315 h 6867045"/>
              <a:gd name="connsiteX4" fmla="*/ 0 w 3962996"/>
              <a:gd name="connsiteY4" fmla="*/ 6867045 h 6867045"/>
              <a:gd name="connsiteX0" fmla="*/ 0 w 3962996"/>
              <a:gd name="connsiteY0" fmla="*/ 6867045 h 6867045"/>
              <a:gd name="connsiteX1" fmla="*/ 1851864 w 3962996"/>
              <a:gd name="connsiteY1" fmla="*/ 2695 h 6867045"/>
              <a:gd name="connsiteX2" fmla="*/ 3950185 w 3962996"/>
              <a:gd name="connsiteY2" fmla="*/ 0 h 6867045"/>
              <a:gd name="connsiteX3" fmla="*/ 3962996 w 3962996"/>
              <a:gd name="connsiteY3" fmla="*/ 6863315 h 6867045"/>
              <a:gd name="connsiteX4" fmla="*/ 0 w 3962996"/>
              <a:gd name="connsiteY4" fmla="*/ 6867045 h 6867045"/>
              <a:gd name="connsiteX0" fmla="*/ 0 w 3962996"/>
              <a:gd name="connsiteY0" fmla="*/ 6864350 h 6864350"/>
              <a:gd name="connsiteX1" fmla="*/ 1851864 w 3962996"/>
              <a:gd name="connsiteY1" fmla="*/ 0 h 6864350"/>
              <a:gd name="connsiteX2" fmla="*/ 3902560 w 3962996"/>
              <a:gd name="connsiteY2" fmla="*/ 10005 h 6864350"/>
              <a:gd name="connsiteX3" fmla="*/ 3962996 w 3962996"/>
              <a:gd name="connsiteY3" fmla="*/ 6860620 h 6864350"/>
              <a:gd name="connsiteX4" fmla="*/ 0 w 3962996"/>
              <a:gd name="connsiteY4" fmla="*/ 6864350 h 6864350"/>
              <a:gd name="connsiteX0" fmla="*/ 0 w 3962996"/>
              <a:gd name="connsiteY0" fmla="*/ 6864350 h 6864350"/>
              <a:gd name="connsiteX1" fmla="*/ 1851864 w 3962996"/>
              <a:gd name="connsiteY1" fmla="*/ 0 h 6864350"/>
              <a:gd name="connsiteX2" fmla="*/ 3959710 w 3962996"/>
              <a:gd name="connsiteY2" fmla="*/ 480 h 6864350"/>
              <a:gd name="connsiteX3" fmla="*/ 3962996 w 3962996"/>
              <a:gd name="connsiteY3" fmla="*/ 6860620 h 6864350"/>
              <a:gd name="connsiteX4" fmla="*/ 0 w 3962996"/>
              <a:gd name="connsiteY4" fmla="*/ 6864350 h 6864350"/>
              <a:gd name="connsiteX0" fmla="*/ 0 w 3962996"/>
              <a:gd name="connsiteY0" fmla="*/ 6864350 h 6864350"/>
              <a:gd name="connsiteX1" fmla="*/ 1851864 w 3962996"/>
              <a:gd name="connsiteY1" fmla="*/ 0 h 6864350"/>
              <a:gd name="connsiteX2" fmla="*/ 3959710 w 3962996"/>
              <a:gd name="connsiteY2" fmla="*/ 480 h 6864350"/>
              <a:gd name="connsiteX3" fmla="*/ 3962996 w 3962996"/>
              <a:gd name="connsiteY3" fmla="*/ 6860620 h 6864350"/>
              <a:gd name="connsiteX4" fmla="*/ 0 w 3962996"/>
              <a:gd name="connsiteY4" fmla="*/ 6864350 h 6864350"/>
              <a:gd name="connsiteX0" fmla="*/ 0 w 3962996"/>
              <a:gd name="connsiteY0" fmla="*/ 6863870 h 6863870"/>
              <a:gd name="connsiteX1" fmla="*/ 1883614 w 3962996"/>
              <a:gd name="connsiteY1" fmla="*/ 2695 h 6863870"/>
              <a:gd name="connsiteX2" fmla="*/ 3959710 w 3962996"/>
              <a:gd name="connsiteY2" fmla="*/ 0 h 6863870"/>
              <a:gd name="connsiteX3" fmla="*/ 3962996 w 3962996"/>
              <a:gd name="connsiteY3" fmla="*/ 6860140 h 6863870"/>
              <a:gd name="connsiteX4" fmla="*/ 0 w 3962996"/>
              <a:gd name="connsiteY4" fmla="*/ 6863870 h 6863870"/>
              <a:gd name="connsiteX0" fmla="*/ 0 w 3934421"/>
              <a:gd name="connsiteY0" fmla="*/ 6867045 h 6867045"/>
              <a:gd name="connsiteX1" fmla="*/ 1855039 w 3934421"/>
              <a:gd name="connsiteY1" fmla="*/ 2695 h 6867045"/>
              <a:gd name="connsiteX2" fmla="*/ 3931135 w 3934421"/>
              <a:gd name="connsiteY2" fmla="*/ 0 h 6867045"/>
              <a:gd name="connsiteX3" fmla="*/ 3934421 w 3934421"/>
              <a:gd name="connsiteY3" fmla="*/ 6860140 h 6867045"/>
              <a:gd name="connsiteX4" fmla="*/ 0 w 3934421"/>
              <a:gd name="connsiteY4" fmla="*/ 6867045 h 6867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4421" h="6867045">
                <a:moveTo>
                  <a:pt x="0" y="6867045"/>
                </a:moveTo>
                <a:lnTo>
                  <a:pt x="1855039" y="2695"/>
                </a:lnTo>
                <a:lnTo>
                  <a:pt x="3931135" y="0"/>
                </a:lnTo>
                <a:cubicBezTo>
                  <a:pt x="3932778" y="3430070"/>
                  <a:pt x="3928015" y="3428482"/>
                  <a:pt x="3934421" y="6860140"/>
                </a:cubicBezTo>
                <a:lnTo>
                  <a:pt x="0" y="686704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ingle Corner Rectangle 10">
            <a:extLst>
              <a:ext uri="{FF2B5EF4-FFF2-40B4-BE49-F238E27FC236}">
                <a16:creationId xmlns:a16="http://schemas.microsoft.com/office/drawing/2014/main" id="{FD55EB77-A1DF-6DF7-9CC9-96C12F58A9EE}"/>
              </a:ext>
            </a:extLst>
          </p:cNvPr>
          <p:cNvSpPr/>
          <p:nvPr userDrawn="1"/>
        </p:nvSpPr>
        <p:spPr>
          <a:xfrm rot="10800000">
            <a:off x="198699" y="199036"/>
            <a:ext cx="11794602" cy="6454132"/>
          </a:xfrm>
          <a:prstGeom prst="round1Rect">
            <a:avLst>
              <a:gd name="adj" fmla="val 157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026081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Lst>
  <p:txStyles>
    <p:titleStyle>
      <a:lvl1pPr algn="l" defTabSz="914400" rtl="0" eaLnBrk="1" latinLnBrk="0" hangingPunct="1">
        <a:lnSpc>
          <a:spcPct val="90000"/>
        </a:lnSpc>
        <a:spcBef>
          <a:spcPct val="0"/>
        </a:spcBef>
        <a:buNone/>
        <a:defRPr sz="4200" b="1" kern="1200">
          <a:solidFill>
            <a:schemeClr val="tx1"/>
          </a:solidFill>
          <a:latin typeface="Arial" panose="020B0604020202020204" pitchFamily="34" charset="0"/>
          <a:ea typeface="+mj-ea"/>
          <a:cs typeface="Arial" panose="020B0604020202020204" pitchFamily="34" charset="0"/>
        </a:defRPr>
      </a:lvl1pPr>
    </p:titleStyle>
    <p:bodyStyle>
      <a:lvl1pPr marL="295275" indent="-295275" algn="l" defTabSz="914400" rtl="0" eaLnBrk="1" latinLnBrk="0" hangingPunct="1">
        <a:lnSpc>
          <a:spcPct val="90000"/>
        </a:lnSpc>
        <a:spcBef>
          <a:spcPts val="2000"/>
        </a:spcBef>
        <a:buSzPct val="100000"/>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1pPr>
      <a:lvl2pPr marL="574675" indent="-279400" algn="l" defTabSz="914400" rtl="0" eaLnBrk="1" latinLnBrk="0" hangingPunct="1">
        <a:lnSpc>
          <a:spcPct val="90000"/>
        </a:lnSpc>
        <a:spcBef>
          <a:spcPts val="500"/>
        </a:spcBef>
        <a:buSzPct val="100000"/>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2pPr>
      <a:lvl3pPr marL="811213" indent="-236538" algn="l" defTabSz="914400" rtl="0" eaLnBrk="1" latinLnBrk="0" hangingPunct="1">
        <a:lnSpc>
          <a:spcPct val="90000"/>
        </a:lnSpc>
        <a:spcBef>
          <a:spcPts val="500"/>
        </a:spcBef>
        <a:buSzPct val="100000"/>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3pPr>
      <a:lvl4pPr marL="1033463" indent="-222250" algn="l" defTabSz="914400" rtl="0" eaLnBrk="1" latinLnBrk="0" hangingPunct="1">
        <a:lnSpc>
          <a:spcPct val="90000"/>
        </a:lnSpc>
        <a:spcBef>
          <a:spcPts val="500"/>
        </a:spcBef>
        <a:buSzPct val="100000"/>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4pPr>
      <a:lvl5pPr marL="1209675" indent="-176213" algn="l" defTabSz="914400" rtl="0" eaLnBrk="1" latinLnBrk="0" hangingPunct="1">
        <a:lnSpc>
          <a:spcPct val="90000"/>
        </a:lnSpc>
        <a:spcBef>
          <a:spcPts val="500"/>
        </a:spcBef>
        <a:buSzPct val="100000"/>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2">
          <p15:clr>
            <a:srgbClr val="F26B43"/>
          </p15:clr>
        </p15:guide>
        <p15:guide id="2" pos="384">
          <p15:clr>
            <a:srgbClr val="F26B43"/>
          </p15:clr>
        </p15:guide>
        <p15:guide id="3" orient="horz" pos="432">
          <p15:clr>
            <a:srgbClr val="F26B43"/>
          </p15:clr>
        </p15:guide>
        <p15:guide id="4" orient="horz" pos="4224">
          <p15:clr>
            <a:srgbClr val="F26B43"/>
          </p15:clr>
        </p15:guide>
        <p15:guide id="5" pos="7296">
          <p15:clr>
            <a:srgbClr val="F26B43"/>
          </p15:clr>
        </p15:guide>
        <p15:guide id="6" pos="7608">
          <p15:clr>
            <a:srgbClr val="F26B43"/>
          </p15:clr>
        </p15:guide>
        <p15:guide id="7" orient="horz" pos="72">
          <p15:clr>
            <a:srgbClr val="F26B43"/>
          </p15:clr>
        </p15:guide>
        <p15:guide id="8" pos="3840">
          <p15:clr>
            <a:srgbClr val="F26B43"/>
          </p15:clr>
        </p15:guide>
        <p15:guide id="9" orient="horz" pos="480">
          <p15:clr>
            <a:srgbClr val="F26B43"/>
          </p15:clr>
        </p15:guide>
        <p15:guide id="10" orient="horz" pos="3888">
          <p15:clr>
            <a:srgbClr val="F26B43"/>
          </p15:clr>
        </p15:guide>
        <p15:guide id="12" orient="horz" pos="672">
          <p15:clr>
            <a:srgbClr val="F26B43"/>
          </p15:clr>
        </p15:guide>
        <p15:guide id="13" pos="7464">
          <p15:clr>
            <a:srgbClr val="F26B43"/>
          </p15:clr>
        </p15:guide>
        <p15:guide id="14" pos="3744">
          <p15:clr>
            <a:srgbClr val="F26B43"/>
          </p15:clr>
        </p15:guide>
        <p15:guide id="15" orient="horz" pos="864">
          <p15:clr>
            <a:srgbClr val="F26B43"/>
          </p15:clr>
        </p15:guide>
        <p15:guide id="16" pos="4040">
          <p15:clr>
            <a:srgbClr val="F26B43"/>
          </p15:clr>
        </p15:guide>
        <p15:guide id="17" pos="816">
          <p15:clr>
            <a:srgbClr val="F26B43"/>
          </p15:clr>
        </p15:guide>
        <p15:guide id="18" pos="4140">
          <p15:clr>
            <a:srgbClr val="F26B43"/>
          </p15:clr>
        </p15:guide>
        <p15:guide id="19" orient="horz" pos="2160">
          <p15:clr>
            <a:srgbClr val="F26B43"/>
          </p15:clr>
        </p15:guide>
        <p15:guide id="20" pos="240">
          <p15:clr>
            <a:srgbClr val="F26B43"/>
          </p15:clr>
        </p15:guide>
        <p15:guide id="21" pos="39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45.xml"/><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emf"/></Relationships>
</file>

<file path=ppt/slides/_rels/slide1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79.xml"/><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9.xml"/><Relationship Id="rId1" Type="http://schemas.openxmlformats.org/officeDocument/2006/relationships/tags" Target="../tags/tag14.xml"/><Relationship Id="rId6" Type="http://schemas.openxmlformats.org/officeDocument/2006/relationships/image" Target="../media/image61.png"/><Relationship Id="rId5" Type="http://schemas.openxmlformats.org/officeDocument/2006/relationships/image" Target="../media/image40.emf"/><Relationship Id="rId4" Type="http://schemas.openxmlformats.org/officeDocument/2006/relationships/oleObject" Target="../embeddings/oleObject14.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1.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3" Type="http://schemas.openxmlformats.org/officeDocument/2006/relationships/hyperlink" Target="https://occ.gov/publications-and-resources/publications/community-affairs/community-developments-insights/ca-insights-jun-2024.html"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42.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9B_49AFF2BF.xm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microsoft.com/office/2018/10/relationships/comments" Target="../comments/modernComment_326_1053F212.xml"/><Relationship Id="rId7" Type="http://schemas.openxmlformats.org/officeDocument/2006/relationships/hyperlink" Target="https://occ.gov/publications-and-resources/publications/bankwise/index-bankwise.html" TargetMode="External"/><Relationship Id="rId2" Type="http://schemas.openxmlformats.org/officeDocument/2006/relationships/notesSlide" Target="../notesSlides/notesSlide8.xml"/><Relationship Id="rId1" Type="http://schemas.openxmlformats.org/officeDocument/2006/relationships/slideLayout" Target="../slideLayouts/slideLayout43.xml"/><Relationship Id="rId6" Type="http://schemas.openxmlformats.org/officeDocument/2006/relationships/hyperlink" Target="https://occ.gov/publications-and-resources/publications/safe-money/index-safe-money.html" TargetMode="External"/><Relationship Id="rId5" Type="http://schemas.openxmlformats.org/officeDocument/2006/relationships/hyperlink" Target="https://occ.gov/topics/consumers-and-communities/community-affairs/resource-directories/financial-health/index-financial-health-resource-directory.html" TargetMode="External"/><Relationship Id="rId4" Type="http://schemas.openxmlformats.org/officeDocument/2006/relationships/hyperlink" Target="https://occ.gov/publications-and-resources/publications/community-affairs/community-developments-fact-sheets/ca-fact-sheet-financial-capability.html"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9345B8-04E6-0C96-88BC-CE406824B372}"/>
              </a:ext>
            </a:extLst>
          </p:cNvPr>
          <p:cNvSpPr/>
          <p:nvPr/>
        </p:nvSpPr>
        <p:spPr>
          <a:xfrm>
            <a:off x="1235173" y="2866491"/>
            <a:ext cx="523982" cy="102741"/>
          </a:xfrm>
          <a:prstGeom prst="rect">
            <a:avLst/>
          </a:prstGeom>
          <a:solidFill>
            <a:srgbClr val="DD8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0F8CE03-FF7D-B24C-F4C8-FDD7C6E671A4}"/>
              </a:ext>
            </a:extLst>
          </p:cNvPr>
          <p:cNvSpPr txBox="1"/>
          <p:nvPr/>
        </p:nvSpPr>
        <p:spPr>
          <a:xfrm>
            <a:off x="1126605" y="3123346"/>
            <a:ext cx="8364236" cy="3108543"/>
          </a:xfrm>
          <a:prstGeom prst="rect">
            <a:avLst/>
          </a:prstGeom>
          <a:noFill/>
        </p:spPr>
        <p:txBody>
          <a:bodyPr wrap="square" lIns="91440" tIns="45720" rIns="91440" bIns="45720" rtlCol="0" anchor="t">
            <a:spAutoFit/>
          </a:bodyPr>
          <a:lstStyle/>
          <a:p>
            <a:r>
              <a:rPr lang="en-US" sz="3600" b="1" dirty="0">
                <a:solidFill>
                  <a:schemeClr val="bg1"/>
                </a:solidFill>
                <a:latin typeface="Arial" panose="020B0604020202020204" pitchFamily="34" charset="0"/>
                <a:cs typeface="Arial" panose="020B0604020202020204" pitchFamily="34" charset="0"/>
              </a:rPr>
              <a:t>Financial Health Vital Signs</a:t>
            </a:r>
          </a:p>
          <a:p>
            <a:endParaRPr lang="en-US" sz="3200" dirty="0">
              <a:solidFill>
                <a:schemeClr val="bg1"/>
              </a:solidFill>
              <a:latin typeface="Arial" panose="020B0604020202020204" pitchFamily="34" charset="0"/>
              <a:cs typeface="Arial" panose="020B0604020202020204" pitchFamily="34" charset="0"/>
            </a:endParaRPr>
          </a:p>
          <a:p>
            <a:r>
              <a:rPr lang="en-US" sz="3200" dirty="0">
                <a:solidFill>
                  <a:schemeClr val="bg1"/>
                </a:solidFill>
                <a:latin typeface="Arial" panose="020B0604020202020204" pitchFamily="34" charset="0"/>
                <a:cs typeface="Arial" panose="020B0604020202020204" pitchFamily="34" charset="0"/>
              </a:rPr>
              <a:t>Policy Summit 2025: Building Strong &amp; Sustainable Communities </a:t>
            </a:r>
          </a:p>
          <a:p>
            <a:r>
              <a:rPr lang="en-US" sz="2800" dirty="0">
                <a:solidFill>
                  <a:schemeClr val="bg1"/>
                </a:solidFill>
                <a:latin typeface="Arial" panose="020B0604020202020204" pitchFamily="34" charset="0"/>
                <a:cs typeface="Arial" panose="020B0604020202020204" pitchFamily="34" charset="0"/>
              </a:rPr>
              <a:t>June 26, 2025</a:t>
            </a:r>
          </a:p>
          <a:p>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6479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ctrTitle"/>
          </p:nvPr>
        </p:nvSpPr>
        <p:spPr>
          <a:xfrm>
            <a:off x="426736" y="1227800"/>
            <a:ext cx="10761200" cy="2013600"/>
          </a:xfrm>
          <a:prstGeom prst="rect">
            <a:avLst/>
          </a:prstGeom>
        </p:spPr>
        <p:txBody>
          <a:bodyPr spcFirstLastPara="1" wrap="square" lIns="121900" tIns="121900" rIns="121900" bIns="121900" anchor="ctr" anchorCtr="0">
            <a:noAutofit/>
          </a:bodyPr>
          <a:lstStyle/>
          <a:p>
            <a:r>
              <a:rPr lang="en" sz="4400" b="1"/>
              <a:t>Mission:</a:t>
            </a:r>
            <a:r>
              <a:rPr lang="en" sz="4400"/>
              <a:t>  </a:t>
            </a:r>
            <a:r>
              <a:rPr lang="en" sz="3467"/>
              <a:t>Change Machine builds financial security through people-powered technology.</a:t>
            </a:r>
            <a:endParaRPr sz="3467"/>
          </a:p>
          <a:p>
            <a:r>
              <a:rPr lang="en" sz="3467"/>
              <a:t> </a:t>
            </a:r>
            <a:endParaRPr sz="3467"/>
          </a:p>
          <a:p>
            <a:r>
              <a:rPr lang="en" sz="4400" b="1"/>
              <a:t>Vision: </a:t>
            </a:r>
            <a:r>
              <a:rPr lang="en" sz="4400"/>
              <a:t>  </a:t>
            </a:r>
            <a:r>
              <a:rPr lang="en" sz="3467"/>
              <a:t>An equitable economy in which we all thrive.</a:t>
            </a:r>
            <a:endParaRPr sz="4400"/>
          </a:p>
        </p:txBody>
      </p:sp>
      <p:sp>
        <p:nvSpPr>
          <p:cNvPr id="102" name="Google Shape;102;p20"/>
          <p:cNvSpPr txBox="1"/>
          <p:nvPr/>
        </p:nvSpPr>
        <p:spPr>
          <a:xfrm>
            <a:off x="1144167" y="5522467"/>
            <a:ext cx="8048800" cy="1139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000000"/>
                </a:solidFill>
                <a:latin typeface="Source Sans Pro"/>
                <a:ea typeface="Source Sans Pro"/>
                <a:cs typeface="Source Sans Pro"/>
                <a:sym typeface="Source Sans Pro"/>
              </a:rPr>
              <a:t>Mae Watson Grote, founder &amp; CEO</a:t>
            </a:r>
            <a:endParaRPr sz="2400" kern="0">
              <a:solidFill>
                <a:srgbClr val="000000"/>
              </a:solidFill>
              <a:latin typeface="Source Sans Pro"/>
              <a:ea typeface="Source Sans Pro"/>
              <a:cs typeface="Source Sans Pro"/>
              <a:sym typeface="Source Sans Pro"/>
            </a:endParaRPr>
          </a:p>
          <a:p>
            <a:pPr defTabSz="1219170">
              <a:buClr>
                <a:srgbClr val="000000"/>
              </a:buClr>
            </a:pPr>
            <a:r>
              <a:rPr lang="en" sz="2400" kern="0">
                <a:solidFill>
                  <a:srgbClr val="000000"/>
                </a:solidFill>
                <a:latin typeface="Source Sans Pro"/>
                <a:ea typeface="Source Sans Pro"/>
                <a:cs typeface="Source Sans Pro"/>
                <a:sym typeface="Source Sans Pro"/>
              </a:rPr>
              <a:t>https://www.linkedin.com/in/mae-watson-grote/</a:t>
            </a:r>
            <a:endParaRPr sz="2400" kern="0">
              <a:solidFill>
                <a:srgbClr val="000000"/>
              </a:solidFill>
              <a:latin typeface="Source Sans Pro"/>
              <a:ea typeface="Source Sans Pro"/>
              <a:cs typeface="Source Sans Pro"/>
              <a:sym typeface="Source Sans Pr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1"/>
          <p:cNvSpPr txBox="1"/>
          <p:nvPr/>
        </p:nvSpPr>
        <p:spPr>
          <a:xfrm>
            <a:off x="2600467" y="4170200"/>
            <a:ext cx="3154400" cy="912800"/>
          </a:xfrm>
          <a:prstGeom prst="rect">
            <a:avLst/>
          </a:prstGeom>
          <a:solidFill>
            <a:srgbClr val="6F51D7"/>
          </a:solidFill>
          <a:ln>
            <a:noFill/>
          </a:ln>
        </p:spPr>
        <p:txBody>
          <a:bodyPr spcFirstLastPara="1" wrap="square" lIns="243833" tIns="60933" rIns="121900" bIns="60933" anchor="ctr" anchorCtr="0">
            <a:noAutofit/>
          </a:bodyPr>
          <a:lstStyle/>
          <a:p>
            <a:pPr algn="ctr" defTabSz="1219170">
              <a:lnSpc>
                <a:spcPct val="115000"/>
              </a:lnSpc>
              <a:buClr>
                <a:srgbClr val="000000"/>
              </a:buClr>
              <a:buSzPts val="1700"/>
            </a:pPr>
            <a:r>
              <a:rPr lang="en" sz="2000" kern="0">
                <a:solidFill>
                  <a:srgbClr val="FFFFFF"/>
                </a:solidFill>
                <a:latin typeface="Source Sans Pro"/>
                <a:ea typeface="Source Sans Pro"/>
                <a:cs typeface="Source Sans Pro"/>
                <a:sym typeface="Source Sans Pro"/>
              </a:rPr>
              <a:t>Decrease Debt</a:t>
            </a:r>
            <a:endParaRPr sz="2000" kern="0">
              <a:solidFill>
                <a:srgbClr val="FFFFFF"/>
              </a:solidFill>
              <a:latin typeface="Source Sans Pro"/>
              <a:ea typeface="Source Sans Pro"/>
              <a:cs typeface="Source Sans Pro"/>
              <a:sym typeface="Source Sans Pro"/>
            </a:endParaRPr>
          </a:p>
        </p:txBody>
      </p:sp>
      <p:sp>
        <p:nvSpPr>
          <p:cNvPr id="108" name="Google Shape;108;p21"/>
          <p:cNvSpPr txBox="1"/>
          <p:nvPr/>
        </p:nvSpPr>
        <p:spPr>
          <a:xfrm>
            <a:off x="2600467" y="1775000"/>
            <a:ext cx="3154400" cy="912800"/>
          </a:xfrm>
          <a:prstGeom prst="rect">
            <a:avLst/>
          </a:prstGeom>
          <a:solidFill>
            <a:srgbClr val="AE54D3"/>
          </a:solidFill>
          <a:ln>
            <a:noFill/>
          </a:ln>
        </p:spPr>
        <p:txBody>
          <a:bodyPr spcFirstLastPara="1" wrap="square" lIns="243833" tIns="60933" rIns="121900" bIns="60933" anchor="ctr" anchorCtr="0">
            <a:noAutofit/>
          </a:bodyPr>
          <a:lstStyle/>
          <a:p>
            <a:pPr algn="ctr" defTabSz="1219170">
              <a:lnSpc>
                <a:spcPct val="115000"/>
              </a:lnSpc>
              <a:buClr>
                <a:srgbClr val="000000"/>
              </a:buClr>
              <a:buSzPts val="1600"/>
            </a:pPr>
            <a:r>
              <a:rPr lang="en" sz="2000" kern="0">
                <a:solidFill>
                  <a:srgbClr val="FFFFFF"/>
                </a:solidFill>
                <a:latin typeface="Source Sans Pro"/>
                <a:ea typeface="Source Sans Pro"/>
                <a:cs typeface="Source Sans Pro"/>
                <a:sym typeface="Source Sans Pro"/>
              </a:rPr>
              <a:t>Achieve an Action-Driven Financial Goal</a:t>
            </a:r>
            <a:endParaRPr sz="2000" kern="0">
              <a:solidFill>
                <a:srgbClr val="FFFFFF"/>
              </a:solidFill>
              <a:latin typeface="Source Sans Pro"/>
              <a:ea typeface="Source Sans Pro"/>
              <a:cs typeface="Source Sans Pro"/>
              <a:sym typeface="Source Sans Pro"/>
            </a:endParaRPr>
          </a:p>
        </p:txBody>
      </p:sp>
      <p:sp>
        <p:nvSpPr>
          <p:cNvPr id="110" name="Google Shape;110;p21"/>
          <p:cNvSpPr/>
          <p:nvPr/>
        </p:nvSpPr>
        <p:spPr>
          <a:xfrm>
            <a:off x="2600461" y="2972600"/>
            <a:ext cx="3154400" cy="912800"/>
          </a:xfrm>
          <a:prstGeom prst="rect">
            <a:avLst/>
          </a:prstGeom>
          <a:solidFill>
            <a:srgbClr val="253DF3"/>
          </a:solidFill>
          <a:ln>
            <a:noFill/>
          </a:ln>
        </p:spPr>
        <p:txBody>
          <a:bodyPr spcFirstLastPara="1" wrap="square" lIns="243833" tIns="60933" rIns="121900" bIns="60933" anchor="ctr" anchorCtr="0">
            <a:noAutofit/>
          </a:bodyPr>
          <a:lstStyle/>
          <a:p>
            <a:pPr algn="ctr" defTabSz="1219170">
              <a:buClr>
                <a:srgbClr val="000000"/>
              </a:buClr>
              <a:buSzPts val="1600"/>
            </a:pPr>
            <a:r>
              <a:rPr lang="en" sz="2000" kern="0">
                <a:solidFill>
                  <a:srgbClr val="FFFFFF"/>
                </a:solidFill>
                <a:latin typeface="Source Sans Pro"/>
                <a:ea typeface="Source Sans Pro"/>
                <a:cs typeface="Source Sans Pro"/>
                <a:sym typeface="Source Sans Pro"/>
              </a:rPr>
              <a:t>Reduce Financial Transaction Costs</a:t>
            </a:r>
            <a:endParaRPr sz="2000" kern="0">
              <a:solidFill>
                <a:srgbClr val="FFFFFF"/>
              </a:solidFill>
              <a:latin typeface="Source Sans Pro"/>
              <a:ea typeface="Source Sans Pro"/>
              <a:cs typeface="Source Sans Pro"/>
              <a:sym typeface="Source Sans Pro"/>
            </a:endParaRPr>
          </a:p>
        </p:txBody>
      </p:sp>
      <p:sp>
        <p:nvSpPr>
          <p:cNvPr id="111" name="Google Shape;111;p21"/>
          <p:cNvSpPr txBox="1">
            <a:spLocks noGrp="1"/>
          </p:cNvSpPr>
          <p:nvPr>
            <p:ph type="title"/>
          </p:nvPr>
        </p:nvSpPr>
        <p:spPr>
          <a:xfrm>
            <a:off x="426736" y="487667"/>
            <a:ext cx="11653600" cy="763600"/>
          </a:xfrm>
          <a:prstGeom prst="rect">
            <a:avLst/>
          </a:prstGeom>
        </p:spPr>
        <p:txBody>
          <a:bodyPr spcFirstLastPara="1" wrap="square" lIns="121900" tIns="121900" rIns="121900" bIns="121900" anchor="t" anchorCtr="0">
            <a:noAutofit/>
          </a:bodyPr>
          <a:lstStyle/>
          <a:p>
            <a:r>
              <a:rPr lang="en"/>
              <a:t>Our Financial Security Outcomes Framework</a:t>
            </a:r>
            <a:endParaRPr/>
          </a:p>
        </p:txBody>
      </p:sp>
      <p:sp>
        <p:nvSpPr>
          <p:cNvPr id="112" name="Google Shape;112;p21"/>
          <p:cNvSpPr txBox="1"/>
          <p:nvPr/>
        </p:nvSpPr>
        <p:spPr>
          <a:xfrm>
            <a:off x="6437133" y="1775000"/>
            <a:ext cx="3154400" cy="912800"/>
          </a:xfrm>
          <a:prstGeom prst="rect">
            <a:avLst/>
          </a:prstGeom>
          <a:solidFill>
            <a:srgbClr val="AE54D3"/>
          </a:solidFill>
          <a:ln>
            <a:noFill/>
          </a:ln>
        </p:spPr>
        <p:txBody>
          <a:bodyPr spcFirstLastPara="1" wrap="square" lIns="243833" tIns="60933" rIns="121900" bIns="60933" anchor="ctr" anchorCtr="0">
            <a:noAutofit/>
          </a:bodyPr>
          <a:lstStyle/>
          <a:p>
            <a:pPr algn="ctr" defTabSz="1219170">
              <a:lnSpc>
                <a:spcPct val="115000"/>
              </a:lnSpc>
              <a:buClr>
                <a:srgbClr val="000000"/>
              </a:buClr>
              <a:buSzPts val="1600"/>
            </a:pPr>
            <a:r>
              <a:rPr lang="en" sz="2000" kern="0">
                <a:solidFill>
                  <a:srgbClr val="FFFFFF"/>
                </a:solidFill>
                <a:latin typeface="Source Sans Pro"/>
                <a:ea typeface="Source Sans Pro"/>
                <a:cs typeface="Source Sans Pro"/>
                <a:sym typeface="Source Sans Pro"/>
              </a:rPr>
              <a:t>Increase Consistent Savings </a:t>
            </a:r>
            <a:endParaRPr sz="2000" kern="0">
              <a:solidFill>
                <a:srgbClr val="FFFFFF"/>
              </a:solidFill>
              <a:latin typeface="Source Sans Pro"/>
              <a:ea typeface="Source Sans Pro"/>
              <a:cs typeface="Source Sans Pro"/>
              <a:sym typeface="Source Sans Pro"/>
            </a:endParaRPr>
          </a:p>
        </p:txBody>
      </p:sp>
      <p:sp>
        <p:nvSpPr>
          <p:cNvPr id="113" name="Google Shape;113;p21"/>
          <p:cNvSpPr/>
          <p:nvPr/>
        </p:nvSpPr>
        <p:spPr>
          <a:xfrm>
            <a:off x="6437128" y="2972600"/>
            <a:ext cx="3154400" cy="912800"/>
          </a:xfrm>
          <a:prstGeom prst="rect">
            <a:avLst/>
          </a:prstGeom>
          <a:solidFill>
            <a:srgbClr val="253DF3"/>
          </a:solidFill>
          <a:ln>
            <a:noFill/>
          </a:ln>
        </p:spPr>
        <p:txBody>
          <a:bodyPr spcFirstLastPara="1" wrap="square" lIns="243833" tIns="60933" rIns="121900" bIns="60933" anchor="ctr" anchorCtr="0">
            <a:noAutofit/>
          </a:bodyPr>
          <a:lstStyle/>
          <a:p>
            <a:pPr algn="ctr" defTabSz="1219170">
              <a:buClr>
                <a:srgbClr val="000000"/>
              </a:buClr>
              <a:buSzPts val="1600"/>
            </a:pPr>
            <a:r>
              <a:rPr lang="en" sz="2000" kern="0">
                <a:solidFill>
                  <a:srgbClr val="FFFFFF"/>
                </a:solidFill>
                <a:latin typeface="Source Sans Pro"/>
                <a:ea typeface="Source Sans Pro"/>
                <a:cs typeface="Source Sans Pro"/>
                <a:sym typeface="Source Sans Pro"/>
              </a:rPr>
              <a:t>Increase Credit Score</a:t>
            </a:r>
            <a:endParaRPr sz="2000" kern="0">
              <a:solidFill>
                <a:srgbClr val="FFFFFF"/>
              </a:solidFill>
              <a:latin typeface="Source Sans Pro"/>
              <a:ea typeface="Source Sans Pro"/>
              <a:cs typeface="Source Sans Pro"/>
              <a:sym typeface="Source Sans Pro"/>
            </a:endParaRPr>
          </a:p>
        </p:txBody>
      </p:sp>
      <p:sp>
        <p:nvSpPr>
          <p:cNvPr id="114" name="Google Shape;114;p21"/>
          <p:cNvSpPr txBox="1"/>
          <p:nvPr/>
        </p:nvSpPr>
        <p:spPr>
          <a:xfrm>
            <a:off x="6437133" y="4170200"/>
            <a:ext cx="3154400" cy="912800"/>
          </a:xfrm>
          <a:prstGeom prst="rect">
            <a:avLst/>
          </a:prstGeom>
          <a:solidFill>
            <a:srgbClr val="6F51D7"/>
          </a:solidFill>
          <a:ln>
            <a:noFill/>
          </a:ln>
        </p:spPr>
        <p:txBody>
          <a:bodyPr spcFirstLastPara="1" wrap="square" lIns="243833" tIns="60933" rIns="121900" bIns="60933" anchor="ctr" anchorCtr="0">
            <a:noAutofit/>
          </a:bodyPr>
          <a:lstStyle/>
          <a:p>
            <a:pPr algn="ctr" defTabSz="1219170">
              <a:lnSpc>
                <a:spcPct val="115000"/>
              </a:lnSpc>
              <a:buClr>
                <a:srgbClr val="000000"/>
              </a:buClr>
              <a:buSzPts val="1700"/>
            </a:pPr>
            <a:r>
              <a:rPr lang="en" sz="2000" kern="0">
                <a:solidFill>
                  <a:srgbClr val="FFFFFF"/>
                </a:solidFill>
                <a:latin typeface="Source Sans Pro"/>
                <a:ea typeface="Source Sans Pro"/>
                <a:cs typeface="Source Sans Pro"/>
                <a:sym typeface="Source Sans Pro"/>
              </a:rPr>
              <a:t>Save a Portion of a Tax Refund for a Goal</a:t>
            </a:r>
            <a:endParaRPr sz="2000" kern="0">
              <a:solidFill>
                <a:srgbClr val="FFFFFF"/>
              </a:solidFill>
              <a:latin typeface="Source Sans Pro"/>
              <a:ea typeface="Source Sans Pro"/>
              <a:cs typeface="Source Sans Pro"/>
              <a:sym typeface="Source Sans Pr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2"/>
          <p:cNvSpPr/>
          <p:nvPr/>
        </p:nvSpPr>
        <p:spPr>
          <a:xfrm>
            <a:off x="8114211" y="1446684"/>
            <a:ext cx="3272800" cy="3324800"/>
          </a:xfrm>
          <a:prstGeom prst="rect">
            <a:avLst/>
          </a:prstGeom>
          <a:solidFill>
            <a:srgbClr val="AE54D3"/>
          </a:solidFill>
          <a:ln>
            <a:noFill/>
          </a:ln>
        </p:spPr>
        <p:txBody>
          <a:bodyPr spcFirstLastPara="1" wrap="square" lIns="121900" tIns="121900" rIns="121900" bIns="121900" anchor="ctr" anchorCtr="0">
            <a:noAutofit/>
          </a:bodyPr>
          <a:lstStyle/>
          <a:p>
            <a:pPr defTabSz="1219170">
              <a:buClr>
                <a:srgbClr val="000000"/>
              </a:buClr>
            </a:pPr>
            <a:endParaRPr sz="1600" kern="0">
              <a:solidFill>
                <a:srgbClr val="000000"/>
              </a:solidFill>
              <a:latin typeface="Arial"/>
              <a:cs typeface="Arial"/>
              <a:sym typeface="Arial"/>
            </a:endParaRPr>
          </a:p>
        </p:txBody>
      </p:sp>
      <p:sp>
        <p:nvSpPr>
          <p:cNvPr id="120" name="Google Shape;120;p22"/>
          <p:cNvSpPr/>
          <p:nvPr/>
        </p:nvSpPr>
        <p:spPr>
          <a:xfrm>
            <a:off x="4459597" y="1446684"/>
            <a:ext cx="3272800" cy="3324800"/>
          </a:xfrm>
          <a:prstGeom prst="rect">
            <a:avLst/>
          </a:prstGeom>
          <a:solidFill>
            <a:srgbClr val="6F51D7"/>
          </a:solidFill>
          <a:ln>
            <a:noFill/>
          </a:ln>
        </p:spPr>
        <p:txBody>
          <a:bodyPr spcFirstLastPara="1" wrap="square" lIns="121900" tIns="121900" rIns="121900" bIns="121900" anchor="ctr" anchorCtr="0">
            <a:noAutofit/>
          </a:bodyPr>
          <a:lstStyle/>
          <a:p>
            <a:pPr defTabSz="1219170">
              <a:buClr>
                <a:srgbClr val="000000"/>
              </a:buClr>
            </a:pPr>
            <a:endParaRPr sz="1600" kern="0">
              <a:solidFill>
                <a:srgbClr val="000000"/>
              </a:solidFill>
              <a:latin typeface="Arial"/>
              <a:cs typeface="Arial"/>
              <a:sym typeface="Arial"/>
            </a:endParaRPr>
          </a:p>
        </p:txBody>
      </p:sp>
      <p:sp>
        <p:nvSpPr>
          <p:cNvPr id="121" name="Google Shape;121;p22"/>
          <p:cNvSpPr/>
          <p:nvPr/>
        </p:nvSpPr>
        <p:spPr>
          <a:xfrm>
            <a:off x="804984" y="1446700"/>
            <a:ext cx="3272800" cy="3324800"/>
          </a:xfrm>
          <a:prstGeom prst="rect">
            <a:avLst/>
          </a:prstGeom>
          <a:solidFill>
            <a:srgbClr val="E84E1F"/>
          </a:solidFill>
          <a:ln>
            <a:noFill/>
          </a:ln>
        </p:spPr>
        <p:txBody>
          <a:bodyPr spcFirstLastPara="1" wrap="square" lIns="121900" tIns="121900" rIns="121900" bIns="121900" anchor="ctr" anchorCtr="0">
            <a:noAutofit/>
          </a:bodyPr>
          <a:lstStyle/>
          <a:p>
            <a:pPr defTabSz="1219170">
              <a:buClr>
                <a:srgbClr val="000000"/>
              </a:buClr>
            </a:pPr>
            <a:endParaRPr sz="1600" kern="0">
              <a:solidFill>
                <a:srgbClr val="000000"/>
              </a:solidFill>
              <a:latin typeface="Arial"/>
              <a:cs typeface="Arial"/>
              <a:sym typeface="Arial"/>
            </a:endParaRPr>
          </a:p>
        </p:txBody>
      </p:sp>
      <p:grpSp>
        <p:nvGrpSpPr>
          <p:cNvPr id="123" name="Google Shape;123;p22"/>
          <p:cNvGrpSpPr/>
          <p:nvPr/>
        </p:nvGrpSpPr>
        <p:grpSpPr>
          <a:xfrm>
            <a:off x="947463" y="1571406"/>
            <a:ext cx="2946352" cy="2249385"/>
            <a:chOff x="679912" y="1577225"/>
            <a:chExt cx="1725300" cy="1427275"/>
          </a:xfrm>
        </p:grpSpPr>
        <p:sp>
          <p:nvSpPr>
            <p:cNvPr id="124" name="Google Shape;124;p22"/>
            <p:cNvSpPr/>
            <p:nvPr/>
          </p:nvSpPr>
          <p:spPr>
            <a:xfrm>
              <a:off x="679912" y="1577225"/>
              <a:ext cx="1725300" cy="1288200"/>
            </a:xfrm>
            <a:prstGeom prst="rect">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600" kern="0">
                <a:solidFill>
                  <a:srgbClr val="000000"/>
                </a:solidFill>
                <a:latin typeface="Arial"/>
                <a:cs typeface="Arial"/>
                <a:sym typeface="Arial"/>
              </a:endParaRPr>
            </a:p>
          </p:txBody>
        </p:sp>
        <p:sp>
          <p:nvSpPr>
            <p:cNvPr id="125" name="Google Shape;125;p22"/>
            <p:cNvSpPr/>
            <p:nvPr/>
          </p:nvSpPr>
          <p:spPr>
            <a:xfrm rot="-2700000">
              <a:off x="1399373" y="2658811"/>
              <a:ext cx="286378" cy="286378"/>
            </a:xfrm>
            <a:prstGeom prst="rect">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600" kern="0">
                <a:solidFill>
                  <a:srgbClr val="000000"/>
                </a:solidFill>
                <a:latin typeface="Arial"/>
                <a:cs typeface="Arial"/>
                <a:sym typeface="Arial"/>
              </a:endParaRPr>
            </a:p>
          </p:txBody>
        </p:sp>
      </p:grpSp>
      <p:sp>
        <p:nvSpPr>
          <p:cNvPr id="126" name="Google Shape;126;p22"/>
          <p:cNvSpPr txBox="1"/>
          <p:nvPr/>
        </p:nvSpPr>
        <p:spPr>
          <a:xfrm>
            <a:off x="1246103" y="1672987"/>
            <a:ext cx="2476000" cy="697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5733" kern="0">
                <a:solidFill>
                  <a:srgbClr val="E84E1F"/>
                </a:solidFill>
                <a:latin typeface="Source Sans Pro"/>
                <a:ea typeface="Source Sans Pro"/>
                <a:cs typeface="Source Sans Pro"/>
                <a:sym typeface="Source Sans Pro"/>
              </a:rPr>
              <a:t>$1,721</a:t>
            </a:r>
            <a:endParaRPr sz="5733" kern="0">
              <a:solidFill>
                <a:srgbClr val="E84E1F"/>
              </a:solidFill>
              <a:latin typeface="Source Sans Pro"/>
              <a:ea typeface="Source Sans Pro"/>
              <a:cs typeface="Source Sans Pro"/>
              <a:sym typeface="Source Sans Pro"/>
            </a:endParaRPr>
          </a:p>
        </p:txBody>
      </p:sp>
      <p:sp>
        <p:nvSpPr>
          <p:cNvPr id="127" name="Google Shape;127;p22"/>
          <p:cNvSpPr/>
          <p:nvPr/>
        </p:nvSpPr>
        <p:spPr>
          <a:xfrm>
            <a:off x="1160492" y="2607487"/>
            <a:ext cx="2561600" cy="887600"/>
          </a:xfrm>
          <a:prstGeom prst="rect">
            <a:avLst/>
          </a:prstGeom>
          <a:noFill/>
          <a:ln>
            <a:noFill/>
          </a:ln>
        </p:spPr>
        <p:txBody>
          <a:bodyPr spcFirstLastPara="1" wrap="square" lIns="0" tIns="0" rIns="0" bIns="0" anchor="t" anchorCtr="0">
            <a:noAutofit/>
          </a:bodyPr>
          <a:lstStyle/>
          <a:p>
            <a:pPr algn="ctr" defTabSz="1219170">
              <a:lnSpc>
                <a:spcPct val="115000"/>
              </a:lnSpc>
              <a:buClr>
                <a:srgbClr val="000000"/>
              </a:buClr>
              <a:buSzPts val="800"/>
            </a:pPr>
            <a:r>
              <a:rPr lang="en" sz="2000" kern="0">
                <a:solidFill>
                  <a:srgbClr val="000000"/>
                </a:solidFill>
                <a:latin typeface="Source Sans Pro"/>
                <a:ea typeface="Source Sans Pro"/>
                <a:cs typeface="Source Sans Pro"/>
                <a:sym typeface="Source Sans Pro"/>
              </a:rPr>
              <a:t>Average dollars saved by trial participants</a:t>
            </a:r>
            <a:endParaRPr sz="2000" kern="0">
              <a:solidFill>
                <a:srgbClr val="000000"/>
              </a:solidFill>
              <a:latin typeface="Source Sans Pro"/>
              <a:ea typeface="Source Sans Pro"/>
              <a:cs typeface="Source Sans Pro"/>
              <a:sym typeface="Source Sans Pro"/>
            </a:endParaRPr>
          </a:p>
        </p:txBody>
      </p:sp>
      <p:sp>
        <p:nvSpPr>
          <p:cNvPr id="128" name="Google Shape;128;p22"/>
          <p:cNvSpPr/>
          <p:nvPr/>
        </p:nvSpPr>
        <p:spPr>
          <a:xfrm>
            <a:off x="1025396" y="4021617"/>
            <a:ext cx="2868400" cy="479200"/>
          </a:xfrm>
          <a:prstGeom prst="rect">
            <a:avLst/>
          </a:prstGeom>
          <a:noFill/>
          <a:ln>
            <a:noFill/>
          </a:ln>
        </p:spPr>
        <p:txBody>
          <a:bodyPr spcFirstLastPara="1" wrap="square" lIns="0" tIns="0" rIns="0" bIns="0" anchor="t" anchorCtr="0">
            <a:noAutofit/>
          </a:bodyPr>
          <a:lstStyle/>
          <a:p>
            <a:pPr algn="ctr" defTabSz="1219170">
              <a:lnSpc>
                <a:spcPct val="90000"/>
              </a:lnSpc>
              <a:buClr>
                <a:srgbClr val="000000"/>
              </a:buClr>
            </a:pPr>
            <a:r>
              <a:rPr lang="en" sz="2400" kern="0">
                <a:solidFill>
                  <a:srgbClr val="FFFFFF"/>
                </a:solidFill>
                <a:latin typeface="Source Sans Pro"/>
                <a:ea typeface="Source Sans Pro"/>
                <a:cs typeface="Source Sans Pro"/>
                <a:sym typeface="Source Sans Pro"/>
              </a:rPr>
              <a:t>Savings Increase</a:t>
            </a:r>
            <a:endParaRPr sz="2400" kern="0">
              <a:solidFill>
                <a:srgbClr val="FFFFFF"/>
              </a:solidFill>
              <a:latin typeface="Source Sans Pro"/>
              <a:ea typeface="Source Sans Pro"/>
              <a:cs typeface="Source Sans Pro"/>
              <a:sym typeface="Source Sans Pro"/>
            </a:endParaRPr>
          </a:p>
        </p:txBody>
      </p:sp>
      <p:grpSp>
        <p:nvGrpSpPr>
          <p:cNvPr id="129" name="Google Shape;129;p22"/>
          <p:cNvGrpSpPr/>
          <p:nvPr/>
        </p:nvGrpSpPr>
        <p:grpSpPr>
          <a:xfrm>
            <a:off x="4632135" y="1566646"/>
            <a:ext cx="2927719" cy="2258900"/>
            <a:chOff x="679912" y="1577225"/>
            <a:chExt cx="1725300" cy="1427275"/>
          </a:xfrm>
        </p:grpSpPr>
        <p:sp>
          <p:nvSpPr>
            <p:cNvPr id="130" name="Google Shape;130;p22"/>
            <p:cNvSpPr/>
            <p:nvPr/>
          </p:nvSpPr>
          <p:spPr>
            <a:xfrm>
              <a:off x="679912" y="1577225"/>
              <a:ext cx="1725300" cy="1288200"/>
            </a:xfrm>
            <a:prstGeom prst="rect">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600" kern="0">
                <a:solidFill>
                  <a:srgbClr val="000000"/>
                </a:solidFill>
                <a:latin typeface="Arial"/>
                <a:cs typeface="Arial"/>
                <a:sym typeface="Arial"/>
              </a:endParaRPr>
            </a:p>
          </p:txBody>
        </p:sp>
        <p:sp>
          <p:nvSpPr>
            <p:cNvPr id="131" name="Google Shape;131;p22"/>
            <p:cNvSpPr/>
            <p:nvPr/>
          </p:nvSpPr>
          <p:spPr>
            <a:xfrm rot="-2700000">
              <a:off x="1399373" y="2658811"/>
              <a:ext cx="286378" cy="286378"/>
            </a:xfrm>
            <a:prstGeom prst="rect">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600" kern="0">
                <a:solidFill>
                  <a:srgbClr val="000000"/>
                </a:solidFill>
                <a:latin typeface="Arial"/>
                <a:cs typeface="Arial"/>
                <a:sym typeface="Arial"/>
              </a:endParaRPr>
            </a:p>
          </p:txBody>
        </p:sp>
      </p:grpSp>
      <p:sp>
        <p:nvSpPr>
          <p:cNvPr id="132" name="Google Shape;132;p22"/>
          <p:cNvSpPr txBox="1"/>
          <p:nvPr/>
        </p:nvSpPr>
        <p:spPr>
          <a:xfrm>
            <a:off x="4857995" y="1672987"/>
            <a:ext cx="2476000" cy="697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5733" kern="0">
                <a:solidFill>
                  <a:srgbClr val="6F51D7"/>
                </a:solidFill>
                <a:latin typeface="Source Sans Pro"/>
                <a:ea typeface="Source Sans Pro"/>
                <a:cs typeface="Source Sans Pro"/>
                <a:sym typeface="Source Sans Pro"/>
              </a:rPr>
              <a:t>$1,009</a:t>
            </a:r>
            <a:endParaRPr sz="5733" kern="0">
              <a:solidFill>
                <a:srgbClr val="6F51D7"/>
              </a:solidFill>
              <a:latin typeface="Source Sans Pro"/>
              <a:ea typeface="Source Sans Pro"/>
              <a:cs typeface="Source Sans Pro"/>
              <a:sym typeface="Source Sans Pro"/>
            </a:endParaRPr>
          </a:p>
        </p:txBody>
      </p:sp>
      <p:sp>
        <p:nvSpPr>
          <p:cNvPr id="133" name="Google Shape;133;p22"/>
          <p:cNvSpPr/>
          <p:nvPr/>
        </p:nvSpPr>
        <p:spPr>
          <a:xfrm>
            <a:off x="4676796" y="4021619"/>
            <a:ext cx="2838400" cy="479200"/>
          </a:xfrm>
          <a:prstGeom prst="rect">
            <a:avLst/>
          </a:prstGeom>
          <a:noFill/>
          <a:ln>
            <a:noFill/>
          </a:ln>
        </p:spPr>
        <p:txBody>
          <a:bodyPr spcFirstLastPara="1" wrap="square" lIns="0" tIns="0" rIns="0" bIns="0" anchor="t" anchorCtr="0">
            <a:noAutofit/>
          </a:bodyPr>
          <a:lstStyle/>
          <a:p>
            <a:pPr algn="ctr" defTabSz="1219170">
              <a:lnSpc>
                <a:spcPct val="90000"/>
              </a:lnSpc>
              <a:buClr>
                <a:srgbClr val="000000"/>
              </a:buClr>
            </a:pPr>
            <a:r>
              <a:rPr lang="en" sz="2400" kern="0">
                <a:solidFill>
                  <a:srgbClr val="FFFFFF"/>
                </a:solidFill>
                <a:latin typeface="Source Sans Pro"/>
                <a:ea typeface="Source Sans Pro"/>
                <a:cs typeface="Source Sans Pro"/>
                <a:sym typeface="Source Sans Pro"/>
              </a:rPr>
              <a:t>Debt Reduction</a:t>
            </a:r>
            <a:endParaRPr sz="2400" kern="0">
              <a:solidFill>
                <a:srgbClr val="FFFFFF"/>
              </a:solidFill>
              <a:latin typeface="Source Sans Pro"/>
              <a:ea typeface="Source Sans Pro"/>
              <a:cs typeface="Source Sans Pro"/>
              <a:sym typeface="Source Sans Pro"/>
            </a:endParaRPr>
          </a:p>
        </p:txBody>
      </p:sp>
      <p:grpSp>
        <p:nvGrpSpPr>
          <p:cNvPr id="134" name="Google Shape;134;p22"/>
          <p:cNvGrpSpPr/>
          <p:nvPr/>
        </p:nvGrpSpPr>
        <p:grpSpPr>
          <a:xfrm>
            <a:off x="8298202" y="1591099"/>
            <a:ext cx="2927719" cy="2209992"/>
            <a:chOff x="679912" y="1577225"/>
            <a:chExt cx="1725300" cy="1427275"/>
          </a:xfrm>
        </p:grpSpPr>
        <p:sp>
          <p:nvSpPr>
            <p:cNvPr id="135" name="Google Shape;135;p22"/>
            <p:cNvSpPr/>
            <p:nvPr/>
          </p:nvSpPr>
          <p:spPr>
            <a:xfrm>
              <a:off x="679912" y="1577225"/>
              <a:ext cx="1725300" cy="1288200"/>
            </a:xfrm>
            <a:prstGeom prst="rect">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600" kern="0">
                <a:solidFill>
                  <a:srgbClr val="000000"/>
                </a:solidFill>
                <a:latin typeface="Arial"/>
                <a:cs typeface="Arial"/>
                <a:sym typeface="Arial"/>
              </a:endParaRPr>
            </a:p>
          </p:txBody>
        </p:sp>
        <p:sp>
          <p:nvSpPr>
            <p:cNvPr id="136" name="Google Shape;136;p22"/>
            <p:cNvSpPr/>
            <p:nvPr/>
          </p:nvSpPr>
          <p:spPr>
            <a:xfrm rot="-2700000">
              <a:off x="1399373" y="2658811"/>
              <a:ext cx="286378" cy="286378"/>
            </a:xfrm>
            <a:prstGeom prst="rect">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600" kern="0">
                <a:solidFill>
                  <a:srgbClr val="000000"/>
                </a:solidFill>
                <a:latin typeface="Arial"/>
                <a:cs typeface="Arial"/>
                <a:sym typeface="Arial"/>
              </a:endParaRPr>
            </a:p>
          </p:txBody>
        </p:sp>
      </p:grpSp>
      <p:sp>
        <p:nvSpPr>
          <p:cNvPr id="137" name="Google Shape;137;p22"/>
          <p:cNvSpPr txBox="1"/>
          <p:nvPr/>
        </p:nvSpPr>
        <p:spPr>
          <a:xfrm>
            <a:off x="8469904" y="1672987"/>
            <a:ext cx="2476000" cy="697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5733" kern="0">
                <a:solidFill>
                  <a:srgbClr val="AE54D3"/>
                </a:solidFill>
                <a:latin typeface="Source Sans Pro"/>
                <a:ea typeface="Source Sans Pro"/>
                <a:cs typeface="Source Sans Pro"/>
                <a:sym typeface="Source Sans Pro"/>
              </a:rPr>
              <a:t>33</a:t>
            </a:r>
            <a:endParaRPr sz="5733" kern="0">
              <a:solidFill>
                <a:srgbClr val="AE54D3"/>
              </a:solidFill>
              <a:latin typeface="Source Sans Pro"/>
              <a:ea typeface="Source Sans Pro"/>
              <a:cs typeface="Source Sans Pro"/>
              <a:sym typeface="Source Sans Pro"/>
            </a:endParaRPr>
          </a:p>
        </p:txBody>
      </p:sp>
      <p:sp>
        <p:nvSpPr>
          <p:cNvPr id="138" name="Google Shape;138;p22"/>
          <p:cNvSpPr/>
          <p:nvPr/>
        </p:nvSpPr>
        <p:spPr>
          <a:xfrm>
            <a:off x="4888387" y="2578787"/>
            <a:ext cx="2599200" cy="887600"/>
          </a:xfrm>
          <a:prstGeom prst="rect">
            <a:avLst/>
          </a:prstGeom>
          <a:noFill/>
          <a:ln>
            <a:noFill/>
          </a:ln>
        </p:spPr>
        <p:txBody>
          <a:bodyPr spcFirstLastPara="1" wrap="square" lIns="0" tIns="0" rIns="0" bIns="0" anchor="t" anchorCtr="0">
            <a:noAutofit/>
          </a:bodyPr>
          <a:lstStyle/>
          <a:p>
            <a:pPr algn="ctr" defTabSz="1219170">
              <a:lnSpc>
                <a:spcPct val="115000"/>
              </a:lnSpc>
              <a:buClr>
                <a:srgbClr val="000000"/>
              </a:buClr>
              <a:buSzPts val="1100"/>
            </a:pPr>
            <a:r>
              <a:rPr lang="en" sz="2000" kern="0">
                <a:solidFill>
                  <a:srgbClr val="000000"/>
                </a:solidFill>
                <a:latin typeface="Source Sans Pro"/>
                <a:ea typeface="Source Sans Pro"/>
                <a:cs typeface="Source Sans Pro"/>
                <a:sym typeface="Source Sans Pro"/>
              </a:rPr>
              <a:t>Average debt reduced by trial participants</a:t>
            </a:r>
            <a:endParaRPr sz="2000" kern="0">
              <a:solidFill>
                <a:srgbClr val="000000"/>
              </a:solidFill>
              <a:latin typeface="Source Sans Pro"/>
              <a:ea typeface="Source Sans Pro"/>
              <a:cs typeface="Source Sans Pro"/>
              <a:sym typeface="Source Sans Pro"/>
            </a:endParaRPr>
          </a:p>
        </p:txBody>
      </p:sp>
      <p:sp>
        <p:nvSpPr>
          <p:cNvPr id="139" name="Google Shape;139;p22"/>
          <p:cNvSpPr txBox="1">
            <a:spLocks noGrp="1"/>
          </p:cNvSpPr>
          <p:nvPr>
            <p:ph type="title"/>
          </p:nvPr>
        </p:nvSpPr>
        <p:spPr>
          <a:xfrm>
            <a:off x="426720" y="324047"/>
            <a:ext cx="9346800" cy="763600"/>
          </a:xfrm>
          <a:prstGeom prst="rect">
            <a:avLst/>
          </a:prstGeom>
        </p:spPr>
        <p:txBody>
          <a:bodyPr spcFirstLastPara="1" wrap="square" lIns="121900" tIns="121900" rIns="121900" bIns="121900" anchor="t" anchorCtr="0">
            <a:noAutofit/>
          </a:bodyPr>
          <a:lstStyle/>
          <a:p>
            <a:r>
              <a:rPr lang="en"/>
              <a:t>Demonstrated Impact</a:t>
            </a:r>
            <a:endParaRPr/>
          </a:p>
        </p:txBody>
      </p:sp>
      <p:sp>
        <p:nvSpPr>
          <p:cNvPr id="140" name="Google Shape;140;p22"/>
          <p:cNvSpPr/>
          <p:nvPr/>
        </p:nvSpPr>
        <p:spPr>
          <a:xfrm>
            <a:off x="8298209" y="4021619"/>
            <a:ext cx="2838400" cy="479200"/>
          </a:xfrm>
          <a:prstGeom prst="rect">
            <a:avLst/>
          </a:prstGeom>
          <a:noFill/>
          <a:ln>
            <a:noFill/>
          </a:ln>
        </p:spPr>
        <p:txBody>
          <a:bodyPr spcFirstLastPara="1" wrap="square" lIns="0" tIns="0" rIns="0" bIns="0" anchor="t" anchorCtr="0">
            <a:noAutofit/>
          </a:bodyPr>
          <a:lstStyle/>
          <a:p>
            <a:pPr algn="ctr" defTabSz="1219170">
              <a:lnSpc>
                <a:spcPct val="90000"/>
              </a:lnSpc>
              <a:buClr>
                <a:srgbClr val="000000"/>
              </a:buClr>
            </a:pPr>
            <a:r>
              <a:rPr lang="en" sz="2400" kern="0">
                <a:solidFill>
                  <a:srgbClr val="FFFFFF"/>
                </a:solidFill>
                <a:latin typeface="Source Sans Pro"/>
                <a:ea typeface="Source Sans Pro"/>
                <a:cs typeface="Source Sans Pro"/>
                <a:sym typeface="Source Sans Pro"/>
              </a:rPr>
              <a:t>Credit Improvement</a:t>
            </a:r>
            <a:endParaRPr sz="2400" kern="0">
              <a:solidFill>
                <a:srgbClr val="FFFFFF"/>
              </a:solidFill>
              <a:latin typeface="Source Sans Pro"/>
              <a:ea typeface="Source Sans Pro"/>
              <a:cs typeface="Source Sans Pro"/>
              <a:sym typeface="Source Sans Pro"/>
            </a:endParaRPr>
          </a:p>
        </p:txBody>
      </p:sp>
      <p:sp>
        <p:nvSpPr>
          <p:cNvPr id="141" name="Google Shape;141;p22"/>
          <p:cNvSpPr/>
          <p:nvPr/>
        </p:nvSpPr>
        <p:spPr>
          <a:xfrm>
            <a:off x="8469884" y="2454599"/>
            <a:ext cx="2599200" cy="1136000"/>
          </a:xfrm>
          <a:prstGeom prst="rect">
            <a:avLst/>
          </a:prstGeom>
          <a:noFill/>
          <a:ln>
            <a:noFill/>
          </a:ln>
        </p:spPr>
        <p:txBody>
          <a:bodyPr spcFirstLastPara="1" wrap="square" lIns="0" tIns="0" rIns="0" bIns="0" anchor="t" anchorCtr="0">
            <a:noAutofit/>
          </a:bodyPr>
          <a:lstStyle/>
          <a:p>
            <a:pPr algn="ctr" defTabSz="1219170">
              <a:lnSpc>
                <a:spcPct val="115000"/>
              </a:lnSpc>
              <a:buClr>
                <a:srgbClr val="000000"/>
              </a:buClr>
              <a:buSzPts val="1100"/>
            </a:pPr>
            <a:r>
              <a:rPr lang="en" sz="2000" kern="0">
                <a:solidFill>
                  <a:srgbClr val="000000"/>
                </a:solidFill>
                <a:latin typeface="Source Sans Pro"/>
                <a:ea typeface="Source Sans Pro"/>
                <a:cs typeface="Source Sans Pro"/>
                <a:sym typeface="Source Sans Pro"/>
              </a:rPr>
              <a:t>Average credit score improvement by trial participants</a:t>
            </a:r>
            <a:endParaRPr sz="2000" kern="0">
              <a:solidFill>
                <a:srgbClr val="000000"/>
              </a:solidFill>
              <a:latin typeface="Source Sans Pro"/>
              <a:ea typeface="Source Sans Pro"/>
              <a:cs typeface="Source Sans Pro"/>
              <a:sym typeface="Source Sans Pro"/>
            </a:endParaRPr>
          </a:p>
        </p:txBody>
      </p:sp>
      <p:sp>
        <p:nvSpPr>
          <p:cNvPr id="142" name="Google Shape;142;p22"/>
          <p:cNvSpPr txBox="1">
            <a:spLocks noGrp="1"/>
          </p:cNvSpPr>
          <p:nvPr>
            <p:ph type="body" idx="1"/>
          </p:nvPr>
        </p:nvSpPr>
        <p:spPr>
          <a:xfrm>
            <a:off x="805000" y="5015733"/>
            <a:ext cx="9683600" cy="1108800"/>
          </a:xfrm>
          <a:prstGeom prst="rect">
            <a:avLst/>
          </a:prstGeom>
        </p:spPr>
        <p:txBody>
          <a:bodyPr spcFirstLastPara="1" wrap="square" lIns="121900" tIns="121900" rIns="121900" bIns="121900" anchor="t" anchorCtr="0">
            <a:noAutofit/>
          </a:bodyPr>
          <a:lstStyle/>
          <a:p>
            <a:pPr marL="0" indent="0">
              <a:spcAft>
                <a:spcPts val="1333"/>
              </a:spcAft>
              <a:buNone/>
            </a:pPr>
            <a:r>
              <a:rPr lang="en" sz="1867">
                <a:solidFill>
                  <a:schemeClr val="dk1"/>
                </a:solidFill>
              </a:rPr>
              <a:t>Change Machine’s financial coaching framework was rigorously evaluated in the field’s first randomized controlled trial, commissioned by the CFPB and led by Urban Institute.</a:t>
            </a:r>
            <a:endParaRPr sz="1867"/>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D0B3D-D975-BDEB-0EBA-94D083EFB796}"/>
              </a:ext>
            </a:extLst>
          </p:cNvPr>
          <p:cNvSpPr>
            <a:spLocks noGrp="1"/>
          </p:cNvSpPr>
          <p:nvPr>
            <p:ph type="title"/>
          </p:nvPr>
        </p:nvSpPr>
        <p:spPr>
          <a:xfrm>
            <a:off x="688878" y="215276"/>
            <a:ext cx="7426614" cy="718404"/>
          </a:xfrm>
        </p:spPr>
        <p:txBody>
          <a:bodyPr/>
          <a:lstStyle/>
          <a:p>
            <a:r>
              <a:rPr lang="en-US" dirty="0"/>
              <a:t>Who We Are</a:t>
            </a:r>
          </a:p>
        </p:txBody>
      </p:sp>
      <p:sp>
        <p:nvSpPr>
          <p:cNvPr id="3" name="Content Placeholder 2">
            <a:extLst>
              <a:ext uri="{FF2B5EF4-FFF2-40B4-BE49-F238E27FC236}">
                <a16:creationId xmlns:a16="http://schemas.microsoft.com/office/drawing/2014/main" id="{41A3B9C2-B50E-BEFB-C71A-86F16E5B8F7D}"/>
              </a:ext>
            </a:extLst>
          </p:cNvPr>
          <p:cNvSpPr>
            <a:spLocks noGrp="1"/>
          </p:cNvSpPr>
          <p:nvPr>
            <p:ph sz="half" idx="13"/>
          </p:nvPr>
        </p:nvSpPr>
        <p:spPr>
          <a:xfrm>
            <a:off x="707042" y="4736884"/>
            <a:ext cx="5247250" cy="1905840"/>
          </a:xfrm>
        </p:spPr>
        <p:txBody>
          <a:bodyPr vert="horz" lIns="0" tIns="0" rIns="91440" bIns="45720" rtlCol="0" anchor="t">
            <a:noAutofit/>
          </a:bodyPr>
          <a:lstStyle/>
          <a:p>
            <a:r>
              <a:rPr lang="en-US" dirty="0"/>
              <a:t>We work with residents and partners to close gaps in health, wealth, and opportunity so that people and places can thrive.</a:t>
            </a:r>
          </a:p>
        </p:txBody>
      </p:sp>
      <p:sp>
        <p:nvSpPr>
          <p:cNvPr id="11" name="Text Placeholder 10">
            <a:extLst>
              <a:ext uri="{FF2B5EF4-FFF2-40B4-BE49-F238E27FC236}">
                <a16:creationId xmlns:a16="http://schemas.microsoft.com/office/drawing/2014/main" id="{7908454D-9433-AD9A-FC12-1979FD1E65B5}"/>
              </a:ext>
            </a:extLst>
          </p:cNvPr>
          <p:cNvSpPr>
            <a:spLocks noGrp="1"/>
          </p:cNvSpPr>
          <p:nvPr>
            <p:ph type="body" sz="quarter" idx="14"/>
          </p:nvPr>
        </p:nvSpPr>
        <p:spPr>
          <a:xfrm>
            <a:off x="707503" y="2669726"/>
            <a:ext cx="6419099" cy="2236952"/>
          </a:xfrm>
        </p:spPr>
        <p:txBody>
          <a:bodyPr>
            <a:normAutofit lnSpcReduction="10000"/>
          </a:bodyPr>
          <a:lstStyle/>
          <a:p>
            <a:r>
              <a:rPr lang="en-US" dirty="0"/>
              <a:t>LISC is one of the country’s largest community development nonprofits, helping forge vibrant, resilient communities across America.</a:t>
            </a:r>
          </a:p>
          <a:p>
            <a:endParaRPr lang="en-US" dirty="0"/>
          </a:p>
        </p:txBody>
      </p:sp>
      <p:sp>
        <p:nvSpPr>
          <p:cNvPr id="4" name="Title 1">
            <a:extLst>
              <a:ext uri="{FF2B5EF4-FFF2-40B4-BE49-F238E27FC236}">
                <a16:creationId xmlns:a16="http://schemas.microsoft.com/office/drawing/2014/main" id="{2B647F03-757E-6610-2838-39B8F6185FD0}"/>
              </a:ext>
            </a:extLst>
          </p:cNvPr>
          <p:cNvSpPr txBox="1">
            <a:spLocks/>
          </p:cNvSpPr>
          <p:nvPr/>
        </p:nvSpPr>
        <p:spPr>
          <a:xfrm>
            <a:off x="8025850" y="0"/>
            <a:ext cx="7426614" cy="1237150"/>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3200" kern="1200" spc="-100" baseline="0">
                <a:solidFill>
                  <a:schemeClr val="tx1"/>
                </a:solidFill>
                <a:latin typeface="+mj-lt"/>
                <a:ea typeface="+mj-ea"/>
                <a:cs typeface="+mj-cs"/>
              </a:defRPr>
            </a:lvl1pPr>
          </a:lstStyle>
          <a:p>
            <a:r>
              <a:rPr lang="en-US" dirty="0"/>
              <a:t>Who I Am</a:t>
            </a:r>
          </a:p>
        </p:txBody>
      </p:sp>
      <p:pic>
        <p:nvPicPr>
          <p:cNvPr id="6" name="Picture 5" descr="A person with long hair smiling&#10;&#10;AI-generated content may be incorrect.">
            <a:extLst>
              <a:ext uri="{FF2B5EF4-FFF2-40B4-BE49-F238E27FC236}">
                <a16:creationId xmlns:a16="http://schemas.microsoft.com/office/drawing/2014/main" id="{4FD41077-FFDF-6E57-886C-4B60D54EE8C6}"/>
              </a:ext>
            </a:extLst>
          </p:cNvPr>
          <p:cNvPicPr>
            <a:picLocks noChangeAspect="1"/>
          </p:cNvPicPr>
          <p:nvPr/>
        </p:nvPicPr>
        <p:blipFill>
          <a:blip r:embed="rId3"/>
          <a:stretch>
            <a:fillRect/>
          </a:stretch>
        </p:blipFill>
        <p:spPr>
          <a:xfrm>
            <a:off x="10212354" y="2499932"/>
            <a:ext cx="1526801" cy="1664372"/>
          </a:xfrm>
          <a:prstGeom prst="rect">
            <a:avLst/>
          </a:prstGeom>
        </p:spPr>
      </p:pic>
      <p:sp>
        <p:nvSpPr>
          <p:cNvPr id="8" name="Content Placeholder 2">
            <a:extLst>
              <a:ext uri="{FF2B5EF4-FFF2-40B4-BE49-F238E27FC236}">
                <a16:creationId xmlns:a16="http://schemas.microsoft.com/office/drawing/2014/main" id="{ED3AD432-01FA-183C-53C2-4273DE3BAD6C}"/>
              </a:ext>
            </a:extLst>
          </p:cNvPr>
          <p:cNvSpPr txBox="1">
            <a:spLocks/>
          </p:cNvSpPr>
          <p:nvPr/>
        </p:nvSpPr>
        <p:spPr>
          <a:xfrm>
            <a:off x="7766205" y="4343718"/>
            <a:ext cx="4328463" cy="1905840"/>
          </a:xfrm>
          <a:prstGeom prst="rect">
            <a:avLst/>
          </a:prstGeom>
        </p:spPr>
        <p:txBody>
          <a:bodyPr vert="horz" lIns="0" tIns="0" rIns="91440" bIns="45720" rtlCol="0" anchor="t">
            <a:noAutofit/>
          </a:bodyPr>
          <a:lstStyle>
            <a:lvl1pPr marL="0" indent="0" algn="l" defTabSz="914400" rtl="0" eaLnBrk="1" latinLnBrk="0" hangingPunct="1">
              <a:lnSpc>
                <a:spcPct val="110000"/>
              </a:lnSpc>
              <a:spcBef>
                <a:spcPts val="1000"/>
              </a:spcBef>
              <a:spcAft>
                <a:spcPts val="182"/>
              </a:spcAft>
              <a:buFont typeface="Arial" panose="020B0604020202020204" pitchFamily="34" charset="0"/>
              <a:buNone/>
              <a:defRPr sz="2000" kern="1200" spc="-50" baseline="0">
                <a:solidFill>
                  <a:schemeClr val="bg1"/>
                </a:solidFill>
                <a:latin typeface="+mn-lt"/>
                <a:ea typeface="+mn-ea"/>
                <a:cs typeface="+mn-cs"/>
              </a:defRPr>
            </a:lvl1pPr>
            <a:lvl2pPr marL="364487" indent="-346215" algn="l" defTabSz="914400" rtl="0" eaLnBrk="1" latinLnBrk="0" hangingPunct="1">
              <a:lnSpc>
                <a:spcPct val="114000"/>
              </a:lnSpc>
              <a:spcBef>
                <a:spcPts val="727"/>
              </a:spcBef>
              <a:spcAft>
                <a:spcPts val="182"/>
              </a:spcAft>
              <a:buClr>
                <a:schemeClr val="tx2"/>
              </a:buClr>
              <a:buFont typeface="Wingdings" pitchFamily="2" charset="2"/>
              <a:buChar char="§"/>
              <a:tabLst/>
              <a:defRPr sz="2181" kern="1200" spc="-50" baseline="0">
                <a:solidFill>
                  <a:schemeClr val="bg1"/>
                </a:solidFill>
                <a:latin typeface="+mn-lt"/>
                <a:ea typeface="+mn-ea"/>
                <a:cs typeface="+mn-cs"/>
              </a:defRPr>
            </a:lvl2pPr>
            <a:lvl3pPr marL="660693" indent="-240427" algn="l" defTabSz="914400" rtl="0" eaLnBrk="1" latinLnBrk="0" hangingPunct="1">
              <a:lnSpc>
                <a:spcPct val="114000"/>
              </a:lnSpc>
              <a:spcBef>
                <a:spcPts val="600"/>
              </a:spcBef>
              <a:spcAft>
                <a:spcPts val="182"/>
              </a:spcAft>
              <a:buSzPct val="75000"/>
              <a:buFont typeface="Wingdings" pitchFamily="2" charset="2"/>
              <a:buChar char="§"/>
              <a:tabLst/>
              <a:defRPr sz="1454" kern="1200" spc="-50" baseline="0">
                <a:solidFill>
                  <a:schemeClr val="bg1"/>
                </a:solidFill>
                <a:latin typeface="+mn-lt"/>
                <a:ea typeface="+mn-ea"/>
                <a:cs typeface="+mn-cs"/>
              </a:defRPr>
            </a:lvl3pPr>
            <a:lvl4pPr marL="937665" indent="-264470" algn="l" defTabSz="914400" rtl="0" eaLnBrk="1" latinLnBrk="0" hangingPunct="1">
              <a:lnSpc>
                <a:spcPct val="114000"/>
              </a:lnSpc>
              <a:spcBef>
                <a:spcPts val="600"/>
              </a:spcBef>
              <a:spcAft>
                <a:spcPts val="182"/>
              </a:spcAft>
              <a:buFont typeface="Wingdings" pitchFamily="2" charset="2"/>
              <a:buChar char="§"/>
              <a:tabLst/>
              <a:defRPr sz="1454" kern="1200" spc="-50" baseline="0">
                <a:solidFill>
                  <a:schemeClr val="bg1"/>
                </a:solidFill>
                <a:latin typeface="+mn-lt"/>
                <a:ea typeface="+mn-ea"/>
                <a:cs typeface="+mn-cs"/>
              </a:defRPr>
            </a:lvl4pPr>
            <a:lvl5pPr marL="1154049" indent="-240427" algn="l" defTabSz="914400" rtl="0" eaLnBrk="1" latinLnBrk="0" hangingPunct="1">
              <a:lnSpc>
                <a:spcPct val="114000"/>
              </a:lnSpc>
              <a:spcBef>
                <a:spcPts val="600"/>
              </a:spcBef>
              <a:spcAft>
                <a:spcPts val="182"/>
              </a:spcAft>
              <a:buFont typeface="Wingdings" pitchFamily="2" charset="2"/>
              <a:buChar char="§"/>
              <a:tabLst/>
              <a:defRPr sz="1454"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Laura co-directs LISC's national Income &amp; Wealth Building program, leading Financial Opportunity Center® initiatives focused on wealth-building and credit-building strategies.  Data-driven programming is a passion of hers and her work at LISC focuses on data to improve programming. Laura holds a master's in public administration from New York University.</a:t>
            </a:r>
          </a:p>
        </p:txBody>
      </p:sp>
      <p:sp>
        <p:nvSpPr>
          <p:cNvPr id="9" name="Text Placeholder 10">
            <a:extLst>
              <a:ext uri="{FF2B5EF4-FFF2-40B4-BE49-F238E27FC236}">
                <a16:creationId xmlns:a16="http://schemas.microsoft.com/office/drawing/2014/main" id="{C726EFCC-53E2-2335-11D9-A8F1F8187CFA}"/>
              </a:ext>
            </a:extLst>
          </p:cNvPr>
          <p:cNvSpPr txBox="1">
            <a:spLocks/>
          </p:cNvSpPr>
          <p:nvPr/>
        </p:nvSpPr>
        <p:spPr>
          <a:xfrm>
            <a:off x="7766206" y="2891818"/>
            <a:ext cx="6419099" cy="2236952"/>
          </a:xfrm>
          <a:prstGeom prst="rect">
            <a:avLst/>
          </a:prstGeom>
        </p:spPr>
        <p:txBody>
          <a:bodyPr vert="horz" lIns="0" tIns="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spc="-30" baseline="0">
                <a:solidFill>
                  <a:schemeClr val="accent3"/>
                </a:solidFill>
                <a:latin typeface="+mn-lt"/>
                <a:ea typeface="+mn-ea"/>
                <a:cs typeface="+mn-cs"/>
              </a:defRPr>
            </a:lvl1pPr>
            <a:lvl2pPr marL="320040" indent="-279400" algn="l" defTabSz="914400" rtl="0" eaLnBrk="1" latinLnBrk="0" hangingPunct="1">
              <a:lnSpc>
                <a:spcPct val="90000"/>
              </a:lnSpc>
              <a:spcBef>
                <a:spcPts val="600"/>
              </a:spcBef>
              <a:buClr>
                <a:schemeClr val="tx2"/>
              </a:buClr>
              <a:buFont typeface="Wingdings" pitchFamily="2" charset="2"/>
              <a:buChar char="§"/>
              <a:tabLst/>
              <a:defRPr sz="2400" kern="1200" spc="-50" baseline="0">
                <a:solidFill>
                  <a:schemeClr val="accent3"/>
                </a:solidFill>
                <a:latin typeface="+mn-lt"/>
                <a:ea typeface="+mn-ea"/>
                <a:cs typeface="+mn-cs"/>
              </a:defRPr>
            </a:lvl2pPr>
            <a:lvl3pPr marL="696913" indent="-293688" algn="l" defTabSz="914400" rtl="0" eaLnBrk="1" latinLnBrk="0" hangingPunct="1">
              <a:lnSpc>
                <a:spcPct val="90000"/>
              </a:lnSpc>
              <a:spcBef>
                <a:spcPts val="600"/>
              </a:spcBef>
              <a:buSzPct val="75000"/>
              <a:buFont typeface="Courier New" panose="02070309020205020404" pitchFamily="49" charset="0"/>
              <a:buChar char="o"/>
              <a:tabLst/>
              <a:defRPr sz="2400" kern="1200" spc="-50" baseline="0">
                <a:solidFill>
                  <a:schemeClr val="accent3"/>
                </a:solidFill>
                <a:latin typeface="+mn-lt"/>
                <a:ea typeface="+mn-ea"/>
                <a:cs typeface="+mn-cs"/>
              </a:defRPr>
            </a:lvl3pPr>
            <a:lvl4pPr marL="976313" indent="-223838" algn="l" defTabSz="914400" rtl="0" eaLnBrk="1" latinLnBrk="0" hangingPunct="1">
              <a:lnSpc>
                <a:spcPct val="90000"/>
              </a:lnSpc>
              <a:spcBef>
                <a:spcPts val="600"/>
              </a:spcBef>
              <a:buFont typeface="Arial" panose="020B0604020202020204" pitchFamily="34" charset="0"/>
              <a:buChar char="•"/>
              <a:tabLst/>
              <a:defRPr sz="1800" kern="1200" spc="-50" baseline="0">
                <a:solidFill>
                  <a:schemeClr val="accent3"/>
                </a:solidFill>
                <a:latin typeface="+mn-lt"/>
                <a:ea typeface="+mn-ea"/>
                <a:cs typeface="+mn-cs"/>
              </a:defRPr>
            </a:lvl4pPr>
            <a:lvl5pPr marL="1325563" indent="-265113" algn="l" defTabSz="914400" rtl="0" eaLnBrk="1" latinLnBrk="0" hangingPunct="1">
              <a:lnSpc>
                <a:spcPct val="90000"/>
              </a:lnSpc>
              <a:spcBef>
                <a:spcPts val="600"/>
              </a:spcBef>
              <a:buFont typeface="Arial" panose="020B0604020202020204" pitchFamily="34" charset="0"/>
              <a:buChar char="•"/>
              <a:tabLst/>
              <a:defRPr sz="1800" kern="1200" spc="-50" baseline="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t>Laura </a:t>
            </a:r>
          </a:p>
          <a:p>
            <a:pPr>
              <a:spcBef>
                <a:spcPts val="0"/>
              </a:spcBef>
            </a:pPr>
            <a:r>
              <a:rPr lang="en-US" dirty="0"/>
              <a:t>D’Alessandro</a:t>
            </a:r>
          </a:p>
          <a:p>
            <a:endParaRPr lang="en-US" dirty="0"/>
          </a:p>
        </p:txBody>
      </p:sp>
    </p:spTree>
    <p:extLst>
      <p:ext uri="{BB962C8B-B14F-4D97-AF65-F5344CB8AC3E}">
        <p14:creationId xmlns:p14="http://schemas.microsoft.com/office/powerpoint/2010/main" val="399464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B017FA77-0867-0E56-202E-6A9221B98A46}"/>
              </a:ext>
            </a:extLst>
          </p:cNvPr>
          <p:cNvSpPr>
            <a:spLocks noGrp="1"/>
          </p:cNvSpPr>
          <p:nvPr>
            <p:ph type="title"/>
          </p:nvPr>
        </p:nvSpPr>
        <p:spPr>
          <a:xfrm>
            <a:off x="876300" y="353719"/>
            <a:ext cx="7239192" cy="178244"/>
          </a:xfrm>
        </p:spPr>
        <p:txBody>
          <a:bodyPr>
            <a:normAutofit fontScale="90000"/>
          </a:bodyPr>
          <a:lstStyle/>
          <a:p>
            <a:r>
              <a:rPr lang="en-US" dirty="0"/>
              <a:t>How LISC Works</a:t>
            </a:r>
          </a:p>
        </p:txBody>
      </p:sp>
      <p:pic>
        <p:nvPicPr>
          <p:cNvPr id="27" name="Picture Placeholder 26">
            <a:extLst>
              <a:ext uri="{FF2B5EF4-FFF2-40B4-BE49-F238E27FC236}">
                <a16:creationId xmlns:a16="http://schemas.microsoft.com/office/drawing/2014/main" id="{9CDCE6BC-28F2-CEF6-1250-738E36EC86AA}"/>
              </a:ext>
            </a:extLst>
          </p:cNvPr>
          <p:cNvPicPr>
            <a:picLocks noGrp="1" noChangeAspect="1"/>
          </p:cNvPicPr>
          <p:nvPr>
            <p:ph type="pic" sz="quarter" idx="17"/>
          </p:nvPr>
        </p:nvPicPr>
        <p:blipFill>
          <a:blip r:embed="rId3"/>
          <a:srcRect l="-6147" t="1360" r="-6714" b="795"/>
          <a:stretch/>
        </p:blipFill>
        <p:spPr>
          <a:xfrm>
            <a:off x="8843838" y="3732710"/>
            <a:ext cx="2590704" cy="2904271"/>
          </a:xfrm>
        </p:spPr>
      </p:pic>
      <p:pic>
        <p:nvPicPr>
          <p:cNvPr id="33" name="Picture Placeholder 32" descr="A map of the united states&#10;&#10;Description automatically generated">
            <a:extLst>
              <a:ext uri="{FF2B5EF4-FFF2-40B4-BE49-F238E27FC236}">
                <a16:creationId xmlns:a16="http://schemas.microsoft.com/office/drawing/2014/main" id="{7BA1C694-3C54-E864-8B7E-7DD0A1309DFD}"/>
              </a:ext>
            </a:extLst>
          </p:cNvPr>
          <p:cNvPicPr>
            <a:picLocks noGrp="1" noRot="1" noChangeAspect="1" noMove="1" noResize="1" noEditPoints="1" noAdjustHandles="1" noChangeArrowheads="1" noChangeShapeType="1" noCrop="1"/>
          </p:cNvPicPr>
          <p:nvPr>
            <p:ph type="pic" sz="quarter" idx="18"/>
          </p:nvPr>
        </p:nvPicPr>
        <p:blipFill>
          <a:blip r:embed="rId4">
            <a:extLst>
              <a:ext uri="{28A0092B-C50C-407E-A947-70E740481C1C}">
                <a14:useLocalDpi xmlns:a14="http://schemas.microsoft.com/office/drawing/2010/main"/>
              </a:ext>
            </a:extLst>
          </a:blip>
          <a:srcRect/>
          <a:stretch>
            <a:fillRect/>
          </a:stretch>
        </p:blipFill>
        <p:spPr>
          <a:xfrm>
            <a:off x="365456" y="3880425"/>
            <a:ext cx="3510804" cy="2623856"/>
          </a:xfrm>
        </p:spPr>
      </p:pic>
      <p:sp>
        <p:nvSpPr>
          <p:cNvPr id="20" name="Text Placeholder 19">
            <a:extLst>
              <a:ext uri="{FF2B5EF4-FFF2-40B4-BE49-F238E27FC236}">
                <a16:creationId xmlns:a16="http://schemas.microsoft.com/office/drawing/2014/main" id="{5B040EF6-C99F-E6D5-57BE-D2079740953D}"/>
              </a:ext>
            </a:extLst>
          </p:cNvPr>
          <p:cNvSpPr>
            <a:spLocks noGrp="1"/>
          </p:cNvSpPr>
          <p:nvPr>
            <p:ph type="body" sz="quarter" idx="21"/>
          </p:nvPr>
        </p:nvSpPr>
        <p:spPr/>
        <p:txBody>
          <a:bodyPr>
            <a:normAutofit/>
          </a:bodyPr>
          <a:lstStyle/>
          <a:p>
            <a:pPr>
              <a:spcBef>
                <a:spcPts val="69"/>
              </a:spcBef>
            </a:pPr>
            <a:r>
              <a:rPr lang="en-US" dirty="0">
                <a:solidFill>
                  <a:srgbClr val="3E414B"/>
                </a:solidFill>
                <a:latin typeface="+mn-lt"/>
                <a:cs typeface="FranklinGothic URW"/>
              </a:rPr>
              <a:t>Our</a:t>
            </a:r>
            <a:r>
              <a:rPr lang="en-US" spc="27" dirty="0">
                <a:solidFill>
                  <a:srgbClr val="3E414B"/>
                </a:solidFill>
                <a:latin typeface="+mn-lt"/>
                <a:cs typeface="FranklinGothic URW"/>
              </a:rPr>
              <a:t> </a:t>
            </a:r>
            <a:r>
              <a:rPr lang="en-US" spc="30" dirty="0">
                <a:solidFill>
                  <a:srgbClr val="3E414B"/>
                </a:solidFill>
                <a:latin typeface="+mn-lt"/>
                <a:cs typeface="FranklinGothic URW"/>
              </a:rPr>
              <a:t>network</a:t>
            </a:r>
            <a:r>
              <a:rPr lang="en-US" spc="36" dirty="0">
                <a:solidFill>
                  <a:srgbClr val="3E414B"/>
                </a:solidFill>
                <a:latin typeface="+mn-lt"/>
                <a:cs typeface="FranklinGothic URW"/>
              </a:rPr>
              <a:t> </a:t>
            </a:r>
            <a:r>
              <a:rPr lang="en-US" spc="18" dirty="0">
                <a:solidFill>
                  <a:srgbClr val="3E414B"/>
                </a:solidFill>
                <a:latin typeface="+mn-lt"/>
                <a:cs typeface="FranklinGothic URW"/>
              </a:rPr>
              <a:t>of</a:t>
            </a:r>
            <a:endParaRPr lang="en-US" dirty="0">
              <a:latin typeface="+mn-lt"/>
              <a:cs typeface="FranklinGothic URW"/>
            </a:endParaRPr>
          </a:p>
          <a:p>
            <a:pPr marL="7694" marR="3077">
              <a:spcBef>
                <a:spcPts val="3"/>
              </a:spcBef>
            </a:pPr>
            <a:r>
              <a:rPr lang="en-US" b="1" dirty="0">
                <a:solidFill>
                  <a:srgbClr val="007799"/>
                </a:solidFill>
                <a:latin typeface="+mn-lt"/>
                <a:cs typeface="FranklinGothicURWDem"/>
              </a:rPr>
              <a:t>37</a:t>
            </a:r>
            <a:r>
              <a:rPr lang="en-US" b="1" spc="-79" dirty="0">
                <a:solidFill>
                  <a:srgbClr val="007799"/>
                </a:solidFill>
                <a:latin typeface="+mn-lt"/>
                <a:cs typeface="FranklinGothicURWDem"/>
              </a:rPr>
              <a:t> </a:t>
            </a:r>
            <a:r>
              <a:rPr lang="en-US" b="1" dirty="0">
                <a:solidFill>
                  <a:srgbClr val="007799"/>
                </a:solidFill>
                <a:latin typeface="+mn-lt"/>
                <a:cs typeface="FranklinGothicURWDem"/>
              </a:rPr>
              <a:t>local</a:t>
            </a:r>
            <a:r>
              <a:rPr lang="en-US" b="1" spc="-79" dirty="0">
                <a:solidFill>
                  <a:srgbClr val="007799"/>
                </a:solidFill>
                <a:latin typeface="+mn-lt"/>
                <a:cs typeface="FranklinGothicURWDem"/>
              </a:rPr>
              <a:t> </a:t>
            </a:r>
            <a:r>
              <a:rPr lang="en-US" b="1" dirty="0">
                <a:solidFill>
                  <a:srgbClr val="007799"/>
                </a:solidFill>
                <a:latin typeface="+mn-lt"/>
                <a:cs typeface="FranklinGothicURWDem"/>
              </a:rPr>
              <a:t>markets</a:t>
            </a:r>
            <a:r>
              <a:rPr lang="en-US" b="1" spc="-79" dirty="0">
                <a:solidFill>
                  <a:srgbClr val="007799"/>
                </a:solidFill>
                <a:latin typeface="+mn-lt"/>
                <a:cs typeface="FranklinGothicURWDem"/>
              </a:rPr>
              <a:t> </a:t>
            </a:r>
            <a:r>
              <a:rPr lang="en-US" spc="-15" dirty="0">
                <a:solidFill>
                  <a:srgbClr val="3E414B"/>
                </a:solidFill>
                <a:latin typeface="+mn-lt"/>
                <a:cs typeface="FranklinGothic URW"/>
              </a:rPr>
              <a:t>and </a:t>
            </a:r>
            <a:br>
              <a:rPr lang="en-US" spc="-15" dirty="0">
                <a:solidFill>
                  <a:srgbClr val="3E414B"/>
                </a:solidFill>
                <a:latin typeface="+mn-lt"/>
                <a:cs typeface="FranklinGothic URW"/>
              </a:rPr>
            </a:br>
            <a:r>
              <a:rPr lang="en-US" dirty="0">
                <a:solidFill>
                  <a:srgbClr val="3E414B"/>
                </a:solidFill>
                <a:latin typeface="+mn-lt"/>
                <a:cs typeface="FranklinGothic URW"/>
              </a:rPr>
              <a:t>nationwide</a:t>
            </a:r>
            <a:r>
              <a:rPr lang="en-US" spc="24" dirty="0">
                <a:solidFill>
                  <a:srgbClr val="3E414B"/>
                </a:solidFill>
                <a:latin typeface="+mn-lt"/>
                <a:cs typeface="FranklinGothic URW"/>
              </a:rPr>
              <a:t> </a:t>
            </a:r>
            <a:r>
              <a:rPr lang="en-US" b="1" dirty="0">
                <a:solidFill>
                  <a:srgbClr val="007799"/>
                </a:solidFill>
                <a:latin typeface="+mn-lt"/>
                <a:cs typeface="FranklinGothicURWDem"/>
              </a:rPr>
              <a:t>rural</a:t>
            </a:r>
            <a:r>
              <a:rPr lang="en-US" b="1" spc="21" dirty="0">
                <a:solidFill>
                  <a:srgbClr val="007799"/>
                </a:solidFill>
                <a:latin typeface="+mn-lt"/>
                <a:cs typeface="FranklinGothicURWDem"/>
              </a:rPr>
              <a:t> </a:t>
            </a:r>
            <a:r>
              <a:rPr lang="en-US" b="1" spc="-6" dirty="0">
                <a:solidFill>
                  <a:srgbClr val="007799"/>
                </a:solidFill>
                <a:latin typeface="+mn-lt"/>
                <a:cs typeface="FranklinGothicURWDem"/>
              </a:rPr>
              <a:t>program</a:t>
            </a:r>
            <a:endParaRPr lang="en-US" b="1" dirty="0">
              <a:latin typeface="+mn-lt"/>
              <a:cs typeface="FranklinGothicURWDem"/>
            </a:endParaRPr>
          </a:p>
        </p:txBody>
      </p:sp>
      <p:sp>
        <p:nvSpPr>
          <p:cNvPr id="21" name="Text Placeholder 20">
            <a:extLst>
              <a:ext uri="{FF2B5EF4-FFF2-40B4-BE49-F238E27FC236}">
                <a16:creationId xmlns:a16="http://schemas.microsoft.com/office/drawing/2014/main" id="{FE4BB239-D6EC-8FE1-221F-7F4EC7215C1F}"/>
              </a:ext>
            </a:extLst>
          </p:cNvPr>
          <p:cNvSpPr>
            <a:spLocks noGrp="1"/>
          </p:cNvSpPr>
          <p:nvPr>
            <p:ph type="body" sz="quarter" idx="24"/>
          </p:nvPr>
        </p:nvSpPr>
        <p:spPr/>
        <p:txBody>
          <a:bodyPr/>
          <a:lstStyle/>
          <a:p>
            <a:r>
              <a:rPr lang="en-US" dirty="0"/>
              <a:t>We do this through:</a:t>
            </a:r>
          </a:p>
        </p:txBody>
      </p:sp>
      <p:sp>
        <p:nvSpPr>
          <p:cNvPr id="25" name="Text Placeholder 24">
            <a:extLst>
              <a:ext uri="{FF2B5EF4-FFF2-40B4-BE49-F238E27FC236}">
                <a16:creationId xmlns:a16="http://schemas.microsoft.com/office/drawing/2014/main" id="{50E88F8F-0119-5AAC-36E0-AF505FFA927B}"/>
              </a:ext>
            </a:extLst>
          </p:cNvPr>
          <p:cNvSpPr>
            <a:spLocks noGrp="1"/>
          </p:cNvSpPr>
          <p:nvPr>
            <p:ph type="body" sz="quarter" idx="25"/>
          </p:nvPr>
        </p:nvSpPr>
        <p:spPr/>
        <p:txBody>
          <a:bodyPr vert="horz" lIns="182880" tIns="45720" rIns="182880" bIns="45720" rtlCol="0" anchor="t">
            <a:normAutofit lnSpcReduction="10000"/>
          </a:bodyPr>
          <a:lstStyle/>
          <a:p>
            <a:pPr marL="6985" marR="2540">
              <a:spcBef>
                <a:spcPts val="69"/>
              </a:spcBef>
            </a:pPr>
            <a:r>
              <a:rPr lang="en-US" dirty="0">
                <a:solidFill>
                  <a:srgbClr val="3E414B"/>
                </a:solidFill>
                <a:latin typeface="+mn-lt"/>
                <a:cs typeface="FranklinGothic URW"/>
              </a:rPr>
              <a:t>Our</a:t>
            </a:r>
            <a:r>
              <a:rPr lang="en-US" spc="94" dirty="0">
                <a:solidFill>
                  <a:srgbClr val="3E414B"/>
                </a:solidFill>
                <a:latin typeface="+mn-lt"/>
                <a:cs typeface="FranklinGothic URW"/>
              </a:rPr>
              <a:t> </a:t>
            </a:r>
            <a:r>
              <a:rPr lang="en-US" dirty="0">
                <a:solidFill>
                  <a:srgbClr val="3E414B"/>
                </a:solidFill>
                <a:latin typeface="+mn-lt"/>
                <a:cs typeface="FranklinGothic URW"/>
              </a:rPr>
              <a:t>four</a:t>
            </a:r>
            <a:r>
              <a:rPr lang="en-US" spc="94" dirty="0">
                <a:solidFill>
                  <a:srgbClr val="3E414B"/>
                </a:solidFill>
                <a:latin typeface="+mn-lt"/>
                <a:cs typeface="FranklinGothic URW"/>
              </a:rPr>
              <a:t> </a:t>
            </a:r>
            <a:r>
              <a:rPr lang="en-US" dirty="0">
                <a:solidFill>
                  <a:srgbClr val="3E414B"/>
                </a:solidFill>
                <a:latin typeface="+mn-lt"/>
                <a:cs typeface="FranklinGothic URW"/>
              </a:rPr>
              <a:t>fund-management</a:t>
            </a:r>
            <a:r>
              <a:rPr lang="en-US" spc="30" dirty="0">
                <a:solidFill>
                  <a:srgbClr val="3E414B"/>
                </a:solidFill>
                <a:latin typeface="+mn-lt"/>
                <a:cs typeface="FranklinGothic URW"/>
              </a:rPr>
              <a:t> </a:t>
            </a:r>
            <a:br>
              <a:rPr lang="en-US" spc="30" dirty="0">
                <a:latin typeface="+mn-lt"/>
                <a:cs typeface="FranklinGothic URW"/>
              </a:rPr>
            </a:br>
            <a:r>
              <a:rPr lang="en-US" dirty="0">
                <a:solidFill>
                  <a:srgbClr val="3E414B"/>
                </a:solidFill>
                <a:latin typeface="+mn-lt"/>
                <a:cs typeface="FranklinGothic URW"/>
              </a:rPr>
              <a:t>and </a:t>
            </a:r>
            <a:r>
              <a:rPr lang="en-US" spc="33" dirty="0">
                <a:solidFill>
                  <a:srgbClr val="3E414B"/>
                </a:solidFill>
                <a:latin typeface="+mn-lt"/>
                <a:cs typeface="FranklinGothic URW"/>
              </a:rPr>
              <a:t>tax </a:t>
            </a:r>
            <a:r>
              <a:rPr lang="en-US" spc="-6" dirty="0">
                <a:solidFill>
                  <a:srgbClr val="3E414B"/>
                </a:solidFill>
                <a:latin typeface="+mn-lt"/>
                <a:cs typeface="FranklinGothic URW"/>
              </a:rPr>
              <a:t>credit</a:t>
            </a:r>
            <a:endParaRPr lang="en-US" dirty="0">
              <a:latin typeface="+mn-lt"/>
              <a:cs typeface="FranklinGothic URW"/>
            </a:endParaRPr>
          </a:p>
          <a:p>
            <a:pPr>
              <a:spcBef>
                <a:spcPts val="6"/>
              </a:spcBef>
            </a:pPr>
            <a:r>
              <a:rPr lang="en-US" dirty="0">
                <a:solidFill>
                  <a:srgbClr val="3E414B"/>
                </a:solidFill>
                <a:latin typeface="+mn-lt"/>
                <a:cs typeface="FranklinGothic URW"/>
              </a:rPr>
              <a:t>syndication</a:t>
            </a:r>
            <a:r>
              <a:rPr lang="en-US" spc="97" dirty="0">
                <a:solidFill>
                  <a:srgbClr val="3E414B"/>
                </a:solidFill>
                <a:latin typeface="+mn-lt"/>
                <a:cs typeface="FranklinGothic URW"/>
              </a:rPr>
              <a:t> </a:t>
            </a:r>
            <a:r>
              <a:rPr lang="en-US" b="1" spc="-6" dirty="0">
                <a:solidFill>
                  <a:srgbClr val="007799"/>
                </a:solidFill>
                <a:latin typeface="+mn-lt"/>
                <a:cs typeface="FranklinGothicURWDem"/>
              </a:rPr>
              <a:t>affiliates</a:t>
            </a:r>
            <a:endParaRPr lang="en-US" b="1" dirty="0">
              <a:latin typeface="+mn-lt"/>
              <a:cs typeface="FranklinGothicURWDem"/>
            </a:endParaRPr>
          </a:p>
        </p:txBody>
      </p:sp>
      <p:sp>
        <p:nvSpPr>
          <p:cNvPr id="23" name="Text Placeholder 22">
            <a:extLst>
              <a:ext uri="{FF2B5EF4-FFF2-40B4-BE49-F238E27FC236}">
                <a16:creationId xmlns:a16="http://schemas.microsoft.com/office/drawing/2014/main" id="{5F230B30-8C9C-1BAE-E3E1-7CDDC164011C}"/>
              </a:ext>
            </a:extLst>
          </p:cNvPr>
          <p:cNvSpPr>
            <a:spLocks noGrp="1"/>
          </p:cNvSpPr>
          <p:nvPr>
            <p:ph type="body" sz="quarter" idx="26"/>
          </p:nvPr>
        </p:nvSpPr>
        <p:spPr/>
        <p:txBody>
          <a:bodyPr vert="horz" lIns="110790" tIns="27697" rIns="110790" bIns="27697" rtlCol="0" anchor="t">
            <a:normAutofit/>
          </a:bodyPr>
          <a:lstStyle/>
          <a:p>
            <a:pPr marL="7694" marR="3077" indent="390838">
              <a:spcBef>
                <a:spcPts val="69"/>
              </a:spcBef>
            </a:pPr>
            <a:r>
              <a:rPr lang="en-US" b="1" dirty="0">
                <a:solidFill>
                  <a:srgbClr val="007799"/>
                </a:solidFill>
                <a:latin typeface="+mn-lt"/>
                <a:cs typeface="FranklinGothicURWDem"/>
              </a:rPr>
              <a:t>10</a:t>
            </a:r>
            <a:r>
              <a:rPr lang="en-US" b="1" spc="-64" dirty="0">
                <a:solidFill>
                  <a:srgbClr val="007799"/>
                </a:solidFill>
                <a:latin typeface="+mn-lt"/>
                <a:cs typeface="FranklinGothicURWDem"/>
              </a:rPr>
              <a:t> </a:t>
            </a:r>
            <a:r>
              <a:rPr lang="en-US" b="1" dirty="0">
                <a:solidFill>
                  <a:srgbClr val="007799"/>
                </a:solidFill>
                <a:latin typeface="+mn-lt"/>
                <a:cs typeface="FranklinGothicURWDem"/>
              </a:rPr>
              <a:t>program</a:t>
            </a:r>
            <a:r>
              <a:rPr lang="en-US" b="1" spc="-64" dirty="0">
                <a:solidFill>
                  <a:srgbClr val="007799"/>
                </a:solidFill>
                <a:latin typeface="+mn-lt"/>
                <a:cs typeface="FranklinGothicURWDem"/>
              </a:rPr>
              <a:t> </a:t>
            </a:r>
            <a:r>
              <a:rPr lang="en-US" b="1" dirty="0">
                <a:solidFill>
                  <a:srgbClr val="007799"/>
                </a:solidFill>
                <a:latin typeface="+mn-lt"/>
                <a:cs typeface="FranklinGothicURWDem"/>
              </a:rPr>
              <a:t>areas</a:t>
            </a:r>
            <a:r>
              <a:rPr lang="en-US" b="1" spc="-58" dirty="0">
                <a:solidFill>
                  <a:srgbClr val="007799"/>
                </a:solidFill>
                <a:latin typeface="+mn-lt"/>
                <a:cs typeface="FranklinGothicURWDem"/>
              </a:rPr>
              <a:t> </a:t>
            </a:r>
            <a:r>
              <a:rPr lang="en-US" spc="-12" dirty="0">
                <a:solidFill>
                  <a:srgbClr val="3E414B"/>
                </a:solidFill>
                <a:latin typeface="+mn-lt"/>
                <a:cs typeface="FranklinGothic URW"/>
              </a:rPr>
              <a:t>that </a:t>
            </a:r>
            <a:br>
              <a:rPr lang="en-US" spc="-12" dirty="0">
                <a:latin typeface="+mn-lt"/>
                <a:cs typeface="FranklinGothic URW"/>
              </a:rPr>
            </a:br>
            <a:r>
              <a:rPr lang="en-US" dirty="0">
                <a:solidFill>
                  <a:srgbClr val="3E414B"/>
                </a:solidFill>
                <a:latin typeface="+mn-lt"/>
                <a:cs typeface="FranklinGothic URW"/>
              </a:rPr>
              <a:t>address all</a:t>
            </a:r>
            <a:r>
              <a:rPr lang="en-US" spc="73" dirty="0">
                <a:solidFill>
                  <a:srgbClr val="3E414B"/>
                </a:solidFill>
                <a:latin typeface="+mn-lt"/>
                <a:cs typeface="FranklinGothic URW"/>
              </a:rPr>
              <a:t> </a:t>
            </a:r>
            <a:r>
              <a:rPr lang="en-US" dirty="0">
                <a:solidFill>
                  <a:srgbClr val="3E414B"/>
                </a:solidFill>
                <a:latin typeface="+mn-lt"/>
                <a:cs typeface="FranklinGothic URW"/>
              </a:rPr>
              <a:t>the</a:t>
            </a:r>
            <a:r>
              <a:rPr lang="en-US" spc="69" dirty="0">
                <a:solidFill>
                  <a:srgbClr val="3E414B"/>
                </a:solidFill>
                <a:latin typeface="+mn-lt"/>
                <a:cs typeface="FranklinGothic URW"/>
              </a:rPr>
              <a:t> </a:t>
            </a:r>
            <a:r>
              <a:rPr lang="en-US" dirty="0">
                <a:solidFill>
                  <a:srgbClr val="3E414B"/>
                </a:solidFill>
                <a:latin typeface="+mn-lt"/>
                <a:cs typeface="FranklinGothic URW"/>
              </a:rPr>
              <a:t>building</a:t>
            </a:r>
            <a:r>
              <a:rPr lang="en-US" spc="69" dirty="0">
                <a:solidFill>
                  <a:srgbClr val="3E414B"/>
                </a:solidFill>
                <a:latin typeface="+mn-lt"/>
                <a:cs typeface="FranklinGothic URW"/>
              </a:rPr>
              <a:t> </a:t>
            </a:r>
            <a:r>
              <a:rPr lang="en-US" spc="-6" dirty="0">
                <a:solidFill>
                  <a:srgbClr val="3E414B"/>
                </a:solidFill>
                <a:latin typeface="+mn-lt"/>
                <a:cs typeface="FranklinGothic URW"/>
              </a:rPr>
              <a:t>blocks</a:t>
            </a:r>
            <a:r>
              <a:rPr lang="en-US" dirty="0">
                <a:latin typeface="+mn-lt"/>
                <a:cs typeface="FranklinGothic URW"/>
              </a:rPr>
              <a:t> </a:t>
            </a:r>
            <a:br>
              <a:rPr lang="en-US" dirty="0">
                <a:latin typeface="+mn-lt"/>
                <a:cs typeface="FranklinGothic URW"/>
              </a:rPr>
            </a:br>
            <a:r>
              <a:rPr lang="en-US" spc="33" dirty="0">
                <a:solidFill>
                  <a:srgbClr val="3E414B"/>
                </a:solidFill>
                <a:latin typeface="+mn-lt"/>
                <a:cs typeface="FranklinGothic URW"/>
              </a:rPr>
              <a:t>of</a:t>
            </a:r>
            <a:r>
              <a:rPr lang="en-US" spc="9" dirty="0">
                <a:solidFill>
                  <a:srgbClr val="3E414B"/>
                </a:solidFill>
                <a:latin typeface="+mn-lt"/>
                <a:cs typeface="FranklinGothic URW"/>
              </a:rPr>
              <a:t> </a:t>
            </a:r>
            <a:r>
              <a:rPr lang="en-US" spc="48" dirty="0">
                <a:solidFill>
                  <a:srgbClr val="3E414B"/>
                </a:solidFill>
                <a:latin typeface="+mn-lt"/>
                <a:cs typeface="FranklinGothic URW"/>
              </a:rPr>
              <a:t>community</a:t>
            </a:r>
            <a:r>
              <a:rPr lang="en-US" spc="9" dirty="0">
                <a:solidFill>
                  <a:srgbClr val="3E414B"/>
                </a:solidFill>
                <a:latin typeface="+mn-lt"/>
                <a:cs typeface="FranklinGothic URW"/>
              </a:rPr>
              <a:t> </a:t>
            </a:r>
            <a:r>
              <a:rPr lang="en-US" spc="-6" dirty="0">
                <a:solidFill>
                  <a:srgbClr val="3E414B"/>
                </a:solidFill>
                <a:latin typeface="+mn-lt"/>
                <a:cs typeface="FranklinGothic URW"/>
              </a:rPr>
              <a:t>wellbeing</a:t>
            </a:r>
            <a:endParaRPr lang="en-US" dirty="0">
              <a:latin typeface="+mn-lt"/>
              <a:cs typeface="FranklinGothic URW"/>
            </a:endParaRPr>
          </a:p>
        </p:txBody>
      </p:sp>
      <p:grpSp>
        <p:nvGrpSpPr>
          <p:cNvPr id="2" name="Group 1">
            <a:extLst>
              <a:ext uri="{FF2B5EF4-FFF2-40B4-BE49-F238E27FC236}">
                <a16:creationId xmlns:a16="http://schemas.microsoft.com/office/drawing/2014/main" id="{53F07FAE-B1E6-C5ED-F509-D638E9587AB9}"/>
              </a:ext>
            </a:extLst>
          </p:cNvPr>
          <p:cNvGrpSpPr>
            <a:grpSpLocks noGrp="1" noUngrp="1" noRot="1" noChangeAspect="1" noMove="1" noResize="1"/>
          </p:cNvGrpSpPr>
          <p:nvPr/>
        </p:nvGrpSpPr>
        <p:grpSpPr>
          <a:xfrm>
            <a:off x="4667325" y="3869471"/>
            <a:ext cx="2885145" cy="2743200"/>
            <a:chOff x="7790353" y="6350530"/>
            <a:chExt cx="4536095" cy="4312927"/>
          </a:xfrm>
        </p:grpSpPr>
        <p:pic>
          <p:nvPicPr>
            <p:cNvPr id="3" name="Picture Placeholder 28">
              <a:extLst>
                <a:ext uri="{FF2B5EF4-FFF2-40B4-BE49-F238E27FC236}">
                  <a16:creationId xmlns:a16="http://schemas.microsoft.com/office/drawing/2014/main" id="{E8E1160A-4AB8-4CDD-3292-66BAB267B6DF}"/>
                </a:ext>
              </a:extLst>
            </p:cNvPr>
            <p:cNvPicPr>
              <a:picLocks noGrp="1" noRot="1" noMove="1" noResize="1" noEditPoints="1" noAdjustHandles="1" noChangeArrowheads="1" noChangeShapeType="1" noCrop="1"/>
            </p:cNvPicPr>
            <p:nvPr>
              <p:ph type="pic" sz="quarter" idx="17"/>
            </p:nvPr>
          </p:nvPicPr>
          <p:blipFill>
            <a:blip r:embed="rId5">
              <a:extLst>
                <a:ext uri="{96DAC541-7B7A-43D3-8B79-37D633B846F1}">
                  <asvg:svgBlip xmlns:asvg="http://schemas.microsoft.com/office/drawing/2016/SVG/main" r:embed="rId6"/>
                </a:ext>
              </a:extLst>
            </a:blip>
            <a:srcRect l="-3334" t="-7820" r="-3409" b="-9727"/>
            <a:stretch/>
          </p:blipFill>
          <p:spPr>
            <a:xfrm>
              <a:off x="8870805" y="6350530"/>
              <a:ext cx="2375191" cy="1058694"/>
            </a:xfrm>
          </p:spPr>
        </p:pic>
        <p:pic>
          <p:nvPicPr>
            <p:cNvPr id="6" name="Picture Placeholder 28">
              <a:extLst>
                <a:ext uri="{FF2B5EF4-FFF2-40B4-BE49-F238E27FC236}">
                  <a16:creationId xmlns:a16="http://schemas.microsoft.com/office/drawing/2014/main" id="{62BEE5BA-036E-B569-0B9E-F6638866F05E}"/>
                </a:ext>
              </a:extLst>
            </p:cNvPr>
            <p:cNvPicPr>
              <a:picLocks noGrp="1" noRot="1" noMove="1" noResize="1" noEditPoints="1" noAdjustHandles="1" noChangeArrowheads="1" noChangeShapeType="1" noCrop="1"/>
            </p:cNvPicPr>
            <p:nvPr/>
          </p:nvPicPr>
          <p:blipFill>
            <a:blip r:embed="rId7">
              <a:extLst>
                <a:ext uri="{28A0092B-C50C-407E-A947-70E740481C1C}">
                  <a14:useLocalDpi xmlns:a14="http://schemas.microsoft.com/office/drawing/2010/main"/>
                </a:ext>
              </a:extLst>
            </a:blip>
            <a:srcRect l="-7136" t="-12937" r="-6298" b="-7599"/>
            <a:stretch/>
          </p:blipFill>
          <p:spPr>
            <a:xfrm>
              <a:off x="9078101" y="9694563"/>
              <a:ext cx="1960599" cy="968894"/>
            </a:xfrm>
            <a:prstGeom prst="rect">
              <a:avLst/>
            </a:prstGeom>
          </p:spPr>
        </p:pic>
        <p:pic>
          <p:nvPicPr>
            <p:cNvPr id="7" name="Picture Placeholder 28">
              <a:extLst>
                <a:ext uri="{FF2B5EF4-FFF2-40B4-BE49-F238E27FC236}">
                  <a16:creationId xmlns:a16="http://schemas.microsoft.com/office/drawing/2014/main" id="{A1420D67-B885-9958-6DB6-41C6508C8893}"/>
                </a:ext>
              </a:extLst>
            </p:cNvPr>
            <p:cNvPicPr>
              <a:picLocks noGrp="1" noRot="1" noMove="1" noResize="1" noEditPoints="1" noAdjustHandles="1" noChangeArrowheads="1" noChangeShapeType="1" noCrop="1"/>
            </p:cNvPicPr>
            <p:nvPr/>
          </p:nvPicPr>
          <p:blipFill>
            <a:blip r:embed="rId8">
              <a:extLst>
                <a:ext uri="{28A0092B-C50C-407E-A947-70E740481C1C}">
                  <a14:useLocalDpi xmlns:a14="http://schemas.microsoft.com/office/drawing/2010/main"/>
                </a:ext>
              </a:extLst>
            </a:blip>
            <a:srcRect l="35"/>
            <a:stretch/>
          </p:blipFill>
          <p:spPr>
            <a:xfrm>
              <a:off x="7790353" y="7776903"/>
              <a:ext cx="4536095" cy="641692"/>
            </a:xfrm>
            <a:prstGeom prst="rect">
              <a:avLst/>
            </a:prstGeom>
          </p:spPr>
        </p:pic>
        <p:pic>
          <p:nvPicPr>
            <p:cNvPr id="8" name="Picture 7">
              <a:extLst>
                <a:ext uri="{FF2B5EF4-FFF2-40B4-BE49-F238E27FC236}">
                  <a16:creationId xmlns:a16="http://schemas.microsoft.com/office/drawing/2014/main" id="{A6EE20BB-813B-0638-9EEA-7D78C7FF3F45}"/>
                </a:ext>
              </a:extLst>
            </p:cNvPr>
            <p:cNvPicPr>
              <a:picLocks noGrp="1" noRot="1" noMove="1" noResize="1" noEditPoints="1" noAdjustHandles="1" noChangeArrowheads="1" noChangeShapeType="1" noCrop="1"/>
            </p:cNvPicPr>
            <p:nvPr/>
          </p:nvPicPr>
          <p:blipFill>
            <a:blip r:embed="rId9"/>
            <a:stretch>
              <a:fillRect/>
            </a:stretch>
          </p:blipFill>
          <p:spPr>
            <a:xfrm>
              <a:off x="9069854" y="8786274"/>
              <a:ext cx="1977093" cy="540611"/>
            </a:xfrm>
            <a:prstGeom prst="rect">
              <a:avLst/>
            </a:prstGeom>
          </p:spPr>
        </p:pic>
      </p:grpSp>
      <p:pic>
        <p:nvPicPr>
          <p:cNvPr id="5" name="Picture 4" descr="A blue and grey outline of a map&#10;&#10;Description automatically generated">
            <a:extLst>
              <a:ext uri="{FF2B5EF4-FFF2-40B4-BE49-F238E27FC236}">
                <a16:creationId xmlns:a16="http://schemas.microsoft.com/office/drawing/2014/main" id="{7EC07981-CA93-09BD-D72D-716B0C6463DA}"/>
              </a:ext>
            </a:extLst>
          </p:cNvPr>
          <p:cNvPicPr>
            <a:picLocks noChangeAspect="1"/>
          </p:cNvPicPr>
          <p:nvPr/>
        </p:nvPicPr>
        <p:blipFill>
          <a:blip r:embed="rId10"/>
          <a:stretch>
            <a:fillRect/>
          </a:stretch>
        </p:blipFill>
        <p:spPr>
          <a:xfrm>
            <a:off x="3428385" y="6214804"/>
            <a:ext cx="395992" cy="111234"/>
          </a:xfrm>
          <a:prstGeom prst="rect">
            <a:avLst/>
          </a:prstGeom>
        </p:spPr>
      </p:pic>
    </p:spTree>
    <p:extLst>
      <p:ext uri="{BB962C8B-B14F-4D97-AF65-F5344CB8AC3E}">
        <p14:creationId xmlns:p14="http://schemas.microsoft.com/office/powerpoint/2010/main" val="3799856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Rounded 4">
            <a:extLst>
              <a:ext uri="{FF2B5EF4-FFF2-40B4-BE49-F238E27FC236}">
                <a16:creationId xmlns:a16="http://schemas.microsoft.com/office/drawing/2014/main" id="{CE61BD25-28BD-C1E1-F8D5-FBBCCB7E4EA6}"/>
              </a:ext>
            </a:extLst>
          </p:cNvPr>
          <p:cNvSpPr/>
          <p:nvPr/>
        </p:nvSpPr>
        <p:spPr>
          <a:xfrm>
            <a:off x="1582366" y="1561020"/>
            <a:ext cx="3553838" cy="4178299"/>
          </a:xfrm>
          <a:prstGeom prst="round2DiagRect">
            <a:avLst>
              <a:gd name="adj1" fmla="val 0"/>
              <a:gd name="adj2" fmla="val 13003"/>
            </a:avLst>
          </a:prstGeom>
          <a:solidFill>
            <a:srgbClr val="1D4094"/>
          </a:solidFill>
          <a:ln w="57150">
            <a:solidFill>
              <a:srgbClr val="E8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Picture 5" descr="A person in a suit with his arms crossed&#10;&#10;AI-generated content may be incorrect.">
            <a:extLst>
              <a:ext uri="{FF2B5EF4-FFF2-40B4-BE49-F238E27FC236}">
                <a16:creationId xmlns:a16="http://schemas.microsoft.com/office/drawing/2014/main" id="{2E1A771E-5E30-8DA4-BBC5-C9F52CD9DB39}"/>
              </a:ext>
            </a:extLst>
          </p:cNvPr>
          <p:cNvPicPr>
            <a:picLocks noChangeAspect="1"/>
          </p:cNvPicPr>
          <p:nvPr/>
        </p:nvPicPr>
        <p:blipFill>
          <a:blip r:embed="rId3"/>
          <a:srcRect l="5550" t="3231" r="7354" b="20039"/>
          <a:stretch/>
        </p:blipFill>
        <p:spPr>
          <a:xfrm>
            <a:off x="1904909" y="1822315"/>
            <a:ext cx="2918297" cy="3696511"/>
          </a:xfrm>
          <a:prstGeom prst="rect">
            <a:avLst/>
          </a:prstGeom>
          <a:effectLst>
            <a:softEdge rad="31750"/>
          </a:effectLst>
        </p:spPr>
      </p:pic>
      <p:pic>
        <p:nvPicPr>
          <p:cNvPr id="7" name="Picture 6" descr="A blue and black logo&#10;&#10;AI-generated content may be incorrect.">
            <a:extLst>
              <a:ext uri="{FF2B5EF4-FFF2-40B4-BE49-F238E27FC236}">
                <a16:creationId xmlns:a16="http://schemas.microsoft.com/office/drawing/2014/main" id="{93AA68EB-31BC-7362-6412-C691DF35E15C}"/>
              </a:ext>
            </a:extLst>
          </p:cNvPr>
          <p:cNvPicPr>
            <a:picLocks noChangeAspect="1"/>
          </p:cNvPicPr>
          <p:nvPr/>
        </p:nvPicPr>
        <p:blipFill>
          <a:blip r:embed="rId4"/>
          <a:stretch>
            <a:fillRect/>
          </a:stretch>
        </p:blipFill>
        <p:spPr>
          <a:xfrm>
            <a:off x="6172287" y="1865815"/>
            <a:ext cx="3302449" cy="765786"/>
          </a:xfrm>
          <a:prstGeom prst="rect">
            <a:avLst/>
          </a:prstGeom>
        </p:spPr>
      </p:pic>
      <p:sp>
        <p:nvSpPr>
          <p:cNvPr id="8" name="Text Placeholder 2">
            <a:extLst>
              <a:ext uri="{FF2B5EF4-FFF2-40B4-BE49-F238E27FC236}">
                <a16:creationId xmlns:a16="http://schemas.microsoft.com/office/drawing/2014/main" id="{43356628-BA21-4782-ACD7-5D96466C859B}"/>
              </a:ext>
            </a:extLst>
          </p:cNvPr>
          <p:cNvSpPr txBox="1">
            <a:spLocks/>
          </p:cNvSpPr>
          <p:nvPr/>
        </p:nvSpPr>
        <p:spPr>
          <a:xfrm>
            <a:off x="6243329" y="2873831"/>
            <a:ext cx="5373688" cy="496396"/>
          </a:xfrm>
          <a:prstGeom prst="rect">
            <a:avLst/>
          </a:prstGeom>
        </p:spPr>
        <p:txBody>
          <a:bodyPr lIns="91440" tIns="45720" rIns="91440" bIns="45720" anchor="t"/>
          <a:lstStyle>
            <a:lvl1pPr marL="295275" indent="-295275" algn="l" defTabSz="914400" rtl="0" eaLnBrk="1" latinLnBrk="0" hangingPunct="1">
              <a:lnSpc>
                <a:spcPct val="90000"/>
              </a:lnSpc>
              <a:spcBef>
                <a:spcPts val="2000"/>
              </a:spcBef>
              <a:buSzPct val="100000"/>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1pPr>
            <a:lvl2pPr marL="574675" indent="-279400" algn="l" defTabSz="914400" rtl="0" eaLnBrk="1" latinLnBrk="0" hangingPunct="1">
              <a:lnSpc>
                <a:spcPct val="90000"/>
              </a:lnSpc>
              <a:spcBef>
                <a:spcPts val="500"/>
              </a:spcBef>
              <a:buSzPct val="100000"/>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2pPr>
            <a:lvl3pPr marL="811213" indent="-236538" algn="l" defTabSz="914400" rtl="0" eaLnBrk="1" latinLnBrk="0" hangingPunct="1">
              <a:lnSpc>
                <a:spcPct val="90000"/>
              </a:lnSpc>
              <a:spcBef>
                <a:spcPts val="500"/>
              </a:spcBef>
              <a:buSzPct val="100000"/>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3pPr>
            <a:lvl4pPr marL="1033463" indent="-222250" algn="l" defTabSz="914400" rtl="0" eaLnBrk="1" latinLnBrk="0" hangingPunct="1">
              <a:lnSpc>
                <a:spcPct val="90000"/>
              </a:lnSpc>
              <a:spcBef>
                <a:spcPts val="500"/>
              </a:spcBef>
              <a:buSzPct val="100000"/>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4pPr>
            <a:lvl5pPr marL="1209675" indent="-176213" algn="l" defTabSz="914400" rtl="0" eaLnBrk="1" latinLnBrk="0" hangingPunct="1">
              <a:lnSpc>
                <a:spcPct val="90000"/>
              </a:lnSpc>
              <a:spcBef>
                <a:spcPts val="500"/>
              </a:spcBef>
              <a:buSzPct val="100000"/>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2000"/>
              </a:spcBef>
              <a:spcAft>
                <a:spcPts val="0"/>
              </a:spcAft>
              <a:buClrTx/>
              <a:buSzPct val="100000"/>
              <a:buFont typeface="Arial" panose="020B0604020202020204" pitchFamily="34" charset="0"/>
              <a:buNone/>
              <a:tabLst/>
              <a:defRPr/>
            </a:pPr>
            <a:r>
              <a:rPr kumimoji="0" lang="en-US" sz="3200" b="1" i="0" u="none" strike="noStrike" kern="1200" cap="none" spc="0" normalizeH="0" baseline="0" noProof="0" dirty="0">
                <a:ln>
                  <a:noFill/>
                </a:ln>
                <a:solidFill>
                  <a:srgbClr val="001F5B"/>
                </a:solidFill>
                <a:effectLst/>
                <a:uLnTx/>
                <a:uFillTx/>
                <a:latin typeface="Gotham-Bold"/>
                <a:ea typeface="+mn-ea"/>
                <a:cs typeface="Arial"/>
              </a:rPr>
              <a:t>Ben Mendelsohn</a:t>
            </a:r>
          </a:p>
          <a:p>
            <a:pPr marL="0" marR="0" lvl="0" indent="0" algn="l" defTabSz="914400" rtl="0" eaLnBrk="1" fontAlgn="auto" latinLnBrk="0" hangingPunct="1">
              <a:lnSpc>
                <a:spcPct val="90000"/>
              </a:lnSpc>
              <a:spcBef>
                <a:spcPts val="0"/>
              </a:spcBef>
              <a:spcAft>
                <a:spcPts val="0"/>
              </a:spcAft>
              <a:buClrTx/>
              <a:buSzPct val="100000"/>
              <a:buFont typeface="Arial" panose="020B0604020202020204" pitchFamily="34" charset="0"/>
              <a:buNone/>
              <a:tabLst/>
              <a:defRPr/>
            </a:pPr>
            <a:r>
              <a:rPr kumimoji="0" lang="en-US" sz="1800" b="1" i="1" u="none" strike="noStrike" kern="1200" cap="none" spc="0" normalizeH="0" baseline="0" noProof="0" dirty="0">
                <a:ln>
                  <a:noFill/>
                </a:ln>
                <a:solidFill>
                  <a:srgbClr val="001F5B"/>
                </a:solidFill>
                <a:effectLst/>
                <a:uLnTx/>
                <a:uFillTx/>
                <a:latin typeface="Gotham-Bold"/>
                <a:ea typeface="+mn-ea"/>
                <a:cs typeface="Arial" panose="020B0604020202020204" pitchFamily="34" charset="0"/>
              </a:rPr>
              <a:t>SVP, Director of Product Management</a:t>
            </a:r>
          </a:p>
        </p:txBody>
      </p:sp>
      <p:sp>
        <p:nvSpPr>
          <p:cNvPr id="9" name="Text Placeholder 3">
            <a:extLst>
              <a:ext uri="{FF2B5EF4-FFF2-40B4-BE49-F238E27FC236}">
                <a16:creationId xmlns:a16="http://schemas.microsoft.com/office/drawing/2014/main" id="{C02C3760-DA0F-7D85-2905-05EA149E9D79}"/>
              </a:ext>
            </a:extLst>
          </p:cNvPr>
          <p:cNvSpPr txBox="1">
            <a:spLocks/>
          </p:cNvSpPr>
          <p:nvPr/>
        </p:nvSpPr>
        <p:spPr>
          <a:xfrm>
            <a:off x="6243329" y="4046695"/>
            <a:ext cx="4178237" cy="2490288"/>
          </a:xfrm>
          <a:prstGeom prst="rect">
            <a:avLst/>
          </a:prstGeom>
        </p:spPr>
        <p:txBody>
          <a:bodyPr/>
          <a:lstStyle>
            <a:lvl1pPr marL="295275" indent="-295275" algn="l" defTabSz="914400" rtl="0" eaLnBrk="1" latinLnBrk="0" hangingPunct="1">
              <a:lnSpc>
                <a:spcPct val="90000"/>
              </a:lnSpc>
              <a:spcBef>
                <a:spcPts val="2000"/>
              </a:spcBef>
              <a:buSzPct val="100000"/>
              <a:buFont typeface="Arial" panose="020B0604020202020204" pitchFamily="34" charset="0"/>
              <a:buChar char="•"/>
              <a:tabLst/>
              <a:defRPr sz="2400" kern="1200">
                <a:solidFill>
                  <a:schemeClr val="tx1"/>
                </a:solidFill>
                <a:latin typeface="Arial" panose="020B0604020202020204" pitchFamily="34" charset="0"/>
                <a:ea typeface="+mn-ea"/>
                <a:cs typeface="Arial" panose="020B0604020202020204" pitchFamily="34" charset="0"/>
              </a:defRPr>
            </a:lvl1pPr>
            <a:lvl2pPr marL="574675" indent="-279400" algn="l" defTabSz="914400" rtl="0" eaLnBrk="1" latinLnBrk="0" hangingPunct="1">
              <a:lnSpc>
                <a:spcPct val="90000"/>
              </a:lnSpc>
              <a:spcBef>
                <a:spcPts val="500"/>
              </a:spcBef>
              <a:buSzPct val="100000"/>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2pPr>
            <a:lvl3pPr marL="811213" indent="-236538" algn="l" defTabSz="914400" rtl="0" eaLnBrk="1" latinLnBrk="0" hangingPunct="1">
              <a:lnSpc>
                <a:spcPct val="90000"/>
              </a:lnSpc>
              <a:spcBef>
                <a:spcPts val="500"/>
              </a:spcBef>
              <a:buSzPct val="100000"/>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3pPr>
            <a:lvl4pPr marL="1033463" indent="-222250" algn="l" defTabSz="914400" rtl="0" eaLnBrk="1" latinLnBrk="0" hangingPunct="1">
              <a:lnSpc>
                <a:spcPct val="90000"/>
              </a:lnSpc>
              <a:spcBef>
                <a:spcPts val="500"/>
              </a:spcBef>
              <a:buSzPct val="100000"/>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4pPr>
            <a:lvl5pPr marL="1209675" indent="-176213" algn="l" defTabSz="914400" rtl="0" eaLnBrk="1" latinLnBrk="0" hangingPunct="1">
              <a:lnSpc>
                <a:spcPct val="90000"/>
              </a:lnSpc>
              <a:spcBef>
                <a:spcPts val="500"/>
              </a:spcBef>
              <a:buSzPct val="100000"/>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2000"/>
              </a:spcBef>
              <a:spcAft>
                <a:spcPts val="0"/>
              </a:spcAft>
              <a:buClrTx/>
              <a:buSzPct val="100000"/>
              <a:buFont typeface="Arial" panose="020B0604020202020204" pitchFamily="34" charset="0"/>
              <a:buNone/>
              <a:tabLst/>
              <a:defRPr/>
            </a:pPr>
            <a:r>
              <a:rPr kumimoji="0" lang="en-US" sz="1800" b="0" i="1" u="none" strike="noStrike" kern="1200" cap="none" spc="0" normalizeH="0" baseline="0" noProof="0" dirty="0">
                <a:ln>
                  <a:noFill/>
                </a:ln>
                <a:solidFill>
                  <a:srgbClr val="001F5B"/>
                </a:solidFill>
                <a:effectLst/>
                <a:uLnTx/>
                <a:uFillTx/>
                <a:latin typeface="Gotham-Bold"/>
                <a:ea typeface="+mn-ea"/>
                <a:cs typeface="Arial" panose="020B0604020202020204" pitchFamily="34" charset="0"/>
              </a:rPr>
              <a:t>Head of Everyday Banking for Consumer and Small Business </a:t>
            </a:r>
          </a:p>
          <a:p>
            <a:pPr marL="0" marR="0" lvl="0" indent="0" algn="l" defTabSz="914400" rtl="0" eaLnBrk="1" fontAlgn="auto" latinLnBrk="0" hangingPunct="1">
              <a:lnSpc>
                <a:spcPct val="90000"/>
              </a:lnSpc>
              <a:spcBef>
                <a:spcPts val="2000"/>
              </a:spcBef>
              <a:spcAft>
                <a:spcPts val="0"/>
              </a:spcAft>
              <a:buClrTx/>
              <a:buSzPct val="100000"/>
              <a:buFont typeface="Arial" panose="020B0604020202020204" pitchFamily="34" charset="0"/>
              <a:buNone/>
              <a:tabLst/>
              <a:defRPr/>
            </a:pPr>
            <a:r>
              <a:rPr kumimoji="0" lang="en-US" sz="1800" b="0" i="1" u="none" strike="noStrike" kern="1200" cap="none" spc="0" normalizeH="0" baseline="0" noProof="0" dirty="0">
                <a:ln>
                  <a:noFill/>
                </a:ln>
                <a:solidFill>
                  <a:srgbClr val="001F5B"/>
                </a:solidFill>
                <a:effectLst/>
                <a:uLnTx/>
                <a:uFillTx/>
                <a:latin typeface="Gotham-Bold"/>
                <a:ea typeface="+mn-ea"/>
                <a:cs typeface="Arial" panose="020B0604020202020204" pitchFamily="34" charset="0"/>
              </a:rPr>
              <a:t>Chair, Consumer Bankers Association Deposits &amp; Payments Committee</a:t>
            </a:r>
          </a:p>
          <a:p>
            <a:pPr marL="295275" marR="0" lvl="0" indent="-295275" algn="l" defTabSz="914400" rtl="0" eaLnBrk="1" fontAlgn="auto" latinLnBrk="0" hangingPunct="1">
              <a:lnSpc>
                <a:spcPct val="90000"/>
              </a:lnSpc>
              <a:spcBef>
                <a:spcPts val="2000"/>
              </a:spcBef>
              <a:spcAft>
                <a:spcPts val="0"/>
              </a:spcAft>
              <a:buClrTx/>
              <a:buSzPct val="100000"/>
              <a:buFont typeface="Arial" panose="020B0604020202020204" pitchFamily="34" charset="0"/>
              <a:buChar char="•"/>
              <a:tabLst/>
              <a:defRPr/>
            </a:pPr>
            <a:endParaRPr kumimoji="0" lang="en-US" sz="2400" b="0" i="1" u="none" strike="noStrike" kern="1200" cap="none" spc="0" normalizeH="0" baseline="0" noProof="0" dirty="0">
              <a:ln>
                <a:noFill/>
              </a:ln>
              <a:solidFill>
                <a:srgbClr val="001F5B"/>
              </a:solidFill>
              <a:effectLst/>
              <a:uLnTx/>
              <a:uFillTx/>
              <a:latin typeface="Gotham-Bold"/>
              <a:ea typeface="+mn-ea"/>
              <a:cs typeface="Arial" panose="020B0604020202020204" pitchFamily="34" charset="0"/>
            </a:endParaRPr>
          </a:p>
          <a:p>
            <a:pPr marL="295275" marR="0" lvl="0" indent="-295275" algn="l" defTabSz="914400" rtl="0" eaLnBrk="1" fontAlgn="auto" latinLnBrk="0" hangingPunct="1">
              <a:lnSpc>
                <a:spcPct val="90000"/>
              </a:lnSpc>
              <a:spcBef>
                <a:spcPts val="2000"/>
              </a:spcBef>
              <a:spcAft>
                <a:spcPts val="0"/>
              </a:spcAft>
              <a:buClrTx/>
              <a:buSzPct val="100000"/>
              <a:buFont typeface="Arial" panose="020B0604020202020204" pitchFamily="34" charset="0"/>
              <a:buChar char="•"/>
              <a:tabLst/>
              <a:defRPr/>
            </a:pPr>
            <a:endParaRPr kumimoji="0" lang="en-US" sz="2400" b="0" i="1" u="none" strike="noStrike" kern="1200" cap="none" spc="0" normalizeH="0" baseline="0" noProof="0" dirty="0">
              <a:ln>
                <a:noFill/>
              </a:ln>
              <a:solidFill>
                <a:srgbClr val="001F5B"/>
              </a:solidFill>
              <a:effectLst/>
              <a:uLnTx/>
              <a:uFillTx/>
              <a:latin typeface="Gotham-Bold"/>
              <a:ea typeface="+mn-ea"/>
              <a:cs typeface="Arial" panose="020B0604020202020204" pitchFamily="34" charset="0"/>
            </a:endParaRPr>
          </a:p>
        </p:txBody>
      </p:sp>
      <p:sp>
        <p:nvSpPr>
          <p:cNvPr id="10" name="Title 1">
            <a:extLst>
              <a:ext uri="{FF2B5EF4-FFF2-40B4-BE49-F238E27FC236}">
                <a16:creationId xmlns:a16="http://schemas.microsoft.com/office/drawing/2014/main" id="{683B68C2-23F8-89E8-DC1A-4DD555C7C93B}"/>
              </a:ext>
            </a:extLst>
          </p:cNvPr>
          <p:cNvSpPr>
            <a:spLocks noGrp="1"/>
          </p:cNvSpPr>
          <p:nvPr>
            <p:ph type="title"/>
          </p:nvPr>
        </p:nvSpPr>
        <p:spPr>
          <a:xfrm>
            <a:off x="321340" y="353190"/>
            <a:ext cx="11503446" cy="678570"/>
          </a:xfrm>
        </p:spPr>
        <p:txBody>
          <a:bodyPr vert="horz"/>
          <a:lstStyle/>
          <a:p>
            <a:r>
              <a:rPr lang="en-US" b="0"/>
              <a:t>Panelist Introduction</a:t>
            </a:r>
            <a:endParaRPr lang="en-US" b="0" dirty="0"/>
          </a:p>
        </p:txBody>
      </p:sp>
    </p:spTree>
    <p:extLst>
      <p:ext uri="{BB962C8B-B14F-4D97-AF65-F5344CB8AC3E}">
        <p14:creationId xmlns:p14="http://schemas.microsoft.com/office/powerpoint/2010/main" val="960902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5CB0A-D3A6-219C-3308-30C9C87B026B}"/>
            </a:ext>
          </a:extLst>
        </p:cNvPr>
        <p:cNvGrpSpPr/>
        <p:nvPr/>
      </p:nvGrpSpPr>
      <p:grpSpPr>
        <a:xfrm>
          <a:off x="0" y="0"/>
          <a:ext cx="0" cy="0"/>
          <a:chOff x="0" y="0"/>
          <a:chExt cx="0" cy="0"/>
        </a:xfrm>
      </p:grpSpPr>
      <p:sp>
        <p:nvSpPr>
          <p:cNvPr id="142" name="Round Diagonal Corner Rectangle 19">
            <a:extLst>
              <a:ext uri="{FF2B5EF4-FFF2-40B4-BE49-F238E27FC236}">
                <a16:creationId xmlns:a16="http://schemas.microsoft.com/office/drawing/2014/main" id="{201BCF7A-61EF-F6F0-0BC9-5FCE703DB2C6}"/>
              </a:ext>
            </a:extLst>
          </p:cNvPr>
          <p:cNvSpPr/>
          <p:nvPr/>
        </p:nvSpPr>
        <p:spPr>
          <a:xfrm flipH="1">
            <a:off x="7477685" y="1281252"/>
            <a:ext cx="4365030" cy="4791243"/>
          </a:xfrm>
          <a:prstGeom prst="round2DiagRect">
            <a:avLst>
              <a:gd name="adj1" fmla="val 19644"/>
              <a:gd name="adj2" fmla="val 0"/>
            </a:avLst>
          </a:prstGeom>
          <a:solidFill>
            <a:srgbClr val="67B2E8">
              <a:lumMod val="20000"/>
              <a:lumOff val="80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7013" marR="0" lvl="0" indent="-227013" algn="l" defTabSz="914400" rtl="0" eaLnBrk="1" fontAlgn="auto" latinLnBrk="0" hangingPunct="1">
              <a:lnSpc>
                <a:spcPct val="100000"/>
              </a:lnSpc>
              <a:spcBef>
                <a:spcPts val="1200"/>
              </a:spcBef>
              <a:spcAft>
                <a:spcPts val="0"/>
              </a:spcAft>
              <a:buClr>
                <a:srgbClr val="00AE65"/>
              </a:buClr>
              <a:buSzTx/>
              <a:buFont typeface="Arial" panose="020B0604020202020204" pitchFamily="34" charset="0"/>
              <a:buChar char="•"/>
              <a:tabLst/>
              <a:defRPr/>
            </a:pPr>
            <a:endParaRPr kumimoji="0" lang="en-US" sz="1400" b="0" i="0" u="none" strike="noStrike" kern="1200" cap="none" spc="0" normalizeH="0" baseline="0" noProof="0">
              <a:ln>
                <a:noFill/>
              </a:ln>
              <a:solidFill>
                <a:srgbClr val="1B4795"/>
              </a:solidFill>
              <a:effectLst/>
              <a:uLnTx/>
              <a:uFillTx/>
              <a:latin typeface="Gotham-Bold" panose="02000804030000020004" pitchFamily="2" charset="0"/>
              <a:ea typeface="+mn-ea"/>
              <a:cs typeface="+mn-cs"/>
            </a:endParaRPr>
          </a:p>
        </p:txBody>
      </p:sp>
      <p:graphicFrame>
        <p:nvGraphicFramePr>
          <p:cNvPr id="143" name="think-cell data - do not delete" hidden="1">
            <a:extLst>
              <a:ext uri="{FF2B5EF4-FFF2-40B4-BE49-F238E27FC236}">
                <a16:creationId xmlns:a16="http://schemas.microsoft.com/office/drawing/2014/main" id="{93FF72CA-0F60-DCCA-FA3D-49C016EC815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35" imgH="435" progId="TCLayout.ActiveDocument.1">
                  <p:embed/>
                </p:oleObj>
              </mc:Choice>
              <mc:Fallback>
                <p:oleObj name="think-cell Slide" r:id="rId4" imgW="435" imgH="435" progId="TCLayout.ActiveDocument.1">
                  <p:embed/>
                  <p:pic>
                    <p:nvPicPr>
                      <p:cNvPr id="143" name="think-cell data - do not delete" hidden="1">
                        <a:extLst>
                          <a:ext uri="{FF2B5EF4-FFF2-40B4-BE49-F238E27FC236}">
                            <a16:creationId xmlns:a16="http://schemas.microsoft.com/office/drawing/2014/main" id="{93FF72CA-0F60-DCCA-FA3D-49C016EC815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A947F7D-EBD6-DFFE-0EDD-89541E2307BF}"/>
              </a:ext>
            </a:extLst>
          </p:cNvPr>
          <p:cNvSpPr>
            <a:spLocks noGrp="1"/>
          </p:cNvSpPr>
          <p:nvPr>
            <p:ph type="title"/>
          </p:nvPr>
        </p:nvSpPr>
        <p:spPr>
          <a:xfrm>
            <a:off x="321340" y="353190"/>
            <a:ext cx="11503446" cy="678570"/>
          </a:xfrm>
        </p:spPr>
        <p:txBody>
          <a:bodyPr vert="horz"/>
          <a:lstStyle/>
          <a:p>
            <a:r>
              <a:rPr lang="en-US" b="0" dirty="0"/>
              <a:t>Top performing regional bank with local scale and national reach</a:t>
            </a:r>
          </a:p>
        </p:txBody>
      </p:sp>
      <p:sp>
        <p:nvSpPr>
          <p:cNvPr id="3" name="TextBox 98">
            <a:extLst>
              <a:ext uri="{FF2B5EF4-FFF2-40B4-BE49-F238E27FC236}">
                <a16:creationId xmlns:a16="http://schemas.microsoft.com/office/drawing/2014/main" id="{E1ED6440-589A-80BE-BA18-66C3C1BF8DC1}"/>
              </a:ext>
            </a:extLst>
          </p:cNvPr>
          <p:cNvSpPr txBox="1"/>
          <p:nvPr/>
        </p:nvSpPr>
        <p:spPr>
          <a:xfrm>
            <a:off x="3010126" y="4596127"/>
            <a:ext cx="161670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1F5B"/>
                </a:solidFill>
                <a:effectLst/>
                <a:uLnTx/>
                <a:uFillTx/>
                <a:latin typeface="Gotham-Book" panose="02000604040000020004" pitchFamily="2" charset="0"/>
                <a:ea typeface="+mn-ea"/>
                <a:cs typeface="+mn-cs"/>
              </a:rPr>
              <a:t>Midwest footprint </a:t>
            </a:r>
            <a:endParaRPr kumimoji="0" lang="en-US" sz="800" b="0" i="0" u="none" strike="noStrike" kern="1200" cap="none" spc="0" normalizeH="0" baseline="0" noProof="0">
              <a:ln>
                <a:noFill/>
              </a:ln>
              <a:solidFill>
                <a:srgbClr val="001F5B"/>
              </a:solidFill>
              <a:effectLst/>
              <a:highlight>
                <a:srgbClr val="FFFF00"/>
              </a:highlight>
              <a:uLnTx/>
              <a:uFillTx/>
              <a:latin typeface="Gotham-Book" panose="02000604040000020004" pitchFamily="2" charset="0"/>
              <a:ea typeface="+mn-ea"/>
              <a:cs typeface="+mn-cs"/>
            </a:endParaRPr>
          </a:p>
        </p:txBody>
      </p:sp>
      <p:sp>
        <p:nvSpPr>
          <p:cNvPr id="4" name="TextBox 3">
            <a:extLst>
              <a:ext uri="{FF2B5EF4-FFF2-40B4-BE49-F238E27FC236}">
                <a16:creationId xmlns:a16="http://schemas.microsoft.com/office/drawing/2014/main" id="{B659B153-3B5A-679B-E1E7-2D01EE48BF0E}"/>
              </a:ext>
            </a:extLst>
          </p:cNvPr>
          <p:cNvSpPr txBox="1"/>
          <p:nvPr/>
        </p:nvSpPr>
        <p:spPr>
          <a:xfrm>
            <a:off x="2942486" y="5690079"/>
            <a:ext cx="19782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1F5B"/>
                </a:solidFill>
                <a:effectLst/>
                <a:uLnTx/>
                <a:uFillTx/>
                <a:latin typeface="Gotham-Book" panose="02000604040000020004" pitchFamily="2" charset="0"/>
                <a:ea typeface="+mn-ea"/>
                <a:cs typeface="+mn-cs"/>
              </a:rPr>
              <a:t>Major FITB markets</a:t>
            </a:r>
            <a:r>
              <a:rPr kumimoji="0" lang="en-US" sz="800" b="0" i="0" u="none" strike="noStrike" kern="1200" cap="none" spc="0" normalizeH="0" baseline="30000" noProof="0">
                <a:ln>
                  <a:noFill/>
                </a:ln>
                <a:solidFill>
                  <a:srgbClr val="001F5B"/>
                </a:solidFill>
                <a:effectLst/>
                <a:uLnTx/>
                <a:uFillTx/>
                <a:latin typeface="Gotham-Book" panose="02000604040000020004" pitchFamily="2" charset="0"/>
                <a:ea typeface="+mn-ea"/>
                <a:cs typeface="+mn-cs"/>
              </a:rPr>
              <a:t>2</a:t>
            </a:r>
            <a:r>
              <a:rPr kumimoji="0" lang="en-US" sz="800" b="0" i="0" u="none" strike="noStrike" kern="1200" cap="none" spc="0" normalizeH="0" baseline="0" noProof="0">
                <a:ln>
                  <a:noFill/>
                </a:ln>
                <a:solidFill>
                  <a:srgbClr val="001F5B"/>
                </a:solidFill>
                <a:effectLst/>
                <a:uLnTx/>
                <a:uFillTx/>
                <a:latin typeface="Gotham-Book" panose="02000604040000020004" pitchFamily="2" charset="0"/>
                <a:ea typeface="+mn-ea"/>
                <a:cs typeface="+mn-cs"/>
              </a:rPr>
              <a:t> with a top 5 deposit share</a:t>
            </a:r>
          </a:p>
        </p:txBody>
      </p:sp>
      <p:sp>
        <p:nvSpPr>
          <p:cNvPr id="5" name="Oval 99">
            <a:extLst>
              <a:ext uri="{FF2B5EF4-FFF2-40B4-BE49-F238E27FC236}">
                <a16:creationId xmlns:a16="http://schemas.microsoft.com/office/drawing/2014/main" id="{83D0B9C0-4499-BF21-5958-1EC977C667BA}"/>
              </a:ext>
            </a:extLst>
          </p:cNvPr>
          <p:cNvSpPr/>
          <p:nvPr/>
        </p:nvSpPr>
        <p:spPr>
          <a:xfrm>
            <a:off x="2906585" y="5753688"/>
            <a:ext cx="83118" cy="82400"/>
          </a:xfrm>
          <a:prstGeom prst="ellipse">
            <a:avLst/>
          </a:prstGeom>
          <a:solidFill>
            <a:srgbClr val="FFC000"/>
          </a:solidFill>
          <a:ln w="635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sp>
        <p:nvSpPr>
          <p:cNvPr id="8" name="TextBox 7">
            <a:extLst>
              <a:ext uri="{FF2B5EF4-FFF2-40B4-BE49-F238E27FC236}">
                <a16:creationId xmlns:a16="http://schemas.microsoft.com/office/drawing/2014/main" id="{1F059E90-3432-EE48-399E-CF29DDC1EB0E}"/>
              </a:ext>
            </a:extLst>
          </p:cNvPr>
          <p:cNvSpPr txBox="1"/>
          <p:nvPr/>
        </p:nvSpPr>
        <p:spPr>
          <a:xfrm>
            <a:off x="2942486" y="5324622"/>
            <a:ext cx="239785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1F5B"/>
                </a:solidFill>
                <a:effectLst/>
                <a:uLnTx/>
                <a:uFillTx/>
                <a:latin typeface="Gotham-Book" panose="02000604040000020004" pitchFamily="2" charset="0"/>
                <a:ea typeface="+mn-ea"/>
                <a:cs typeface="+mn-cs"/>
              </a:rPr>
              <a:t>Key Southeast MSAs of focus</a:t>
            </a:r>
          </a:p>
        </p:txBody>
      </p:sp>
      <p:grpSp>
        <p:nvGrpSpPr>
          <p:cNvPr id="12" name="Group 11">
            <a:extLst>
              <a:ext uri="{FF2B5EF4-FFF2-40B4-BE49-F238E27FC236}">
                <a16:creationId xmlns:a16="http://schemas.microsoft.com/office/drawing/2014/main" id="{169181B7-B033-91E0-DBF6-04FBB8284597}"/>
              </a:ext>
            </a:extLst>
          </p:cNvPr>
          <p:cNvGrpSpPr/>
          <p:nvPr/>
        </p:nvGrpSpPr>
        <p:grpSpPr>
          <a:xfrm>
            <a:off x="3325580" y="1286893"/>
            <a:ext cx="3620262" cy="3998055"/>
            <a:chOff x="3080215" y="1128754"/>
            <a:chExt cx="3111779" cy="3351958"/>
          </a:xfrm>
        </p:grpSpPr>
        <p:grpSp>
          <p:nvGrpSpPr>
            <p:cNvPr id="13" name="Group 62">
              <a:extLst>
                <a:ext uri="{FF2B5EF4-FFF2-40B4-BE49-F238E27FC236}">
                  <a16:creationId xmlns:a16="http://schemas.microsoft.com/office/drawing/2014/main" id="{17BB629E-1B8B-CCBA-8CEA-A14D7D74AE6B}"/>
                </a:ext>
              </a:extLst>
            </p:cNvPr>
            <p:cNvGrpSpPr>
              <a:grpSpLocks/>
            </p:cNvGrpSpPr>
            <p:nvPr/>
          </p:nvGrpSpPr>
          <p:grpSpPr bwMode="gray">
            <a:xfrm>
              <a:off x="3080215" y="1128754"/>
              <a:ext cx="3111779" cy="3351958"/>
              <a:chOff x="3153" y="1088"/>
              <a:chExt cx="2186" cy="2425"/>
            </a:xfrm>
            <a:solidFill>
              <a:srgbClr val="E2E2E2">
                <a:lumMod val="40000"/>
                <a:lumOff val="60000"/>
              </a:srgbClr>
            </a:solidFill>
          </p:grpSpPr>
          <p:sp>
            <p:nvSpPr>
              <p:cNvPr id="40" name="Freeform 63">
                <a:extLst>
                  <a:ext uri="{FF2B5EF4-FFF2-40B4-BE49-F238E27FC236}">
                    <a16:creationId xmlns:a16="http://schemas.microsoft.com/office/drawing/2014/main" id="{55C0F16A-D2F4-9699-7524-5E8B22DF8C64}"/>
                  </a:ext>
                </a:extLst>
              </p:cNvPr>
              <p:cNvSpPr>
                <a:spLocks/>
              </p:cNvSpPr>
              <p:nvPr/>
            </p:nvSpPr>
            <p:spPr bwMode="gray">
              <a:xfrm>
                <a:off x="3957" y="2955"/>
                <a:ext cx="762" cy="558"/>
              </a:xfrm>
              <a:custGeom>
                <a:avLst/>
                <a:gdLst>
                  <a:gd name="T0" fmla="*/ 536 w 728"/>
                  <a:gd name="T1" fmla="*/ 40 h 560"/>
                  <a:gd name="T2" fmla="*/ 520 w 728"/>
                  <a:gd name="T3" fmla="*/ 64 h 560"/>
                  <a:gd name="T4" fmla="*/ 528 w 728"/>
                  <a:gd name="T5" fmla="*/ 40 h 560"/>
                  <a:gd name="T6" fmla="*/ 552 w 728"/>
                  <a:gd name="T7" fmla="*/ 80 h 560"/>
                  <a:gd name="T8" fmla="*/ 568 w 728"/>
                  <a:gd name="T9" fmla="*/ 104 h 560"/>
                  <a:gd name="T10" fmla="*/ 600 w 728"/>
                  <a:gd name="T11" fmla="*/ 160 h 560"/>
                  <a:gd name="T12" fmla="*/ 584 w 728"/>
                  <a:gd name="T13" fmla="*/ 144 h 560"/>
                  <a:gd name="T14" fmla="*/ 616 w 728"/>
                  <a:gd name="T15" fmla="*/ 192 h 560"/>
                  <a:gd name="T16" fmla="*/ 664 w 728"/>
                  <a:gd name="T17" fmla="*/ 296 h 560"/>
                  <a:gd name="T18" fmla="*/ 704 w 728"/>
                  <a:gd name="T19" fmla="*/ 368 h 560"/>
                  <a:gd name="T20" fmla="*/ 720 w 728"/>
                  <a:gd name="T21" fmla="*/ 384 h 560"/>
                  <a:gd name="T22" fmla="*/ 720 w 728"/>
                  <a:gd name="T23" fmla="*/ 472 h 560"/>
                  <a:gd name="T24" fmla="*/ 712 w 728"/>
                  <a:gd name="T25" fmla="*/ 544 h 560"/>
                  <a:gd name="T26" fmla="*/ 672 w 728"/>
                  <a:gd name="T27" fmla="*/ 552 h 560"/>
                  <a:gd name="T28" fmla="*/ 640 w 728"/>
                  <a:gd name="T29" fmla="*/ 544 h 560"/>
                  <a:gd name="T30" fmla="*/ 656 w 728"/>
                  <a:gd name="T31" fmla="*/ 552 h 560"/>
                  <a:gd name="T32" fmla="*/ 656 w 728"/>
                  <a:gd name="T33" fmla="*/ 536 h 560"/>
                  <a:gd name="T34" fmla="*/ 648 w 728"/>
                  <a:gd name="T35" fmla="*/ 520 h 560"/>
                  <a:gd name="T36" fmla="*/ 640 w 728"/>
                  <a:gd name="T37" fmla="*/ 536 h 560"/>
                  <a:gd name="T38" fmla="*/ 584 w 728"/>
                  <a:gd name="T39" fmla="*/ 488 h 560"/>
                  <a:gd name="T40" fmla="*/ 552 w 728"/>
                  <a:gd name="T41" fmla="*/ 440 h 560"/>
                  <a:gd name="T42" fmla="*/ 536 w 728"/>
                  <a:gd name="T43" fmla="*/ 408 h 560"/>
                  <a:gd name="T44" fmla="*/ 528 w 728"/>
                  <a:gd name="T45" fmla="*/ 392 h 560"/>
                  <a:gd name="T46" fmla="*/ 528 w 728"/>
                  <a:gd name="T47" fmla="*/ 408 h 560"/>
                  <a:gd name="T48" fmla="*/ 496 w 728"/>
                  <a:gd name="T49" fmla="*/ 384 h 560"/>
                  <a:gd name="T50" fmla="*/ 480 w 728"/>
                  <a:gd name="T51" fmla="*/ 344 h 560"/>
                  <a:gd name="T52" fmla="*/ 480 w 728"/>
                  <a:gd name="T53" fmla="*/ 312 h 560"/>
                  <a:gd name="T54" fmla="*/ 464 w 728"/>
                  <a:gd name="T55" fmla="*/ 328 h 560"/>
                  <a:gd name="T56" fmla="*/ 456 w 728"/>
                  <a:gd name="T57" fmla="*/ 288 h 560"/>
                  <a:gd name="T58" fmla="*/ 456 w 728"/>
                  <a:gd name="T59" fmla="*/ 216 h 560"/>
                  <a:gd name="T60" fmla="*/ 440 w 728"/>
                  <a:gd name="T61" fmla="*/ 184 h 560"/>
                  <a:gd name="T62" fmla="*/ 408 w 728"/>
                  <a:gd name="T63" fmla="*/ 184 h 560"/>
                  <a:gd name="T64" fmla="*/ 392 w 728"/>
                  <a:gd name="T65" fmla="*/ 160 h 560"/>
                  <a:gd name="T66" fmla="*/ 328 w 728"/>
                  <a:gd name="T67" fmla="*/ 104 h 560"/>
                  <a:gd name="T68" fmla="*/ 288 w 728"/>
                  <a:gd name="T69" fmla="*/ 120 h 560"/>
                  <a:gd name="T70" fmla="*/ 248 w 728"/>
                  <a:gd name="T71" fmla="*/ 144 h 560"/>
                  <a:gd name="T72" fmla="*/ 248 w 728"/>
                  <a:gd name="T73" fmla="*/ 136 h 560"/>
                  <a:gd name="T74" fmla="*/ 208 w 728"/>
                  <a:gd name="T75" fmla="*/ 160 h 560"/>
                  <a:gd name="T76" fmla="*/ 208 w 728"/>
                  <a:gd name="T77" fmla="*/ 152 h 560"/>
                  <a:gd name="T78" fmla="*/ 200 w 728"/>
                  <a:gd name="T79" fmla="*/ 136 h 560"/>
                  <a:gd name="T80" fmla="*/ 192 w 728"/>
                  <a:gd name="T81" fmla="*/ 120 h 560"/>
                  <a:gd name="T82" fmla="*/ 184 w 728"/>
                  <a:gd name="T83" fmla="*/ 96 h 560"/>
                  <a:gd name="T84" fmla="*/ 168 w 728"/>
                  <a:gd name="T85" fmla="*/ 112 h 560"/>
                  <a:gd name="T86" fmla="*/ 104 w 728"/>
                  <a:gd name="T87" fmla="*/ 96 h 560"/>
                  <a:gd name="T88" fmla="*/ 120 w 728"/>
                  <a:gd name="T89" fmla="*/ 88 h 560"/>
                  <a:gd name="T90" fmla="*/ 80 w 728"/>
                  <a:gd name="T91" fmla="*/ 96 h 560"/>
                  <a:gd name="T92" fmla="*/ 48 w 728"/>
                  <a:gd name="T93" fmla="*/ 104 h 560"/>
                  <a:gd name="T94" fmla="*/ 56 w 728"/>
                  <a:gd name="T95" fmla="*/ 88 h 560"/>
                  <a:gd name="T96" fmla="*/ 40 w 728"/>
                  <a:gd name="T97" fmla="*/ 80 h 560"/>
                  <a:gd name="T98" fmla="*/ 32 w 728"/>
                  <a:gd name="T99" fmla="*/ 104 h 560"/>
                  <a:gd name="T100" fmla="*/ 24 w 728"/>
                  <a:gd name="T101" fmla="*/ 104 h 560"/>
                  <a:gd name="T102" fmla="*/ 24 w 728"/>
                  <a:gd name="T103" fmla="*/ 96 h 560"/>
                  <a:gd name="T104" fmla="*/ 8 w 728"/>
                  <a:gd name="T105" fmla="*/ 64 h 560"/>
                  <a:gd name="T106" fmla="*/ 224 w 728"/>
                  <a:gd name="T107" fmla="*/ 24 h 560"/>
                  <a:gd name="T108" fmla="*/ 464 w 728"/>
                  <a:gd name="T109" fmla="*/ 32 h 560"/>
                  <a:gd name="T110" fmla="*/ 488 w 728"/>
                  <a:gd name="T111" fmla="*/ 40 h 560"/>
                  <a:gd name="T112" fmla="*/ 488 w 728"/>
                  <a:gd name="T113" fmla="*/ 0 h 560"/>
                  <a:gd name="T114" fmla="*/ 528 w 728"/>
                  <a:gd name="T115" fmla="*/ 16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8" h="560">
                    <a:moveTo>
                      <a:pt x="528" y="32"/>
                    </a:moveTo>
                    <a:lnTo>
                      <a:pt x="528" y="32"/>
                    </a:lnTo>
                    <a:lnTo>
                      <a:pt x="536" y="32"/>
                    </a:lnTo>
                    <a:lnTo>
                      <a:pt x="536" y="32"/>
                    </a:lnTo>
                    <a:lnTo>
                      <a:pt x="536" y="40"/>
                    </a:lnTo>
                    <a:lnTo>
                      <a:pt x="536" y="40"/>
                    </a:lnTo>
                    <a:lnTo>
                      <a:pt x="528" y="40"/>
                    </a:lnTo>
                    <a:lnTo>
                      <a:pt x="520" y="40"/>
                    </a:lnTo>
                    <a:lnTo>
                      <a:pt x="520" y="56"/>
                    </a:lnTo>
                    <a:lnTo>
                      <a:pt x="520" y="64"/>
                    </a:lnTo>
                    <a:lnTo>
                      <a:pt x="520" y="64"/>
                    </a:lnTo>
                    <a:lnTo>
                      <a:pt x="520" y="56"/>
                    </a:lnTo>
                    <a:lnTo>
                      <a:pt x="520" y="56"/>
                    </a:lnTo>
                    <a:lnTo>
                      <a:pt x="520" y="48"/>
                    </a:lnTo>
                    <a:lnTo>
                      <a:pt x="528" y="40"/>
                    </a:lnTo>
                    <a:lnTo>
                      <a:pt x="536" y="40"/>
                    </a:lnTo>
                    <a:lnTo>
                      <a:pt x="536" y="40"/>
                    </a:lnTo>
                    <a:lnTo>
                      <a:pt x="536" y="40"/>
                    </a:lnTo>
                    <a:lnTo>
                      <a:pt x="552" y="80"/>
                    </a:lnTo>
                    <a:lnTo>
                      <a:pt x="552" y="80"/>
                    </a:lnTo>
                    <a:lnTo>
                      <a:pt x="552" y="96"/>
                    </a:lnTo>
                    <a:lnTo>
                      <a:pt x="552" y="96"/>
                    </a:lnTo>
                    <a:lnTo>
                      <a:pt x="560" y="112"/>
                    </a:lnTo>
                    <a:lnTo>
                      <a:pt x="560" y="112"/>
                    </a:lnTo>
                    <a:lnTo>
                      <a:pt x="568" y="104"/>
                    </a:lnTo>
                    <a:lnTo>
                      <a:pt x="568" y="104"/>
                    </a:lnTo>
                    <a:lnTo>
                      <a:pt x="576" y="112"/>
                    </a:lnTo>
                    <a:lnTo>
                      <a:pt x="584" y="136"/>
                    </a:lnTo>
                    <a:lnTo>
                      <a:pt x="592" y="144"/>
                    </a:lnTo>
                    <a:lnTo>
                      <a:pt x="600" y="160"/>
                    </a:lnTo>
                    <a:lnTo>
                      <a:pt x="600" y="168"/>
                    </a:lnTo>
                    <a:lnTo>
                      <a:pt x="584" y="144"/>
                    </a:lnTo>
                    <a:lnTo>
                      <a:pt x="584" y="144"/>
                    </a:lnTo>
                    <a:lnTo>
                      <a:pt x="584" y="144"/>
                    </a:lnTo>
                    <a:lnTo>
                      <a:pt x="584" y="144"/>
                    </a:lnTo>
                    <a:lnTo>
                      <a:pt x="600" y="168"/>
                    </a:lnTo>
                    <a:lnTo>
                      <a:pt x="608" y="176"/>
                    </a:lnTo>
                    <a:lnTo>
                      <a:pt x="616" y="192"/>
                    </a:lnTo>
                    <a:lnTo>
                      <a:pt x="616" y="192"/>
                    </a:lnTo>
                    <a:lnTo>
                      <a:pt x="616" y="192"/>
                    </a:lnTo>
                    <a:lnTo>
                      <a:pt x="616" y="192"/>
                    </a:lnTo>
                    <a:lnTo>
                      <a:pt x="616" y="192"/>
                    </a:lnTo>
                    <a:lnTo>
                      <a:pt x="616" y="192"/>
                    </a:lnTo>
                    <a:lnTo>
                      <a:pt x="624" y="224"/>
                    </a:lnTo>
                    <a:lnTo>
                      <a:pt x="664" y="296"/>
                    </a:lnTo>
                    <a:lnTo>
                      <a:pt x="688" y="328"/>
                    </a:lnTo>
                    <a:lnTo>
                      <a:pt x="696" y="344"/>
                    </a:lnTo>
                    <a:lnTo>
                      <a:pt x="704" y="352"/>
                    </a:lnTo>
                    <a:lnTo>
                      <a:pt x="704" y="360"/>
                    </a:lnTo>
                    <a:lnTo>
                      <a:pt x="704" y="368"/>
                    </a:lnTo>
                    <a:lnTo>
                      <a:pt x="704" y="368"/>
                    </a:lnTo>
                    <a:lnTo>
                      <a:pt x="720" y="376"/>
                    </a:lnTo>
                    <a:lnTo>
                      <a:pt x="712" y="376"/>
                    </a:lnTo>
                    <a:lnTo>
                      <a:pt x="712" y="376"/>
                    </a:lnTo>
                    <a:lnTo>
                      <a:pt x="720" y="384"/>
                    </a:lnTo>
                    <a:lnTo>
                      <a:pt x="720" y="384"/>
                    </a:lnTo>
                    <a:lnTo>
                      <a:pt x="720" y="408"/>
                    </a:lnTo>
                    <a:lnTo>
                      <a:pt x="728" y="448"/>
                    </a:lnTo>
                    <a:lnTo>
                      <a:pt x="720" y="472"/>
                    </a:lnTo>
                    <a:lnTo>
                      <a:pt x="720" y="472"/>
                    </a:lnTo>
                    <a:lnTo>
                      <a:pt x="720" y="480"/>
                    </a:lnTo>
                    <a:lnTo>
                      <a:pt x="712" y="496"/>
                    </a:lnTo>
                    <a:lnTo>
                      <a:pt x="712" y="512"/>
                    </a:lnTo>
                    <a:lnTo>
                      <a:pt x="712" y="520"/>
                    </a:lnTo>
                    <a:lnTo>
                      <a:pt x="712" y="544"/>
                    </a:lnTo>
                    <a:lnTo>
                      <a:pt x="704" y="544"/>
                    </a:lnTo>
                    <a:lnTo>
                      <a:pt x="696" y="544"/>
                    </a:lnTo>
                    <a:lnTo>
                      <a:pt x="696" y="544"/>
                    </a:lnTo>
                    <a:lnTo>
                      <a:pt x="688" y="552"/>
                    </a:lnTo>
                    <a:lnTo>
                      <a:pt x="672" y="552"/>
                    </a:lnTo>
                    <a:lnTo>
                      <a:pt x="672" y="552"/>
                    </a:lnTo>
                    <a:lnTo>
                      <a:pt x="672" y="552"/>
                    </a:lnTo>
                    <a:lnTo>
                      <a:pt x="664" y="560"/>
                    </a:lnTo>
                    <a:lnTo>
                      <a:pt x="648" y="560"/>
                    </a:lnTo>
                    <a:lnTo>
                      <a:pt x="640" y="544"/>
                    </a:lnTo>
                    <a:lnTo>
                      <a:pt x="640" y="544"/>
                    </a:lnTo>
                    <a:lnTo>
                      <a:pt x="640" y="544"/>
                    </a:lnTo>
                    <a:lnTo>
                      <a:pt x="640" y="544"/>
                    </a:lnTo>
                    <a:lnTo>
                      <a:pt x="648" y="544"/>
                    </a:lnTo>
                    <a:lnTo>
                      <a:pt x="656" y="552"/>
                    </a:lnTo>
                    <a:lnTo>
                      <a:pt x="656" y="552"/>
                    </a:lnTo>
                    <a:lnTo>
                      <a:pt x="664" y="544"/>
                    </a:lnTo>
                    <a:lnTo>
                      <a:pt x="664" y="544"/>
                    </a:lnTo>
                    <a:lnTo>
                      <a:pt x="656" y="536"/>
                    </a:lnTo>
                    <a:lnTo>
                      <a:pt x="656" y="536"/>
                    </a:lnTo>
                    <a:lnTo>
                      <a:pt x="664" y="528"/>
                    </a:lnTo>
                    <a:lnTo>
                      <a:pt x="664" y="528"/>
                    </a:lnTo>
                    <a:lnTo>
                      <a:pt x="656" y="512"/>
                    </a:lnTo>
                    <a:lnTo>
                      <a:pt x="648" y="520"/>
                    </a:lnTo>
                    <a:lnTo>
                      <a:pt x="648" y="520"/>
                    </a:lnTo>
                    <a:lnTo>
                      <a:pt x="656" y="528"/>
                    </a:lnTo>
                    <a:lnTo>
                      <a:pt x="648" y="536"/>
                    </a:lnTo>
                    <a:lnTo>
                      <a:pt x="640" y="536"/>
                    </a:lnTo>
                    <a:lnTo>
                      <a:pt x="640" y="536"/>
                    </a:lnTo>
                    <a:lnTo>
                      <a:pt x="640" y="536"/>
                    </a:lnTo>
                    <a:lnTo>
                      <a:pt x="624" y="504"/>
                    </a:lnTo>
                    <a:lnTo>
                      <a:pt x="600" y="488"/>
                    </a:lnTo>
                    <a:lnTo>
                      <a:pt x="584" y="488"/>
                    </a:lnTo>
                    <a:lnTo>
                      <a:pt x="584" y="488"/>
                    </a:lnTo>
                    <a:lnTo>
                      <a:pt x="584" y="488"/>
                    </a:lnTo>
                    <a:lnTo>
                      <a:pt x="576" y="488"/>
                    </a:lnTo>
                    <a:lnTo>
                      <a:pt x="568" y="480"/>
                    </a:lnTo>
                    <a:lnTo>
                      <a:pt x="568" y="448"/>
                    </a:lnTo>
                    <a:lnTo>
                      <a:pt x="552" y="440"/>
                    </a:lnTo>
                    <a:lnTo>
                      <a:pt x="552" y="440"/>
                    </a:lnTo>
                    <a:lnTo>
                      <a:pt x="552" y="440"/>
                    </a:lnTo>
                    <a:lnTo>
                      <a:pt x="544" y="432"/>
                    </a:lnTo>
                    <a:lnTo>
                      <a:pt x="536" y="424"/>
                    </a:lnTo>
                    <a:lnTo>
                      <a:pt x="536" y="408"/>
                    </a:lnTo>
                    <a:lnTo>
                      <a:pt x="536" y="408"/>
                    </a:lnTo>
                    <a:lnTo>
                      <a:pt x="528" y="400"/>
                    </a:lnTo>
                    <a:lnTo>
                      <a:pt x="528" y="400"/>
                    </a:lnTo>
                    <a:lnTo>
                      <a:pt x="536" y="384"/>
                    </a:lnTo>
                    <a:lnTo>
                      <a:pt x="536" y="384"/>
                    </a:lnTo>
                    <a:lnTo>
                      <a:pt x="528" y="392"/>
                    </a:lnTo>
                    <a:lnTo>
                      <a:pt x="528" y="392"/>
                    </a:lnTo>
                    <a:lnTo>
                      <a:pt x="512" y="384"/>
                    </a:lnTo>
                    <a:lnTo>
                      <a:pt x="512" y="384"/>
                    </a:lnTo>
                    <a:lnTo>
                      <a:pt x="528" y="400"/>
                    </a:lnTo>
                    <a:lnTo>
                      <a:pt x="528" y="408"/>
                    </a:lnTo>
                    <a:lnTo>
                      <a:pt x="520" y="408"/>
                    </a:lnTo>
                    <a:lnTo>
                      <a:pt x="520" y="408"/>
                    </a:lnTo>
                    <a:lnTo>
                      <a:pt x="504" y="392"/>
                    </a:lnTo>
                    <a:lnTo>
                      <a:pt x="496" y="384"/>
                    </a:lnTo>
                    <a:lnTo>
                      <a:pt x="496" y="384"/>
                    </a:lnTo>
                    <a:lnTo>
                      <a:pt x="496" y="376"/>
                    </a:lnTo>
                    <a:lnTo>
                      <a:pt x="496" y="376"/>
                    </a:lnTo>
                    <a:lnTo>
                      <a:pt x="472" y="344"/>
                    </a:lnTo>
                    <a:lnTo>
                      <a:pt x="472" y="344"/>
                    </a:lnTo>
                    <a:lnTo>
                      <a:pt x="480" y="344"/>
                    </a:lnTo>
                    <a:lnTo>
                      <a:pt x="480" y="344"/>
                    </a:lnTo>
                    <a:lnTo>
                      <a:pt x="480" y="344"/>
                    </a:lnTo>
                    <a:lnTo>
                      <a:pt x="480" y="328"/>
                    </a:lnTo>
                    <a:lnTo>
                      <a:pt x="480" y="312"/>
                    </a:lnTo>
                    <a:lnTo>
                      <a:pt x="480" y="312"/>
                    </a:lnTo>
                    <a:lnTo>
                      <a:pt x="472" y="296"/>
                    </a:lnTo>
                    <a:lnTo>
                      <a:pt x="472" y="296"/>
                    </a:lnTo>
                    <a:lnTo>
                      <a:pt x="464" y="312"/>
                    </a:lnTo>
                    <a:lnTo>
                      <a:pt x="464" y="320"/>
                    </a:lnTo>
                    <a:lnTo>
                      <a:pt x="464" y="328"/>
                    </a:lnTo>
                    <a:lnTo>
                      <a:pt x="464" y="328"/>
                    </a:lnTo>
                    <a:lnTo>
                      <a:pt x="448" y="312"/>
                    </a:lnTo>
                    <a:lnTo>
                      <a:pt x="448" y="312"/>
                    </a:lnTo>
                    <a:lnTo>
                      <a:pt x="456" y="304"/>
                    </a:lnTo>
                    <a:lnTo>
                      <a:pt x="456" y="288"/>
                    </a:lnTo>
                    <a:lnTo>
                      <a:pt x="448" y="272"/>
                    </a:lnTo>
                    <a:lnTo>
                      <a:pt x="448" y="272"/>
                    </a:lnTo>
                    <a:lnTo>
                      <a:pt x="456" y="264"/>
                    </a:lnTo>
                    <a:lnTo>
                      <a:pt x="456" y="224"/>
                    </a:lnTo>
                    <a:lnTo>
                      <a:pt x="456" y="216"/>
                    </a:lnTo>
                    <a:lnTo>
                      <a:pt x="456" y="216"/>
                    </a:lnTo>
                    <a:lnTo>
                      <a:pt x="448" y="200"/>
                    </a:lnTo>
                    <a:lnTo>
                      <a:pt x="448" y="200"/>
                    </a:lnTo>
                    <a:lnTo>
                      <a:pt x="448" y="200"/>
                    </a:lnTo>
                    <a:lnTo>
                      <a:pt x="440" y="184"/>
                    </a:lnTo>
                    <a:lnTo>
                      <a:pt x="432" y="184"/>
                    </a:lnTo>
                    <a:lnTo>
                      <a:pt x="432" y="184"/>
                    </a:lnTo>
                    <a:lnTo>
                      <a:pt x="432" y="184"/>
                    </a:lnTo>
                    <a:lnTo>
                      <a:pt x="416" y="184"/>
                    </a:lnTo>
                    <a:lnTo>
                      <a:pt x="408" y="184"/>
                    </a:lnTo>
                    <a:lnTo>
                      <a:pt x="408" y="176"/>
                    </a:lnTo>
                    <a:lnTo>
                      <a:pt x="416" y="176"/>
                    </a:lnTo>
                    <a:lnTo>
                      <a:pt x="408" y="168"/>
                    </a:lnTo>
                    <a:lnTo>
                      <a:pt x="392" y="160"/>
                    </a:lnTo>
                    <a:lnTo>
                      <a:pt x="392" y="160"/>
                    </a:lnTo>
                    <a:lnTo>
                      <a:pt x="376" y="152"/>
                    </a:lnTo>
                    <a:lnTo>
                      <a:pt x="376" y="144"/>
                    </a:lnTo>
                    <a:lnTo>
                      <a:pt x="360" y="128"/>
                    </a:lnTo>
                    <a:lnTo>
                      <a:pt x="352" y="112"/>
                    </a:lnTo>
                    <a:lnTo>
                      <a:pt x="328" y="104"/>
                    </a:lnTo>
                    <a:lnTo>
                      <a:pt x="312" y="104"/>
                    </a:lnTo>
                    <a:lnTo>
                      <a:pt x="296" y="104"/>
                    </a:lnTo>
                    <a:lnTo>
                      <a:pt x="288" y="112"/>
                    </a:lnTo>
                    <a:lnTo>
                      <a:pt x="288" y="120"/>
                    </a:lnTo>
                    <a:lnTo>
                      <a:pt x="288" y="120"/>
                    </a:lnTo>
                    <a:lnTo>
                      <a:pt x="288" y="120"/>
                    </a:lnTo>
                    <a:lnTo>
                      <a:pt x="272" y="120"/>
                    </a:lnTo>
                    <a:lnTo>
                      <a:pt x="264" y="136"/>
                    </a:lnTo>
                    <a:lnTo>
                      <a:pt x="256" y="144"/>
                    </a:lnTo>
                    <a:lnTo>
                      <a:pt x="248" y="144"/>
                    </a:lnTo>
                    <a:lnTo>
                      <a:pt x="248" y="144"/>
                    </a:lnTo>
                    <a:lnTo>
                      <a:pt x="248" y="144"/>
                    </a:lnTo>
                    <a:lnTo>
                      <a:pt x="248" y="144"/>
                    </a:lnTo>
                    <a:lnTo>
                      <a:pt x="248" y="136"/>
                    </a:lnTo>
                    <a:lnTo>
                      <a:pt x="248" y="136"/>
                    </a:lnTo>
                    <a:lnTo>
                      <a:pt x="240" y="152"/>
                    </a:lnTo>
                    <a:lnTo>
                      <a:pt x="232" y="152"/>
                    </a:lnTo>
                    <a:lnTo>
                      <a:pt x="224" y="152"/>
                    </a:lnTo>
                    <a:lnTo>
                      <a:pt x="208" y="160"/>
                    </a:lnTo>
                    <a:lnTo>
                      <a:pt x="208" y="160"/>
                    </a:lnTo>
                    <a:lnTo>
                      <a:pt x="208" y="160"/>
                    </a:lnTo>
                    <a:lnTo>
                      <a:pt x="200" y="152"/>
                    </a:lnTo>
                    <a:lnTo>
                      <a:pt x="200" y="152"/>
                    </a:lnTo>
                    <a:lnTo>
                      <a:pt x="200" y="152"/>
                    </a:lnTo>
                    <a:lnTo>
                      <a:pt x="208" y="152"/>
                    </a:lnTo>
                    <a:lnTo>
                      <a:pt x="208" y="152"/>
                    </a:lnTo>
                    <a:lnTo>
                      <a:pt x="208" y="144"/>
                    </a:lnTo>
                    <a:lnTo>
                      <a:pt x="208" y="144"/>
                    </a:lnTo>
                    <a:lnTo>
                      <a:pt x="200" y="136"/>
                    </a:lnTo>
                    <a:lnTo>
                      <a:pt x="200" y="136"/>
                    </a:lnTo>
                    <a:lnTo>
                      <a:pt x="176" y="120"/>
                    </a:lnTo>
                    <a:lnTo>
                      <a:pt x="176" y="120"/>
                    </a:lnTo>
                    <a:lnTo>
                      <a:pt x="192" y="120"/>
                    </a:lnTo>
                    <a:lnTo>
                      <a:pt x="192" y="120"/>
                    </a:lnTo>
                    <a:lnTo>
                      <a:pt x="192" y="120"/>
                    </a:lnTo>
                    <a:lnTo>
                      <a:pt x="192" y="120"/>
                    </a:lnTo>
                    <a:lnTo>
                      <a:pt x="184" y="112"/>
                    </a:lnTo>
                    <a:lnTo>
                      <a:pt x="176" y="112"/>
                    </a:lnTo>
                    <a:lnTo>
                      <a:pt x="176" y="112"/>
                    </a:lnTo>
                    <a:lnTo>
                      <a:pt x="184" y="96"/>
                    </a:lnTo>
                    <a:lnTo>
                      <a:pt x="184" y="96"/>
                    </a:lnTo>
                    <a:lnTo>
                      <a:pt x="168" y="96"/>
                    </a:lnTo>
                    <a:lnTo>
                      <a:pt x="168" y="96"/>
                    </a:lnTo>
                    <a:lnTo>
                      <a:pt x="168" y="112"/>
                    </a:lnTo>
                    <a:lnTo>
                      <a:pt x="168" y="112"/>
                    </a:lnTo>
                    <a:lnTo>
                      <a:pt x="152" y="104"/>
                    </a:lnTo>
                    <a:lnTo>
                      <a:pt x="120" y="96"/>
                    </a:lnTo>
                    <a:lnTo>
                      <a:pt x="104" y="96"/>
                    </a:lnTo>
                    <a:lnTo>
                      <a:pt x="104" y="96"/>
                    </a:lnTo>
                    <a:lnTo>
                      <a:pt x="104" y="96"/>
                    </a:lnTo>
                    <a:lnTo>
                      <a:pt x="112" y="96"/>
                    </a:lnTo>
                    <a:lnTo>
                      <a:pt x="128" y="96"/>
                    </a:lnTo>
                    <a:lnTo>
                      <a:pt x="136" y="88"/>
                    </a:lnTo>
                    <a:lnTo>
                      <a:pt x="136" y="88"/>
                    </a:lnTo>
                    <a:lnTo>
                      <a:pt x="120" y="88"/>
                    </a:lnTo>
                    <a:lnTo>
                      <a:pt x="120" y="88"/>
                    </a:lnTo>
                    <a:lnTo>
                      <a:pt x="88" y="88"/>
                    </a:lnTo>
                    <a:lnTo>
                      <a:pt x="88" y="88"/>
                    </a:lnTo>
                    <a:lnTo>
                      <a:pt x="80" y="96"/>
                    </a:lnTo>
                    <a:lnTo>
                      <a:pt x="80" y="96"/>
                    </a:lnTo>
                    <a:lnTo>
                      <a:pt x="64" y="96"/>
                    </a:lnTo>
                    <a:lnTo>
                      <a:pt x="56" y="104"/>
                    </a:lnTo>
                    <a:lnTo>
                      <a:pt x="48" y="104"/>
                    </a:lnTo>
                    <a:lnTo>
                      <a:pt x="48" y="104"/>
                    </a:lnTo>
                    <a:lnTo>
                      <a:pt x="48" y="104"/>
                    </a:lnTo>
                    <a:lnTo>
                      <a:pt x="48" y="96"/>
                    </a:lnTo>
                    <a:lnTo>
                      <a:pt x="56" y="96"/>
                    </a:lnTo>
                    <a:lnTo>
                      <a:pt x="64" y="88"/>
                    </a:lnTo>
                    <a:lnTo>
                      <a:pt x="64" y="88"/>
                    </a:lnTo>
                    <a:lnTo>
                      <a:pt x="56" y="88"/>
                    </a:lnTo>
                    <a:lnTo>
                      <a:pt x="48" y="88"/>
                    </a:lnTo>
                    <a:lnTo>
                      <a:pt x="48" y="88"/>
                    </a:lnTo>
                    <a:lnTo>
                      <a:pt x="40" y="80"/>
                    </a:lnTo>
                    <a:lnTo>
                      <a:pt x="40" y="80"/>
                    </a:lnTo>
                    <a:lnTo>
                      <a:pt x="40" y="80"/>
                    </a:lnTo>
                    <a:lnTo>
                      <a:pt x="40" y="88"/>
                    </a:lnTo>
                    <a:lnTo>
                      <a:pt x="40" y="88"/>
                    </a:lnTo>
                    <a:lnTo>
                      <a:pt x="40" y="96"/>
                    </a:lnTo>
                    <a:lnTo>
                      <a:pt x="40" y="96"/>
                    </a:lnTo>
                    <a:lnTo>
                      <a:pt x="32" y="104"/>
                    </a:lnTo>
                    <a:lnTo>
                      <a:pt x="32" y="112"/>
                    </a:lnTo>
                    <a:lnTo>
                      <a:pt x="32" y="112"/>
                    </a:lnTo>
                    <a:lnTo>
                      <a:pt x="16" y="112"/>
                    </a:lnTo>
                    <a:lnTo>
                      <a:pt x="16" y="112"/>
                    </a:lnTo>
                    <a:lnTo>
                      <a:pt x="24" y="104"/>
                    </a:lnTo>
                    <a:lnTo>
                      <a:pt x="24" y="96"/>
                    </a:lnTo>
                    <a:lnTo>
                      <a:pt x="24" y="96"/>
                    </a:lnTo>
                    <a:lnTo>
                      <a:pt x="16" y="96"/>
                    </a:lnTo>
                    <a:lnTo>
                      <a:pt x="16" y="96"/>
                    </a:lnTo>
                    <a:lnTo>
                      <a:pt x="24" y="96"/>
                    </a:lnTo>
                    <a:lnTo>
                      <a:pt x="16" y="88"/>
                    </a:lnTo>
                    <a:lnTo>
                      <a:pt x="16" y="88"/>
                    </a:lnTo>
                    <a:lnTo>
                      <a:pt x="24" y="88"/>
                    </a:lnTo>
                    <a:lnTo>
                      <a:pt x="24" y="72"/>
                    </a:lnTo>
                    <a:lnTo>
                      <a:pt x="8" y="64"/>
                    </a:lnTo>
                    <a:lnTo>
                      <a:pt x="0" y="64"/>
                    </a:lnTo>
                    <a:lnTo>
                      <a:pt x="0" y="64"/>
                    </a:lnTo>
                    <a:lnTo>
                      <a:pt x="0" y="48"/>
                    </a:lnTo>
                    <a:lnTo>
                      <a:pt x="0" y="48"/>
                    </a:lnTo>
                    <a:lnTo>
                      <a:pt x="224" y="24"/>
                    </a:lnTo>
                    <a:lnTo>
                      <a:pt x="224" y="24"/>
                    </a:lnTo>
                    <a:lnTo>
                      <a:pt x="240" y="48"/>
                    </a:lnTo>
                    <a:lnTo>
                      <a:pt x="240" y="48"/>
                    </a:lnTo>
                    <a:lnTo>
                      <a:pt x="464" y="32"/>
                    </a:lnTo>
                    <a:lnTo>
                      <a:pt x="464" y="32"/>
                    </a:lnTo>
                    <a:lnTo>
                      <a:pt x="472" y="48"/>
                    </a:lnTo>
                    <a:lnTo>
                      <a:pt x="472" y="48"/>
                    </a:lnTo>
                    <a:lnTo>
                      <a:pt x="488" y="48"/>
                    </a:lnTo>
                    <a:lnTo>
                      <a:pt x="488" y="48"/>
                    </a:lnTo>
                    <a:lnTo>
                      <a:pt x="488" y="40"/>
                    </a:lnTo>
                    <a:lnTo>
                      <a:pt x="480" y="32"/>
                    </a:lnTo>
                    <a:lnTo>
                      <a:pt x="480" y="24"/>
                    </a:lnTo>
                    <a:lnTo>
                      <a:pt x="480" y="8"/>
                    </a:lnTo>
                    <a:lnTo>
                      <a:pt x="488" y="0"/>
                    </a:lnTo>
                    <a:lnTo>
                      <a:pt x="488" y="0"/>
                    </a:lnTo>
                    <a:lnTo>
                      <a:pt x="496" y="8"/>
                    </a:lnTo>
                    <a:lnTo>
                      <a:pt x="512" y="8"/>
                    </a:lnTo>
                    <a:lnTo>
                      <a:pt x="520" y="8"/>
                    </a:lnTo>
                    <a:lnTo>
                      <a:pt x="528" y="8"/>
                    </a:lnTo>
                    <a:lnTo>
                      <a:pt x="528" y="16"/>
                    </a:lnTo>
                    <a:lnTo>
                      <a:pt x="528" y="16"/>
                    </a:lnTo>
                    <a:lnTo>
                      <a:pt x="528" y="32"/>
                    </a:lnTo>
                    <a:close/>
                  </a:path>
                </a:pathLst>
              </a:custGeom>
              <a:solidFill>
                <a:schemeClr val="accent1"/>
              </a:solidFill>
              <a:ln w="6350" cmpd="sng">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6D07C"/>
                  </a:solidFill>
                  <a:effectLst/>
                  <a:uLnTx/>
                  <a:uFillTx/>
                  <a:latin typeface="Gotham-Bold" panose="02000804030000020004" pitchFamily="2" charset="0"/>
                  <a:ea typeface="+mn-ea"/>
                  <a:cs typeface="+mn-cs"/>
                </a:endParaRPr>
              </a:p>
            </p:txBody>
          </p:sp>
          <p:sp>
            <p:nvSpPr>
              <p:cNvPr id="41" name="Freeform 82">
                <a:extLst>
                  <a:ext uri="{FF2B5EF4-FFF2-40B4-BE49-F238E27FC236}">
                    <a16:creationId xmlns:a16="http://schemas.microsoft.com/office/drawing/2014/main" id="{EF14C99C-B0B8-0B7C-1328-73E01A63B6A9}"/>
                  </a:ext>
                </a:extLst>
              </p:cNvPr>
              <p:cNvSpPr>
                <a:spLocks/>
              </p:cNvSpPr>
              <p:nvPr/>
            </p:nvSpPr>
            <p:spPr bwMode="gray">
              <a:xfrm>
                <a:off x="3153" y="1750"/>
                <a:ext cx="503" cy="319"/>
              </a:xfrm>
              <a:custGeom>
                <a:avLst/>
                <a:gdLst>
                  <a:gd name="T0" fmla="*/ 56 w 480"/>
                  <a:gd name="T1" fmla="*/ 272 h 320"/>
                  <a:gd name="T2" fmla="*/ 56 w 480"/>
                  <a:gd name="T3" fmla="*/ 256 h 320"/>
                  <a:gd name="T4" fmla="*/ 56 w 480"/>
                  <a:gd name="T5" fmla="*/ 248 h 320"/>
                  <a:gd name="T6" fmla="*/ 48 w 480"/>
                  <a:gd name="T7" fmla="*/ 224 h 320"/>
                  <a:gd name="T8" fmla="*/ 40 w 480"/>
                  <a:gd name="T9" fmla="*/ 216 h 320"/>
                  <a:gd name="T10" fmla="*/ 40 w 480"/>
                  <a:gd name="T11" fmla="*/ 168 h 320"/>
                  <a:gd name="T12" fmla="*/ 16 w 480"/>
                  <a:gd name="T13" fmla="*/ 152 h 320"/>
                  <a:gd name="T14" fmla="*/ 16 w 480"/>
                  <a:gd name="T15" fmla="*/ 144 h 320"/>
                  <a:gd name="T16" fmla="*/ 16 w 480"/>
                  <a:gd name="T17" fmla="*/ 128 h 320"/>
                  <a:gd name="T18" fmla="*/ 16 w 480"/>
                  <a:gd name="T19" fmla="*/ 120 h 320"/>
                  <a:gd name="T20" fmla="*/ 0 w 480"/>
                  <a:gd name="T21" fmla="*/ 88 h 320"/>
                  <a:gd name="T22" fmla="*/ 0 w 480"/>
                  <a:gd name="T23" fmla="*/ 80 h 320"/>
                  <a:gd name="T24" fmla="*/ 16 w 480"/>
                  <a:gd name="T25" fmla="*/ 40 h 320"/>
                  <a:gd name="T26" fmla="*/ 0 w 480"/>
                  <a:gd name="T27" fmla="*/ 40 h 320"/>
                  <a:gd name="T28" fmla="*/ 8 w 480"/>
                  <a:gd name="T29" fmla="*/ 32 h 320"/>
                  <a:gd name="T30" fmla="*/ 8 w 480"/>
                  <a:gd name="T31" fmla="*/ 24 h 320"/>
                  <a:gd name="T32" fmla="*/ 0 w 480"/>
                  <a:gd name="T33" fmla="*/ 8 h 320"/>
                  <a:gd name="T34" fmla="*/ 16 w 480"/>
                  <a:gd name="T35" fmla="*/ 8 h 320"/>
                  <a:gd name="T36" fmla="*/ 360 w 480"/>
                  <a:gd name="T37" fmla="*/ 8 h 320"/>
                  <a:gd name="T38" fmla="*/ 392 w 480"/>
                  <a:gd name="T39" fmla="*/ 0 h 320"/>
                  <a:gd name="T40" fmla="*/ 400 w 480"/>
                  <a:gd name="T41" fmla="*/ 16 h 320"/>
                  <a:gd name="T42" fmla="*/ 400 w 480"/>
                  <a:gd name="T43" fmla="*/ 32 h 320"/>
                  <a:gd name="T44" fmla="*/ 400 w 480"/>
                  <a:gd name="T45" fmla="*/ 56 h 320"/>
                  <a:gd name="T46" fmla="*/ 408 w 480"/>
                  <a:gd name="T47" fmla="*/ 80 h 320"/>
                  <a:gd name="T48" fmla="*/ 408 w 480"/>
                  <a:gd name="T49" fmla="*/ 80 h 320"/>
                  <a:gd name="T50" fmla="*/ 432 w 480"/>
                  <a:gd name="T51" fmla="*/ 88 h 320"/>
                  <a:gd name="T52" fmla="*/ 440 w 480"/>
                  <a:gd name="T53" fmla="*/ 104 h 320"/>
                  <a:gd name="T54" fmla="*/ 456 w 480"/>
                  <a:gd name="T55" fmla="*/ 120 h 320"/>
                  <a:gd name="T56" fmla="*/ 456 w 480"/>
                  <a:gd name="T57" fmla="*/ 128 h 320"/>
                  <a:gd name="T58" fmla="*/ 464 w 480"/>
                  <a:gd name="T59" fmla="*/ 128 h 320"/>
                  <a:gd name="T60" fmla="*/ 480 w 480"/>
                  <a:gd name="T61" fmla="*/ 136 h 320"/>
                  <a:gd name="T62" fmla="*/ 480 w 480"/>
                  <a:gd name="T63" fmla="*/ 160 h 320"/>
                  <a:gd name="T64" fmla="*/ 472 w 480"/>
                  <a:gd name="T65" fmla="*/ 176 h 320"/>
                  <a:gd name="T66" fmla="*/ 464 w 480"/>
                  <a:gd name="T67" fmla="*/ 184 h 320"/>
                  <a:gd name="T68" fmla="*/ 464 w 480"/>
                  <a:gd name="T69" fmla="*/ 200 h 320"/>
                  <a:gd name="T70" fmla="*/ 448 w 480"/>
                  <a:gd name="T71" fmla="*/ 208 h 320"/>
                  <a:gd name="T72" fmla="*/ 416 w 480"/>
                  <a:gd name="T73" fmla="*/ 216 h 320"/>
                  <a:gd name="T74" fmla="*/ 416 w 480"/>
                  <a:gd name="T75" fmla="*/ 240 h 320"/>
                  <a:gd name="T76" fmla="*/ 424 w 480"/>
                  <a:gd name="T77" fmla="*/ 264 h 320"/>
                  <a:gd name="T78" fmla="*/ 416 w 480"/>
                  <a:gd name="T79" fmla="*/ 280 h 320"/>
                  <a:gd name="T80" fmla="*/ 408 w 480"/>
                  <a:gd name="T81" fmla="*/ 296 h 320"/>
                  <a:gd name="T82" fmla="*/ 392 w 480"/>
                  <a:gd name="T83" fmla="*/ 312 h 320"/>
                  <a:gd name="T84" fmla="*/ 400 w 480"/>
                  <a:gd name="T85" fmla="*/ 312 h 320"/>
                  <a:gd name="T86" fmla="*/ 392 w 480"/>
                  <a:gd name="T87" fmla="*/ 320 h 320"/>
                  <a:gd name="T88" fmla="*/ 392 w 480"/>
                  <a:gd name="T89" fmla="*/ 320 h 320"/>
                  <a:gd name="T90" fmla="*/ 368 w 480"/>
                  <a:gd name="T91" fmla="*/ 296 h 320"/>
                  <a:gd name="T92" fmla="*/ 56 w 480"/>
                  <a:gd name="T93" fmla="*/ 30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0" h="320">
                    <a:moveTo>
                      <a:pt x="56" y="304"/>
                    </a:moveTo>
                    <a:lnTo>
                      <a:pt x="56" y="272"/>
                    </a:lnTo>
                    <a:lnTo>
                      <a:pt x="56" y="264"/>
                    </a:lnTo>
                    <a:lnTo>
                      <a:pt x="56" y="256"/>
                    </a:lnTo>
                    <a:lnTo>
                      <a:pt x="56" y="256"/>
                    </a:lnTo>
                    <a:lnTo>
                      <a:pt x="56" y="248"/>
                    </a:lnTo>
                    <a:lnTo>
                      <a:pt x="56" y="248"/>
                    </a:lnTo>
                    <a:lnTo>
                      <a:pt x="48" y="224"/>
                    </a:lnTo>
                    <a:lnTo>
                      <a:pt x="48" y="216"/>
                    </a:lnTo>
                    <a:lnTo>
                      <a:pt x="40" y="216"/>
                    </a:lnTo>
                    <a:lnTo>
                      <a:pt x="40" y="200"/>
                    </a:lnTo>
                    <a:lnTo>
                      <a:pt x="40" y="168"/>
                    </a:lnTo>
                    <a:lnTo>
                      <a:pt x="24" y="160"/>
                    </a:lnTo>
                    <a:lnTo>
                      <a:pt x="16" y="152"/>
                    </a:lnTo>
                    <a:lnTo>
                      <a:pt x="16" y="144"/>
                    </a:lnTo>
                    <a:lnTo>
                      <a:pt x="16" y="144"/>
                    </a:lnTo>
                    <a:lnTo>
                      <a:pt x="16" y="136"/>
                    </a:lnTo>
                    <a:lnTo>
                      <a:pt x="16" y="128"/>
                    </a:lnTo>
                    <a:lnTo>
                      <a:pt x="16" y="120"/>
                    </a:lnTo>
                    <a:lnTo>
                      <a:pt x="16" y="120"/>
                    </a:lnTo>
                    <a:lnTo>
                      <a:pt x="8" y="104"/>
                    </a:lnTo>
                    <a:lnTo>
                      <a:pt x="0" y="88"/>
                    </a:lnTo>
                    <a:lnTo>
                      <a:pt x="0" y="88"/>
                    </a:lnTo>
                    <a:lnTo>
                      <a:pt x="0" y="80"/>
                    </a:lnTo>
                    <a:lnTo>
                      <a:pt x="16" y="40"/>
                    </a:lnTo>
                    <a:lnTo>
                      <a:pt x="16" y="40"/>
                    </a:lnTo>
                    <a:lnTo>
                      <a:pt x="0" y="40"/>
                    </a:lnTo>
                    <a:lnTo>
                      <a:pt x="0" y="40"/>
                    </a:lnTo>
                    <a:lnTo>
                      <a:pt x="0" y="32"/>
                    </a:lnTo>
                    <a:lnTo>
                      <a:pt x="8" y="32"/>
                    </a:lnTo>
                    <a:lnTo>
                      <a:pt x="8" y="32"/>
                    </a:lnTo>
                    <a:lnTo>
                      <a:pt x="8" y="24"/>
                    </a:lnTo>
                    <a:lnTo>
                      <a:pt x="0" y="16"/>
                    </a:lnTo>
                    <a:lnTo>
                      <a:pt x="0" y="8"/>
                    </a:lnTo>
                    <a:lnTo>
                      <a:pt x="0" y="8"/>
                    </a:lnTo>
                    <a:lnTo>
                      <a:pt x="16" y="8"/>
                    </a:lnTo>
                    <a:lnTo>
                      <a:pt x="96" y="8"/>
                    </a:lnTo>
                    <a:lnTo>
                      <a:pt x="360" y="8"/>
                    </a:lnTo>
                    <a:lnTo>
                      <a:pt x="392" y="0"/>
                    </a:lnTo>
                    <a:lnTo>
                      <a:pt x="392" y="0"/>
                    </a:lnTo>
                    <a:lnTo>
                      <a:pt x="400" y="16"/>
                    </a:lnTo>
                    <a:lnTo>
                      <a:pt x="400" y="16"/>
                    </a:lnTo>
                    <a:lnTo>
                      <a:pt x="400" y="24"/>
                    </a:lnTo>
                    <a:lnTo>
                      <a:pt x="400" y="32"/>
                    </a:lnTo>
                    <a:lnTo>
                      <a:pt x="400" y="48"/>
                    </a:lnTo>
                    <a:lnTo>
                      <a:pt x="400" y="56"/>
                    </a:lnTo>
                    <a:lnTo>
                      <a:pt x="408" y="72"/>
                    </a:lnTo>
                    <a:lnTo>
                      <a:pt x="408" y="80"/>
                    </a:lnTo>
                    <a:lnTo>
                      <a:pt x="408" y="80"/>
                    </a:lnTo>
                    <a:lnTo>
                      <a:pt x="408" y="80"/>
                    </a:lnTo>
                    <a:lnTo>
                      <a:pt x="424" y="88"/>
                    </a:lnTo>
                    <a:lnTo>
                      <a:pt x="432" y="88"/>
                    </a:lnTo>
                    <a:lnTo>
                      <a:pt x="440" y="88"/>
                    </a:lnTo>
                    <a:lnTo>
                      <a:pt x="440" y="104"/>
                    </a:lnTo>
                    <a:lnTo>
                      <a:pt x="448" y="104"/>
                    </a:lnTo>
                    <a:lnTo>
                      <a:pt x="456" y="120"/>
                    </a:lnTo>
                    <a:lnTo>
                      <a:pt x="456" y="120"/>
                    </a:lnTo>
                    <a:lnTo>
                      <a:pt x="456" y="128"/>
                    </a:lnTo>
                    <a:lnTo>
                      <a:pt x="456" y="128"/>
                    </a:lnTo>
                    <a:lnTo>
                      <a:pt x="464" y="128"/>
                    </a:lnTo>
                    <a:lnTo>
                      <a:pt x="472" y="136"/>
                    </a:lnTo>
                    <a:lnTo>
                      <a:pt x="480" y="136"/>
                    </a:lnTo>
                    <a:lnTo>
                      <a:pt x="480" y="152"/>
                    </a:lnTo>
                    <a:lnTo>
                      <a:pt x="480" y="160"/>
                    </a:lnTo>
                    <a:lnTo>
                      <a:pt x="472" y="176"/>
                    </a:lnTo>
                    <a:lnTo>
                      <a:pt x="472" y="176"/>
                    </a:lnTo>
                    <a:lnTo>
                      <a:pt x="464" y="176"/>
                    </a:lnTo>
                    <a:lnTo>
                      <a:pt x="464" y="184"/>
                    </a:lnTo>
                    <a:lnTo>
                      <a:pt x="464" y="192"/>
                    </a:lnTo>
                    <a:lnTo>
                      <a:pt x="464" y="200"/>
                    </a:lnTo>
                    <a:lnTo>
                      <a:pt x="448" y="200"/>
                    </a:lnTo>
                    <a:lnTo>
                      <a:pt x="448" y="208"/>
                    </a:lnTo>
                    <a:lnTo>
                      <a:pt x="432" y="208"/>
                    </a:lnTo>
                    <a:lnTo>
                      <a:pt x="416" y="216"/>
                    </a:lnTo>
                    <a:lnTo>
                      <a:pt x="416" y="232"/>
                    </a:lnTo>
                    <a:lnTo>
                      <a:pt x="416" y="240"/>
                    </a:lnTo>
                    <a:lnTo>
                      <a:pt x="424" y="256"/>
                    </a:lnTo>
                    <a:lnTo>
                      <a:pt x="424" y="264"/>
                    </a:lnTo>
                    <a:lnTo>
                      <a:pt x="416" y="272"/>
                    </a:lnTo>
                    <a:lnTo>
                      <a:pt x="416" y="280"/>
                    </a:lnTo>
                    <a:lnTo>
                      <a:pt x="416" y="288"/>
                    </a:lnTo>
                    <a:lnTo>
                      <a:pt x="408" y="296"/>
                    </a:lnTo>
                    <a:lnTo>
                      <a:pt x="392" y="296"/>
                    </a:lnTo>
                    <a:lnTo>
                      <a:pt x="392" y="312"/>
                    </a:lnTo>
                    <a:lnTo>
                      <a:pt x="400" y="312"/>
                    </a:lnTo>
                    <a:lnTo>
                      <a:pt x="400" y="312"/>
                    </a:lnTo>
                    <a:lnTo>
                      <a:pt x="400" y="312"/>
                    </a:lnTo>
                    <a:lnTo>
                      <a:pt x="392" y="320"/>
                    </a:lnTo>
                    <a:lnTo>
                      <a:pt x="392" y="320"/>
                    </a:lnTo>
                    <a:lnTo>
                      <a:pt x="392" y="320"/>
                    </a:lnTo>
                    <a:lnTo>
                      <a:pt x="376" y="304"/>
                    </a:lnTo>
                    <a:lnTo>
                      <a:pt x="368" y="296"/>
                    </a:lnTo>
                    <a:lnTo>
                      <a:pt x="64" y="304"/>
                    </a:lnTo>
                    <a:lnTo>
                      <a:pt x="56" y="304"/>
                    </a:lnTo>
                    <a:close/>
                  </a:path>
                </a:pathLst>
              </a:custGeom>
              <a:solidFill>
                <a:srgbClr val="CDCDCD"/>
              </a:solidFill>
              <a:ln w="6350" cmpd="sng">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Gotham-Bold" panose="02000804030000020004" pitchFamily="2" charset="0"/>
                  <a:ea typeface="+mn-ea"/>
                  <a:cs typeface="+mn-cs"/>
                </a:endParaRPr>
              </a:p>
            </p:txBody>
          </p:sp>
          <p:sp>
            <p:nvSpPr>
              <p:cNvPr id="42" name="Freeform 83">
                <a:extLst>
                  <a:ext uri="{FF2B5EF4-FFF2-40B4-BE49-F238E27FC236}">
                    <a16:creationId xmlns:a16="http://schemas.microsoft.com/office/drawing/2014/main" id="{117221B9-9D4A-129D-F2F2-3EBE9E77F077}"/>
                  </a:ext>
                </a:extLst>
              </p:cNvPr>
              <p:cNvSpPr>
                <a:spLocks/>
              </p:cNvSpPr>
              <p:nvPr/>
            </p:nvSpPr>
            <p:spPr bwMode="gray">
              <a:xfrm>
                <a:off x="3220" y="2045"/>
                <a:ext cx="561" cy="463"/>
              </a:xfrm>
              <a:custGeom>
                <a:avLst/>
                <a:gdLst>
                  <a:gd name="T0" fmla="*/ 88 w 536"/>
                  <a:gd name="T1" fmla="*/ 376 h 464"/>
                  <a:gd name="T2" fmla="*/ 88 w 536"/>
                  <a:gd name="T3" fmla="*/ 160 h 464"/>
                  <a:gd name="T4" fmla="*/ 72 w 536"/>
                  <a:gd name="T5" fmla="*/ 160 h 464"/>
                  <a:gd name="T6" fmla="*/ 64 w 536"/>
                  <a:gd name="T7" fmla="*/ 144 h 464"/>
                  <a:gd name="T8" fmla="*/ 64 w 536"/>
                  <a:gd name="T9" fmla="*/ 128 h 464"/>
                  <a:gd name="T10" fmla="*/ 48 w 536"/>
                  <a:gd name="T11" fmla="*/ 120 h 464"/>
                  <a:gd name="T12" fmla="*/ 48 w 536"/>
                  <a:gd name="T13" fmla="*/ 112 h 464"/>
                  <a:gd name="T14" fmla="*/ 64 w 536"/>
                  <a:gd name="T15" fmla="*/ 96 h 464"/>
                  <a:gd name="T16" fmla="*/ 56 w 536"/>
                  <a:gd name="T17" fmla="*/ 88 h 464"/>
                  <a:gd name="T18" fmla="*/ 48 w 536"/>
                  <a:gd name="T19" fmla="*/ 88 h 464"/>
                  <a:gd name="T20" fmla="*/ 40 w 536"/>
                  <a:gd name="T21" fmla="*/ 80 h 464"/>
                  <a:gd name="T22" fmla="*/ 32 w 536"/>
                  <a:gd name="T23" fmla="*/ 72 h 464"/>
                  <a:gd name="T24" fmla="*/ 16 w 536"/>
                  <a:gd name="T25" fmla="*/ 48 h 464"/>
                  <a:gd name="T26" fmla="*/ 8 w 536"/>
                  <a:gd name="T27" fmla="*/ 40 h 464"/>
                  <a:gd name="T28" fmla="*/ 0 w 536"/>
                  <a:gd name="T29" fmla="*/ 8 h 464"/>
                  <a:gd name="T30" fmla="*/ 304 w 536"/>
                  <a:gd name="T31" fmla="*/ 0 h 464"/>
                  <a:gd name="T32" fmla="*/ 312 w 536"/>
                  <a:gd name="T33" fmla="*/ 8 h 464"/>
                  <a:gd name="T34" fmla="*/ 328 w 536"/>
                  <a:gd name="T35" fmla="*/ 24 h 464"/>
                  <a:gd name="T36" fmla="*/ 328 w 536"/>
                  <a:gd name="T37" fmla="*/ 32 h 464"/>
                  <a:gd name="T38" fmla="*/ 320 w 536"/>
                  <a:gd name="T39" fmla="*/ 64 h 464"/>
                  <a:gd name="T40" fmla="*/ 376 w 536"/>
                  <a:gd name="T41" fmla="*/ 128 h 464"/>
                  <a:gd name="T42" fmla="*/ 392 w 536"/>
                  <a:gd name="T43" fmla="*/ 176 h 464"/>
                  <a:gd name="T44" fmla="*/ 408 w 536"/>
                  <a:gd name="T45" fmla="*/ 160 h 464"/>
                  <a:gd name="T46" fmla="*/ 440 w 536"/>
                  <a:gd name="T47" fmla="*/ 176 h 464"/>
                  <a:gd name="T48" fmla="*/ 432 w 536"/>
                  <a:gd name="T49" fmla="*/ 200 h 464"/>
                  <a:gd name="T50" fmla="*/ 424 w 536"/>
                  <a:gd name="T51" fmla="*/ 224 h 464"/>
                  <a:gd name="T52" fmla="*/ 424 w 536"/>
                  <a:gd name="T53" fmla="*/ 240 h 464"/>
                  <a:gd name="T54" fmla="*/ 456 w 536"/>
                  <a:gd name="T55" fmla="*/ 264 h 464"/>
                  <a:gd name="T56" fmla="*/ 456 w 536"/>
                  <a:gd name="T57" fmla="*/ 264 h 464"/>
                  <a:gd name="T58" fmla="*/ 456 w 536"/>
                  <a:gd name="T59" fmla="*/ 272 h 464"/>
                  <a:gd name="T60" fmla="*/ 472 w 536"/>
                  <a:gd name="T61" fmla="*/ 272 h 464"/>
                  <a:gd name="T62" fmla="*/ 480 w 536"/>
                  <a:gd name="T63" fmla="*/ 280 h 464"/>
                  <a:gd name="T64" fmla="*/ 496 w 536"/>
                  <a:gd name="T65" fmla="*/ 288 h 464"/>
                  <a:gd name="T66" fmla="*/ 496 w 536"/>
                  <a:gd name="T67" fmla="*/ 304 h 464"/>
                  <a:gd name="T68" fmla="*/ 504 w 536"/>
                  <a:gd name="T69" fmla="*/ 320 h 464"/>
                  <a:gd name="T70" fmla="*/ 496 w 536"/>
                  <a:gd name="T71" fmla="*/ 336 h 464"/>
                  <a:gd name="T72" fmla="*/ 504 w 536"/>
                  <a:gd name="T73" fmla="*/ 344 h 464"/>
                  <a:gd name="T74" fmla="*/ 512 w 536"/>
                  <a:gd name="T75" fmla="*/ 352 h 464"/>
                  <a:gd name="T76" fmla="*/ 512 w 536"/>
                  <a:gd name="T77" fmla="*/ 360 h 464"/>
                  <a:gd name="T78" fmla="*/ 512 w 536"/>
                  <a:gd name="T79" fmla="*/ 352 h 464"/>
                  <a:gd name="T80" fmla="*/ 512 w 536"/>
                  <a:gd name="T81" fmla="*/ 344 h 464"/>
                  <a:gd name="T82" fmla="*/ 520 w 536"/>
                  <a:gd name="T83" fmla="*/ 352 h 464"/>
                  <a:gd name="T84" fmla="*/ 528 w 536"/>
                  <a:gd name="T85" fmla="*/ 360 h 464"/>
                  <a:gd name="T86" fmla="*/ 536 w 536"/>
                  <a:gd name="T87" fmla="*/ 368 h 464"/>
                  <a:gd name="T88" fmla="*/ 528 w 536"/>
                  <a:gd name="T89" fmla="*/ 368 h 464"/>
                  <a:gd name="T90" fmla="*/ 528 w 536"/>
                  <a:gd name="T91" fmla="*/ 400 h 464"/>
                  <a:gd name="T92" fmla="*/ 520 w 536"/>
                  <a:gd name="T93" fmla="*/ 400 h 464"/>
                  <a:gd name="T94" fmla="*/ 504 w 536"/>
                  <a:gd name="T95" fmla="*/ 408 h 464"/>
                  <a:gd name="T96" fmla="*/ 496 w 536"/>
                  <a:gd name="T97" fmla="*/ 432 h 464"/>
                  <a:gd name="T98" fmla="*/ 496 w 536"/>
                  <a:gd name="T99" fmla="*/ 440 h 464"/>
                  <a:gd name="T100" fmla="*/ 488 w 536"/>
                  <a:gd name="T101" fmla="*/ 440 h 464"/>
                  <a:gd name="T102" fmla="*/ 496 w 536"/>
                  <a:gd name="T103" fmla="*/ 448 h 464"/>
                  <a:gd name="T104" fmla="*/ 496 w 536"/>
                  <a:gd name="T105" fmla="*/ 448 h 464"/>
                  <a:gd name="T106" fmla="*/ 488 w 536"/>
                  <a:gd name="T107" fmla="*/ 464 h 464"/>
                  <a:gd name="T108" fmla="*/ 440 w 536"/>
                  <a:gd name="T109" fmla="*/ 464 h 464"/>
                  <a:gd name="T110" fmla="*/ 440 w 536"/>
                  <a:gd name="T111" fmla="*/ 464 h 464"/>
                  <a:gd name="T112" fmla="*/ 456 w 536"/>
                  <a:gd name="T113" fmla="*/ 432 h 464"/>
                  <a:gd name="T114" fmla="*/ 448 w 536"/>
                  <a:gd name="T115" fmla="*/ 416 h 464"/>
                  <a:gd name="T116" fmla="*/ 440 w 536"/>
                  <a:gd name="T117" fmla="*/ 416 h 464"/>
                  <a:gd name="T118" fmla="*/ 96 w 536"/>
                  <a:gd name="T119" fmla="*/ 432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6" h="464">
                    <a:moveTo>
                      <a:pt x="96" y="432"/>
                    </a:moveTo>
                    <a:lnTo>
                      <a:pt x="88" y="376"/>
                    </a:lnTo>
                    <a:lnTo>
                      <a:pt x="88" y="160"/>
                    </a:lnTo>
                    <a:lnTo>
                      <a:pt x="88" y="160"/>
                    </a:lnTo>
                    <a:lnTo>
                      <a:pt x="72" y="160"/>
                    </a:lnTo>
                    <a:lnTo>
                      <a:pt x="72" y="160"/>
                    </a:lnTo>
                    <a:lnTo>
                      <a:pt x="64" y="144"/>
                    </a:lnTo>
                    <a:lnTo>
                      <a:pt x="64" y="144"/>
                    </a:lnTo>
                    <a:lnTo>
                      <a:pt x="64" y="136"/>
                    </a:lnTo>
                    <a:lnTo>
                      <a:pt x="64" y="128"/>
                    </a:lnTo>
                    <a:lnTo>
                      <a:pt x="48" y="120"/>
                    </a:lnTo>
                    <a:lnTo>
                      <a:pt x="48" y="120"/>
                    </a:lnTo>
                    <a:lnTo>
                      <a:pt x="48" y="112"/>
                    </a:lnTo>
                    <a:lnTo>
                      <a:pt x="48" y="112"/>
                    </a:lnTo>
                    <a:lnTo>
                      <a:pt x="64" y="104"/>
                    </a:lnTo>
                    <a:lnTo>
                      <a:pt x="64" y="96"/>
                    </a:lnTo>
                    <a:lnTo>
                      <a:pt x="64" y="88"/>
                    </a:lnTo>
                    <a:lnTo>
                      <a:pt x="56" y="88"/>
                    </a:lnTo>
                    <a:lnTo>
                      <a:pt x="56" y="80"/>
                    </a:lnTo>
                    <a:lnTo>
                      <a:pt x="48" y="88"/>
                    </a:lnTo>
                    <a:lnTo>
                      <a:pt x="48" y="88"/>
                    </a:lnTo>
                    <a:lnTo>
                      <a:pt x="40" y="80"/>
                    </a:lnTo>
                    <a:lnTo>
                      <a:pt x="24" y="72"/>
                    </a:lnTo>
                    <a:lnTo>
                      <a:pt x="32" y="72"/>
                    </a:lnTo>
                    <a:lnTo>
                      <a:pt x="16" y="48"/>
                    </a:lnTo>
                    <a:lnTo>
                      <a:pt x="16" y="48"/>
                    </a:lnTo>
                    <a:lnTo>
                      <a:pt x="8" y="40"/>
                    </a:lnTo>
                    <a:lnTo>
                      <a:pt x="8" y="40"/>
                    </a:lnTo>
                    <a:lnTo>
                      <a:pt x="8" y="32"/>
                    </a:lnTo>
                    <a:lnTo>
                      <a:pt x="0" y="8"/>
                    </a:lnTo>
                    <a:lnTo>
                      <a:pt x="0" y="8"/>
                    </a:lnTo>
                    <a:lnTo>
                      <a:pt x="304" y="0"/>
                    </a:lnTo>
                    <a:lnTo>
                      <a:pt x="304" y="0"/>
                    </a:lnTo>
                    <a:lnTo>
                      <a:pt x="312" y="8"/>
                    </a:lnTo>
                    <a:lnTo>
                      <a:pt x="328" y="24"/>
                    </a:lnTo>
                    <a:lnTo>
                      <a:pt x="328" y="24"/>
                    </a:lnTo>
                    <a:lnTo>
                      <a:pt x="328" y="24"/>
                    </a:lnTo>
                    <a:lnTo>
                      <a:pt x="328" y="32"/>
                    </a:lnTo>
                    <a:lnTo>
                      <a:pt x="320" y="40"/>
                    </a:lnTo>
                    <a:lnTo>
                      <a:pt x="320" y="64"/>
                    </a:lnTo>
                    <a:lnTo>
                      <a:pt x="344" y="104"/>
                    </a:lnTo>
                    <a:lnTo>
                      <a:pt x="376" y="128"/>
                    </a:lnTo>
                    <a:lnTo>
                      <a:pt x="392" y="136"/>
                    </a:lnTo>
                    <a:lnTo>
                      <a:pt x="392" y="176"/>
                    </a:lnTo>
                    <a:lnTo>
                      <a:pt x="408" y="176"/>
                    </a:lnTo>
                    <a:lnTo>
                      <a:pt x="408" y="160"/>
                    </a:lnTo>
                    <a:lnTo>
                      <a:pt x="424" y="168"/>
                    </a:lnTo>
                    <a:lnTo>
                      <a:pt x="440" y="176"/>
                    </a:lnTo>
                    <a:lnTo>
                      <a:pt x="440" y="184"/>
                    </a:lnTo>
                    <a:lnTo>
                      <a:pt x="432" y="200"/>
                    </a:lnTo>
                    <a:lnTo>
                      <a:pt x="432" y="216"/>
                    </a:lnTo>
                    <a:lnTo>
                      <a:pt x="424" y="224"/>
                    </a:lnTo>
                    <a:lnTo>
                      <a:pt x="424" y="224"/>
                    </a:lnTo>
                    <a:lnTo>
                      <a:pt x="424" y="240"/>
                    </a:lnTo>
                    <a:lnTo>
                      <a:pt x="432" y="256"/>
                    </a:lnTo>
                    <a:lnTo>
                      <a:pt x="456" y="264"/>
                    </a:lnTo>
                    <a:lnTo>
                      <a:pt x="456" y="264"/>
                    </a:lnTo>
                    <a:lnTo>
                      <a:pt x="456" y="264"/>
                    </a:lnTo>
                    <a:lnTo>
                      <a:pt x="456" y="272"/>
                    </a:lnTo>
                    <a:lnTo>
                      <a:pt x="456" y="272"/>
                    </a:lnTo>
                    <a:lnTo>
                      <a:pt x="472" y="272"/>
                    </a:lnTo>
                    <a:lnTo>
                      <a:pt x="472" y="272"/>
                    </a:lnTo>
                    <a:lnTo>
                      <a:pt x="480" y="280"/>
                    </a:lnTo>
                    <a:lnTo>
                      <a:pt x="480" y="280"/>
                    </a:lnTo>
                    <a:lnTo>
                      <a:pt x="496" y="288"/>
                    </a:lnTo>
                    <a:lnTo>
                      <a:pt x="496" y="288"/>
                    </a:lnTo>
                    <a:lnTo>
                      <a:pt x="496" y="304"/>
                    </a:lnTo>
                    <a:lnTo>
                      <a:pt x="496" y="304"/>
                    </a:lnTo>
                    <a:lnTo>
                      <a:pt x="504" y="320"/>
                    </a:lnTo>
                    <a:lnTo>
                      <a:pt x="504" y="320"/>
                    </a:lnTo>
                    <a:lnTo>
                      <a:pt x="496" y="328"/>
                    </a:lnTo>
                    <a:lnTo>
                      <a:pt x="496" y="336"/>
                    </a:lnTo>
                    <a:lnTo>
                      <a:pt x="496" y="336"/>
                    </a:lnTo>
                    <a:lnTo>
                      <a:pt x="504" y="344"/>
                    </a:lnTo>
                    <a:lnTo>
                      <a:pt x="504" y="344"/>
                    </a:lnTo>
                    <a:lnTo>
                      <a:pt x="512" y="352"/>
                    </a:lnTo>
                    <a:lnTo>
                      <a:pt x="512" y="352"/>
                    </a:lnTo>
                    <a:lnTo>
                      <a:pt x="512" y="360"/>
                    </a:lnTo>
                    <a:lnTo>
                      <a:pt x="512" y="360"/>
                    </a:lnTo>
                    <a:lnTo>
                      <a:pt x="512" y="352"/>
                    </a:lnTo>
                    <a:lnTo>
                      <a:pt x="512" y="352"/>
                    </a:lnTo>
                    <a:lnTo>
                      <a:pt x="512" y="344"/>
                    </a:lnTo>
                    <a:lnTo>
                      <a:pt x="520" y="344"/>
                    </a:lnTo>
                    <a:lnTo>
                      <a:pt x="520" y="352"/>
                    </a:lnTo>
                    <a:lnTo>
                      <a:pt x="520" y="352"/>
                    </a:lnTo>
                    <a:lnTo>
                      <a:pt x="528" y="360"/>
                    </a:lnTo>
                    <a:lnTo>
                      <a:pt x="528" y="360"/>
                    </a:lnTo>
                    <a:lnTo>
                      <a:pt x="536" y="368"/>
                    </a:lnTo>
                    <a:lnTo>
                      <a:pt x="536" y="368"/>
                    </a:lnTo>
                    <a:lnTo>
                      <a:pt x="528" y="368"/>
                    </a:lnTo>
                    <a:lnTo>
                      <a:pt x="528" y="368"/>
                    </a:lnTo>
                    <a:lnTo>
                      <a:pt x="528" y="400"/>
                    </a:lnTo>
                    <a:lnTo>
                      <a:pt x="528" y="400"/>
                    </a:lnTo>
                    <a:lnTo>
                      <a:pt x="520" y="400"/>
                    </a:lnTo>
                    <a:lnTo>
                      <a:pt x="520" y="400"/>
                    </a:lnTo>
                    <a:lnTo>
                      <a:pt x="504" y="408"/>
                    </a:lnTo>
                    <a:lnTo>
                      <a:pt x="504" y="408"/>
                    </a:lnTo>
                    <a:lnTo>
                      <a:pt x="496" y="432"/>
                    </a:lnTo>
                    <a:lnTo>
                      <a:pt x="496" y="432"/>
                    </a:lnTo>
                    <a:lnTo>
                      <a:pt x="496" y="440"/>
                    </a:lnTo>
                    <a:lnTo>
                      <a:pt x="488" y="440"/>
                    </a:lnTo>
                    <a:lnTo>
                      <a:pt x="488" y="440"/>
                    </a:lnTo>
                    <a:lnTo>
                      <a:pt x="496" y="440"/>
                    </a:lnTo>
                    <a:lnTo>
                      <a:pt x="496" y="448"/>
                    </a:lnTo>
                    <a:lnTo>
                      <a:pt x="504" y="448"/>
                    </a:lnTo>
                    <a:lnTo>
                      <a:pt x="496" y="448"/>
                    </a:lnTo>
                    <a:lnTo>
                      <a:pt x="496" y="448"/>
                    </a:lnTo>
                    <a:lnTo>
                      <a:pt x="488" y="464"/>
                    </a:lnTo>
                    <a:lnTo>
                      <a:pt x="488" y="464"/>
                    </a:lnTo>
                    <a:lnTo>
                      <a:pt x="440" y="464"/>
                    </a:lnTo>
                    <a:lnTo>
                      <a:pt x="440" y="464"/>
                    </a:lnTo>
                    <a:lnTo>
                      <a:pt x="440" y="464"/>
                    </a:lnTo>
                    <a:lnTo>
                      <a:pt x="448" y="440"/>
                    </a:lnTo>
                    <a:lnTo>
                      <a:pt x="456" y="432"/>
                    </a:lnTo>
                    <a:lnTo>
                      <a:pt x="456" y="424"/>
                    </a:lnTo>
                    <a:lnTo>
                      <a:pt x="448" y="416"/>
                    </a:lnTo>
                    <a:lnTo>
                      <a:pt x="440" y="416"/>
                    </a:lnTo>
                    <a:lnTo>
                      <a:pt x="440" y="416"/>
                    </a:lnTo>
                    <a:lnTo>
                      <a:pt x="440" y="416"/>
                    </a:lnTo>
                    <a:lnTo>
                      <a:pt x="96" y="432"/>
                    </a:lnTo>
                    <a:lnTo>
                      <a:pt x="96" y="432"/>
                    </a:lnTo>
                    <a:close/>
                  </a:path>
                </a:pathLst>
              </a:custGeom>
              <a:solidFill>
                <a:srgbClr val="CDCDCD"/>
              </a:solidFill>
              <a:ln w="6350" cmpd="sng">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Gotham-Bold" panose="02000804030000020004" pitchFamily="2" charset="0"/>
                  <a:ea typeface="+mn-ea"/>
                  <a:cs typeface="+mn-cs"/>
                </a:endParaRPr>
              </a:p>
            </p:txBody>
          </p:sp>
          <p:sp>
            <p:nvSpPr>
              <p:cNvPr id="43" name="Freeform 84">
                <a:extLst>
                  <a:ext uri="{FF2B5EF4-FFF2-40B4-BE49-F238E27FC236}">
                    <a16:creationId xmlns:a16="http://schemas.microsoft.com/office/drawing/2014/main" id="{FC6A56BF-18AC-3534-11B3-B77170618B66}"/>
                  </a:ext>
                </a:extLst>
              </p:cNvPr>
              <p:cNvSpPr>
                <a:spLocks/>
              </p:cNvSpPr>
              <p:nvPr/>
            </p:nvSpPr>
            <p:spPr bwMode="gray">
              <a:xfrm>
                <a:off x="3320" y="2460"/>
                <a:ext cx="420" cy="367"/>
              </a:xfrm>
              <a:custGeom>
                <a:avLst/>
                <a:gdLst>
                  <a:gd name="T0" fmla="*/ 296 w 400"/>
                  <a:gd name="T1" fmla="*/ 344 h 368"/>
                  <a:gd name="T2" fmla="*/ 296 w 400"/>
                  <a:gd name="T3" fmla="*/ 336 h 368"/>
                  <a:gd name="T4" fmla="*/ 296 w 400"/>
                  <a:gd name="T5" fmla="*/ 336 h 368"/>
                  <a:gd name="T6" fmla="*/ 288 w 400"/>
                  <a:gd name="T7" fmla="*/ 312 h 368"/>
                  <a:gd name="T8" fmla="*/ 280 w 400"/>
                  <a:gd name="T9" fmla="*/ 304 h 368"/>
                  <a:gd name="T10" fmla="*/ 288 w 400"/>
                  <a:gd name="T11" fmla="*/ 296 h 368"/>
                  <a:gd name="T12" fmla="*/ 288 w 400"/>
                  <a:gd name="T13" fmla="*/ 288 h 368"/>
                  <a:gd name="T14" fmla="*/ 296 w 400"/>
                  <a:gd name="T15" fmla="*/ 288 h 368"/>
                  <a:gd name="T16" fmla="*/ 288 w 400"/>
                  <a:gd name="T17" fmla="*/ 280 h 368"/>
                  <a:gd name="T18" fmla="*/ 296 w 400"/>
                  <a:gd name="T19" fmla="*/ 280 h 368"/>
                  <a:gd name="T20" fmla="*/ 296 w 400"/>
                  <a:gd name="T21" fmla="*/ 272 h 368"/>
                  <a:gd name="T22" fmla="*/ 296 w 400"/>
                  <a:gd name="T23" fmla="*/ 256 h 368"/>
                  <a:gd name="T24" fmla="*/ 304 w 400"/>
                  <a:gd name="T25" fmla="*/ 248 h 368"/>
                  <a:gd name="T26" fmla="*/ 304 w 400"/>
                  <a:gd name="T27" fmla="*/ 248 h 368"/>
                  <a:gd name="T28" fmla="*/ 312 w 400"/>
                  <a:gd name="T29" fmla="*/ 240 h 368"/>
                  <a:gd name="T30" fmla="*/ 312 w 400"/>
                  <a:gd name="T31" fmla="*/ 232 h 368"/>
                  <a:gd name="T32" fmla="*/ 328 w 400"/>
                  <a:gd name="T33" fmla="*/ 216 h 368"/>
                  <a:gd name="T34" fmla="*/ 328 w 400"/>
                  <a:gd name="T35" fmla="*/ 216 h 368"/>
                  <a:gd name="T36" fmla="*/ 336 w 400"/>
                  <a:gd name="T37" fmla="*/ 208 h 368"/>
                  <a:gd name="T38" fmla="*/ 336 w 400"/>
                  <a:gd name="T39" fmla="*/ 184 h 368"/>
                  <a:gd name="T40" fmla="*/ 344 w 400"/>
                  <a:gd name="T41" fmla="*/ 176 h 368"/>
                  <a:gd name="T42" fmla="*/ 352 w 400"/>
                  <a:gd name="T43" fmla="*/ 168 h 368"/>
                  <a:gd name="T44" fmla="*/ 360 w 400"/>
                  <a:gd name="T45" fmla="*/ 152 h 368"/>
                  <a:gd name="T46" fmla="*/ 352 w 400"/>
                  <a:gd name="T47" fmla="*/ 152 h 368"/>
                  <a:gd name="T48" fmla="*/ 360 w 400"/>
                  <a:gd name="T49" fmla="*/ 144 h 368"/>
                  <a:gd name="T50" fmla="*/ 368 w 400"/>
                  <a:gd name="T51" fmla="*/ 136 h 368"/>
                  <a:gd name="T52" fmla="*/ 368 w 400"/>
                  <a:gd name="T53" fmla="*/ 120 h 368"/>
                  <a:gd name="T54" fmla="*/ 368 w 400"/>
                  <a:gd name="T55" fmla="*/ 112 h 368"/>
                  <a:gd name="T56" fmla="*/ 384 w 400"/>
                  <a:gd name="T57" fmla="*/ 88 h 368"/>
                  <a:gd name="T58" fmla="*/ 376 w 400"/>
                  <a:gd name="T59" fmla="*/ 80 h 368"/>
                  <a:gd name="T60" fmla="*/ 384 w 400"/>
                  <a:gd name="T61" fmla="*/ 80 h 368"/>
                  <a:gd name="T62" fmla="*/ 400 w 400"/>
                  <a:gd name="T63" fmla="*/ 64 h 368"/>
                  <a:gd name="T64" fmla="*/ 392 w 400"/>
                  <a:gd name="T65" fmla="*/ 48 h 368"/>
                  <a:gd name="T66" fmla="*/ 344 w 400"/>
                  <a:gd name="T67" fmla="*/ 48 h 368"/>
                  <a:gd name="T68" fmla="*/ 344 w 400"/>
                  <a:gd name="T69" fmla="*/ 48 h 368"/>
                  <a:gd name="T70" fmla="*/ 360 w 400"/>
                  <a:gd name="T71" fmla="*/ 16 h 368"/>
                  <a:gd name="T72" fmla="*/ 352 w 400"/>
                  <a:gd name="T73" fmla="*/ 0 h 368"/>
                  <a:gd name="T74" fmla="*/ 344 w 400"/>
                  <a:gd name="T75" fmla="*/ 0 h 368"/>
                  <a:gd name="T76" fmla="*/ 0 w 400"/>
                  <a:gd name="T77" fmla="*/ 16 h 368"/>
                  <a:gd name="T78" fmla="*/ 0 w 400"/>
                  <a:gd name="T79" fmla="*/ 16 h 368"/>
                  <a:gd name="T80" fmla="*/ 16 w 400"/>
                  <a:gd name="T81" fmla="*/ 128 h 368"/>
                  <a:gd name="T82" fmla="*/ 8 w 400"/>
                  <a:gd name="T83" fmla="*/ 304 h 368"/>
                  <a:gd name="T84" fmla="*/ 16 w 400"/>
                  <a:gd name="T85" fmla="*/ 312 h 368"/>
                  <a:gd name="T86" fmla="*/ 48 w 400"/>
                  <a:gd name="T87" fmla="*/ 312 h 368"/>
                  <a:gd name="T88" fmla="*/ 48 w 400"/>
                  <a:gd name="T89" fmla="*/ 368 h 368"/>
                  <a:gd name="T90" fmla="*/ 288 w 400"/>
                  <a:gd name="T91" fmla="*/ 360 h 368"/>
                  <a:gd name="T92" fmla="*/ 296 w 400"/>
                  <a:gd name="T93" fmla="*/ 34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0" h="368">
                    <a:moveTo>
                      <a:pt x="296" y="344"/>
                    </a:moveTo>
                    <a:lnTo>
                      <a:pt x="296" y="344"/>
                    </a:lnTo>
                    <a:lnTo>
                      <a:pt x="296" y="344"/>
                    </a:lnTo>
                    <a:lnTo>
                      <a:pt x="296" y="336"/>
                    </a:lnTo>
                    <a:lnTo>
                      <a:pt x="296" y="336"/>
                    </a:lnTo>
                    <a:lnTo>
                      <a:pt x="296" y="336"/>
                    </a:lnTo>
                    <a:lnTo>
                      <a:pt x="288" y="320"/>
                    </a:lnTo>
                    <a:lnTo>
                      <a:pt x="288" y="312"/>
                    </a:lnTo>
                    <a:lnTo>
                      <a:pt x="280" y="304"/>
                    </a:lnTo>
                    <a:lnTo>
                      <a:pt x="280" y="304"/>
                    </a:lnTo>
                    <a:lnTo>
                      <a:pt x="288" y="296"/>
                    </a:lnTo>
                    <a:lnTo>
                      <a:pt x="288" y="296"/>
                    </a:lnTo>
                    <a:lnTo>
                      <a:pt x="288" y="296"/>
                    </a:lnTo>
                    <a:lnTo>
                      <a:pt x="288" y="288"/>
                    </a:lnTo>
                    <a:lnTo>
                      <a:pt x="296" y="288"/>
                    </a:lnTo>
                    <a:lnTo>
                      <a:pt x="296" y="288"/>
                    </a:lnTo>
                    <a:lnTo>
                      <a:pt x="296" y="288"/>
                    </a:lnTo>
                    <a:lnTo>
                      <a:pt x="288" y="280"/>
                    </a:lnTo>
                    <a:lnTo>
                      <a:pt x="288" y="280"/>
                    </a:lnTo>
                    <a:lnTo>
                      <a:pt x="296" y="280"/>
                    </a:lnTo>
                    <a:lnTo>
                      <a:pt x="296" y="272"/>
                    </a:lnTo>
                    <a:lnTo>
                      <a:pt x="296" y="272"/>
                    </a:lnTo>
                    <a:lnTo>
                      <a:pt x="296" y="264"/>
                    </a:lnTo>
                    <a:lnTo>
                      <a:pt x="296" y="256"/>
                    </a:lnTo>
                    <a:lnTo>
                      <a:pt x="304" y="256"/>
                    </a:lnTo>
                    <a:lnTo>
                      <a:pt x="304" y="248"/>
                    </a:lnTo>
                    <a:lnTo>
                      <a:pt x="304" y="248"/>
                    </a:lnTo>
                    <a:lnTo>
                      <a:pt x="304" y="248"/>
                    </a:lnTo>
                    <a:lnTo>
                      <a:pt x="312" y="240"/>
                    </a:lnTo>
                    <a:lnTo>
                      <a:pt x="312" y="240"/>
                    </a:lnTo>
                    <a:lnTo>
                      <a:pt x="312" y="232"/>
                    </a:lnTo>
                    <a:lnTo>
                      <a:pt x="312" y="232"/>
                    </a:lnTo>
                    <a:lnTo>
                      <a:pt x="328" y="216"/>
                    </a:lnTo>
                    <a:lnTo>
                      <a:pt x="328" y="216"/>
                    </a:lnTo>
                    <a:lnTo>
                      <a:pt x="328" y="216"/>
                    </a:lnTo>
                    <a:lnTo>
                      <a:pt x="328" y="216"/>
                    </a:lnTo>
                    <a:lnTo>
                      <a:pt x="336" y="208"/>
                    </a:lnTo>
                    <a:lnTo>
                      <a:pt x="336" y="208"/>
                    </a:lnTo>
                    <a:lnTo>
                      <a:pt x="336" y="184"/>
                    </a:lnTo>
                    <a:lnTo>
                      <a:pt x="336" y="184"/>
                    </a:lnTo>
                    <a:lnTo>
                      <a:pt x="344" y="176"/>
                    </a:lnTo>
                    <a:lnTo>
                      <a:pt x="344" y="176"/>
                    </a:lnTo>
                    <a:lnTo>
                      <a:pt x="352" y="168"/>
                    </a:lnTo>
                    <a:lnTo>
                      <a:pt x="352" y="168"/>
                    </a:lnTo>
                    <a:lnTo>
                      <a:pt x="360" y="152"/>
                    </a:lnTo>
                    <a:lnTo>
                      <a:pt x="360" y="152"/>
                    </a:lnTo>
                    <a:lnTo>
                      <a:pt x="352" y="152"/>
                    </a:lnTo>
                    <a:lnTo>
                      <a:pt x="352" y="152"/>
                    </a:lnTo>
                    <a:lnTo>
                      <a:pt x="352" y="152"/>
                    </a:lnTo>
                    <a:lnTo>
                      <a:pt x="360" y="144"/>
                    </a:lnTo>
                    <a:lnTo>
                      <a:pt x="368" y="144"/>
                    </a:lnTo>
                    <a:lnTo>
                      <a:pt x="368" y="136"/>
                    </a:lnTo>
                    <a:lnTo>
                      <a:pt x="368" y="128"/>
                    </a:lnTo>
                    <a:lnTo>
                      <a:pt x="368" y="120"/>
                    </a:lnTo>
                    <a:lnTo>
                      <a:pt x="368" y="120"/>
                    </a:lnTo>
                    <a:lnTo>
                      <a:pt x="368" y="112"/>
                    </a:lnTo>
                    <a:lnTo>
                      <a:pt x="376" y="96"/>
                    </a:lnTo>
                    <a:lnTo>
                      <a:pt x="384" y="88"/>
                    </a:lnTo>
                    <a:lnTo>
                      <a:pt x="384" y="80"/>
                    </a:lnTo>
                    <a:lnTo>
                      <a:pt x="376" y="80"/>
                    </a:lnTo>
                    <a:lnTo>
                      <a:pt x="376" y="80"/>
                    </a:lnTo>
                    <a:lnTo>
                      <a:pt x="384" y="80"/>
                    </a:lnTo>
                    <a:lnTo>
                      <a:pt x="384" y="72"/>
                    </a:lnTo>
                    <a:lnTo>
                      <a:pt x="400" y="64"/>
                    </a:lnTo>
                    <a:lnTo>
                      <a:pt x="400" y="56"/>
                    </a:lnTo>
                    <a:lnTo>
                      <a:pt x="392" y="48"/>
                    </a:lnTo>
                    <a:lnTo>
                      <a:pt x="392" y="48"/>
                    </a:lnTo>
                    <a:lnTo>
                      <a:pt x="344" y="48"/>
                    </a:lnTo>
                    <a:lnTo>
                      <a:pt x="344" y="48"/>
                    </a:lnTo>
                    <a:lnTo>
                      <a:pt x="344" y="48"/>
                    </a:lnTo>
                    <a:lnTo>
                      <a:pt x="352" y="24"/>
                    </a:lnTo>
                    <a:lnTo>
                      <a:pt x="360" y="16"/>
                    </a:lnTo>
                    <a:lnTo>
                      <a:pt x="360" y="8"/>
                    </a:lnTo>
                    <a:lnTo>
                      <a:pt x="352" y="0"/>
                    </a:lnTo>
                    <a:lnTo>
                      <a:pt x="344" y="0"/>
                    </a:lnTo>
                    <a:lnTo>
                      <a:pt x="344" y="0"/>
                    </a:lnTo>
                    <a:lnTo>
                      <a:pt x="344" y="0"/>
                    </a:lnTo>
                    <a:lnTo>
                      <a:pt x="0" y="16"/>
                    </a:lnTo>
                    <a:lnTo>
                      <a:pt x="0" y="16"/>
                    </a:lnTo>
                    <a:lnTo>
                      <a:pt x="0" y="16"/>
                    </a:lnTo>
                    <a:lnTo>
                      <a:pt x="16" y="128"/>
                    </a:lnTo>
                    <a:lnTo>
                      <a:pt x="16" y="128"/>
                    </a:lnTo>
                    <a:lnTo>
                      <a:pt x="8" y="304"/>
                    </a:lnTo>
                    <a:lnTo>
                      <a:pt x="8" y="304"/>
                    </a:lnTo>
                    <a:lnTo>
                      <a:pt x="16" y="312"/>
                    </a:lnTo>
                    <a:lnTo>
                      <a:pt x="16" y="312"/>
                    </a:lnTo>
                    <a:lnTo>
                      <a:pt x="40" y="312"/>
                    </a:lnTo>
                    <a:lnTo>
                      <a:pt x="48" y="312"/>
                    </a:lnTo>
                    <a:lnTo>
                      <a:pt x="48" y="312"/>
                    </a:lnTo>
                    <a:lnTo>
                      <a:pt x="48" y="368"/>
                    </a:lnTo>
                    <a:lnTo>
                      <a:pt x="48" y="368"/>
                    </a:lnTo>
                    <a:lnTo>
                      <a:pt x="288" y="360"/>
                    </a:lnTo>
                    <a:lnTo>
                      <a:pt x="288" y="360"/>
                    </a:lnTo>
                    <a:lnTo>
                      <a:pt x="296" y="344"/>
                    </a:lnTo>
                    <a:close/>
                  </a:path>
                </a:pathLst>
              </a:custGeom>
              <a:solidFill>
                <a:srgbClr val="CDCDCD"/>
              </a:solidFill>
              <a:ln w="6350" cmpd="sng">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Gotham-Bold" panose="02000804030000020004" pitchFamily="2" charset="0"/>
                  <a:ea typeface="+mn-ea"/>
                  <a:cs typeface="+mn-cs"/>
                </a:endParaRPr>
              </a:p>
            </p:txBody>
          </p:sp>
          <p:sp>
            <p:nvSpPr>
              <p:cNvPr id="44" name="Freeform 86">
                <a:extLst>
                  <a:ext uri="{FF2B5EF4-FFF2-40B4-BE49-F238E27FC236}">
                    <a16:creationId xmlns:a16="http://schemas.microsoft.com/office/drawing/2014/main" id="{FD3319A7-03FD-EF42-ACED-2E4C3A70B16B}"/>
                  </a:ext>
                </a:extLst>
              </p:cNvPr>
              <p:cNvSpPr>
                <a:spLocks/>
              </p:cNvSpPr>
              <p:nvPr/>
            </p:nvSpPr>
            <p:spPr bwMode="gray">
              <a:xfrm>
                <a:off x="3429" y="1399"/>
                <a:ext cx="436" cy="455"/>
              </a:xfrm>
              <a:custGeom>
                <a:avLst/>
                <a:gdLst>
                  <a:gd name="T0" fmla="*/ 160 w 416"/>
                  <a:gd name="T1" fmla="*/ 440 h 456"/>
                  <a:gd name="T2" fmla="*/ 144 w 416"/>
                  <a:gd name="T3" fmla="*/ 432 h 456"/>
                  <a:gd name="T4" fmla="*/ 136 w 416"/>
                  <a:gd name="T5" fmla="*/ 400 h 456"/>
                  <a:gd name="T6" fmla="*/ 136 w 416"/>
                  <a:gd name="T7" fmla="*/ 376 h 456"/>
                  <a:gd name="T8" fmla="*/ 128 w 416"/>
                  <a:gd name="T9" fmla="*/ 352 h 456"/>
                  <a:gd name="T10" fmla="*/ 128 w 416"/>
                  <a:gd name="T11" fmla="*/ 344 h 456"/>
                  <a:gd name="T12" fmla="*/ 72 w 416"/>
                  <a:gd name="T13" fmla="*/ 280 h 456"/>
                  <a:gd name="T14" fmla="*/ 48 w 416"/>
                  <a:gd name="T15" fmla="*/ 256 h 456"/>
                  <a:gd name="T16" fmla="*/ 40 w 416"/>
                  <a:gd name="T17" fmla="*/ 248 h 456"/>
                  <a:gd name="T18" fmla="*/ 32 w 416"/>
                  <a:gd name="T19" fmla="*/ 248 h 456"/>
                  <a:gd name="T20" fmla="*/ 8 w 416"/>
                  <a:gd name="T21" fmla="*/ 232 h 456"/>
                  <a:gd name="T22" fmla="*/ 16 w 416"/>
                  <a:gd name="T23" fmla="*/ 216 h 456"/>
                  <a:gd name="T24" fmla="*/ 8 w 416"/>
                  <a:gd name="T25" fmla="*/ 192 h 456"/>
                  <a:gd name="T26" fmla="*/ 16 w 416"/>
                  <a:gd name="T27" fmla="*/ 160 h 456"/>
                  <a:gd name="T28" fmla="*/ 8 w 416"/>
                  <a:gd name="T29" fmla="*/ 152 h 456"/>
                  <a:gd name="T30" fmla="*/ 0 w 416"/>
                  <a:gd name="T31" fmla="*/ 136 h 456"/>
                  <a:gd name="T32" fmla="*/ 8 w 416"/>
                  <a:gd name="T33" fmla="*/ 120 h 456"/>
                  <a:gd name="T34" fmla="*/ 40 w 416"/>
                  <a:gd name="T35" fmla="*/ 96 h 456"/>
                  <a:gd name="T36" fmla="*/ 40 w 416"/>
                  <a:gd name="T37" fmla="*/ 32 h 456"/>
                  <a:gd name="T38" fmla="*/ 56 w 416"/>
                  <a:gd name="T39" fmla="*/ 24 h 456"/>
                  <a:gd name="T40" fmla="*/ 88 w 416"/>
                  <a:gd name="T41" fmla="*/ 24 h 456"/>
                  <a:gd name="T42" fmla="*/ 96 w 416"/>
                  <a:gd name="T43" fmla="*/ 24 h 456"/>
                  <a:gd name="T44" fmla="*/ 136 w 416"/>
                  <a:gd name="T45" fmla="*/ 0 h 456"/>
                  <a:gd name="T46" fmla="*/ 144 w 416"/>
                  <a:gd name="T47" fmla="*/ 8 h 456"/>
                  <a:gd name="T48" fmla="*/ 136 w 416"/>
                  <a:gd name="T49" fmla="*/ 32 h 456"/>
                  <a:gd name="T50" fmla="*/ 136 w 416"/>
                  <a:gd name="T51" fmla="*/ 40 h 456"/>
                  <a:gd name="T52" fmla="*/ 152 w 416"/>
                  <a:gd name="T53" fmla="*/ 32 h 456"/>
                  <a:gd name="T54" fmla="*/ 168 w 416"/>
                  <a:gd name="T55" fmla="*/ 40 h 456"/>
                  <a:gd name="T56" fmla="*/ 192 w 416"/>
                  <a:gd name="T57" fmla="*/ 56 h 456"/>
                  <a:gd name="T58" fmla="*/ 272 w 416"/>
                  <a:gd name="T59" fmla="*/ 72 h 456"/>
                  <a:gd name="T60" fmla="*/ 328 w 416"/>
                  <a:gd name="T61" fmla="*/ 96 h 456"/>
                  <a:gd name="T62" fmla="*/ 336 w 416"/>
                  <a:gd name="T63" fmla="*/ 104 h 456"/>
                  <a:gd name="T64" fmla="*/ 360 w 416"/>
                  <a:gd name="T65" fmla="*/ 136 h 456"/>
                  <a:gd name="T66" fmla="*/ 352 w 416"/>
                  <a:gd name="T67" fmla="*/ 152 h 456"/>
                  <a:gd name="T68" fmla="*/ 368 w 416"/>
                  <a:gd name="T69" fmla="*/ 160 h 456"/>
                  <a:gd name="T70" fmla="*/ 376 w 416"/>
                  <a:gd name="T71" fmla="*/ 176 h 456"/>
                  <a:gd name="T72" fmla="*/ 368 w 416"/>
                  <a:gd name="T73" fmla="*/ 184 h 456"/>
                  <a:gd name="T74" fmla="*/ 360 w 416"/>
                  <a:gd name="T75" fmla="*/ 208 h 456"/>
                  <a:gd name="T76" fmla="*/ 352 w 416"/>
                  <a:gd name="T77" fmla="*/ 232 h 456"/>
                  <a:gd name="T78" fmla="*/ 368 w 416"/>
                  <a:gd name="T79" fmla="*/ 224 h 456"/>
                  <a:gd name="T80" fmla="*/ 376 w 416"/>
                  <a:gd name="T81" fmla="*/ 208 h 456"/>
                  <a:gd name="T82" fmla="*/ 392 w 416"/>
                  <a:gd name="T83" fmla="*/ 192 h 456"/>
                  <a:gd name="T84" fmla="*/ 400 w 416"/>
                  <a:gd name="T85" fmla="*/ 160 h 456"/>
                  <a:gd name="T86" fmla="*/ 416 w 416"/>
                  <a:gd name="T87" fmla="*/ 152 h 456"/>
                  <a:gd name="T88" fmla="*/ 416 w 416"/>
                  <a:gd name="T89" fmla="*/ 160 h 456"/>
                  <a:gd name="T90" fmla="*/ 416 w 416"/>
                  <a:gd name="T91" fmla="*/ 176 h 456"/>
                  <a:gd name="T92" fmla="*/ 408 w 416"/>
                  <a:gd name="T93" fmla="*/ 192 h 456"/>
                  <a:gd name="T94" fmla="*/ 392 w 416"/>
                  <a:gd name="T95" fmla="*/ 256 h 456"/>
                  <a:gd name="T96" fmla="*/ 384 w 416"/>
                  <a:gd name="T97" fmla="*/ 272 h 456"/>
                  <a:gd name="T98" fmla="*/ 384 w 416"/>
                  <a:gd name="T99" fmla="*/ 320 h 456"/>
                  <a:gd name="T100" fmla="*/ 376 w 416"/>
                  <a:gd name="T101" fmla="*/ 352 h 456"/>
                  <a:gd name="T102" fmla="*/ 384 w 416"/>
                  <a:gd name="T103" fmla="*/ 400 h 456"/>
                  <a:gd name="T104" fmla="*/ 384 w 416"/>
                  <a:gd name="T105" fmla="*/ 432 h 456"/>
                  <a:gd name="T106" fmla="*/ 176 w 416"/>
                  <a:gd name="T107" fmla="*/ 45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6" h="456">
                    <a:moveTo>
                      <a:pt x="176" y="448"/>
                    </a:moveTo>
                    <a:lnTo>
                      <a:pt x="168" y="440"/>
                    </a:lnTo>
                    <a:lnTo>
                      <a:pt x="160" y="440"/>
                    </a:lnTo>
                    <a:lnTo>
                      <a:pt x="144" y="432"/>
                    </a:lnTo>
                    <a:lnTo>
                      <a:pt x="144" y="432"/>
                    </a:lnTo>
                    <a:lnTo>
                      <a:pt x="144" y="432"/>
                    </a:lnTo>
                    <a:lnTo>
                      <a:pt x="144" y="424"/>
                    </a:lnTo>
                    <a:lnTo>
                      <a:pt x="136" y="408"/>
                    </a:lnTo>
                    <a:lnTo>
                      <a:pt x="136" y="400"/>
                    </a:lnTo>
                    <a:lnTo>
                      <a:pt x="136" y="392"/>
                    </a:lnTo>
                    <a:lnTo>
                      <a:pt x="136" y="384"/>
                    </a:lnTo>
                    <a:lnTo>
                      <a:pt x="136" y="376"/>
                    </a:lnTo>
                    <a:lnTo>
                      <a:pt x="136" y="368"/>
                    </a:lnTo>
                    <a:lnTo>
                      <a:pt x="136" y="368"/>
                    </a:lnTo>
                    <a:lnTo>
                      <a:pt x="128" y="352"/>
                    </a:lnTo>
                    <a:lnTo>
                      <a:pt x="128" y="352"/>
                    </a:lnTo>
                    <a:lnTo>
                      <a:pt x="128" y="352"/>
                    </a:lnTo>
                    <a:lnTo>
                      <a:pt x="128" y="344"/>
                    </a:lnTo>
                    <a:lnTo>
                      <a:pt x="120" y="312"/>
                    </a:lnTo>
                    <a:lnTo>
                      <a:pt x="96" y="304"/>
                    </a:lnTo>
                    <a:lnTo>
                      <a:pt x="72" y="280"/>
                    </a:lnTo>
                    <a:lnTo>
                      <a:pt x="72" y="264"/>
                    </a:lnTo>
                    <a:lnTo>
                      <a:pt x="72" y="264"/>
                    </a:lnTo>
                    <a:lnTo>
                      <a:pt x="48" y="256"/>
                    </a:lnTo>
                    <a:lnTo>
                      <a:pt x="48" y="256"/>
                    </a:lnTo>
                    <a:lnTo>
                      <a:pt x="40" y="248"/>
                    </a:lnTo>
                    <a:lnTo>
                      <a:pt x="40" y="248"/>
                    </a:lnTo>
                    <a:lnTo>
                      <a:pt x="40" y="248"/>
                    </a:lnTo>
                    <a:lnTo>
                      <a:pt x="40" y="248"/>
                    </a:lnTo>
                    <a:lnTo>
                      <a:pt x="32" y="248"/>
                    </a:lnTo>
                    <a:lnTo>
                      <a:pt x="32" y="248"/>
                    </a:lnTo>
                    <a:lnTo>
                      <a:pt x="24" y="248"/>
                    </a:lnTo>
                    <a:lnTo>
                      <a:pt x="8" y="232"/>
                    </a:lnTo>
                    <a:lnTo>
                      <a:pt x="8" y="232"/>
                    </a:lnTo>
                    <a:lnTo>
                      <a:pt x="8" y="224"/>
                    </a:lnTo>
                    <a:lnTo>
                      <a:pt x="16" y="216"/>
                    </a:lnTo>
                    <a:lnTo>
                      <a:pt x="16" y="208"/>
                    </a:lnTo>
                    <a:lnTo>
                      <a:pt x="8" y="200"/>
                    </a:lnTo>
                    <a:lnTo>
                      <a:pt x="8" y="192"/>
                    </a:lnTo>
                    <a:lnTo>
                      <a:pt x="8" y="184"/>
                    </a:lnTo>
                    <a:lnTo>
                      <a:pt x="16" y="160"/>
                    </a:lnTo>
                    <a:lnTo>
                      <a:pt x="16" y="160"/>
                    </a:lnTo>
                    <a:lnTo>
                      <a:pt x="16" y="160"/>
                    </a:lnTo>
                    <a:lnTo>
                      <a:pt x="8" y="152"/>
                    </a:lnTo>
                    <a:lnTo>
                      <a:pt x="8" y="152"/>
                    </a:lnTo>
                    <a:lnTo>
                      <a:pt x="0" y="152"/>
                    </a:lnTo>
                    <a:lnTo>
                      <a:pt x="0" y="152"/>
                    </a:lnTo>
                    <a:lnTo>
                      <a:pt x="0" y="136"/>
                    </a:lnTo>
                    <a:lnTo>
                      <a:pt x="0" y="136"/>
                    </a:lnTo>
                    <a:lnTo>
                      <a:pt x="0" y="128"/>
                    </a:lnTo>
                    <a:lnTo>
                      <a:pt x="8" y="120"/>
                    </a:lnTo>
                    <a:lnTo>
                      <a:pt x="32" y="104"/>
                    </a:lnTo>
                    <a:lnTo>
                      <a:pt x="40" y="96"/>
                    </a:lnTo>
                    <a:lnTo>
                      <a:pt x="40" y="96"/>
                    </a:lnTo>
                    <a:lnTo>
                      <a:pt x="40" y="40"/>
                    </a:lnTo>
                    <a:lnTo>
                      <a:pt x="32" y="40"/>
                    </a:lnTo>
                    <a:lnTo>
                      <a:pt x="40" y="32"/>
                    </a:lnTo>
                    <a:lnTo>
                      <a:pt x="48" y="24"/>
                    </a:lnTo>
                    <a:lnTo>
                      <a:pt x="48" y="24"/>
                    </a:lnTo>
                    <a:lnTo>
                      <a:pt x="56" y="24"/>
                    </a:lnTo>
                    <a:lnTo>
                      <a:pt x="64" y="32"/>
                    </a:lnTo>
                    <a:lnTo>
                      <a:pt x="72" y="32"/>
                    </a:lnTo>
                    <a:lnTo>
                      <a:pt x="88" y="24"/>
                    </a:lnTo>
                    <a:lnTo>
                      <a:pt x="96" y="24"/>
                    </a:lnTo>
                    <a:lnTo>
                      <a:pt x="96" y="24"/>
                    </a:lnTo>
                    <a:lnTo>
                      <a:pt x="96" y="24"/>
                    </a:lnTo>
                    <a:lnTo>
                      <a:pt x="112" y="16"/>
                    </a:lnTo>
                    <a:lnTo>
                      <a:pt x="128" y="8"/>
                    </a:lnTo>
                    <a:lnTo>
                      <a:pt x="136" y="0"/>
                    </a:lnTo>
                    <a:lnTo>
                      <a:pt x="136" y="0"/>
                    </a:lnTo>
                    <a:lnTo>
                      <a:pt x="144" y="8"/>
                    </a:lnTo>
                    <a:lnTo>
                      <a:pt x="144" y="8"/>
                    </a:lnTo>
                    <a:lnTo>
                      <a:pt x="136" y="16"/>
                    </a:lnTo>
                    <a:lnTo>
                      <a:pt x="136" y="24"/>
                    </a:lnTo>
                    <a:lnTo>
                      <a:pt x="136" y="32"/>
                    </a:lnTo>
                    <a:lnTo>
                      <a:pt x="136" y="40"/>
                    </a:lnTo>
                    <a:lnTo>
                      <a:pt x="136" y="40"/>
                    </a:lnTo>
                    <a:lnTo>
                      <a:pt x="136" y="40"/>
                    </a:lnTo>
                    <a:lnTo>
                      <a:pt x="144" y="32"/>
                    </a:lnTo>
                    <a:lnTo>
                      <a:pt x="152" y="32"/>
                    </a:lnTo>
                    <a:lnTo>
                      <a:pt x="152" y="32"/>
                    </a:lnTo>
                    <a:lnTo>
                      <a:pt x="152" y="32"/>
                    </a:lnTo>
                    <a:lnTo>
                      <a:pt x="168" y="40"/>
                    </a:lnTo>
                    <a:lnTo>
                      <a:pt x="168" y="40"/>
                    </a:lnTo>
                    <a:lnTo>
                      <a:pt x="168" y="40"/>
                    </a:lnTo>
                    <a:lnTo>
                      <a:pt x="184" y="40"/>
                    </a:lnTo>
                    <a:lnTo>
                      <a:pt x="192" y="56"/>
                    </a:lnTo>
                    <a:lnTo>
                      <a:pt x="192" y="64"/>
                    </a:lnTo>
                    <a:lnTo>
                      <a:pt x="224" y="64"/>
                    </a:lnTo>
                    <a:lnTo>
                      <a:pt x="272" y="72"/>
                    </a:lnTo>
                    <a:lnTo>
                      <a:pt x="280" y="88"/>
                    </a:lnTo>
                    <a:lnTo>
                      <a:pt x="280" y="88"/>
                    </a:lnTo>
                    <a:lnTo>
                      <a:pt x="328" y="96"/>
                    </a:lnTo>
                    <a:lnTo>
                      <a:pt x="336" y="96"/>
                    </a:lnTo>
                    <a:lnTo>
                      <a:pt x="336" y="104"/>
                    </a:lnTo>
                    <a:lnTo>
                      <a:pt x="336" y="104"/>
                    </a:lnTo>
                    <a:lnTo>
                      <a:pt x="344" y="104"/>
                    </a:lnTo>
                    <a:lnTo>
                      <a:pt x="360" y="112"/>
                    </a:lnTo>
                    <a:lnTo>
                      <a:pt x="360" y="136"/>
                    </a:lnTo>
                    <a:lnTo>
                      <a:pt x="352" y="144"/>
                    </a:lnTo>
                    <a:lnTo>
                      <a:pt x="352" y="152"/>
                    </a:lnTo>
                    <a:lnTo>
                      <a:pt x="352" y="152"/>
                    </a:lnTo>
                    <a:lnTo>
                      <a:pt x="368" y="152"/>
                    </a:lnTo>
                    <a:lnTo>
                      <a:pt x="368" y="152"/>
                    </a:lnTo>
                    <a:lnTo>
                      <a:pt x="368" y="160"/>
                    </a:lnTo>
                    <a:lnTo>
                      <a:pt x="368" y="176"/>
                    </a:lnTo>
                    <a:lnTo>
                      <a:pt x="376" y="176"/>
                    </a:lnTo>
                    <a:lnTo>
                      <a:pt x="376" y="176"/>
                    </a:lnTo>
                    <a:lnTo>
                      <a:pt x="376" y="176"/>
                    </a:lnTo>
                    <a:lnTo>
                      <a:pt x="376" y="176"/>
                    </a:lnTo>
                    <a:lnTo>
                      <a:pt x="368" y="184"/>
                    </a:lnTo>
                    <a:lnTo>
                      <a:pt x="360" y="192"/>
                    </a:lnTo>
                    <a:lnTo>
                      <a:pt x="360" y="200"/>
                    </a:lnTo>
                    <a:lnTo>
                      <a:pt x="360" y="208"/>
                    </a:lnTo>
                    <a:lnTo>
                      <a:pt x="352" y="216"/>
                    </a:lnTo>
                    <a:lnTo>
                      <a:pt x="352" y="232"/>
                    </a:lnTo>
                    <a:lnTo>
                      <a:pt x="352" y="232"/>
                    </a:lnTo>
                    <a:lnTo>
                      <a:pt x="352" y="232"/>
                    </a:lnTo>
                    <a:lnTo>
                      <a:pt x="360" y="232"/>
                    </a:lnTo>
                    <a:lnTo>
                      <a:pt x="368" y="224"/>
                    </a:lnTo>
                    <a:lnTo>
                      <a:pt x="376" y="216"/>
                    </a:lnTo>
                    <a:lnTo>
                      <a:pt x="376" y="216"/>
                    </a:lnTo>
                    <a:lnTo>
                      <a:pt x="376" y="208"/>
                    </a:lnTo>
                    <a:lnTo>
                      <a:pt x="384" y="192"/>
                    </a:lnTo>
                    <a:lnTo>
                      <a:pt x="392" y="192"/>
                    </a:lnTo>
                    <a:lnTo>
                      <a:pt x="392" y="192"/>
                    </a:lnTo>
                    <a:lnTo>
                      <a:pt x="392" y="184"/>
                    </a:lnTo>
                    <a:lnTo>
                      <a:pt x="392" y="176"/>
                    </a:lnTo>
                    <a:lnTo>
                      <a:pt x="400" y="160"/>
                    </a:lnTo>
                    <a:lnTo>
                      <a:pt x="416" y="152"/>
                    </a:lnTo>
                    <a:lnTo>
                      <a:pt x="416" y="152"/>
                    </a:lnTo>
                    <a:lnTo>
                      <a:pt x="416" y="152"/>
                    </a:lnTo>
                    <a:lnTo>
                      <a:pt x="416" y="152"/>
                    </a:lnTo>
                    <a:lnTo>
                      <a:pt x="416" y="160"/>
                    </a:lnTo>
                    <a:lnTo>
                      <a:pt x="416" y="160"/>
                    </a:lnTo>
                    <a:lnTo>
                      <a:pt x="416" y="168"/>
                    </a:lnTo>
                    <a:lnTo>
                      <a:pt x="416" y="168"/>
                    </a:lnTo>
                    <a:lnTo>
                      <a:pt x="416" y="176"/>
                    </a:lnTo>
                    <a:lnTo>
                      <a:pt x="408" y="184"/>
                    </a:lnTo>
                    <a:lnTo>
                      <a:pt x="408" y="192"/>
                    </a:lnTo>
                    <a:lnTo>
                      <a:pt x="408" y="192"/>
                    </a:lnTo>
                    <a:lnTo>
                      <a:pt x="408" y="200"/>
                    </a:lnTo>
                    <a:lnTo>
                      <a:pt x="392" y="232"/>
                    </a:lnTo>
                    <a:lnTo>
                      <a:pt x="392" y="256"/>
                    </a:lnTo>
                    <a:lnTo>
                      <a:pt x="392" y="264"/>
                    </a:lnTo>
                    <a:lnTo>
                      <a:pt x="392" y="264"/>
                    </a:lnTo>
                    <a:lnTo>
                      <a:pt x="384" y="272"/>
                    </a:lnTo>
                    <a:lnTo>
                      <a:pt x="376" y="288"/>
                    </a:lnTo>
                    <a:lnTo>
                      <a:pt x="384" y="304"/>
                    </a:lnTo>
                    <a:lnTo>
                      <a:pt x="384" y="320"/>
                    </a:lnTo>
                    <a:lnTo>
                      <a:pt x="384" y="320"/>
                    </a:lnTo>
                    <a:lnTo>
                      <a:pt x="376" y="328"/>
                    </a:lnTo>
                    <a:lnTo>
                      <a:pt x="376" y="352"/>
                    </a:lnTo>
                    <a:lnTo>
                      <a:pt x="376" y="384"/>
                    </a:lnTo>
                    <a:lnTo>
                      <a:pt x="384" y="400"/>
                    </a:lnTo>
                    <a:lnTo>
                      <a:pt x="384" y="400"/>
                    </a:lnTo>
                    <a:lnTo>
                      <a:pt x="384" y="408"/>
                    </a:lnTo>
                    <a:lnTo>
                      <a:pt x="384" y="416"/>
                    </a:lnTo>
                    <a:lnTo>
                      <a:pt x="384" y="432"/>
                    </a:lnTo>
                    <a:lnTo>
                      <a:pt x="384" y="440"/>
                    </a:lnTo>
                    <a:lnTo>
                      <a:pt x="384" y="440"/>
                    </a:lnTo>
                    <a:lnTo>
                      <a:pt x="176" y="456"/>
                    </a:lnTo>
                    <a:lnTo>
                      <a:pt x="176" y="456"/>
                    </a:lnTo>
                    <a:lnTo>
                      <a:pt x="176" y="448"/>
                    </a:lnTo>
                    <a:close/>
                  </a:path>
                </a:pathLst>
              </a:custGeom>
              <a:solidFill>
                <a:srgbClr val="CDCDCD"/>
              </a:solidFill>
              <a:ln w="6350" cmpd="sng">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Gotham-Bold" panose="02000804030000020004" pitchFamily="2" charset="0"/>
                  <a:ea typeface="+mn-ea"/>
                  <a:cs typeface="+mn-cs"/>
                </a:endParaRPr>
              </a:p>
            </p:txBody>
          </p:sp>
          <p:sp>
            <p:nvSpPr>
              <p:cNvPr id="45" name="Freeform 87">
                <a:extLst>
                  <a:ext uri="{FF2B5EF4-FFF2-40B4-BE49-F238E27FC236}">
                    <a16:creationId xmlns:a16="http://schemas.microsoft.com/office/drawing/2014/main" id="{2694D735-CB5E-C8D2-2F0D-4F6CA6D97361}"/>
                  </a:ext>
                </a:extLst>
              </p:cNvPr>
              <p:cNvSpPr>
                <a:spLocks/>
              </p:cNvSpPr>
              <p:nvPr/>
            </p:nvSpPr>
            <p:spPr bwMode="gray">
              <a:xfrm>
                <a:off x="3555" y="1837"/>
                <a:ext cx="335" cy="567"/>
              </a:xfrm>
              <a:custGeom>
                <a:avLst/>
                <a:gdLst>
                  <a:gd name="T0" fmla="*/ 240 w 320"/>
                  <a:gd name="T1" fmla="*/ 544 h 568"/>
                  <a:gd name="T2" fmla="*/ 264 w 320"/>
                  <a:gd name="T3" fmla="*/ 544 h 568"/>
                  <a:gd name="T4" fmla="*/ 256 w 320"/>
                  <a:gd name="T5" fmla="*/ 520 h 568"/>
                  <a:gd name="T6" fmla="*/ 288 w 320"/>
                  <a:gd name="T7" fmla="*/ 504 h 568"/>
                  <a:gd name="T8" fmla="*/ 280 w 320"/>
                  <a:gd name="T9" fmla="*/ 496 h 568"/>
                  <a:gd name="T10" fmla="*/ 288 w 320"/>
                  <a:gd name="T11" fmla="*/ 480 h 568"/>
                  <a:gd name="T12" fmla="*/ 288 w 320"/>
                  <a:gd name="T13" fmla="*/ 464 h 568"/>
                  <a:gd name="T14" fmla="*/ 296 w 320"/>
                  <a:gd name="T15" fmla="*/ 448 h 568"/>
                  <a:gd name="T16" fmla="*/ 304 w 320"/>
                  <a:gd name="T17" fmla="*/ 424 h 568"/>
                  <a:gd name="T18" fmla="*/ 320 w 320"/>
                  <a:gd name="T19" fmla="*/ 384 h 568"/>
                  <a:gd name="T20" fmla="*/ 320 w 320"/>
                  <a:gd name="T21" fmla="*/ 344 h 568"/>
                  <a:gd name="T22" fmla="*/ 312 w 320"/>
                  <a:gd name="T23" fmla="*/ 320 h 568"/>
                  <a:gd name="T24" fmla="*/ 296 w 320"/>
                  <a:gd name="T25" fmla="*/ 72 h 568"/>
                  <a:gd name="T26" fmla="*/ 280 w 320"/>
                  <a:gd name="T27" fmla="*/ 56 h 568"/>
                  <a:gd name="T28" fmla="*/ 280 w 320"/>
                  <a:gd name="T29" fmla="*/ 40 h 568"/>
                  <a:gd name="T30" fmla="*/ 264 w 320"/>
                  <a:gd name="T31" fmla="*/ 8 h 568"/>
                  <a:gd name="T32" fmla="*/ 56 w 320"/>
                  <a:gd name="T33" fmla="*/ 16 h 568"/>
                  <a:gd name="T34" fmla="*/ 72 w 320"/>
                  <a:gd name="T35" fmla="*/ 32 h 568"/>
                  <a:gd name="T36" fmla="*/ 72 w 320"/>
                  <a:gd name="T37" fmla="*/ 40 h 568"/>
                  <a:gd name="T38" fmla="*/ 96 w 320"/>
                  <a:gd name="T39" fmla="*/ 48 h 568"/>
                  <a:gd name="T40" fmla="*/ 88 w 320"/>
                  <a:gd name="T41" fmla="*/ 88 h 568"/>
                  <a:gd name="T42" fmla="*/ 80 w 320"/>
                  <a:gd name="T43" fmla="*/ 96 h 568"/>
                  <a:gd name="T44" fmla="*/ 64 w 320"/>
                  <a:gd name="T45" fmla="*/ 112 h 568"/>
                  <a:gd name="T46" fmla="*/ 32 w 320"/>
                  <a:gd name="T47" fmla="*/ 128 h 568"/>
                  <a:gd name="T48" fmla="*/ 40 w 320"/>
                  <a:gd name="T49" fmla="*/ 168 h 568"/>
                  <a:gd name="T50" fmla="*/ 32 w 320"/>
                  <a:gd name="T51" fmla="*/ 192 h 568"/>
                  <a:gd name="T52" fmla="*/ 8 w 320"/>
                  <a:gd name="T53" fmla="*/ 208 h 568"/>
                  <a:gd name="T54" fmla="*/ 16 w 320"/>
                  <a:gd name="T55" fmla="*/ 224 h 568"/>
                  <a:gd name="T56" fmla="*/ 8 w 320"/>
                  <a:gd name="T57" fmla="*/ 232 h 568"/>
                  <a:gd name="T58" fmla="*/ 0 w 320"/>
                  <a:gd name="T59" fmla="*/ 248 h 568"/>
                  <a:gd name="T60" fmla="*/ 56 w 320"/>
                  <a:gd name="T61" fmla="*/ 336 h 568"/>
                  <a:gd name="T62" fmla="*/ 88 w 320"/>
                  <a:gd name="T63" fmla="*/ 384 h 568"/>
                  <a:gd name="T64" fmla="*/ 120 w 320"/>
                  <a:gd name="T65" fmla="*/ 384 h 568"/>
                  <a:gd name="T66" fmla="*/ 112 w 320"/>
                  <a:gd name="T67" fmla="*/ 424 h 568"/>
                  <a:gd name="T68" fmla="*/ 104 w 320"/>
                  <a:gd name="T69" fmla="*/ 448 h 568"/>
                  <a:gd name="T70" fmla="*/ 136 w 320"/>
                  <a:gd name="T71" fmla="*/ 472 h 568"/>
                  <a:gd name="T72" fmla="*/ 136 w 320"/>
                  <a:gd name="T73" fmla="*/ 480 h 568"/>
                  <a:gd name="T74" fmla="*/ 160 w 320"/>
                  <a:gd name="T75" fmla="*/ 488 h 568"/>
                  <a:gd name="T76" fmla="*/ 176 w 320"/>
                  <a:gd name="T77" fmla="*/ 496 h 568"/>
                  <a:gd name="T78" fmla="*/ 184 w 320"/>
                  <a:gd name="T79" fmla="*/ 528 h 568"/>
                  <a:gd name="T80" fmla="*/ 176 w 320"/>
                  <a:gd name="T81" fmla="*/ 544 h 568"/>
                  <a:gd name="T82" fmla="*/ 184 w 320"/>
                  <a:gd name="T83" fmla="*/ 552 h 568"/>
                  <a:gd name="T84" fmla="*/ 192 w 320"/>
                  <a:gd name="T85" fmla="*/ 568 h 568"/>
                  <a:gd name="T86" fmla="*/ 192 w 320"/>
                  <a:gd name="T87" fmla="*/ 560 h 568"/>
                  <a:gd name="T88" fmla="*/ 200 w 320"/>
                  <a:gd name="T89" fmla="*/ 560 h 568"/>
                  <a:gd name="T90" fmla="*/ 208 w 320"/>
                  <a:gd name="T91" fmla="*/ 552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0" h="568">
                    <a:moveTo>
                      <a:pt x="216" y="544"/>
                    </a:moveTo>
                    <a:lnTo>
                      <a:pt x="232" y="544"/>
                    </a:lnTo>
                    <a:lnTo>
                      <a:pt x="240" y="544"/>
                    </a:lnTo>
                    <a:lnTo>
                      <a:pt x="256" y="552"/>
                    </a:lnTo>
                    <a:lnTo>
                      <a:pt x="264" y="552"/>
                    </a:lnTo>
                    <a:lnTo>
                      <a:pt x="264" y="544"/>
                    </a:lnTo>
                    <a:lnTo>
                      <a:pt x="264" y="544"/>
                    </a:lnTo>
                    <a:lnTo>
                      <a:pt x="256" y="536"/>
                    </a:lnTo>
                    <a:lnTo>
                      <a:pt x="256" y="520"/>
                    </a:lnTo>
                    <a:lnTo>
                      <a:pt x="272" y="512"/>
                    </a:lnTo>
                    <a:lnTo>
                      <a:pt x="288" y="512"/>
                    </a:lnTo>
                    <a:lnTo>
                      <a:pt x="288" y="504"/>
                    </a:lnTo>
                    <a:lnTo>
                      <a:pt x="288" y="504"/>
                    </a:lnTo>
                    <a:lnTo>
                      <a:pt x="280" y="496"/>
                    </a:lnTo>
                    <a:lnTo>
                      <a:pt x="280" y="496"/>
                    </a:lnTo>
                    <a:lnTo>
                      <a:pt x="288" y="488"/>
                    </a:lnTo>
                    <a:lnTo>
                      <a:pt x="288" y="488"/>
                    </a:lnTo>
                    <a:lnTo>
                      <a:pt x="288" y="480"/>
                    </a:lnTo>
                    <a:lnTo>
                      <a:pt x="288" y="480"/>
                    </a:lnTo>
                    <a:lnTo>
                      <a:pt x="288" y="472"/>
                    </a:lnTo>
                    <a:lnTo>
                      <a:pt x="288" y="464"/>
                    </a:lnTo>
                    <a:lnTo>
                      <a:pt x="288" y="456"/>
                    </a:lnTo>
                    <a:lnTo>
                      <a:pt x="296" y="456"/>
                    </a:lnTo>
                    <a:lnTo>
                      <a:pt x="296" y="448"/>
                    </a:lnTo>
                    <a:lnTo>
                      <a:pt x="296" y="432"/>
                    </a:lnTo>
                    <a:lnTo>
                      <a:pt x="296" y="432"/>
                    </a:lnTo>
                    <a:lnTo>
                      <a:pt x="304" y="424"/>
                    </a:lnTo>
                    <a:lnTo>
                      <a:pt x="312" y="400"/>
                    </a:lnTo>
                    <a:lnTo>
                      <a:pt x="320" y="392"/>
                    </a:lnTo>
                    <a:lnTo>
                      <a:pt x="320" y="384"/>
                    </a:lnTo>
                    <a:lnTo>
                      <a:pt x="320" y="376"/>
                    </a:lnTo>
                    <a:lnTo>
                      <a:pt x="320" y="360"/>
                    </a:lnTo>
                    <a:lnTo>
                      <a:pt x="320" y="344"/>
                    </a:lnTo>
                    <a:lnTo>
                      <a:pt x="312" y="344"/>
                    </a:lnTo>
                    <a:lnTo>
                      <a:pt x="312" y="336"/>
                    </a:lnTo>
                    <a:lnTo>
                      <a:pt x="312" y="320"/>
                    </a:lnTo>
                    <a:lnTo>
                      <a:pt x="312" y="320"/>
                    </a:lnTo>
                    <a:lnTo>
                      <a:pt x="312" y="312"/>
                    </a:lnTo>
                    <a:lnTo>
                      <a:pt x="296" y="72"/>
                    </a:lnTo>
                    <a:lnTo>
                      <a:pt x="296" y="72"/>
                    </a:lnTo>
                    <a:lnTo>
                      <a:pt x="288" y="72"/>
                    </a:lnTo>
                    <a:lnTo>
                      <a:pt x="280" y="56"/>
                    </a:lnTo>
                    <a:lnTo>
                      <a:pt x="280" y="48"/>
                    </a:lnTo>
                    <a:lnTo>
                      <a:pt x="280" y="40"/>
                    </a:lnTo>
                    <a:lnTo>
                      <a:pt x="280" y="40"/>
                    </a:lnTo>
                    <a:lnTo>
                      <a:pt x="264" y="32"/>
                    </a:lnTo>
                    <a:lnTo>
                      <a:pt x="264" y="16"/>
                    </a:lnTo>
                    <a:lnTo>
                      <a:pt x="264" y="8"/>
                    </a:lnTo>
                    <a:lnTo>
                      <a:pt x="264" y="0"/>
                    </a:lnTo>
                    <a:lnTo>
                      <a:pt x="264" y="0"/>
                    </a:lnTo>
                    <a:lnTo>
                      <a:pt x="56" y="16"/>
                    </a:lnTo>
                    <a:lnTo>
                      <a:pt x="56" y="16"/>
                    </a:lnTo>
                    <a:lnTo>
                      <a:pt x="64" y="16"/>
                    </a:lnTo>
                    <a:lnTo>
                      <a:pt x="72" y="32"/>
                    </a:lnTo>
                    <a:lnTo>
                      <a:pt x="72" y="32"/>
                    </a:lnTo>
                    <a:lnTo>
                      <a:pt x="72" y="40"/>
                    </a:lnTo>
                    <a:lnTo>
                      <a:pt x="72" y="40"/>
                    </a:lnTo>
                    <a:lnTo>
                      <a:pt x="80" y="40"/>
                    </a:lnTo>
                    <a:lnTo>
                      <a:pt x="88" y="48"/>
                    </a:lnTo>
                    <a:lnTo>
                      <a:pt x="96" y="48"/>
                    </a:lnTo>
                    <a:lnTo>
                      <a:pt x="96" y="64"/>
                    </a:lnTo>
                    <a:lnTo>
                      <a:pt x="96" y="72"/>
                    </a:lnTo>
                    <a:lnTo>
                      <a:pt x="88" y="88"/>
                    </a:lnTo>
                    <a:lnTo>
                      <a:pt x="88" y="88"/>
                    </a:lnTo>
                    <a:lnTo>
                      <a:pt x="80" y="88"/>
                    </a:lnTo>
                    <a:lnTo>
                      <a:pt x="80" y="96"/>
                    </a:lnTo>
                    <a:lnTo>
                      <a:pt x="80" y="104"/>
                    </a:lnTo>
                    <a:lnTo>
                      <a:pt x="80" y="112"/>
                    </a:lnTo>
                    <a:lnTo>
                      <a:pt x="64" y="112"/>
                    </a:lnTo>
                    <a:lnTo>
                      <a:pt x="64" y="120"/>
                    </a:lnTo>
                    <a:lnTo>
                      <a:pt x="48" y="120"/>
                    </a:lnTo>
                    <a:lnTo>
                      <a:pt x="32" y="128"/>
                    </a:lnTo>
                    <a:lnTo>
                      <a:pt x="32" y="144"/>
                    </a:lnTo>
                    <a:lnTo>
                      <a:pt x="32" y="152"/>
                    </a:lnTo>
                    <a:lnTo>
                      <a:pt x="40" y="168"/>
                    </a:lnTo>
                    <a:lnTo>
                      <a:pt x="40" y="176"/>
                    </a:lnTo>
                    <a:lnTo>
                      <a:pt x="32" y="184"/>
                    </a:lnTo>
                    <a:lnTo>
                      <a:pt x="32" y="192"/>
                    </a:lnTo>
                    <a:lnTo>
                      <a:pt x="32" y="200"/>
                    </a:lnTo>
                    <a:lnTo>
                      <a:pt x="24" y="208"/>
                    </a:lnTo>
                    <a:lnTo>
                      <a:pt x="8" y="208"/>
                    </a:lnTo>
                    <a:lnTo>
                      <a:pt x="8" y="224"/>
                    </a:lnTo>
                    <a:lnTo>
                      <a:pt x="16" y="224"/>
                    </a:lnTo>
                    <a:lnTo>
                      <a:pt x="16" y="224"/>
                    </a:lnTo>
                    <a:lnTo>
                      <a:pt x="16" y="224"/>
                    </a:lnTo>
                    <a:lnTo>
                      <a:pt x="8" y="232"/>
                    </a:lnTo>
                    <a:lnTo>
                      <a:pt x="8" y="232"/>
                    </a:lnTo>
                    <a:lnTo>
                      <a:pt x="8" y="232"/>
                    </a:lnTo>
                    <a:lnTo>
                      <a:pt x="8" y="240"/>
                    </a:lnTo>
                    <a:lnTo>
                      <a:pt x="0" y="248"/>
                    </a:lnTo>
                    <a:lnTo>
                      <a:pt x="0" y="272"/>
                    </a:lnTo>
                    <a:lnTo>
                      <a:pt x="24" y="312"/>
                    </a:lnTo>
                    <a:lnTo>
                      <a:pt x="56" y="336"/>
                    </a:lnTo>
                    <a:lnTo>
                      <a:pt x="72" y="344"/>
                    </a:lnTo>
                    <a:lnTo>
                      <a:pt x="72" y="384"/>
                    </a:lnTo>
                    <a:lnTo>
                      <a:pt x="88" y="384"/>
                    </a:lnTo>
                    <a:lnTo>
                      <a:pt x="88" y="368"/>
                    </a:lnTo>
                    <a:lnTo>
                      <a:pt x="104" y="376"/>
                    </a:lnTo>
                    <a:lnTo>
                      <a:pt x="120" y="384"/>
                    </a:lnTo>
                    <a:lnTo>
                      <a:pt x="120" y="392"/>
                    </a:lnTo>
                    <a:lnTo>
                      <a:pt x="112" y="408"/>
                    </a:lnTo>
                    <a:lnTo>
                      <a:pt x="112" y="424"/>
                    </a:lnTo>
                    <a:lnTo>
                      <a:pt x="104" y="432"/>
                    </a:lnTo>
                    <a:lnTo>
                      <a:pt x="104" y="432"/>
                    </a:lnTo>
                    <a:lnTo>
                      <a:pt x="104" y="448"/>
                    </a:lnTo>
                    <a:lnTo>
                      <a:pt x="112" y="464"/>
                    </a:lnTo>
                    <a:lnTo>
                      <a:pt x="136" y="472"/>
                    </a:lnTo>
                    <a:lnTo>
                      <a:pt x="136" y="472"/>
                    </a:lnTo>
                    <a:lnTo>
                      <a:pt x="136" y="472"/>
                    </a:lnTo>
                    <a:lnTo>
                      <a:pt x="136" y="480"/>
                    </a:lnTo>
                    <a:lnTo>
                      <a:pt x="136" y="480"/>
                    </a:lnTo>
                    <a:lnTo>
                      <a:pt x="152" y="480"/>
                    </a:lnTo>
                    <a:lnTo>
                      <a:pt x="152" y="480"/>
                    </a:lnTo>
                    <a:lnTo>
                      <a:pt x="160" y="488"/>
                    </a:lnTo>
                    <a:lnTo>
                      <a:pt x="160" y="488"/>
                    </a:lnTo>
                    <a:lnTo>
                      <a:pt x="176" y="496"/>
                    </a:lnTo>
                    <a:lnTo>
                      <a:pt x="176" y="496"/>
                    </a:lnTo>
                    <a:lnTo>
                      <a:pt x="176" y="512"/>
                    </a:lnTo>
                    <a:lnTo>
                      <a:pt x="176" y="512"/>
                    </a:lnTo>
                    <a:lnTo>
                      <a:pt x="184" y="528"/>
                    </a:lnTo>
                    <a:lnTo>
                      <a:pt x="184" y="528"/>
                    </a:lnTo>
                    <a:lnTo>
                      <a:pt x="176" y="536"/>
                    </a:lnTo>
                    <a:lnTo>
                      <a:pt x="176" y="544"/>
                    </a:lnTo>
                    <a:lnTo>
                      <a:pt x="176" y="544"/>
                    </a:lnTo>
                    <a:lnTo>
                      <a:pt x="184" y="552"/>
                    </a:lnTo>
                    <a:lnTo>
                      <a:pt x="184" y="552"/>
                    </a:lnTo>
                    <a:lnTo>
                      <a:pt x="192" y="560"/>
                    </a:lnTo>
                    <a:lnTo>
                      <a:pt x="192" y="560"/>
                    </a:lnTo>
                    <a:lnTo>
                      <a:pt x="192" y="568"/>
                    </a:lnTo>
                    <a:lnTo>
                      <a:pt x="192" y="568"/>
                    </a:lnTo>
                    <a:lnTo>
                      <a:pt x="192" y="560"/>
                    </a:lnTo>
                    <a:lnTo>
                      <a:pt x="192" y="560"/>
                    </a:lnTo>
                    <a:lnTo>
                      <a:pt x="192" y="552"/>
                    </a:lnTo>
                    <a:lnTo>
                      <a:pt x="200" y="552"/>
                    </a:lnTo>
                    <a:lnTo>
                      <a:pt x="200" y="560"/>
                    </a:lnTo>
                    <a:lnTo>
                      <a:pt x="200" y="560"/>
                    </a:lnTo>
                    <a:lnTo>
                      <a:pt x="200" y="560"/>
                    </a:lnTo>
                    <a:lnTo>
                      <a:pt x="208" y="552"/>
                    </a:lnTo>
                    <a:lnTo>
                      <a:pt x="216" y="544"/>
                    </a:lnTo>
                    <a:close/>
                  </a:path>
                </a:pathLst>
              </a:custGeom>
              <a:solidFill>
                <a:schemeClr val="tx1"/>
              </a:solidFill>
              <a:ln w="6350" cmpd="sng">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Gotham-Bold" panose="02000804030000020004" pitchFamily="2" charset="0"/>
                  <a:ea typeface="+mn-ea"/>
                  <a:cs typeface="+mn-cs"/>
                </a:endParaRPr>
              </a:p>
            </p:txBody>
          </p:sp>
          <p:sp>
            <p:nvSpPr>
              <p:cNvPr id="46" name="Freeform 88">
                <a:extLst>
                  <a:ext uri="{FF2B5EF4-FFF2-40B4-BE49-F238E27FC236}">
                    <a16:creationId xmlns:a16="http://schemas.microsoft.com/office/drawing/2014/main" id="{12E923B1-1ED5-2C72-7F63-DDFD24F5311A}"/>
                  </a:ext>
                </a:extLst>
              </p:cNvPr>
              <p:cNvSpPr>
                <a:spLocks/>
              </p:cNvSpPr>
              <p:nvPr/>
            </p:nvSpPr>
            <p:spPr bwMode="gray">
              <a:xfrm>
                <a:off x="3915" y="1479"/>
                <a:ext cx="318" cy="422"/>
              </a:xfrm>
              <a:custGeom>
                <a:avLst/>
                <a:gdLst>
                  <a:gd name="T0" fmla="*/ 264 w 304"/>
                  <a:gd name="T1" fmla="*/ 376 h 424"/>
                  <a:gd name="T2" fmla="*/ 264 w 304"/>
                  <a:gd name="T3" fmla="*/ 360 h 424"/>
                  <a:gd name="T4" fmla="*/ 280 w 304"/>
                  <a:gd name="T5" fmla="*/ 336 h 424"/>
                  <a:gd name="T6" fmla="*/ 288 w 304"/>
                  <a:gd name="T7" fmla="*/ 320 h 424"/>
                  <a:gd name="T8" fmla="*/ 288 w 304"/>
                  <a:gd name="T9" fmla="*/ 304 h 424"/>
                  <a:gd name="T10" fmla="*/ 296 w 304"/>
                  <a:gd name="T11" fmla="*/ 296 h 424"/>
                  <a:gd name="T12" fmla="*/ 304 w 304"/>
                  <a:gd name="T13" fmla="*/ 304 h 424"/>
                  <a:gd name="T14" fmla="*/ 304 w 304"/>
                  <a:gd name="T15" fmla="*/ 264 h 424"/>
                  <a:gd name="T16" fmla="*/ 264 w 304"/>
                  <a:gd name="T17" fmla="*/ 160 h 424"/>
                  <a:gd name="T18" fmla="*/ 240 w 304"/>
                  <a:gd name="T19" fmla="*/ 168 h 424"/>
                  <a:gd name="T20" fmla="*/ 232 w 304"/>
                  <a:gd name="T21" fmla="*/ 184 h 424"/>
                  <a:gd name="T22" fmla="*/ 216 w 304"/>
                  <a:gd name="T23" fmla="*/ 200 h 424"/>
                  <a:gd name="T24" fmla="*/ 216 w 304"/>
                  <a:gd name="T25" fmla="*/ 216 h 424"/>
                  <a:gd name="T26" fmla="*/ 192 w 304"/>
                  <a:gd name="T27" fmla="*/ 208 h 424"/>
                  <a:gd name="T28" fmla="*/ 192 w 304"/>
                  <a:gd name="T29" fmla="*/ 176 h 424"/>
                  <a:gd name="T30" fmla="*/ 208 w 304"/>
                  <a:gd name="T31" fmla="*/ 168 h 424"/>
                  <a:gd name="T32" fmla="*/ 216 w 304"/>
                  <a:gd name="T33" fmla="*/ 144 h 424"/>
                  <a:gd name="T34" fmla="*/ 224 w 304"/>
                  <a:gd name="T35" fmla="*/ 128 h 424"/>
                  <a:gd name="T36" fmla="*/ 216 w 304"/>
                  <a:gd name="T37" fmla="*/ 80 h 424"/>
                  <a:gd name="T38" fmla="*/ 208 w 304"/>
                  <a:gd name="T39" fmla="*/ 64 h 424"/>
                  <a:gd name="T40" fmla="*/ 216 w 304"/>
                  <a:gd name="T41" fmla="*/ 64 h 424"/>
                  <a:gd name="T42" fmla="*/ 200 w 304"/>
                  <a:gd name="T43" fmla="*/ 40 h 424"/>
                  <a:gd name="T44" fmla="*/ 176 w 304"/>
                  <a:gd name="T45" fmla="*/ 32 h 424"/>
                  <a:gd name="T46" fmla="*/ 160 w 304"/>
                  <a:gd name="T47" fmla="*/ 24 h 424"/>
                  <a:gd name="T48" fmla="*/ 144 w 304"/>
                  <a:gd name="T49" fmla="*/ 16 h 424"/>
                  <a:gd name="T50" fmla="*/ 112 w 304"/>
                  <a:gd name="T51" fmla="*/ 0 h 424"/>
                  <a:gd name="T52" fmla="*/ 104 w 304"/>
                  <a:gd name="T53" fmla="*/ 8 h 424"/>
                  <a:gd name="T54" fmla="*/ 96 w 304"/>
                  <a:gd name="T55" fmla="*/ 8 h 424"/>
                  <a:gd name="T56" fmla="*/ 88 w 304"/>
                  <a:gd name="T57" fmla="*/ 16 h 424"/>
                  <a:gd name="T58" fmla="*/ 96 w 304"/>
                  <a:gd name="T59" fmla="*/ 40 h 424"/>
                  <a:gd name="T60" fmla="*/ 96 w 304"/>
                  <a:gd name="T61" fmla="*/ 48 h 424"/>
                  <a:gd name="T62" fmla="*/ 72 w 304"/>
                  <a:gd name="T63" fmla="*/ 72 h 424"/>
                  <a:gd name="T64" fmla="*/ 64 w 304"/>
                  <a:gd name="T65" fmla="*/ 112 h 424"/>
                  <a:gd name="T66" fmla="*/ 56 w 304"/>
                  <a:gd name="T67" fmla="*/ 112 h 424"/>
                  <a:gd name="T68" fmla="*/ 56 w 304"/>
                  <a:gd name="T69" fmla="*/ 80 h 424"/>
                  <a:gd name="T70" fmla="*/ 56 w 304"/>
                  <a:gd name="T71" fmla="*/ 72 h 424"/>
                  <a:gd name="T72" fmla="*/ 40 w 304"/>
                  <a:gd name="T73" fmla="*/ 96 h 424"/>
                  <a:gd name="T74" fmla="*/ 32 w 304"/>
                  <a:gd name="T75" fmla="*/ 96 h 424"/>
                  <a:gd name="T76" fmla="*/ 24 w 304"/>
                  <a:gd name="T77" fmla="*/ 104 h 424"/>
                  <a:gd name="T78" fmla="*/ 24 w 304"/>
                  <a:gd name="T79" fmla="*/ 120 h 424"/>
                  <a:gd name="T80" fmla="*/ 16 w 304"/>
                  <a:gd name="T81" fmla="*/ 136 h 424"/>
                  <a:gd name="T82" fmla="*/ 8 w 304"/>
                  <a:gd name="T83" fmla="*/ 184 h 424"/>
                  <a:gd name="T84" fmla="*/ 8 w 304"/>
                  <a:gd name="T85" fmla="*/ 208 h 424"/>
                  <a:gd name="T86" fmla="*/ 0 w 304"/>
                  <a:gd name="T87" fmla="*/ 224 h 424"/>
                  <a:gd name="T88" fmla="*/ 32 w 304"/>
                  <a:gd name="T89" fmla="*/ 280 h 424"/>
                  <a:gd name="T90" fmla="*/ 32 w 304"/>
                  <a:gd name="T91" fmla="*/ 368 h 424"/>
                  <a:gd name="T92" fmla="*/ 16 w 304"/>
                  <a:gd name="T93" fmla="*/ 408 h 424"/>
                  <a:gd name="T94" fmla="*/ 0 w 304"/>
                  <a:gd name="T95" fmla="*/ 424 h 424"/>
                  <a:gd name="T96" fmla="*/ 152 w 304"/>
                  <a:gd name="T97" fmla="*/ 408 h 424"/>
                  <a:gd name="T98" fmla="*/ 248 w 304"/>
                  <a:gd name="T99" fmla="*/ 408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4" h="424">
                    <a:moveTo>
                      <a:pt x="248" y="400"/>
                    </a:moveTo>
                    <a:lnTo>
                      <a:pt x="248" y="392"/>
                    </a:lnTo>
                    <a:lnTo>
                      <a:pt x="264" y="376"/>
                    </a:lnTo>
                    <a:lnTo>
                      <a:pt x="264" y="368"/>
                    </a:lnTo>
                    <a:lnTo>
                      <a:pt x="264" y="368"/>
                    </a:lnTo>
                    <a:lnTo>
                      <a:pt x="264" y="360"/>
                    </a:lnTo>
                    <a:lnTo>
                      <a:pt x="264" y="344"/>
                    </a:lnTo>
                    <a:lnTo>
                      <a:pt x="272" y="336"/>
                    </a:lnTo>
                    <a:lnTo>
                      <a:pt x="280" y="336"/>
                    </a:lnTo>
                    <a:lnTo>
                      <a:pt x="288" y="328"/>
                    </a:lnTo>
                    <a:lnTo>
                      <a:pt x="288" y="328"/>
                    </a:lnTo>
                    <a:lnTo>
                      <a:pt x="288" y="320"/>
                    </a:lnTo>
                    <a:lnTo>
                      <a:pt x="288" y="312"/>
                    </a:lnTo>
                    <a:lnTo>
                      <a:pt x="288" y="312"/>
                    </a:lnTo>
                    <a:lnTo>
                      <a:pt x="288" y="304"/>
                    </a:lnTo>
                    <a:lnTo>
                      <a:pt x="288" y="296"/>
                    </a:lnTo>
                    <a:lnTo>
                      <a:pt x="296" y="296"/>
                    </a:lnTo>
                    <a:lnTo>
                      <a:pt x="296" y="296"/>
                    </a:lnTo>
                    <a:lnTo>
                      <a:pt x="296" y="296"/>
                    </a:lnTo>
                    <a:lnTo>
                      <a:pt x="304" y="304"/>
                    </a:lnTo>
                    <a:lnTo>
                      <a:pt x="304" y="304"/>
                    </a:lnTo>
                    <a:lnTo>
                      <a:pt x="304" y="296"/>
                    </a:lnTo>
                    <a:lnTo>
                      <a:pt x="304" y="264"/>
                    </a:lnTo>
                    <a:lnTo>
                      <a:pt x="304" y="264"/>
                    </a:lnTo>
                    <a:lnTo>
                      <a:pt x="296" y="200"/>
                    </a:lnTo>
                    <a:lnTo>
                      <a:pt x="272" y="160"/>
                    </a:lnTo>
                    <a:lnTo>
                      <a:pt x="264" y="160"/>
                    </a:lnTo>
                    <a:lnTo>
                      <a:pt x="256" y="160"/>
                    </a:lnTo>
                    <a:lnTo>
                      <a:pt x="248" y="168"/>
                    </a:lnTo>
                    <a:lnTo>
                      <a:pt x="240" y="168"/>
                    </a:lnTo>
                    <a:lnTo>
                      <a:pt x="240" y="168"/>
                    </a:lnTo>
                    <a:lnTo>
                      <a:pt x="232" y="176"/>
                    </a:lnTo>
                    <a:lnTo>
                      <a:pt x="232" y="184"/>
                    </a:lnTo>
                    <a:lnTo>
                      <a:pt x="232" y="184"/>
                    </a:lnTo>
                    <a:lnTo>
                      <a:pt x="224" y="200"/>
                    </a:lnTo>
                    <a:lnTo>
                      <a:pt x="216" y="200"/>
                    </a:lnTo>
                    <a:lnTo>
                      <a:pt x="216" y="200"/>
                    </a:lnTo>
                    <a:lnTo>
                      <a:pt x="216" y="208"/>
                    </a:lnTo>
                    <a:lnTo>
                      <a:pt x="216" y="216"/>
                    </a:lnTo>
                    <a:lnTo>
                      <a:pt x="208" y="216"/>
                    </a:lnTo>
                    <a:lnTo>
                      <a:pt x="200" y="208"/>
                    </a:lnTo>
                    <a:lnTo>
                      <a:pt x="192" y="208"/>
                    </a:lnTo>
                    <a:lnTo>
                      <a:pt x="192" y="192"/>
                    </a:lnTo>
                    <a:lnTo>
                      <a:pt x="192" y="192"/>
                    </a:lnTo>
                    <a:lnTo>
                      <a:pt x="192" y="176"/>
                    </a:lnTo>
                    <a:lnTo>
                      <a:pt x="200" y="176"/>
                    </a:lnTo>
                    <a:lnTo>
                      <a:pt x="200" y="176"/>
                    </a:lnTo>
                    <a:lnTo>
                      <a:pt x="208" y="168"/>
                    </a:lnTo>
                    <a:lnTo>
                      <a:pt x="208" y="168"/>
                    </a:lnTo>
                    <a:lnTo>
                      <a:pt x="216" y="144"/>
                    </a:lnTo>
                    <a:lnTo>
                      <a:pt x="216" y="144"/>
                    </a:lnTo>
                    <a:lnTo>
                      <a:pt x="224" y="136"/>
                    </a:lnTo>
                    <a:lnTo>
                      <a:pt x="224" y="136"/>
                    </a:lnTo>
                    <a:lnTo>
                      <a:pt x="224" y="128"/>
                    </a:lnTo>
                    <a:lnTo>
                      <a:pt x="224" y="104"/>
                    </a:lnTo>
                    <a:lnTo>
                      <a:pt x="224" y="96"/>
                    </a:lnTo>
                    <a:lnTo>
                      <a:pt x="216" y="80"/>
                    </a:lnTo>
                    <a:lnTo>
                      <a:pt x="208" y="72"/>
                    </a:lnTo>
                    <a:lnTo>
                      <a:pt x="208" y="64"/>
                    </a:lnTo>
                    <a:lnTo>
                      <a:pt x="208" y="64"/>
                    </a:lnTo>
                    <a:lnTo>
                      <a:pt x="216" y="64"/>
                    </a:lnTo>
                    <a:lnTo>
                      <a:pt x="216" y="64"/>
                    </a:lnTo>
                    <a:lnTo>
                      <a:pt x="216" y="64"/>
                    </a:lnTo>
                    <a:lnTo>
                      <a:pt x="224" y="64"/>
                    </a:lnTo>
                    <a:lnTo>
                      <a:pt x="216" y="56"/>
                    </a:lnTo>
                    <a:lnTo>
                      <a:pt x="200" y="40"/>
                    </a:lnTo>
                    <a:lnTo>
                      <a:pt x="200" y="40"/>
                    </a:lnTo>
                    <a:lnTo>
                      <a:pt x="192" y="40"/>
                    </a:lnTo>
                    <a:lnTo>
                      <a:pt x="176" y="32"/>
                    </a:lnTo>
                    <a:lnTo>
                      <a:pt x="168" y="24"/>
                    </a:lnTo>
                    <a:lnTo>
                      <a:pt x="168" y="24"/>
                    </a:lnTo>
                    <a:lnTo>
                      <a:pt x="160" y="24"/>
                    </a:lnTo>
                    <a:lnTo>
                      <a:pt x="160" y="24"/>
                    </a:lnTo>
                    <a:lnTo>
                      <a:pt x="144" y="16"/>
                    </a:lnTo>
                    <a:lnTo>
                      <a:pt x="144" y="16"/>
                    </a:lnTo>
                    <a:lnTo>
                      <a:pt x="128" y="8"/>
                    </a:lnTo>
                    <a:lnTo>
                      <a:pt x="128" y="8"/>
                    </a:lnTo>
                    <a:lnTo>
                      <a:pt x="112" y="0"/>
                    </a:lnTo>
                    <a:lnTo>
                      <a:pt x="112" y="0"/>
                    </a:lnTo>
                    <a:lnTo>
                      <a:pt x="104" y="0"/>
                    </a:lnTo>
                    <a:lnTo>
                      <a:pt x="104" y="8"/>
                    </a:lnTo>
                    <a:lnTo>
                      <a:pt x="104" y="8"/>
                    </a:lnTo>
                    <a:lnTo>
                      <a:pt x="96" y="8"/>
                    </a:lnTo>
                    <a:lnTo>
                      <a:pt x="96" y="8"/>
                    </a:lnTo>
                    <a:lnTo>
                      <a:pt x="96" y="16"/>
                    </a:lnTo>
                    <a:lnTo>
                      <a:pt x="96" y="16"/>
                    </a:lnTo>
                    <a:lnTo>
                      <a:pt x="88" y="16"/>
                    </a:lnTo>
                    <a:lnTo>
                      <a:pt x="88" y="32"/>
                    </a:lnTo>
                    <a:lnTo>
                      <a:pt x="88" y="32"/>
                    </a:lnTo>
                    <a:lnTo>
                      <a:pt x="96" y="40"/>
                    </a:lnTo>
                    <a:lnTo>
                      <a:pt x="96" y="40"/>
                    </a:lnTo>
                    <a:lnTo>
                      <a:pt x="96" y="48"/>
                    </a:lnTo>
                    <a:lnTo>
                      <a:pt x="96" y="48"/>
                    </a:lnTo>
                    <a:lnTo>
                      <a:pt x="88" y="48"/>
                    </a:lnTo>
                    <a:lnTo>
                      <a:pt x="72" y="56"/>
                    </a:lnTo>
                    <a:lnTo>
                      <a:pt x="72" y="72"/>
                    </a:lnTo>
                    <a:lnTo>
                      <a:pt x="72" y="96"/>
                    </a:lnTo>
                    <a:lnTo>
                      <a:pt x="72" y="104"/>
                    </a:lnTo>
                    <a:lnTo>
                      <a:pt x="64" y="112"/>
                    </a:lnTo>
                    <a:lnTo>
                      <a:pt x="64" y="112"/>
                    </a:lnTo>
                    <a:lnTo>
                      <a:pt x="56" y="112"/>
                    </a:lnTo>
                    <a:lnTo>
                      <a:pt x="56" y="112"/>
                    </a:lnTo>
                    <a:lnTo>
                      <a:pt x="56" y="112"/>
                    </a:lnTo>
                    <a:lnTo>
                      <a:pt x="56" y="104"/>
                    </a:lnTo>
                    <a:lnTo>
                      <a:pt x="56" y="80"/>
                    </a:lnTo>
                    <a:lnTo>
                      <a:pt x="56" y="80"/>
                    </a:lnTo>
                    <a:lnTo>
                      <a:pt x="56" y="80"/>
                    </a:lnTo>
                    <a:lnTo>
                      <a:pt x="56" y="72"/>
                    </a:lnTo>
                    <a:lnTo>
                      <a:pt x="56" y="72"/>
                    </a:lnTo>
                    <a:lnTo>
                      <a:pt x="48" y="80"/>
                    </a:lnTo>
                    <a:lnTo>
                      <a:pt x="40" y="96"/>
                    </a:lnTo>
                    <a:lnTo>
                      <a:pt x="40" y="96"/>
                    </a:lnTo>
                    <a:lnTo>
                      <a:pt x="40" y="96"/>
                    </a:lnTo>
                    <a:lnTo>
                      <a:pt x="32" y="96"/>
                    </a:lnTo>
                    <a:lnTo>
                      <a:pt x="32" y="96"/>
                    </a:lnTo>
                    <a:lnTo>
                      <a:pt x="32" y="96"/>
                    </a:lnTo>
                    <a:lnTo>
                      <a:pt x="24" y="104"/>
                    </a:lnTo>
                    <a:lnTo>
                      <a:pt x="24" y="104"/>
                    </a:lnTo>
                    <a:lnTo>
                      <a:pt x="24" y="104"/>
                    </a:lnTo>
                    <a:lnTo>
                      <a:pt x="24" y="120"/>
                    </a:lnTo>
                    <a:lnTo>
                      <a:pt x="16" y="120"/>
                    </a:lnTo>
                    <a:lnTo>
                      <a:pt x="16" y="128"/>
                    </a:lnTo>
                    <a:lnTo>
                      <a:pt x="16" y="136"/>
                    </a:lnTo>
                    <a:lnTo>
                      <a:pt x="16" y="136"/>
                    </a:lnTo>
                    <a:lnTo>
                      <a:pt x="16" y="152"/>
                    </a:lnTo>
                    <a:lnTo>
                      <a:pt x="8" y="184"/>
                    </a:lnTo>
                    <a:lnTo>
                      <a:pt x="0" y="192"/>
                    </a:lnTo>
                    <a:lnTo>
                      <a:pt x="0" y="192"/>
                    </a:lnTo>
                    <a:lnTo>
                      <a:pt x="8" y="208"/>
                    </a:lnTo>
                    <a:lnTo>
                      <a:pt x="8" y="216"/>
                    </a:lnTo>
                    <a:lnTo>
                      <a:pt x="8" y="224"/>
                    </a:lnTo>
                    <a:lnTo>
                      <a:pt x="0" y="224"/>
                    </a:lnTo>
                    <a:lnTo>
                      <a:pt x="0" y="232"/>
                    </a:lnTo>
                    <a:lnTo>
                      <a:pt x="16" y="272"/>
                    </a:lnTo>
                    <a:lnTo>
                      <a:pt x="32" y="280"/>
                    </a:lnTo>
                    <a:lnTo>
                      <a:pt x="40" y="304"/>
                    </a:lnTo>
                    <a:lnTo>
                      <a:pt x="40" y="344"/>
                    </a:lnTo>
                    <a:lnTo>
                      <a:pt x="32" y="368"/>
                    </a:lnTo>
                    <a:lnTo>
                      <a:pt x="24" y="384"/>
                    </a:lnTo>
                    <a:lnTo>
                      <a:pt x="16" y="400"/>
                    </a:lnTo>
                    <a:lnTo>
                      <a:pt x="16" y="408"/>
                    </a:lnTo>
                    <a:lnTo>
                      <a:pt x="16" y="408"/>
                    </a:lnTo>
                    <a:lnTo>
                      <a:pt x="8" y="424"/>
                    </a:lnTo>
                    <a:lnTo>
                      <a:pt x="0" y="424"/>
                    </a:lnTo>
                    <a:lnTo>
                      <a:pt x="0" y="424"/>
                    </a:lnTo>
                    <a:lnTo>
                      <a:pt x="152" y="408"/>
                    </a:lnTo>
                    <a:lnTo>
                      <a:pt x="152" y="408"/>
                    </a:lnTo>
                    <a:lnTo>
                      <a:pt x="152" y="424"/>
                    </a:lnTo>
                    <a:lnTo>
                      <a:pt x="152" y="424"/>
                    </a:lnTo>
                    <a:lnTo>
                      <a:pt x="248" y="408"/>
                    </a:lnTo>
                    <a:lnTo>
                      <a:pt x="248" y="408"/>
                    </a:lnTo>
                    <a:lnTo>
                      <a:pt x="248" y="400"/>
                    </a:lnTo>
                    <a:close/>
                  </a:path>
                </a:pathLst>
              </a:custGeom>
              <a:solidFill>
                <a:schemeClr val="tx1"/>
              </a:solidFill>
              <a:ln w="6350" cmpd="sng">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Gotham-Bold" panose="02000804030000020004" pitchFamily="2" charset="0"/>
                  <a:ea typeface="+mn-ea"/>
                  <a:cs typeface="+mn-cs"/>
                </a:endParaRPr>
              </a:p>
            </p:txBody>
          </p:sp>
          <p:sp>
            <p:nvSpPr>
              <p:cNvPr id="47" name="Freeform 89">
                <a:extLst>
                  <a:ext uri="{FF2B5EF4-FFF2-40B4-BE49-F238E27FC236}">
                    <a16:creationId xmlns:a16="http://schemas.microsoft.com/office/drawing/2014/main" id="{FA5B93C1-8E9C-FDD3-84E9-61726CB5AB8C}"/>
                  </a:ext>
                </a:extLst>
              </p:cNvPr>
              <p:cNvSpPr>
                <a:spLocks/>
              </p:cNvSpPr>
              <p:nvPr/>
            </p:nvSpPr>
            <p:spPr bwMode="gray">
              <a:xfrm>
                <a:off x="3606" y="1335"/>
                <a:ext cx="476" cy="239"/>
              </a:xfrm>
              <a:custGeom>
                <a:avLst/>
                <a:gdLst>
                  <a:gd name="T0" fmla="*/ 24 w 456"/>
                  <a:gd name="T1" fmla="*/ 120 h 240"/>
                  <a:gd name="T2" fmla="*/ 112 w 456"/>
                  <a:gd name="T3" fmla="*/ 152 h 240"/>
                  <a:gd name="T4" fmla="*/ 168 w 456"/>
                  <a:gd name="T5" fmla="*/ 168 h 240"/>
                  <a:gd name="T6" fmla="*/ 192 w 456"/>
                  <a:gd name="T7" fmla="*/ 200 h 240"/>
                  <a:gd name="T8" fmla="*/ 200 w 456"/>
                  <a:gd name="T9" fmla="*/ 216 h 240"/>
                  <a:gd name="T10" fmla="*/ 208 w 456"/>
                  <a:gd name="T11" fmla="*/ 240 h 240"/>
                  <a:gd name="T12" fmla="*/ 216 w 456"/>
                  <a:gd name="T13" fmla="*/ 224 h 240"/>
                  <a:gd name="T14" fmla="*/ 240 w 456"/>
                  <a:gd name="T15" fmla="*/ 176 h 240"/>
                  <a:gd name="T16" fmla="*/ 248 w 456"/>
                  <a:gd name="T17" fmla="*/ 152 h 240"/>
                  <a:gd name="T18" fmla="*/ 248 w 456"/>
                  <a:gd name="T19" fmla="*/ 176 h 240"/>
                  <a:gd name="T20" fmla="*/ 264 w 456"/>
                  <a:gd name="T21" fmla="*/ 160 h 240"/>
                  <a:gd name="T22" fmla="*/ 272 w 456"/>
                  <a:gd name="T23" fmla="*/ 152 h 240"/>
                  <a:gd name="T24" fmla="*/ 272 w 456"/>
                  <a:gd name="T25" fmla="*/ 168 h 240"/>
                  <a:gd name="T26" fmla="*/ 280 w 456"/>
                  <a:gd name="T27" fmla="*/ 168 h 240"/>
                  <a:gd name="T28" fmla="*/ 288 w 456"/>
                  <a:gd name="T29" fmla="*/ 152 h 240"/>
                  <a:gd name="T30" fmla="*/ 320 w 456"/>
                  <a:gd name="T31" fmla="*/ 136 h 240"/>
                  <a:gd name="T32" fmla="*/ 336 w 456"/>
                  <a:gd name="T33" fmla="*/ 136 h 240"/>
                  <a:gd name="T34" fmla="*/ 376 w 456"/>
                  <a:gd name="T35" fmla="*/ 120 h 240"/>
                  <a:gd name="T36" fmla="*/ 400 w 456"/>
                  <a:gd name="T37" fmla="*/ 144 h 240"/>
                  <a:gd name="T38" fmla="*/ 400 w 456"/>
                  <a:gd name="T39" fmla="*/ 128 h 240"/>
                  <a:gd name="T40" fmla="*/ 408 w 456"/>
                  <a:gd name="T41" fmla="*/ 120 h 240"/>
                  <a:gd name="T42" fmla="*/ 432 w 456"/>
                  <a:gd name="T43" fmla="*/ 120 h 240"/>
                  <a:gd name="T44" fmla="*/ 456 w 456"/>
                  <a:gd name="T45" fmla="*/ 112 h 240"/>
                  <a:gd name="T46" fmla="*/ 448 w 456"/>
                  <a:gd name="T47" fmla="*/ 104 h 240"/>
                  <a:gd name="T48" fmla="*/ 432 w 456"/>
                  <a:gd name="T49" fmla="*/ 72 h 240"/>
                  <a:gd name="T50" fmla="*/ 408 w 456"/>
                  <a:gd name="T51" fmla="*/ 80 h 240"/>
                  <a:gd name="T52" fmla="*/ 392 w 456"/>
                  <a:gd name="T53" fmla="*/ 80 h 240"/>
                  <a:gd name="T54" fmla="*/ 376 w 456"/>
                  <a:gd name="T55" fmla="*/ 56 h 240"/>
                  <a:gd name="T56" fmla="*/ 360 w 456"/>
                  <a:gd name="T57" fmla="*/ 56 h 240"/>
                  <a:gd name="T58" fmla="*/ 296 w 456"/>
                  <a:gd name="T59" fmla="*/ 64 h 240"/>
                  <a:gd name="T60" fmla="*/ 264 w 456"/>
                  <a:gd name="T61" fmla="*/ 96 h 240"/>
                  <a:gd name="T62" fmla="*/ 248 w 456"/>
                  <a:gd name="T63" fmla="*/ 96 h 240"/>
                  <a:gd name="T64" fmla="*/ 232 w 456"/>
                  <a:gd name="T65" fmla="*/ 96 h 240"/>
                  <a:gd name="T66" fmla="*/ 208 w 456"/>
                  <a:gd name="T67" fmla="*/ 88 h 240"/>
                  <a:gd name="T68" fmla="*/ 168 w 456"/>
                  <a:gd name="T69" fmla="*/ 56 h 240"/>
                  <a:gd name="T70" fmla="*/ 152 w 456"/>
                  <a:gd name="T71" fmla="*/ 56 h 240"/>
                  <a:gd name="T72" fmla="*/ 136 w 456"/>
                  <a:gd name="T73" fmla="*/ 72 h 240"/>
                  <a:gd name="T74" fmla="*/ 136 w 456"/>
                  <a:gd name="T75" fmla="*/ 56 h 240"/>
                  <a:gd name="T76" fmla="*/ 128 w 456"/>
                  <a:gd name="T77" fmla="*/ 40 h 240"/>
                  <a:gd name="T78" fmla="*/ 136 w 456"/>
                  <a:gd name="T79" fmla="*/ 40 h 240"/>
                  <a:gd name="T80" fmla="*/ 136 w 456"/>
                  <a:gd name="T81" fmla="*/ 48 h 240"/>
                  <a:gd name="T82" fmla="*/ 152 w 456"/>
                  <a:gd name="T83" fmla="*/ 32 h 240"/>
                  <a:gd name="T84" fmla="*/ 168 w 456"/>
                  <a:gd name="T85" fmla="*/ 8 h 240"/>
                  <a:gd name="T86" fmla="*/ 184 w 456"/>
                  <a:gd name="T87" fmla="*/ 0 h 240"/>
                  <a:gd name="T88" fmla="*/ 120 w 456"/>
                  <a:gd name="T89" fmla="*/ 24 h 240"/>
                  <a:gd name="T90" fmla="*/ 96 w 456"/>
                  <a:gd name="T91" fmla="*/ 56 h 240"/>
                  <a:gd name="T92" fmla="*/ 56 w 456"/>
                  <a:gd name="T93" fmla="*/ 72 h 240"/>
                  <a:gd name="T94" fmla="*/ 8 w 456"/>
                  <a:gd name="T95" fmla="*/ 9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6" h="240">
                    <a:moveTo>
                      <a:pt x="0" y="104"/>
                    </a:moveTo>
                    <a:lnTo>
                      <a:pt x="0" y="104"/>
                    </a:lnTo>
                    <a:lnTo>
                      <a:pt x="16" y="104"/>
                    </a:lnTo>
                    <a:lnTo>
                      <a:pt x="24" y="120"/>
                    </a:lnTo>
                    <a:lnTo>
                      <a:pt x="24" y="128"/>
                    </a:lnTo>
                    <a:lnTo>
                      <a:pt x="56" y="128"/>
                    </a:lnTo>
                    <a:lnTo>
                      <a:pt x="104" y="136"/>
                    </a:lnTo>
                    <a:lnTo>
                      <a:pt x="112" y="152"/>
                    </a:lnTo>
                    <a:lnTo>
                      <a:pt x="112" y="152"/>
                    </a:lnTo>
                    <a:lnTo>
                      <a:pt x="160" y="160"/>
                    </a:lnTo>
                    <a:lnTo>
                      <a:pt x="168" y="160"/>
                    </a:lnTo>
                    <a:lnTo>
                      <a:pt x="168" y="168"/>
                    </a:lnTo>
                    <a:lnTo>
                      <a:pt x="168" y="168"/>
                    </a:lnTo>
                    <a:lnTo>
                      <a:pt x="176" y="168"/>
                    </a:lnTo>
                    <a:lnTo>
                      <a:pt x="192" y="176"/>
                    </a:lnTo>
                    <a:lnTo>
                      <a:pt x="192" y="200"/>
                    </a:lnTo>
                    <a:lnTo>
                      <a:pt x="184" y="208"/>
                    </a:lnTo>
                    <a:lnTo>
                      <a:pt x="184" y="216"/>
                    </a:lnTo>
                    <a:lnTo>
                      <a:pt x="184" y="216"/>
                    </a:lnTo>
                    <a:lnTo>
                      <a:pt x="200" y="216"/>
                    </a:lnTo>
                    <a:lnTo>
                      <a:pt x="200" y="216"/>
                    </a:lnTo>
                    <a:lnTo>
                      <a:pt x="200" y="224"/>
                    </a:lnTo>
                    <a:lnTo>
                      <a:pt x="200" y="240"/>
                    </a:lnTo>
                    <a:lnTo>
                      <a:pt x="208" y="240"/>
                    </a:lnTo>
                    <a:lnTo>
                      <a:pt x="208" y="240"/>
                    </a:lnTo>
                    <a:lnTo>
                      <a:pt x="216" y="224"/>
                    </a:lnTo>
                    <a:lnTo>
                      <a:pt x="216" y="224"/>
                    </a:lnTo>
                    <a:lnTo>
                      <a:pt x="216" y="224"/>
                    </a:lnTo>
                    <a:lnTo>
                      <a:pt x="216" y="224"/>
                    </a:lnTo>
                    <a:lnTo>
                      <a:pt x="216" y="224"/>
                    </a:lnTo>
                    <a:lnTo>
                      <a:pt x="232" y="192"/>
                    </a:lnTo>
                    <a:lnTo>
                      <a:pt x="240" y="176"/>
                    </a:lnTo>
                    <a:lnTo>
                      <a:pt x="240" y="176"/>
                    </a:lnTo>
                    <a:lnTo>
                      <a:pt x="240" y="152"/>
                    </a:lnTo>
                    <a:lnTo>
                      <a:pt x="248" y="152"/>
                    </a:lnTo>
                    <a:lnTo>
                      <a:pt x="248" y="152"/>
                    </a:lnTo>
                    <a:lnTo>
                      <a:pt x="248" y="152"/>
                    </a:lnTo>
                    <a:lnTo>
                      <a:pt x="248" y="160"/>
                    </a:lnTo>
                    <a:lnTo>
                      <a:pt x="248" y="168"/>
                    </a:lnTo>
                    <a:lnTo>
                      <a:pt x="248" y="176"/>
                    </a:lnTo>
                    <a:lnTo>
                      <a:pt x="248" y="176"/>
                    </a:lnTo>
                    <a:lnTo>
                      <a:pt x="264" y="160"/>
                    </a:lnTo>
                    <a:lnTo>
                      <a:pt x="264" y="160"/>
                    </a:lnTo>
                    <a:lnTo>
                      <a:pt x="264" y="160"/>
                    </a:lnTo>
                    <a:lnTo>
                      <a:pt x="264" y="160"/>
                    </a:lnTo>
                    <a:lnTo>
                      <a:pt x="272" y="152"/>
                    </a:lnTo>
                    <a:lnTo>
                      <a:pt x="272" y="152"/>
                    </a:lnTo>
                    <a:lnTo>
                      <a:pt x="272" y="152"/>
                    </a:lnTo>
                    <a:lnTo>
                      <a:pt x="280" y="152"/>
                    </a:lnTo>
                    <a:lnTo>
                      <a:pt x="280" y="152"/>
                    </a:lnTo>
                    <a:lnTo>
                      <a:pt x="272" y="160"/>
                    </a:lnTo>
                    <a:lnTo>
                      <a:pt x="272" y="168"/>
                    </a:lnTo>
                    <a:lnTo>
                      <a:pt x="272" y="176"/>
                    </a:lnTo>
                    <a:lnTo>
                      <a:pt x="272" y="176"/>
                    </a:lnTo>
                    <a:lnTo>
                      <a:pt x="272" y="176"/>
                    </a:lnTo>
                    <a:lnTo>
                      <a:pt x="280" y="168"/>
                    </a:lnTo>
                    <a:lnTo>
                      <a:pt x="288" y="160"/>
                    </a:lnTo>
                    <a:lnTo>
                      <a:pt x="296" y="152"/>
                    </a:lnTo>
                    <a:lnTo>
                      <a:pt x="296" y="152"/>
                    </a:lnTo>
                    <a:lnTo>
                      <a:pt x="288" y="152"/>
                    </a:lnTo>
                    <a:lnTo>
                      <a:pt x="288" y="144"/>
                    </a:lnTo>
                    <a:lnTo>
                      <a:pt x="296" y="136"/>
                    </a:lnTo>
                    <a:lnTo>
                      <a:pt x="304" y="136"/>
                    </a:lnTo>
                    <a:lnTo>
                      <a:pt x="320" y="136"/>
                    </a:lnTo>
                    <a:lnTo>
                      <a:pt x="320" y="136"/>
                    </a:lnTo>
                    <a:lnTo>
                      <a:pt x="320" y="136"/>
                    </a:lnTo>
                    <a:lnTo>
                      <a:pt x="320" y="136"/>
                    </a:lnTo>
                    <a:lnTo>
                      <a:pt x="336" y="136"/>
                    </a:lnTo>
                    <a:lnTo>
                      <a:pt x="336" y="136"/>
                    </a:lnTo>
                    <a:lnTo>
                      <a:pt x="344" y="120"/>
                    </a:lnTo>
                    <a:lnTo>
                      <a:pt x="344" y="120"/>
                    </a:lnTo>
                    <a:lnTo>
                      <a:pt x="376" y="120"/>
                    </a:lnTo>
                    <a:lnTo>
                      <a:pt x="376" y="120"/>
                    </a:lnTo>
                    <a:lnTo>
                      <a:pt x="384" y="128"/>
                    </a:lnTo>
                    <a:lnTo>
                      <a:pt x="400" y="136"/>
                    </a:lnTo>
                    <a:lnTo>
                      <a:pt x="400" y="144"/>
                    </a:lnTo>
                    <a:lnTo>
                      <a:pt x="408" y="144"/>
                    </a:lnTo>
                    <a:lnTo>
                      <a:pt x="408" y="144"/>
                    </a:lnTo>
                    <a:lnTo>
                      <a:pt x="400" y="128"/>
                    </a:lnTo>
                    <a:lnTo>
                      <a:pt x="400" y="128"/>
                    </a:lnTo>
                    <a:lnTo>
                      <a:pt x="400" y="128"/>
                    </a:lnTo>
                    <a:lnTo>
                      <a:pt x="408" y="120"/>
                    </a:lnTo>
                    <a:lnTo>
                      <a:pt x="408" y="120"/>
                    </a:lnTo>
                    <a:lnTo>
                      <a:pt x="408" y="120"/>
                    </a:lnTo>
                    <a:lnTo>
                      <a:pt x="408" y="128"/>
                    </a:lnTo>
                    <a:lnTo>
                      <a:pt x="416" y="128"/>
                    </a:lnTo>
                    <a:lnTo>
                      <a:pt x="424" y="120"/>
                    </a:lnTo>
                    <a:lnTo>
                      <a:pt x="432" y="120"/>
                    </a:lnTo>
                    <a:lnTo>
                      <a:pt x="456" y="120"/>
                    </a:lnTo>
                    <a:lnTo>
                      <a:pt x="456" y="120"/>
                    </a:lnTo>
                    <a:lnTo>
                      <a:pt x="456" y="112"/>
                    </a:lnTo>
                    <a:lnTo>
                      <a:pt x="456" y="112"/>
                    </a:lnTo>
                    <a:lnTo>
                      <a:pt x="456" y="112"/>
                    </a:lnTo>
                    <a:lnTo>
                      <a:pt x="456" y="112"/>
                    </a:lnTo>
                    <a:lnTo>
                      <a:pt x="448" y="104"/>
                    </a:lnTo>
                    <a:lnTo>
                      <a:pt x="448" y="104"/>
                    </a:lnTo>
                    <a:lnTo>
                      <a:pt x="432" y="104"/>
                    </a:lnTo>
                    <a:lnTo>
                      <a:pt x="432" y="104"/>
                    </a:lnTo>
                    <a:lnTo>
                      <a:pt x="432" y="96"/>
                    </a:lnTo>
                    <a:lnTo>
                      <a:pt x="432" y="72"/>
                    </a:lnTo>
                    <a:lnTo>
                      <a:pt x="424" y="72"/>
                    </a:lnTo>
                    <a:lnTo>
                      <a:pt x="416" y="80"/>
                    </a:lnTo>
                    <a:lnTo>
                      <a:pt x="416" y="80"/>
                    </a:lnTo>
                    <a:lnTo>
                      <a:pt x="408" y="80"/>
                    </a:lnTo>
                    <a:lnTo>
                      <a:pt x="400" y="80"/>
                    </a:lnTo>
                    <a:lnTo>
                      <a:pt x="400" y="80"/>
                    </a:lnTo>
                    <a:lnTo>
                      <a:pt x="392" y="80"/>
                    </a:lnTo>
                    <a:lnTo>
                      <a:pt x="392" y="80"/>
                    </a:lnTo>
                    <a:lnTo>
                      <a:pt x="376" y="80"/>
                    </a:lnTo>
                    <a:lnTo>
                      <a:pt x="376" y="80"/>
                    </a:lnTo>
                    <a:lnTo>
                      <a:pt x="376" y="72"/>
                    </a:lnTo>
                    <a:lnTo>
                      <a:pt x="376" y="56"/>
                    </a:lnTo>
                    <a:lnTo>
                      <a:pt x="376" y="56"/>
                    </a:lnTo>
                    <a:lnTo>
                      <a:pt x="376" y="48"/>
                    </a:lnTo>
                    <a:lnTo>
                      <a:pt x="376" y="48"/>
                    </a:lnTo>
                    <a:lnTo>
                      <a:pt x="360" y="56"/>
                    </a:lnTo>
                    <a:lnTo>
                      <a:pt x="344" y="64"/>
                    </a:lnTo>
                    <a:lnTo>
                      <a:pt x="312" y="64"/>
                    </a:lnTo>
                    <a:lnTo>
                      <a:pt x="296" y="64"/>
                    </a:lnTo>
                    <a:lnTo>
                      <a:pt x="296" y="64"/>
                    </a:lnTo>
                    <a:lnTo>
                      <a:pt x="264" y="96"/>
                    </a:lnTo>
                    <a:lnTo>
                      <a:pt x="264" y="96"/>
                    </a:lnTo>
                    <a:lnTo>
                      <a:pt x="264" y="96"/>
                    </a:lnTo>
                    <a:lnTo>
                      <a:pt x="264" y="96"/>
                    </a:lnTo>
                    <a:lnTo>
                      <a:pt x="256" y="96"/>
                    </a:lnTo>
                    <a:lnTo>
                      <a:pt x="248" y="96"/>
                    </a:lnTo>
                    <a:lnTo>
                      <a:pt x="248" y="96"/>
                    </a:lnTo>
                    <a:lnTo>
                      <a:pt x="248" y="96"/>
                    </a:lnTo>
                    <a:lnTo>
                      <a:pt x="248" y="88"/>
                    </a:lnTo>
                    <a:lnTo>
                      <a:pt x="240" y="88"/>
                    </a:lnTo>
                    <a:lnTo>
                      <a:pt x="232" y="88"/>
                    </a:lnTo>
                    <a:lnTo>
                      <a:pt x="232" y="96"/>
                    </a:lnTo>
                    <a:lnTo>
                      <a:pt x="232" y="96"/>
                    </a:lnTo>
                    <a:lnTo>
                      <a:pt x="216" y="96"/>
                    </a:lnTo>
                    <a:lnTo>
                      <a:pt x="216" y="96"/>
                    </a:lnTo>
                    <a:lnTo>
                      <a:pt x="208" y="88"/>
                    </a:lnTo>
                    <a:lnTo>
                      <a:pt x="208" y="80"/>
                    </a:lnTo>
                    <a:lnTo>
                      <a:pt x="200" y="80"/>
                    </a:lnTo>
                    <a:lnTo>
                      <a:pt x="184" y="56"/>
                    </a:lnTo>
                    <a:lnTo>
                      <a:pt x="168" y="56"/>
                    </a:lnTo>
                    <a:lnTo>
                      <a:pt x="152" y="64"/>
                    </a:lnTo>
                    <a:lnTo>
                      <a:pt x="152" y="64"/>
                    </a:lnTo>
                    <a:lnTo>
                      <a:pt x="152" y="64"/>
                    </a:lnTo>
                    <a:lnTo>
                      <a:pt x="152" y="56"/>
                    </a:lnTo>
                    <a:lnTo>
                      <a:pt x="152" y="56"/>
                    </a:lnTo>
                    <a:lnTo>
                      <a:pt x="152" y="56"/>
                    </a:lnTo>
                    <a:lnTo>
                      <a:pt x="144" y="56"/>
                    </a:lnTo>
                    <a:lnTo>
                      <a:pt x="136" y="72"/>
                    </a:lnTo>
                    <a:lnTo>
                      <a:pt x="136" y="72"/>
                    </a:lnTo>
                    <a:lnTo>
                      <a:pt x="136" y="72"/>
                    </a:lnTo>
                    <a:lnTo>
                      <a:pt x="136" y="48"/>
                    </a:lnTo>
                    <a:lnTo>
                      <a:pt x="136" y="56"/>
                    </a:lnTo>
                    <a:lnTo>
                      <a:pt x="128" y="56"/>
                    </a:lnTo>
                    <a:lnTo>
                      <a:pt x="128" y="48"/>
                    </a:lnTo>
                    <a:lnTo>
                      <a:pt x="128" y="48"/>
                    </a:lnTo>
                    <a:lnTo>
                      <a:pt x="128" y="40"/>
                    </a:lnTo>
                    <a:lnTo>
                      <a:pt x="136" y="40"/>
                    </a:lnTo>
                    <a:lnTo>
                      <a:pt x="136" y="40"/>
                    </a:lnTo>
                    <a:lnTo>
                      <a:pt x="136" y="40"/>
                    </a:lnTo>
                    <a:lnTo>
                      <a:pt x="136" y="40"/>
                    </a:lnTo>
                    <a:lnTo>
                      <a:pt x="136" y="40"/>
                    </a:lnTo>
                    <a:lnTo>
                      <a:pt x="136" y="40"/>
                    </a:lnTo>
                    <a:lnTo>
                      <a:pt x="136" y="48"/>
                    </a:lnTo>
                    <a:lnTo>
                      <a:pt x="136" y="48"/>
                    </a:lnTo>
                    <a:lnTo>
                      <a:pt x="136" y="48"/>
                    </a:lnTo>
                    <a:lnTo>
                      <a:pt x="144" y="40"/>
                    </a:lnTo>
                    <a:lnTo>
                      <a:pt x="144" y="32"/>
                    </a:lnTo>
                    <a:lnTo>
                      <a:pt x="152" y="32"/>
                    </a:lnTo>
                    <a:lnTo>
                      <a:pt x="152" y="32"/>
                    </a:lnTo>
                    <a:lnTo>
                      <a:pt x="168" y="16"/>
                    </a:lnTo>
                    <a:lnTo>
                      <a:pt x="168" y="8"/>
                    </a:lnTo>
                    <a:lnTo>
                      <a:pt x="168" y="8"/>
                    </a:lnTo>
                    <a:lnTo>
                      <a:pt x="168" y="8"/>
                    </a:lnTo>
                    <a:lnTo>
                      <a:pt x="176" y="8"/>
                    </a:lnTo>
                    <a:lnTo>
                      <a:pt x="176" y="8"/>
                    </a:lnTo>
                    <a:lnTo>
                      <a:pt x="184" y="0"/>
                    </a:lnTo>
                    <a:lnTo>
                      <a:pt x="176" y="0"/>
                    </a:lnTo>
                    <a:lnTo>
                      <a:pt x="152" y="0"/>
                    </a:lnTo>
                    <a:lnTo>
                      <a:pt x="128" y="16"/>
                    </a:lnTo>
                    <a:lnTo>
                      <a:pt x="120" y="24"/>
                    </a:lnTo>
                    <a:lnTo>
                      <a:pt x="120" y="24"/>
                    </a:lnTo>
                    <a:lnTo>
                      <a:pt x="112" y="24"/>
                    </a:lnTo>
                    <a:lnTo>
                      <a:pt x="96" y="56"/>
                    </a:lnTo>
                    <a:lnTo>
                      <a:pt x="96" y="56"/>
                    </a:lnTo>
                    <a:lnTo>
                      <a:pt x="80" y="64"/>
                    </a:lnTo>
                    <a:lnTo>
                      <a:pt x="72" y="72"/>
                    </a:lnTo>
                    <a:lnTo>
                      <a:pt x="64" y="72"/>
                    </a:lnTo>
                    <a:lnTo>
                      <a:pt x="56" y="72"/>
                    </a:lnTo>
                    <a:lnTo>
                      <a:pt x="40" y="80"/>
                    </a:lnTo>
                    <a:lnTo>
                      <a:pt x="40" y="80"/>
                    </a:lnTo>
                    <a:lnTo>
                      <a:pt x="32" y="88"/>
                    </a:lnTo>
                    <a:lnTo>
                      <a:pt x="8" y="96"/>
                    </a:lnTo>
                    <a:lnTo>
                      <a:pt x="0" y="104"/>
                    </a:lnTo>
                    <a:close/>
                  </a:path>
                </a:pathLst>
              </a:custGeom>
              <a:solidFill>
                <a:schemeClr val="tx1"/>
              </a:solidFill>
              <a:ln w="6350" cmpd="sng">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Gotham-Bold" panose="02000804030000020004" pitchFamily="2" charset="0"/>
                  <a:ea typeface="+mn-ea"/>
                  <a:cs typeface="+mn-cs"/>
                </a:endParaRPr>
              </a:p>
            </p:txBody>
          </p:sp>
          <p:sp>
            <p:nvSpPr>
              <p:cNvPr id="48" name="Freeform 90">
                <a:extLst>
                  <a:ext uri="{FF2B5EF4-FFF2-40B4-BE49-F238E27FC236}">
                    <a16:creationId xmlns:a16="http://schemas.microsoft.com/office/drawing/2014/main" id="{A92AC0A0-6140-F3B3-404A-B9D36942E394}"/>
                  </a:ext>
                </a:extLst>
              </p:cNvPr>
              <p:cNvSpPr>
                <a:spLocks/>
              </p:cNvSpPr>
              <p:nvPr/>
            </p:nvSpPr>
            <p:spPr bwMode="gray">
              <a:xfrm>
                <a:off x="4074" y="1822"/>
                <a:ext cx="352" cy="375"/>
              </a:xfrm>
              <a:custGeom>
                <a:avLst/>
                <a:gdLst>
                  <a:gd name="T0" fmla="*/ 96 w 336"/>
                  <a:gd name="T1" fmla="*/ 64 h 376"/>
                  <a:gd name="T2" fmla="*/ 104 w 336"/>
                  <a:gd name="T3" fmla="*/ 56 h 376"/>
                  <a:gd name="T4" fmla="*/ 136 w 336"/>
                  <a:gd name="T5" fmla="*/ 72 h 376"/>
                  <a:gd name="T6" fmla="*/ 144 w 336"/>
                  <a:gd name="T7" fmla="*/ 72 h 376"/>
                  <a:gd name="T8" fmla="*/ 152 w 336"/>
                  <a:gd name="T9" fmla="*/ 64 h 376"/>
                  <a:gd name="T10" fmla="*/ 160 w 336"/>
                  <a:gd name="T11" fmla="*/ 72 h 376"/>
                  <a:gd name="T12" fmla="*/ 136 w 336"/>
                  <a:gd name="T13" fmla="*/ 80 h 376"/>
                  <a:gd name="T14" fmla="*/ 144 w 336"/>
                  <a:gd name="T15" fmla="*/ 80 h 376"/>
                  <a:gd name="T16" fmla="*/ 160 w 336"/>
                  <a:gd name="T17" fmla="*/ 72 h 376"/>
                  <a:gd name="T18" fmla="*/ 160 w 336"/>
                  <a:gd name="T19" fmla="*/ 72 h 376"/>
                  <a:gd name="T20" fmla="*/ 176 w 336"/>
                  <a:gd name="T21" fmla="*/ 80 h 376"/>
                  <a:gd name="T22" fmla="*/ 198 w 336"/>
                  <a:gd name="T23" fmla="*/ 64 h 376"/>
                  <a:gd name="T24" fmla="*/ 208 w 336"/>
                  <a:gd name="T25" fmla="*/ 64 h 376"/>
                  <a:gd name="T26" fmla="*/ 224 w 336"/>
                  <a:gd name="T27" fmla="*/ 64 h 376"/>
                  <a:gd name="T28" fmla="*/ 278 w 336"/>
                  <a:gd name="T29" fmla="*/ 6 h 376"/>
                  <a:gd name="T30" fmla="*/ 312 w 336"/>
                  <a:gd name="T31" fmla="*/ 0 h 376"/>
                  <a:gd name="T32" fmla="*/ 336 w 336"/>
                  <a:gd name="T33" fmla="*/ 136 h 376"/>
                  <a:gd name="T34" fmla="*/ 328 w 336"/>
                  <a:gd name="T35" fmla="*/ 136 h 376"/>
                  <a:gd name="T36" fmla="*/ 336 w 336"/>
                  <a:gd name="T37" fmla="*/ 152 h 376"/>
                  <a:gd name="T38" fmla="*/ 328 w 336"/>
                  <a:gd name="T39" fmla="*/ 176 h 376"/>
                  <a:gd name="T40" fmla="*/ 328 w 336"/>
                  <a:gd name="T41" fmla="*/ 216 h 376"/>
                  <a:gd name="T42" fmla="*/ 328 w 336"/>
                  <a:gd name="T43" fmla="*/ 240 h 376"/>
                  <a:gd name="T44" fmla="*/ 304 w 336"/>
                  <a:gd name="T45" fmla="*/ 264 h 376"/>
                  <a:gd name="T46" fmla="*/ 288 w 336"/>
                  <a:gd name="T47" fmla="*/ 272 h 376"/>
                  <a:gd name="T48" fmla="*/ 288 w 336"/>
                  <a:gd name="T49" fmla="*/ 272 h 376"/>
                  <a:gd name="T50" fmla="*/ 272 w 336"/>
                  <a:gd name="T51" fmla="*/ 288 h 376"/>
                  <a:gd name="T52" fmla="*/ 264 w 336"/>
                  <a:gd name="T53" fmla="*/ 312 h 376"/>
                  <a:gd name="T54" fmla="*/ 264 w 336"/>
                  <a:gd name="T55" fmla="*/ 328 h 376"/>
                  <a:gd name="T56" fmla="*/ 256 w 336"/>
                  <a:gd name="T57" fmla="*/ 312 h 376"/>
                  <a:gd name="T58" fmla="*/ 240 w 336"/>
                  <a:gd name="T59" fmla="*/ 328 h 376"/>
                  <a:gd name="T60" fmla="*/ 240 w 336"/>
                  <a:gd name="T61" fmla="*/ 344 h 376"/>
                  <a:gd name="T62" fmla="*/ 240 w 336"/>
                  <a:gd name="T63" fmla="*/ 360 h 376"/>
                  <a:gd name="T64" fmla="*/ 224 w 336"/>
                  <a:gd name="T65" fmla="*/ 376 h 376"/>
                  <a:gd name="T66" fmla="*/ 208 w 336"/>
                  <a:gd name="T67" fmla="*/ 376 h 376"/>
                  <a:gd name="T68" fmla="*/ 192 w 336"/>
                  <a:gd name="T69" fmla="*/ 368 h 376"/>
                  <a:gd name="T70" fmla="*/ 192 w 336"/>
                  <a:gd name="T71" fmla="*/ 368 h 376"/>
                  <a:gd name="T72" fmla="*/ 184 w 336"/>
                  <a:gd name="T73" fmla="*/ 352 h 376"/>
                  <a:gd name="T74" fmla="*/ 168 w 336"/>
                  <a:gd name="T75" fmla="*/ 368 h 376"/>
                  <a:gd name="T76" fmla="*/ 144 w 336"/>
                  <a:gd name="T77" fmla="*/ 368 h 376"/>
                  <a:gd name="T78" fmla="*/ 136 w 336"/>
                  <a:gd name="T79" fmla="*/ 360 h 376"/>
                  <a:gd name="T80" fmla="*/ 128 w 336"/>
                  <a:gd name="T81" fmla="*/ 368 h 376"/>
                  <a:gd name="T82" fmla="*/ 120 w 336"/>
                  <a:gd name="T83" fmla="*/ 368 h 376"/>
                  <a:gd name="T84" fmla="*/ 104 w 336"/>
                  <a:gd name="T85" fmla="*/ 360 h 376"/>
                  <a:gd name="T86" fmla="*/ 80 w 336"/>
                  <a:gd name="T87" fmla="*/ 360 h 376"/>
                  <a:gd name="T88" fmla="*/ 80 w 336"/>
                  <a:gd name="T89" fmla="*/ 352 h 376"/>
                  <a:gd name="T90" fmla="*/ 48 w 336"/>
                  <a:gd name="T91" fmla="*/ 336 h 376"/>
                  <a:gd name="T92" fmla="*/ 32 w 336"/>
                  <a:gd name="T93" fmla="*/ 336 h 376"/>
                  <a:gd name="T94" fmla="*/ 0 w 336"/>
                  <a:gd name="T95" fmla="*/ 8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6" h="376">
                    <a:moveTo>
                      <a:pt x="96" y="64"/>
                    </a:moveTo>
                    <a:lnTo>
                      <a:pt x="96" y="64"/>
                    </a:lnTo>
                    <a:lnTo>
                      <a:pt x="104" y="64"/>
                    </a:lnTo>
                    <a:lnTo>
                      <a:pt x="104" y="56"/>
                    </a:lnTo>
                    <a:lnTo>
                      <a:pt x="128" y="56"/>
                    </a:lnTo>
                    <a:lnTo>
                      <a:pt x="136" y="72"/>
                    </a:lnTo>
                    <a:lnTo>
                      <a:pt x="136" y="72"/>
                    </a:lnTo>
                    <a:lnTo>
                      <a:pt x="144" y="72"/>
                    </a:lnTo>
                    <a:lnTo>
                      <a:pt x="152" y="64"/>
                    </a:lnTo>
                    <a:lnTo>
                      <a:pt x="152" y="64"/>
                    </a:lnTo>
                    <a:lnTo>
                      <a:pt x="160" y="72"/>
                    </a:lnTo>
                    <a:lnTo>
                      <a:pt x="160" y="72"/>
                    </a:lnTo>
                    <a:lnTo>
                      <a:pt x="144" y="72"/>
                    </a:lnTo>
                    <a:lnTo>
                      <a:pt x="136" y="80"/>
                    </a:lnTo>
                    <a:lnTo>
                      <a:pt x="136" y="80"/>
                    </a:lnTo>
                    <a:lnTo>
                      <a:pt x="144" y="80"/>
                    </a:lnTo>
                    <a:lnTo>
                      <a:pt x="152" y="80"/>
                    </a:lnTo>
                    <a:lnTo>
                      <a:pt x="160" y="72"/>
                    </a:lnTo>
                    <a:lnTo>
                      <a:pt x="160" y="72"/>
                    </a:lnTo>
                    <a:lnTo>
                      <a:pt x="160" y="72"/>
                    </a:lnTo>
                    <a:lnTo>
                      <a:pt x="168" y="80"/>
                    </a:lnTo>
                    <a:lnTo>
                      <a:pt x="176" y="80"/>
                    </a:lnTo>
                    <a:lnTo>
                      <a:pt x="192" y="72"/>
                    </a:lnTo>
                    <a:lnTo>
                      <a:pt x="198" y="64"/>
                    </a:lnTo>
                    <a:lnTo>
                      <a:pt x="208" y="64"/>
                    </a:lnTo>
                    <a:lnTo>
                      <a:pt x="208" y="64"/>
                    </a:lnTo>
                    <a:lnTo>
                      <a:pt x="224" y="64"/>
                    </a:lnTo>
                    <a:lnTo>
                      <a:pt x="224" y="64"/>
                    </a:lnTo>
                    <a:lnTo>
                      <a:pt x="240" y="48"/>
                    </a:lnTo>
                    <a:lnTo>
                      <a:pt x="278" y="6"/>
                    </a:lnTo>
                    <a:lnTo>
                      <a:pt x="312" y="0"/>
                    </a:lnTo>
                    <a:lnTo>
                      <a:pt x="312" y="0"/>
                    </a:lnTo>
                    <a:lnTo>
                      <a:pt x="336" y="136"/>
                    </a:lnTo>
                    <a:lnTo>
                      <a:pt x="336" y="136"/>
                    </a:lnTo>
                    <a:lnTo>
                      <a:pt x="328" y="136"/>
                    </a:lnTo>
                    <a:lnTo>
                      <a:pt x="328" y="136"/>
                    </a:lnTo>
                    <a:lnTo>
                      <a:pt x="328" y="144"/>
                    </a:lnTo>
                    <a:lnTo>
                      <a:pt x="336" y="152"/>
                    </a:lnTo>
                    <a:lnTo>
                      <a:pt x="336" y="176"/>
                    </a:lnTo>
                    <a:lnTo>
                      <a:pt x="328" y="176"/>
                    </a:lnTo>
                    <a:lnTo>
                      <a:pt x="328" y="176"/>
                    </a:lnTo>
                    <a:lnTo>
                      <a:pt x="328" y="216"/>
                    </a:lnTo>
                    <a:lnTo>
                      <a:pt x="328" y="224"/>
                    </a:lnTo>
                    <a:lnTo>
                      <a:pt x="328" y="240"/>
                    </a:lnTo>
                    <a:lnTo>
                      <a:pt x="312" y="256"/>
                    </a:lnTo>
                    <a:lnTo>
                      <a:pt x="304" y="264"/>
                    </a:lnTo>
                    <a:lnTo>
                      <a:pt x="296" y="272"/>
                    </a:lnTo>
                    <a:lnTo>
                      <a:pt x="288" y="272"/>
                    </a:lnTo>
                    <a:lnTo>
                      <a:pt x="288" y="272"/>
                    </a:lnTo>
                    <a:lnTo>
                      <a:pt x="288" y="272"/>
                    </a:lnTo>
                    <a:lnTo>
                      <a:pt x="288" y="272"/>
                    </a:lnTo>
                    <a:lnTo>
                      <a:pt x="272" y="288"/>
                    </a:lnTo>
                    <a:lnTo>
                      <a:pt x="272" y="288"/>
                    </a:lnTo>
                    <a:lnTo>
                      <a:pt x="264" y="312"/>
                    </a:lnTo>
                    <a:lnTo>
                      <a:pt x="264" y="312"/>
                    </a:lnTo>
                    <a:lnTo>
                      <a:pt x="264" y="328"/>
                    </a:lnTo>
                    <a:lnTo>
                      <a:pt x="256" y="328"/>
                    </a:lnTo>
                    <a:lnTo>
                      <a:pt x="256" y="312"/>
                    </a:lnTo>
                    <a:lnTo>
                      <a:pt x="240" y="312"/>
                    </a:lnTo>
                    <a:lnTo>
                      <a:pt x="240" y="328"/>
                    </a:lnTo>
                    <a:lnTo>
                      <a:pt x="240" y="336"/>
                    </a:lnTo>
                    <a:lnTo>
                      <a:pt x="240" y="344"/>
                    </a:lnTo>
                    <a:lnTo>
                      <a:pt x="240" y="360"/>
                    </a:lnTo>
                    <a:lnTo>
                      <a:pt x="240" y="360"/>
                    </a:lnTo>
                    <a:lnTo>
                      <a:pt x="232" y="368"/>
                    </a:lnTo>
                    <a:lnTo>
                      <a:pt x="224" y="376"/>
                    </a:lnTo>
                    <a:lnTo>
                      <a:pt x="216" y="376"/>
                    </a:lnTo>
                    <a:lnTo>
                      <a:pt x="208" y="376"/>
                    </a:lnTo>
                    <a:lnTo>
                      <a:pt x="200" y="368"/>
                    </a:lnTo>
                    <a:lnTo>
                      <a:pt x="192" y="368"/>
                    </a:lnTo>
                    <a:lnTo>
                      <a:pt x="192" y="368"/>
                    </a:lnTo>
                    <a:lnTo>
                      <a:pt x="192" y="368"/>
                    </a:lnTo>
                    <a:lnTo>
                      <a:pt x="192" y="360"/>
                    </a:lnTo>
                    <a:lnTo>
                      <a:pt x="184" y="352"/>
                    </a:lnTo>
                    <a:lnTo>
                      <a:pt x="176" y="352"/>
                    </a:lnTo>
                    <a:lnTo>
                      <a:pt x="168" y="368"/>
                    </a:lnTo>
                    <a:lnTo>
                      <a:pt x="160" y="368"/>
                    </a:lnTo>
                    <a:lnTo>
                      <a:pt x="144" y="368"/>
                    </a:lnTo>
                    <a:lnTo>
                      <a:pt x="144" y="368"/>
                    </a:lnTo>
                    <a:lnTo>
                      <a:pt x="136" y="360"/>
                    </a:lnTo>
                    <a:lnTo>
                      <a:pt x="128" y="360"/>
                    </a:lnTo>
                    <a:lnTo>
                      <a:pt x="128" y="368"/>
                    </a:lnTo>
                    <a:lnTo>
                      <a:pt x="128" y="368"/>
                    </a:lnTo>
                    <a:lnTo>
                      <a:pt x="120" y="368"/>
                    </a:lnTo>
                    <a:lnTo>
                      <a:pt x="120" y="368"/>
                    </a:lnTo>
                    <a:lnTo>
                      <a:pt x="104" y="360"/>
                    </a:lnTo>
                    <a:lnTo>
                      <a:pt x="104" y="360"/>
                    </a:lnTo>
                    <a:lnTo>
                      <a:pt x="80" y="360"/>
                    </a:lnTo>
                    <a:lnTo>
                      <a:pt x="80" y="360"/>
                    </a:lnTo>
                    <a:lnTo>
                      <a:pt x="80" y="352"/>
                    </a:lnTo>
                    <a:lnTo>
                      <a:pt x="72" y="336"/>
                    </a:lnTo>
                    <a:lnTo>
                      <a:pt x="48" y="336"/>
                    </a:lnTo>
                    <a:lnTo>
                      <a:pt x="32" y="336"/>
                    </a:lnTo>
                    <a:lnTo>
                      <a:pt x="32" y="336"/>
                    </a:lnTo>
                    <a:lnTo>
                      <a:pt x="0" y="80"/>
                    </a:lnTo>
                    <a:lnTo>
                      <a:pt x="0" y="80"/>
                    </a:lnTo>
                    <a:lnTo>
                      <a:pt x="96" y="64"/>
                    </a:lnTo>
                    <a:close/>
                  </a:path>
                </a:pathLst>
              </a:custGeom>
              <a:solidFill>
                <a:schemeClr val="tx1"/>
              </a:solidFill>
              <a:ln w="6350" cmpd="sng">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Gotham-Bold" panose="02000804030000020004" pitchFamily="2" charset="0"/>
                  <a:ea typeface="+mn-ea"/>
                  <a:cs typeface="+mn-cs"/>
                </a:endParaRPr>
              </a:p>
            </p:txBody>
          </p:sp>
          <p:sp>
            <p:nvSpPr>
              <p:cNvPr id="49" name="Freeform 91">
                <a:extLst>
                  <a:ext uri="{FF2B5EF4-FFF2-40B4-BE49-F238E27FC236}">
                    <a16:creationId xmlns:a16="http://schemas.microsoft.com/office/drawing/2014/main" id="{141135F4-58D6-1FAC-B5A2-11D07F31896B}"/>
                  </a:ext>
                </a:extLst>
              </p:cNvPr>
              <p:cNvSpPr>
                <a:spLocks/>
              </p:cNvSpPr>
              <p:nvPr/>
            </p:nvSpPr>
            <p:spPr bwMode="gray">
              <a:xfrm>
                <a:off x="4451" y="1415"/>
                <a:ext cx="511" cy="431"/>
              </a:xfrm>
              <a:custGeom>
                <a:avLst/>
                <a:gdLst>
                  <a:gd name="T0" fmla="*/ 320 w 488"/>
                  <a:gd name="T1" fmla="*/ 336 h 432"/>
                  <a:gd name="T2" fmla="*/ 336 w 488"/>
                  <a:gd name="T3" fmla="*/ 328 h 432"/>
                  <a:gd name="T4" fmla="*/ 352 w 488"/>
                  <a:gd name="T5" fmla="*/ 344 h 432"/>
                  <a:gd name="T6" fmla="*/ 360 w 488"/>
                  <a:gd name="T7" fmla="*/ 368 h 432"/>
                  <a:gd name="T8" fmla="*/ 376 w 488"/>
                  <a:gd name="T9" fmla="*/ 376 h 432"/>
                  <a:gd name="T10" fmla="*/ 464 w 488"/>
                  <a:gd name="T11" fmla="*/ 408 h 432"/>
                  <a:gd name="T12" fmla="*/ 464 w 488"/>
                  <a:gd name="T13" fmla="*/ 432 h 432"/>
                  <a:gd name="T14" fmla="*/ 472 w 488"/>
                  <a:gd name="T15" fmla="*/ 424 h 432"/>
                  <a:gd name="T16" fmla="*/ 480 w 488"/>
                  <a:gd name="T17" fmla="*/ 400 h 432"/>
                  <a:gd name="T18" fmla="*/ 472 w 488"/>
                  <a:gd name="T19" fmla="*/ 392 h 432"/>
                  <a:gd name="T20" fmla="*/ 488 w 488"/>
                  <a:gd name="T21" fmla="*/ 376 h 432"/>
                  <a:gd name="T22" fmla="*/ 480 w 488"/>
                  <a:gd name="T23" fmla="*/ 368 h 432"/>
                  <a:gd name="T24" fmla="*/ 464 w 488"/>
                  <a:gd name="T25" fmla="*/ 296 h 432"/>
                  <a:gd name="T26" fmla="*/ 464 w 488"/>
                  <a:gd name="T27" fmla="*/ 296 h 432"/>
                  <a:gd name="T28" fmla="*/ 464 w 488"/>
                  <a:gd name="T29" fmla="*/ 224 h 432"/>
                  <a:gd name="T30" fmla="*/ 456 w 488"/>
                  <a:gd name="T31" fmla="*/ 200 h 432"/>
                  <a:gd name="T32" fmla="*/ 448 w 488"/>
                  <a:gd name="T33" fmla="*/ 136 h 432"/>
                  <a:gd name="T34" fmla="*/ 440 w 488"/>
                  <a:gd name="T35" fmla="*/ 144 h 432"/>
                  <a:gd name="T36" fmla="*/ 432 w 488"/>
                  <a:gd name="T37" fmla="*/ 136 h 432"/>
                  <a:gd name="T38" fmla="*/ 424 w 488"/>
                  <a:gd name="T39" fmla="*/ 96 h 432"/>
                  <a:gd name="T40" fmla="*/ 424 w 488"/>
                  <a:gd name="T41" fmla="*/ 72 h 432"/>
                  <a:gd name="T42" fmla="*/ 408 w 488"/>
                  <a:gd name="T43" fmla="*/ 0 h 432"/>
                  <a:gd name="T44" fmla="*/ 320 w 488"/>
                  <a:gd name="T45" fmla="*/ 16 h 432"/>
                  <a:gd name="T46" fmla="*/ 264 w 488"/>
                  <a:gd name="T47" fmla="*/ 72 h 432"/>
                  <a:gd name="T48" fmla="*/ 240 w 488"/>
                  <a:gd name="T49" fmla="*/ 112 h 432"/>
                  <a:gd name="T50" fmla="*/ 216 w 488"/>
                  <a:gd name="T51" fmla="*/ 136 h 432"/>
                  <a:gd name="T52" fmla="*/ 224 w 488"/>
                  <a:gd name="T53" fmla="*/ 136 h 432"/>
                  <a:gd name="T54" fmla="*/ 232 w 488"/>
                  <a:gd name="T55" fmla="*/ 144 h 432"/>
                  <a:gd name="T56" fmla="*/ 232 w 488"/>
                  <a:gd name="T57" fmla="*/ 160 h 432"/>
                  <a:gd name="T58" fmla="*/ 224 w 488"/>
                  <a:gd name="T59" fmla="*/ 160 h 432"/>
                  <a:gd name="T60" fmla="*/ 232 w 488"/>
                  <a:gd name="T61" fmla="*/ 184 h 432"/>
                  <a:gd name="T62" fmla="*/ 232 w 488"/>
                  <a:gd name="T63" fmla="*/ 192 h 432"/>
                  <a:gd name="T64" fmla="*/ 208 w 488"/>
                  <a:gd name="T65" fmla="*/ 208 h 432"/>
                  <a:gd name="T66" fmla="*/ 184 w 488"/>
                  <a:gd name="T67" fmla="*/ 232 h 432"/>
                  <a:gd name="T68" fmla="*/ 176 w 488"/>
                  <a:gd name="T69" fmla="*/ 232 h 432"/>
                  <a:gd name="T70" fmla="*/ 160 w 488"/>
                  <a:gd name="T71" fmla="*/ 232 h 432"/>
                  <a:gd name="T72" fmla="*/ 152 w 488"/>
                  <a:gd name="T73" fmla="*/ 240 h 432"/>
                  <a:gd name="T74" fmla="*/ 136 w 488"/>
                  <a:gd name="T75" fmla="*/ 240 h 432"/>
                  <a:gd name="T76" fmla="*/ 128 w 488"/>
                  <a:gd name="T77" fmla="*/ 232 h 432"/>
                  <a:gd name="T78" fmla="*/ 48 w 488"/>
                  <a:gd name="T79" fmla="*/ 256 h 432"/>
                  <a:gd name="T80" fmla="*/ 40 w 488"/>
                  <a:gd name="T81" fmla="*/ 264 h 432"/>
                  <a:gd name="T82" fmla="*/ 48 w 488"/>
                  <a:gd name="T83" fmla="*/ 280 h 432"/>
                  <a:gd name="T84" fmla="*/ 56 w 488"/>
                  <a:gd name="T85" fmla="*/ 296 h 432"/>
                  <a:gd name="T86" fmla="*/ 56 w 488"/>
                  <a:gd name="T87" fmla="*/ 304 h 432"/>
                  <a:gd name="T88" fmla="*/ 56 w 488"/>
                  <a:gd name="T89" fmla="*/ 312 h 432"/>
                  <a:gd name="T90" fmla="*/ 40 w 488"/>
                  <a:gd name="T91" fmla="*/ 328 h 432"/>
                  <a:gd name="T92" fmla="*/ 32 w 488"/>
                  <a:gd name="T93" fmla="*/ 344 h 432"/>
                  <a:gd name="T94" fmla="*/ 32 w 488"/>
                  <a:gd name="T95" fmla="*/ 344 h 432"/>
                  <a:gd name="T96" fmla="*/ 8 w 488"/>
                  <a:gd name="T97" fmla="*/ 368 h 432"/>
                  <a:gd name="T98" fmla="*/ 0 w 488"/>
                  <a:gd name="T99" fmla="*/ 368 h 432"/>
                  <a:gd name="T100" fmla="*/ 8 w 488"/>
                  <a:gd name="T101" fmla="*/ 39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8" h="432">
                    <a:moveTo>
                      <a:pt x="112" y="376"/>
                    </a:moveTo>
                    <a:lnTo>
                      <a:pt x="320" y="336"/>
                    </a:lnTo>
                    <a:lnTo>
                      <a:pt x="328" y="328"/>
                    </a:lnTo>
                    <a:lnTo>
                      <a:pt x="336" y="328"/>
                    </a:lnTo>
                    <a:lnTo>
                      <a:pt x="344" y="344"/>
                    </a:lnTo>
                    <a:lnTo>
                      <a:pt x="352" y="344"/>
                    </a:lnTo>
                    <a:lnTo>
                      <a:pt x="360" y="352"/>
                    </a:lnTo>
                    <a:lnTo>
                      <a:pt x="360" y="368"/>
                    </a:lnTo>
                    <a:lnTo>
                      <a:pt x="368" y="376"/>
                    </a:lnTo>
                    <a:lnTo>
                      <a:pt x="376" y="376"/>
                    </a:lnTo>
                    <a:lnTo>
                      <a:pt x="392" y="384"/>
                    </a:lnTo>
                    <a:lnTo>
                      <a:pt x="464" y="408"/>
                    </a:lnTo>
                    <a:lnTo>
                      <a:pt x="464" y="408"/>
                    </a:lnTo>
                    <a:lnTo>
                      <a:pt x="464" y="432"/>
                    </a:lnTo>
                    <a:lnTo>
                      <a:pt x="464" y="432"/>
                    </a:lnTo>
                    <a:lnTo>
                      <a:pt x="472" y="424"/>
                    </a:lnTo>
                    <a:lnTo>
                      <a:pt x="472" y="424"/>
                    </a:lnTo>
                    <a:lnTo>
                      <a:pt x="480" y="400"/>
                    </a:lnTo>
                    <a:lnTo>
                      <a:pt x="480" y="400"/>
                    </a:lnTo>
                    <a:lnTo>
                      <a:pt x="472" y="392"/>
                    </a:lnTo>
                    <a:lnTo>
                      <a:pt x="472" y="392"/>
                    </a:lnTo>
                    <a:lnTo>
                      <a:pt x="488" y="376"/>
                    </a:lnTo>
                    <a:lnTo>
                      <a:pt x="488" y="376"/>
                    </a:lnTo>
                    <a:lnTo>
                      <a:pt x="480" y="368"/>
                    </a:lnTo>
                    <a:lnTo>
                      <a:pt x="480" y="368"/>
                    </a:lnTo>
                    <a:lnTo>
                      <a:pt x="464" y="296"/>
                    </a:lnTo>
                    <a:lnTo>
                      <a:pt x="464" y="296"/>
                    </a:lnTo>
                    <a:lnTo>
                      <a:pt x="464" y="296"/>
                    </a:lnTo>
                    <a:lnTo>
                      <a:pt x="464" y="296"/>
                    </a:lnTo>
                    <a:lnTo>
                      <a:pt x="464" y="224"/>
                    </a:lnTo>
                    <a:lnTo>
                      <a:pt x="464" y="224"/>
                    </a:lnTo>
                    <a:lnTo>
                      <a:pt x="456" y="200"/>
                    </a:lnTo>
                    <a:lnTo>
                      <a:pt x="448" y="152"/>
                    </a:lnTo>
                    <a:lnTo>
                      <a:pt x="448" y="136"/>
                    </a:lnTo>
                    <a:lnTo>
                      <a:pt x="440" y="136"/>
                    </a:lnTo>
                    <a:lnTo>
                      <a:pt x="440" y="144"/>
                    </a:lnTo>
                    <a:lnTo>
                      <a:pt x="440" y="144"/>
                    </a:lnTo>
                    <a:lnTo>
                      <a:pt x="432" y="136"/>
                    </a:lnTo>
                    <a:lnTo>
                      <a:pt x="432" y="136"/>
                    </a:lnTo>
                    <a:lnTo>
                      <a:pt x="424" y="96"/>
                    </a:lnTo>
                    <a:lnTo>
                      <a:pt x="424" y="72"/>
                    </a:lnTo>
                    <a:lnTo>
                      <a:pt x="424" y="72"/>
                    </a:lnTo>
                    <a:lnTo>
                      <a:pt x="416" y="56"/>
                    </a:lnTo>
                    <a:lnTo>
                      <a:pt x="408" y="0"/>
                    </a:lnTo>
                    <a:lnTo>
                      <a:pt x="408" y="0"/>
                    </a:lnTo>
                    <a:lnTo>
                      <a:pt x="320" y="16"/>
                    </a:lnTo>
                    <a:lnTo>
                      <a:pt x="296" y="24"/>
                    </a:lnTo>
                    <a:lnTo>
                      <a:pt x="264" y="72"/>
                    </a:lnTo>
                    <a:lnTo>
                      <a:pt x="248" y="96"/>
                    </a:lnTo>
                    <a:lnTo>
                      <a:pt x="240" y="112"/>
                    </a:lnTo>
                    <a:lnTo>
                      <a:pt x="216" y="136"/>
                    </a:lnTo>
                    <a:lnTo>
                      <a:pt x="216" y="136"/>
                    </a:lnTo>
                    <a:lnTo>
                      <a:pt x="224" y="136"/>
                    </a:lnTo>
                    <a:lnTo>
                      <a:pt x="224" y="136"/>
                    </a:lnTo>
                    <a:lnTo>
                      <a:pt x="232" y="144"/>
                    </a:lnTo>
                    <a:lnTo>
                      <a:pt x="232" y="144"/>
                    </a:lnTo>
                    <a:lnTo>
                      <a:pt x="232" y="160"/>
                    </a:lnTo>
                    <a:lnTo>
                      <a:pt x="232" y="160"/>
                    </a:lnTo>
                    <a:lnTo>
                      <a:pt x="224" y="160"/>
                    </a:lnTo>
                    <a:lnTo>
                      <a:pt x="224" y="160"/>
                    </a:lnTo>
                    <a:lnTo>
                      <a:pt x="232" y="168"/>
                    </a:lnTo>
                    <a:lnTo>
                      <a:pt x="232" y="184"/>
                    </a:lnTo>
                    <a:lnTo>
                      <a:pt x="232" y="192"/>
                    </a:lnTo>
                    <a:lnTo>
                      <a:pt x="232" y="192"/>
                    </a:lnTo>
                    <a:lnTo>
                      <a:pt x="224" y="192"/>
                    </a:lnTo>
                    <a:lnTo>
                      <a:pt x="208" y="208"/>
                    </a:lnTo>
                    <a:lnTo>
                      <a:pt x="200" y="224"/>
                    </a:lnTo>
                    <a:lnTo>
                      <a:pt x="184" y="232"/>
                    </a:lnTo>
                    <a:lnTo>
                      <a:pt x="184" y="232"/>
                    </a:lnTo>
                    <a:lnTo>
                      <a:pt x="176" y="232"/>
                    </a:lnTo>
                    <a:lnTo>
                      <a:pt x="168" y="232"/>
                    </a:lnTo>
                    <a:lnTo>
                      <a:pt x="160" y="232"/>
                    </a:lnTo>
                    <a:lnTo>
                      <a:pt x="152" y="240"/>
                    </a:lnTo>
                    <a:lnTo>
                      <a:pt x="152" y="240"/>
                    </a:lnTo>
                    <a:lnTo>
                      <a:pt x="136" y="240"/>
                    </a:lnTo>
                    <a:lnTo>
                      <a:pt x="136" y="240"/>
                    </a:lnTo>
                    <a:lnTo>
                      <a:pt x="128" y="232"/>
                    </a:lnTo>
                    <a:lnTo>
                      <a:pt x="128" y="232"/>
                    </a:lnTo>
                    <a:lnTo>
                      <a:pt x="80" y="232"/>
                    </a:lnTo>
                    <a:lnTo>
                      <a:pt x="48" y="256"/>
                    </a:lnTo>
                    <a:lnTo>
                      <a:pt x="40" y="264"/>
                    </a:lnTo>
                    <a:lnTo>
                      <a:pt x="40" y="264"/>
                    </a:lnTo>
                    <a:lnTo>
                      <a:pt x="40" y="272"/>
                    </a:lnTo>
                    <a:lnTo>
                      <a:pt x="48" y="280"/>
                    </a:lnTo>
                    <a:lnTo>
                      <a:pt x="56" y="288"/>
                    </a:lnTo>
                    <a:lnTo>
                      <a:pt x="56" y="296"/>
                    </a:lnTo>
                    <a:lnTo>
                      <a:pt x="56" y="296"/>
                    </a:lnTo>
                    <a:lnTo>
                      <a:pt x="56" y="304"/>
                    </a:lnTo>
                    <a:lnTo>
                      <a:pt x="56" y="312"/>
                    </a:lnTo>
                    <a:lnTo>
                      <a:pt x="56" y="312"/>
                    </a:lnTo>
                    <a:lnTo>
                      <a:pt x="48" y="320"/>
                    </a:lnTo>
                    <a:lnTo>
                      <a:pt x="40" y="328"/>
                    </a:lnTo>
                    <a:lnTo>
                      <a:pt x="32" y="344"/>
                    </a:lnTo>
                    <a:lnTo>
                      <a:pt x="32" y="344"/>
                    </a:lnTo>
                    <a:lnTo>
                      <a:pt x="32" y="344"/>
                    </a:lnTo>
                    <a:lnTo>
                      <a:pt x="32" y="344"/>
                    </a:lnTo>
                    <a:lnTo>
                      <a:pt x="24" y="352"/>
                    </a:lnTo>
                    <a:lnTo>
                      <a:pt x="8" y="368"/>
                    </a:lnTo>
                    <a:lnTo>
                      <a:pt x="0" y="368"/>
                    </a:lnTo>
                    <a:lnTo>
                      <a:pt x="0" y="368"/>
                    </a:lnTo>
                    <a:lnTo>
                      <a:pt x="8" y="392"/>
                    </a:lnTo>
                    <a:lnTo>
                      <a:pt x="8" y="392"/>
                    </a:lnTo>
                    <a:lnTo>
                      <a:pt x="112" y="376"/>
                    </a:lnTo>
                    <a:close/>
                  </a:path>
                </a:pathLst>
              </a:custGeom>
              <a:solidFill>
                <a:srgbClr val="CDCDCD"/>
              </a:solidFill>
              <a:ln w="6350" cmpd="sng">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Gotham-Bold" panose="02000804030000020004" pitchFamily="2" charset="0"/>
                  <a:ea typeface="+mn-ea"/>
                  <a:cs typeface="+mn-cs"/>
                </a:endParaRPr>
              </a:p>
            </p:txBody>
          </p:sp>
          <p:sp>
            <p:nvSpPr>
              <p:cNvPr id="50" name="Freeform 92">
                <a:extLst>
                  <a:ext uri="{FF2B5EF4-FFF2-40B4-BE49-F238E27FC236}">
                    <a16:creationId xmlns:a16="http://schemas.microsoft.com/office/drawing/2014/main" id="{C5406627-E1D6-C919-0FAD-202128B82961}"/>
                  </a:ext>
                </a:extLst>
              </p:cNvPr>
              <p:cNvSpPr>
                <a:spLocks/>
              </p:cNvSpPr>
              <p:nvPr/>
            </p:nvSpPr>
            <p:spPr bwMode="gray">
              <a:xfrm>
                <a:off x="3857" y="1885"/>
                <a:ext cx="251" cy="431"/>
              </a:xfrm>
              <a:custGeom>
                <a:avLst/>
                <a:gdLst>
                  <a:gd name="T0" fmla="*/ 0 w 240"/>
                  <a:gd name="T1" fmla="*/ 424 h 432"/>
                  <a:gd name="T2" fmla="*/ 0 w 240"/>
                  <a:gd name="T3" fmla="*/ 408 h 432"/>
                  <a:gd name="T4" fmla="*/ 8 w 240"/>
                  <a:gd name="T5" fmla="*/ 400 h 432"/>
                  <a:gd name="T6" fmla="*/ 8 w 240"/>
                  <a:gd name="T7" fmla="*/ 384 h 432"/>
                  <a:gd name="T8" fmla="*/ 24 w 240"/>
                  <a:gd name="T9" fmla="*/ 352 h 432"/>
                  <a:gd name="T10" fmla="*/ 32 w 240"/>
                  <a:gd name="T11" fmla="*/ 336 h 432"/>
                  <a:gd name="T12" fmla="*/ 32 w 240"/>
                  <a:gd name="T13" fmla="*/ 312 h 432"/>
                  <a:gd name="T14" fmla="*/ 24 w 240"/>
                  <a:gd name="T15" fmla="*/ 296 h 432"/>
                  <a:gd name="T16" fmla="*/ 24 w 240"/>
                  <a:gd name="T17" fmla="*/ 272 h 432"/>
                  <a:gd name="T18" fmla="*/ 24 w 240"/>
                  <a:gd name="T19" fmla="*/ 264 h 432"/>
                  <a:gd name="T20" fmla="*/ 8 w 240"/>
                  <a:gd name="T21" fmla="*/ 32 h 432"/>
                  <a:gd name="T22" fmla="*/ 24 w 240"/>
                  <a:gd name="T23" fmla="*/ 32 h 432"/>
                  <a:gd name="T24" fmla="*/ 56 w 240"/>
                  <a:gd name="T25" fmla="*/ 16 h 432"/>
                  <a:gd name="T26" fmla="*/ 208 w 240"/>
                  <a:gd name="T27" fmla="*/ 0 h 432"/>
                  <a:gd name="T28" fmla="*/ 208 w 240"/>
                  <a:gd name="T29" fmla="*/ 16 h 432"/>
                  <a:gd name="T30" fmla="*/ 240 w 240"/>
                  <a:gd name="T31" fmla="*/ 272 h 432"/>
                  <a:gd name="T32" fmla="*/ 232 w 240"/>
                  <a:gd name="T33" fmla="*/ 288 h 432"/>
                  <a:gd name="T34" fmla="*/ 240 w 240"/>
                  <a:gd name="T35" fmla="*/ 304 h 432"/>
                  <a:gd name="T36" fmla="*/ 216 w 240"/>
                  <a:gd name="T37" fmla="*/ 312 h 432"/>
                  <a:gd name="T38" fmla="*/ 192 w 240"/>
                  <a:gd name="T39" fmla="*/ 312 h 432"/>
                  <a:gd name="T40" fmla="*/ 200 w 240"/>
                  <a:gd name="T41" fmla="*/ 328 h 432"/>
                  <a:gd name="T42" fmla="*/ 192 w 240"/>
                  <a:gd name="T43" fmla="*/ 344 h 432"/>
                  <a:gd name="T44" fmla="*/ 176 w 240"/>
                  <a:gd name="T45" fmla="*/ 360 h 432"/>
                  <a:gd name="T46" fmla="*/ 168 w 240"/>
                  <a:gd name="T47" fmla="*/ 384 h 432"/>
                  <a:gd name="T48" fmla="*/ 144 w 240"/>
                  <a:gd name="T49" fmla="*/ 392 h 432"/>
                  <a:gd name="T50" fmla="*/ 136 w 240"/>
                  <a:gd name="T51" fmla="*/ 376 h 432"/>
                  <a:gd name="T52" fmla="*/ 120 w 240"/>
                  <a:gd name="T53" fmla="*/ 400 h 432"/>
                  <a:gd name="T54" fmla="*/ 112 w 240"/>
                  <a:gd name="T55" fmla="*/ 416 h 432"/>
                  <a:gd name="T56" fmla="*/ 104 w 240"/>
                  <a:gd name="T57" fmla="*/ 400 h 432"/>
                  <a:gd name="T58" fmla="*/ 80 w 240"/>
                  <a:gd name="T59" fmla="*/ 416 h 432"/>
                  <a:gd name="T60" fmla="*/ 72 w 240"/>
                  <a:gd name="T61" fmla="*/ 424 h 432"/>
                  <a:gd name="T62" fmla="*/ 48 w 240"/>
                  <a:gd name="T63" fmla="*/ 408 h 432"/>
                  <a:gd name="T64" fmla="*/ 40 w 240"/>
                  <a:gd name="T65" fmla="*/ 416 h 432"/>
                  <a:gd name="T66" fmla="*/ 40 w 240"/>
                  <a:gd name="T67" fmla="*/ 408 h 432"/>
                  <a:gd name="T68" fmla="*/ 40 w 240"/>
                  <a:gd name="T69" fmla="*/ 424 h 432"/>
                  <a:gd name="T70" fmla="*/ 32 w 240"/>
                  <a:gd name="T71" fmla="*/ 424 h 432"/>
                  <a:gd name="T72" fmla="*/ 24 w 240"/>
                  <a:gd name="T73" fmla="*/ 416 h 432"/>
                  <a:gd name="T74" fmla="*/ 8 w 240"/>
                  <a:gd name="T75" fmla="*/ 416 h 432"/>
                  <a:gd name="T76" fmla="*/ 8 w 240"/>
                  <a:gd name="T77" fmla="*/ 416 h 432"/>
                  <a:gd name="T78" fmla="*/ 8 w 240"/>
                  <a:gd name="T79" fmla="*/ 432 h 432"/>
                  <a:gd name="T80" fmla="*/ 8 w 240"/>
                  <a:gd name="T81"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 h="432">
                    <a:moveTo>
                      <a:pt x="0" y="424"/>
                    </a:moveTo>
                    <a:lnTo>
                      <a:pt x="0" y="424"/>
                    </a:lnTo>
                    <a:lnTo>
                      <a:pt x="0" y="416"/>
                    </a:lnTo>
                    <a:lnTo>
                      <a:pt x="0" y="408"/>
                    </a:lnTo>
                    <a:lnTo>
                      <a:pt x="8" y="408"/>
                    </a:lnTo>
                    <a:lnTo>
                      <a:pt x="8" y="400"/>
                    </a:lnTo>
                    <a:lnTo>
                      <a:pt x="8" y="384"/>
                    </a:lnTo>
                    <a:lnTo>
                      <a:pt x="8" y="384"/>
                    </a:lnTo>
                    <a:lnTo>
                      <a:pt x="16" y="376"/>
                    </a:lnTo>
                    <a:lnTo>
                      <a:pt x="24" y="352"/>
                    </a:lnTo>
                    <a:lnTo>
                      <a:pt x="32" y="344"/>
                    </a:lnTo>
                    <a:lnTo>
                      <a:pt x="32" y="336"/>
                    </a:lnTo>
                    <a:lnTo>
                      <a:pt x="32" y="328"/>
                    </a:lnTo>
                    <a:lnTo>
                      <a:pt x="32" y="312"/>
                    </a:lnTo>
                    <a:lnTo>
                      <a:pt x="32" y="296"/>
                    </a:lnTo>
                    <a:lnTo>
                      <a:pt x="24" y="296"/>
                    </a:lnTo>
                    <a:lnTo>
                      <a:pt x="24" y="288"/>
                    </a:lnTo>
                    <a:lnTo>
                      <a:pt x="24" y="272"/>
                    </a:lnTo>
                    <a:lnTo>
                      <a:pt x="24" y="272"/>
                    </a:lnTo>
                    <a:lnTo>
                      <a:pt x="24" y="264"/>
                    </a:lnTo>
                    <a:lnTo>
                      <a:pt x="8" y="24"/>
                    </a:lnTo>
                    <a:lnTo>
                      <a:pt x="8" y="32"/>
                    </a:lnTo>
                    <a:lnTo>
                      <a:pt x="8" y="40"/>
                    </a:lnTo>
                    <a:lnTo>
                      <a:pt x="24" y="32"/>
                    </a:lnTo>
                    <a:lnTo>
                      <a:pt x="40" y="32"/>
                    </a:lnTo>
                    <a:lnTo>
                      <a:pt x="56" y="16"/>
                    </a:lnTo>
                    <a:lnTo>
                      <a:pt x="56" y="16"/>
                    </a:lnTo>
                    <a:lnTo>
                      <a:pt x="208" y="0"/>
                    </a:lnTo>
                    <a:lnTo>
                      <a:pt x="208" y="0"/>
                    </a:lnTo>
                    <a:lnTo>
                      <a:pt x="208" y="16"/>
                    </a:lnTo>
                    <a:lnTo>
                      <a:pt x="240" y="272"/>
                    </a:lnTo>
                    <a:lnTo>
                      <a:pt x="240" y="272"/>
                    </a:lnTo>
                    <a:lnTo>
                      <a:pt x="232" y="280"/>
                    </a:lnTo>
                    <a:lnTo>
                      <a:pt x="232" y="288"/>
                    </a:lnTo>
                    <a:lnTo>
                      <a:pt x="240" y="296"/>
                    </a:lnTo>
                    <a:lnTo>
                      <a:pt x="240" y="304"/>
                    </a:lnTo>
                    <a:lnTo>
                      <a:pt x="224" y="304"/>
                    </a:lnTo>
                    <a:lnTo>
                      <a:pt x="216" y="312"/>
                    </a:lnTo>
                    <a:lnTo>
                      <a:pt x="208" y="312"/>
                    </a:lnTo>
                    <a:lnTo>
                      <a:pt x="192" y="312"/>
                    </a:lnTo>
                    <a:lnTo>
                      <a:pt x="192" y="328"/>
                    </a:lnTo>
                    <a:lnTo>
                      <a:pt x="200" y="328"/>
                    </a:lnTo>
                    <a:lnTo>
                      <a:pt x="200" y="336"/>
                    </a:lnTo>
                    <a:lnTo>
                      <a:pt x="192" y="344"/>
                    </a:lnTo>
                    <a:lnTo>
                      <a:pt x="184" y="360"/>
                    </a:lnTo>
                    <a:lnTo>
                      <a:pt x="176" y="360"/>
                    </a:lnTo>
                    <a:lnTo>
                      <a:pt x="168" y="360"/>
                    </a:lnTo>
                    <a:lnTo>
                      <a:pt x="168" y="384"/>
                    </a:lnTo>
                    <a:lnTo>
                      <a:pt x="160" y="392"/>
                    </a:lnTo>
                    <a:lnTo>
                      <a:pt x="144" y="392"/>
                    </a:lnTo>
                    <a:lnTo>
                      <a:pt x="136" y="384"/>
                    </a:lnTo>
                    <a:lnTo>
                      <a:pt x="136" y="376"/>
                    </a:lnTo>
                    <a:lnTo>
                      <a:pt x="128" y="376"/>
                    </a:lnTo>
                    <a:lnTo>
                      <a:pt x="120" y="400"/>
                    </a:lnTo>
                    <a:lnTo>
                      <a:pt x="120" y="416"/>
                    </a:lnTo>
                    <a:lnTo>
                      <a:pt x="112" y="416"/>
                    </a:lnTo>
                    <a:lnTo>
                      <a:pt x="104" y="408"/>
                    </a:lnTo>
                    <a:lnTo>
                      <a:pt x="104" y="400"/>
                    </a:lnTo>
                    <a:lnTo>
                      <a:pt x="96" y="400"/>
                    </a:lnTo>
                    <a:lnTo>
                      <a:pt x="80" y="416"/>
                    </a:lnTo>
                    <a:lnTo>
                      <a:pt x="80" y="424"/>
                    </a:lnTo>
                    <a:lnTo>
                      <a:pt x="72" y="424"/>
                    </a:lnTo>
                    <a:lnTo>
                      <a:pt x="56" y="408"/>
                    </a:lnTo>
                    <a:lnTo>
                      <a:pt x="48" y="408"/>
                    </a:lnTo>
                    <a:lnTo>
                      <a:pt x="40" y="416"/>
                    </a:lnTo>
                    <a:lnTo>
                      <a:pt x="40" y="416"/>
                    </a:lnTo>
                    <a:lnTo>
                      <a:pt x="40" y="408"/>
                    </a:lnTo>
                    <a:lnTo>
                      <a:pt x="40" y="408"/>
                    </a:lnTo>
                    <a:lnTo>
                      <a:pt x="40" y="416"/>
                    </a:lnTo>
                    <a:lnTo>
                      <a:pt x="40" y="424"/>
                    </a:lnTo>
                    <a:lnTo>
                      <a:pt x="32" y="424"/>
                    </a:lnTo>
                    <a:lnTo>
                      <a:pt x="32" y="424"/>
                    </a:lnTo>
                    <a:lnTo>
                      <a:pt x="32" y="424"/>
                    </a:lnTo>
                    <a:lnTo>
                      <a:pt x="24" y="416"/>
                    </a:lnTo>
                    <a:lnTo>
                      <a:pt x="16" y="416"/>
                    </a:lnTo>
                    <a:lnTo>
                      <a:pt x="8" y="416"/>
                    </a:lnTo>
                    <a:lnTo>
                      <a:pt x="8" y="416"/>
                    </a:lnTo>
                    <a:lnTo>
                      <a:pt x="8" y="416"/>
                    </a:lnTo>
                    <a:lnTo>
                      <a:pt x="8" y="424"/>
                    </a:lnTo>
                    <a:lnTo>
                      <a:pt x="8" y="432"/>
                    </a:lnTo>
                    <a:lnTo>
                      <a:pt x="8" y="432"/>
                    </a:lnTo>
                    <a:lnTo>
                      <a:pt x="8" y="432"/>
                    </a:lnTo>
                    <a:lnTo>
                      <a:pt x="0" y="424"/>
                    </a:lnTo>
                    <a:close/>
                  </a:path>
                </a:pathLst>
              </a:custGeom>
              <a:solidFill>
                <a:schemeClr val="tx1"/>
              </a:solidFill>
              <a:ln w="6350" cmpd="sng">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Gotham-Bold" panose="02000804030000020004" pitchFamily="2" charset="0"/>
                  <a:ea typeface="+mn-ea"/>
                  <a:cs typeface="+mn-cs"/>
                </a:endParaRPr>
              </a:p>
            </p:txBody>
          </p:sp>
          <p:sp>
            <p:nvSpPr>
              <p:cNvPr id="51" name="Freeform 93">
                <a:extLst>
                  <a:ext uri="{FF2B5EF4-FFF2-40B4-BE49-F238E27FC236}">
                    <a16:creationId xmlns:a16="http://schemas.microsoft.com/office/drawing/2014/main" id="{362FB285-D361-20B2-54A6-F2FAA9BF09CE}"/>
                  </a:ext>
                </a:extLst>
              </p:cNvPr>
              <p:cNvSpPr>
                <a:spLocks/>
              </p:cNvSpPr>
              <p:nvPr/>
            </p:nvSpPr>
            <p:spPr bwMode="gray">
              <a:xfrm>
                <a:off x="4401" y="1742"/>
                <a:ext cx="485" cy="303"/>
              </a:xfrm>
              <a:custGeom>
                <a:avLst/>
                <a:gdLst>
                  <a:gd name="T0" fmla="*/ 120 w 464"/>
                  <a:gd name="T1" fmla="*/ 288 h 304"/>
                  <a:gd name="T2" fmla="*/ 400 w 464"/>
                  <a:gd name="T3" fmla="*/ 240 h 304"/>
                  <a:gd name="T4" fmla="*/ 400 w 464"/>
                  <a:gd name="T5" fmla="*/ 240 h 304"/>
                  <a:gd name="T6" fmla="*/ 400 w 464"/>
                  <a:gd name="T7" fmla="*/ 216 h 304"/>
                  <a:gd name="T8" fmla="*/ 416 w 464"/>
                  <a:gd name="T9" fmla="*/ 216 h 304"/>
                  <a:gd name="T10" fmla="*/ 424 w 464"/>
                  <a:gd name="T11" fmla="*/ 224 h 304"/>
                  <a:gd name="T12" fmla="*/ 424 w 464"/>
                  <a:gd name="T13" fmla="*/ 224 h 304"/>
                  <a:gd name="T14" fmla="*/ 440 w 464"/>
                  <a:gd name="T15" fmla="*/ 208 h 304"/>
                  <a:gd name="T16" fmla="*/ 440 w 464"/>
                  <a:gd name="T17" fmla="*/ 208 h 304"/>
                  <a:gd name="T18" fmla="*/ 440 w 464"/>
                  <a:gd name="T19" fmla="*/ 200 h 304"/>
                  <a:gd name="T20" fmla="*/ 456 w 464"/>
                  <a:gd name="T21" fmla="*/ 184 h 304"/>
                  <a:gd name="T22" fmla="*/ 464 w 464"/>
                  <a:gd name="T23" fmla="*/ 176 h 304"/>
                  <a:gd name="T24" fmla="*/ 464 w 464"/>
                  <a:gd name="T25" fmla="*/ 176 h 304"/>
                  <a:gd name="T26" fmla="*/ 464 w 464"/>
                  <a:gd name="T27" fmla="*/ 168 h 304"/>
                  <a:gd name="T28" fmla="*/ 464 w 464"/>
                  <a:gd name="T29" fmla="*/ 168 h 304"/>
                  <a:gd name="T30" fmla="*/ 432 w 464"/>
                  <a:gd name="T31" fmla="*/ 144 h 304"/>
                  <a:gd name="T32" fmla="*/ 416 w 464"/>
                  <a:gd name="T33" fmla="*/ 136 h 304"/>
                  <a:gd name="T34" fmla="*/ 416 w 464"/>
                  <a:gd name="T35" fmla="*/ 120 h 304"/>
                  <a:gd name="T36" fmla="*/ 424 w 464"/>
                  <a:gd name="T37" fmla="*/ 120 h 304"/>
                  <a:gd name="T38" fmla="*/ 424 w 464"/>
                  <a:gd name="T39" fmla="*/ 112 h 304"/>
                  <a:gd name="T40" fmla="*/ 424 w 464"/>
                  <a:gd name="T41" fmla="*/ 112 h 304"/>
                  <a:gd name="T42" fmla="*/ 416 w 464"/>
                  <a:gd name="T43" fmla="*/ 96 h 304"/>
                  <a:gd name="T44" fmla="*/ 416 w 464"/>
                  <a:gd name="T45" fmla="*/ 96 h 304"/>
                  <a:gd name="T46" fmla="*/ 432 w 464"/>
                  <a:gd name="T47" fmla="*/ 80 h 304"/>
                  <a:gd name="T48" fmla="*/ 432 w 464"/>
                  <a:gd name="T49" fmla="*/ 80 h 304"/>
                  <a:gd name="T50" fmla="*/ 432 w 464"/>
                  <a:gd name="T51" fmla="*/ 64 h 304"/>
                  <a:gd name="T52" fmla="*/ 440 w 464"/>
                  <a:gd name="T53" fmla="*/ 56 h 304"/>
                  <a:gd name="T54" fmla="*/ 440 w 464"/>
                  <a:gd name="T55" fmla="*/ 56 h 304"/>
                  <a:gd name="T56" fmla="*/ 424 w 464"/>
                  <a:gd name="T57" fmla="*/ 48 h 304"/>
                  <a:gd name="T58" fmla="*/ 416 w 464"/>
                  <a:gd name="T59" fmla="*/ 48 h 304"/>
                  <a:gd name="T60" fmla="*/ 408 w 464"/>
                  <a:gd name="T61" fmla="*/ 40 h 304"/>
                  <a:gd name="T62" fmla="*/ 408 w 464"/>
                  <a:gd name="T63" fmla="*/ 24 h 304"/>
                  <a:gd name="T64" fmla="*/ 400 w 464"/>
                  <a:gd name="T65" fmla="*/ 16 h 304"/>
                  <a:gd name="T66" fmla="*/ 392 w 464"/>
                  <a:gd name="T67" fmla="*/ 16 h 304"/>
                  <a:gd name="T68" fmla="*/ 384 w 464"/>
                  <a:gd name="T69" fmla="*/ 0 h 304"/>
                  <a:gd name="T70" fmla="*/ 376 w 464"/>
                  <a:gd name="T71" fmla="*/ 0 h 304"/>
                  <a:gd name="T72" fmla="*/ 328 w 464"/>
                  <a:gd name="T73" fmla="*/ 8 h 304"/>
                  <a:gd name="T74" fmla="*/ 216 w 464"/>
                  <a:gd name="T75" fmla="*/ 32 h 304"/>
                  <a:gd name="T76" fmla="*/ 96 w 464"/>
                  <a:gd name="T77" fmla="*/ 56 h 304"/>
                  <a:gd name="T78" fmla="*/ 56 w 464"/>
                  <a:gd name="T79" fmla="*/ 64 h 304"/>
                  <a:gd name="T80" fmla="*/ 56 w 464"/>
                  <a:gd name="T81" fmla="*/ 64 h 304"/>
                  <a:gd name="T82" fmla="*/ 48 w 464"/>
                  <a:gd name="T83" fmla="*/ 40 h 304"/>
                  <a:gd name="T84" fmla="*/ 48 w 464"/>
                  <a:gd name="T85" fmla="*/ 40 h 304"/>
                  <a:gd name="T86" fmla="*/ 40 w 464"/>
                  <a:gd name="T87" fmla="*/ 48 h 304"/>
                  <a:gd name="T88" fmla="*/ 16 w 464"/>
                  <a:gd name="T89" fmla="*/ 72 h 304"/>
                  <a:gd name="T90" fmla="*/ 0 w 464"/>
                  <a:gd name="T91" fmla="*/ 80 h 304"/>
                  <a:gd name="T92" fmla="*/ 0 w 464"/>
                  <a:gd name="T93" fmla="*/ 80 h 304"/>
                  <a:gd name="T94" fmla="*/ 24 w 464"/>
                  <a:gd name="T95" fmla="*/ 216 h 304"/>
                  <a:gd name="T96" fmla="*/ 40 w 464"/>
                  <a:gd name="T97" fmla="*/ 304 h 304"/>
                  <a:gd name="T98" fmla="*/ 40 w 464"/>
                  <a:gd name="T99" fmla="*/ 304 h 304"/>
                  <a:gd name="T100" fmla="*/ 120 w 464"/>
                  <a:gd name="T101" fmla="*/ 288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4" h="304">
                    <a:moveTo>
                      <a:pt x="120" y="288"/>
                    </a:moveTo>
                    <a:lnTo>
                      <a:pt x="400" y="240"/>
                    </a:lnTo>
                    <a:lnTo>
                      <a:pt x="400" y="240"/>
                    </a:lnTo>
                    <a:lnTo>
                      <a:pt x="400" y="216"/>
                    </a:lnTo>
                    <a:lnTo>
                      <a:pt x="416" y="216"/>
                    </a:lnTo>
                    <a:lnTo>
                      <a:pt x="424" y="224"/>
                    </a:lnTo>
                    <a:lnTo>
                      <a:pt x="424" y="224"/>
                    </a:lnTo>
                    <a:lnTo>
                      <a:pt x="440" y="208"/>
                    </a:lnTo>
                    <a:lnTo>
                      <a:pt x="440" y="208"/>
                    </a:lnTo>
                    <a:lnTo>
                      <a:pt x="440" y="200"/>
                    </a:lnTo>
                    <a:lnTo>
                      <a:pt x="456" y="184"/>
                    </a:lnTo>
                    <a:lnTo>
                      <a:pt x="464" y="176"/>
                    </a:lnTo>
                    <a:lnTo>
                      <a:pt x="464" y="176"/>
                    </a:lnTo>
                    <a:lnTo>
                      <a:pt x="464" y="168"/>
                    </a:lnTo>
                    <a:lnTo>
                      <a:pt x="464" y="168"/>
                    </a:lnTo>
                    <a:lnTo>
                      <a:pt x="432" y="144"/>
                    </a:lnTo>
                    <a:lnTo>
                      <a:pt x="416" y="136"/>
                    </a:lnTo>
                    <a:lnTo>
                      <a:pt x="416" y="120"/>
                    </a:lnTo>
                    <a:lnTo>
                      <a:pt x="424" y="120"/>
                    </a:lnTo>
                    <a:lnTo>
                      <a:pt x="424" y="112"/>
                    </a:lnTo>
                    <a:lnTo>
                      <a:pt x="424" y="112"/>
                    </a:lnTo>
                    <a:lnTo>
                      <a:pt x="416" y="96"/>
                    </a:lnTo>
                    <a:lnTo>
                      <a:pt x="416" y="96"/>
                    </a:lnTo>
                    <a:lnTo>
                      <a:pt x="432" y="80"/>
                    </a:lnTo>
                    <a:lnTo>
                      <a:pt x="432" y="80"/>
                    </a:lnTo>
                    <a:lnTo>
                      <a:pt x="432" y="64"/>
                    </a:lnTo>
                    <a:lnTo>
                      <a:pt x="440" y="56"/>
                    </a:lnTo>
                    <a:lnTo>
                      <a:pt x="440" y="56"/>
                    </a:lnTo>
                    <a:lnTo>
                      <a:pt x="424" y="48"/>
                    </a:lnTo>
                    <a:lnTo>
                      <a:pt x="416" y="48"/>
                    </a:lnTo>
                    <a:lnTo>
                      <a:pt x="408" y="40"/>
                    </a:lnTo>
                    <a:lnTo>
                      <a:pt x="408" y="24"/>
                    </a:lnTo>
                    <a:lnTo>
                      <a:pt x="400" y="16"/>
                    </a:lnTo>
                    <a:lnTo>
                      <a:pt x="392" y="16"/>
                    </a:lnTo>
                    <a:lnTo>
                      <a:pt x="384" y="0"/>
                    </a:lnTo>
                    <a:lnTo>
                      <a:pt x="376" y="0"/>
                    </a:lnTo>
                    <a:lnTo>
                      <a:pt x="328" y="8"/>
                    </a:lnTo>
                    <a:lnTo>
                      <a:pt x="216" y="32"/>
                    </a:lnTo>
                    <a:lnTo>
                      <a:pt x="96" y="56"/>
                    </a:lnTo>
                    <a:lnTo>
                      <a:pt x="56" y="64"/>
                    </a:lnTo>
                    <a:lnTo>
                      <a:pt x="56" y="64"/>
                    </a:lnTo>
                    <a:lnTo>
                      <a:pt x="48" y="40"/>
                    </a:lnTo>
                    <a:lnTo>
                      <a:pt x="48" y="40"/>
                    </a:lnTo>
                    <a:lnTo>
                      <a:pt x="40" y="48"/>
                    </a:lnTo>
                    <a:lnTo>
                      <a:pt x="16" y="72"/>
                    </a:lnTo>
                    <a:lnTo>
                      <a:pt x="0" y="80"/>
                    </a:lnTo>
                    <a:lnTo>
                      <a:pt x="0" y="80"/>
                    </a:lnTo>
                    <a:lnTo>
                      <a:pt x="24" y="216"/>
                    </a:lnTo>
                    <a:lnTo>
                      <a:pt x="40" y="304"/>
                    </a:lnTo>
                    <a:lnTo>
                      <a:pt x="40" y="304"/>
                    </a:lnTo>
                    <a:lnTo>
                      <a:pt x="120" y="288"/>
                    </a:lnTo>
                    <a:close/>
                  </a:path>
                </a:pathLst>
              </a:custGeom>
              <a:solidFill>
                <a:srgbClr val="CDCDCD"/>
              </a:solidFill>
              <a:ln w="6350" cmpd="sng">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Gotham-Bold" panose="02000804030000020004" pitchFamily="2" charset="0"/>
                  <a:ea typeface="+mn-ea"/>
                  <a:cs typeface="+mn-cs"/>
                </a:endParaRPr>
              </a:p>
            </p:txBody>
          </p:sp>
          <p:sp>
            <p:nvSpPr>
              <p:cNvPr id="52" name="Freeform 94">
                <a:extLst>
                  <a:ext uri="{FF2B5EF4-FFF2-40B4-BE49-F238E27FC236}">
                    <a16:creationId xmlns:a16="http://schemas.microsoft.com/office/drawing/2014/main" id="{3C12C216-242E-CCAF-F548-6307E61A42FD}"/>
                  </a:ext>
                </a:extLst>
              </p:cNvPr>
              <p:cNvSpPr>
                <a:spLocks/>
              </p:cNvSpPr>
              <p:nvPr/>
            </p:nvSpPr>
            <p:spPr bwMode="gray">
              <a:xfrm>
                <a:off x="4878" y="1383"/>
                <a:ext cx="135" cy="255"/>
              </a:xfrm>
              <a:custGeom>
                <a:avLst/>
                <a:gdLst>
                  <a:gd name="T0" fmla="*/ 48 w 128"/>
                  <a:gd name="T1" fmla="*/ 232 h 256"/>
                  <a:gd name="T2" fmla="*/ 40 w 128"/>
                  <a:gd name="T3" fmla="*/ 184 h 256"/>
                  <a:gd name="T4" fmla="*/ 40 w 128"/>
                  <a:gd name="T5" fmla="*/ 168 h 256"/>
                  <a:gd name="T6" fmla="*/ 32 w 128"/>
                  <a:gd name="T7" fmla="*/ 168 h 256"/>
                  <a:gd name="T8" fmla="*/ 32 w 128"/>
                  <a:gd name="T9" fmla="*/ 176 h 256"/>
                  <a:gd name="T10" fmla="*/ 32 w 128"/>
                  <a:gd name="T11" fmla="*/ 176 h 256"/>
                  <a:gd name="T12" fmla="*/ 24 w 128"/>
                  <a:gd name="T13" fmla="*/ 168 h 256"/>
                  <a:gd name="T14" fmla="*/ 24 w 128"/>
                  <a:gd name="T15" fmla="*/ 168 h 256"/>
                  <a:gd name="T16" fmla="*/ 16 w 128"/>
                  <a:gd name="T17" fmla="*/ 128 h 256"/>
                  <a:gd name="T18" fmla="*/ 16 w 128"/>
                  <a:gd name="T19" fmla="*/ 104 h 256"/>
                  <a:gd name="T20" fmla="*/ 16 w 128"/>
                  <a:gd name="T21" fmla="*/ 104 h 256"/>
                  <a:gd name="T22" fmla="*/ 8 w 128"/>
                  <a:gd name="T23" fmla="*/ 88 h 256"/>
                  <a:gd name="T24" fmla="*/ 0 w 128"/>
                  <a:gd name="T25" fmla="*/ 32 h 256"/>
                  <a:gd name="T26" fmla="*/ 0 w 128"/>
                  <a:gd name="T27" fmla="*/ 32 h 256"/>
                  <a:gd name="T28" fmla="*/ 128 w 128"/>
                  <a:gd name="T29" fmla="*/ 0 h 256"/>
                  <a:gd name="T30" fmla="*/ 128 w 128"/>
                  <a:gd name="T31" fmla="*/ 0 h 256"/>
                  <a:gd name="T32" fmla="*/ 128 w 128"/>
                  <a:gd name="T33" fmla="*/ 8 h 256"/>
                  <a:gd name="T34" fmla="*/ 128 w 128"/>
                  <a:gd name="T35" fmla="*/ 8 h 256"/>
                  <a:gd name="T36" fmla="*/ 128 w 128"/>
                  <a:gd name="T37" fmla="*/ 16 h 256"/>
                  <a:gd name="T38" fmla="*/ 120 w 128"/>
                  <a:gd name="T39" fmla="*/ 24 h 256"/>
                  <a:gd name="T40" fmla="*/ 120 w 128"/>
                  <a:gd name="T41" fmla="*/ 24 h 256"/>
                  <a:gd name="T42" fmla="*/ 128 w 128"/>
                  <a:gd name="T43" fmla="*/ 32 h 256"/>
                  <a:gd name="T44" fmla="*/ 128 w 128"/>
                  <a:gd name="T45" fmla="*/ 56 h 256"/>
                  <a:gd name="T46" fmla="*/ 128 w 128"/>
                  <a:gd name="T47" fmla="*/ 64 h 256"/>
                  <a:gd name="T48" fmla="*/ 112 w 128"/>
                  <a:gd name="T49" fmla="*/ 72 h 256"/>
                  <a:gd name="T50" fmla="*/ 112 w 128"/>
                  <a:gd name="T51" fmla="*/ 72 h 256"/>
                  <a:gd name="T52" fmla="*/ 112 w 128"/>
                  <a:gd name="T53" fmla="*/ 72 h 256"/>
                  <a:gd name="T54" fmla="*/ 112 w 128"/>
                  <a:gd name="T55" fmla="*/ 72 h 256"/>
                  <a:gd name="T56" fmla="*/ 104 w 128"/>
                  <a:gd name="T57" fmla="*/ 80 h 256"/>
                  <a:gd name="T58" fmla="*/ 104 w 128"/>
                  <a:gd name="T59" fmla="*/ 80 h 256"/>
                  <a:gd name="T60" fmla="*/ 112 w 128"/>
                  <a:gd name="T61" fmla="*/ 88 h 256"/>
                  <a:gd name="T62" fmla="*/ 112 w 128"/>
                  <a:gd name="T63" fmla="*/ 104 h 256"/>
                  <a:gd name="T64" fmla="*/ 112 w 128"/>
                  <a:gd name="T65" fmla="*/ 128 h 256"/>
                  <a:gd name="T66" fmla="*/ 104 w 128"/>
                  <a:gd name="T67" fmla="*/ 136 h 256"/>
                  <a:gd name="T68" fmla="*/ 104 w 128"/>
                  <a:gd name="T69" fmla="*/ 144 h 256"/>
                  <a:gd name="T70" fmla="*/ 104 w 128"/>
                  <a:gd name="T71" fmla="*/ 152 h 256"/>
                  <a:gd name="T72" fmla="*/ 96 w 128"/>
                  <a:gd name="T73" fmla="*/ 160 h 256"/>
                  <a:gd name="T74" fmla="*/ 96 w 128"/>
                  <a:gd name="T75" fmla="*/ 176 h 256"/>
                  <a:gd name="T76" fmla="*/ 104 w 128"/>
                  <a:gd name="T77" fmla="*/ 184 h 256"/>
                  <a:gd name="T78" fmla="*/ 104 w 128"/>
                  <a:gd name="T79" fmla="*/ 192 h 256"/>
                  <a:gd name="T80" fmla="*/ 112 w 128"/>
                  <a:gd name="T81" fmla="*/ 208 h 256"/>
                  <a:gd name="T82" fmla="*/ 112 w 128"/>
                  <a:gd name="T83" fmla="*/ 216 h 256"/>
                  <a:gd name="T84" fmla="*/ 104 w 128"/>
                  <a:gd name="T85" fmla="*/ 224 h 256"/>
                  <a:gd name="T86" fmla="*/ 104 w 128"/>
                  <a:gd name="T87" fmla="*/ 240 h 256"/>
                  <a:gd name="T88" fmla="*/ 112 w 128"/>
                  <a:gd name="T89" fmla="*/ 240 h 256"/>
                  <a:gd name="T90" fmla="*/ 112 w 128"/>
                  <a:gd name="T91" fmla="*/ 240 h 256"/>
                  <a:gd name="T92" fmla="*/ 56 w 128"/>
                  <a:gd name="T93" fmla="*/ 256 h 256"/>
                  <a:gd name="T94" fmla="*/ 56 w 128"/>
                  <a:gd name="T95" fmla="*/ 256 h 256"/>
                  <a:gd name="T96" fmla="*/ 48 w 128"/>
                  <a:gd name="T97" fmla="*/ 23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 h="256">
                    <a:moveTo>
                      <a:pt x="48" y="232"/>
                    </a:moveTo>
                    <a:lnTo>
                      <a:pt x="40" y="184"/>
                    </a:lnTo>
                    <a:lnTo>
                      <a:pt x="40" y="168"/>
                    </a:lnTo>
                    <a:lnTo>
                      <a:pt x="32" y="168"/>
                    </a:lnTo>
                    <a:lnTo>
                      <a:pt x="32" y="176"/>
                    </a:lnTo>
                    <a:lnTo>
                      <a:pt x="32" y="176"/>
                    </a:lnTo>
                    <a:lnTo>
                      <a:pt x="24" y="168"/>
                    </a:lnTo>
                    <a:lnTo>
                      <a:pt x="24" y="168"/>
                    </a:lnTo>
                    <a:lnTo>
                      <a:pt x="16" y="128"/>
                    </a:lnTo>
                    <a:lnTo>
                      <a:pt x="16" y="104"/>
                    </a:lnTo>
                    <a:lnTo>
                      <a:pt x="16" y="104"/>
                    </a:lnTo>
                    <a:lnTo>
                      <a:pt x="8" y="88"/>
                    </a:lnTo>
                    <a:lnTo>
                      <a:pt x="0" y="32"/>
                    </a:lnTo>
                    <a:lnTo>
                      <a:pt x="0" y="32"/>
                    </a:lnTo>
                    <a:lnTo>
                      <a:pt x="128" y="0"/>
                    </a:lnTo>
                    <a:lnTo>
                      <a:pt x="128" y="0"/>
                    </a:lnTo>
                    <a:lnTo>
                      <a:pt x="128" y="8"/>
                    </a:lnTo>
                    <a:lnTo>
                      <a:pt x="128" y="8"/>
                    </a:lnTo>
                    <a:lnTo>
                      <a:pt x="128" y="16"/>
                    </a:lnTo>
                    <a:lnTo>
                      <a:pt x="120" y="24"/>
                    </a:lnTo>
                    <a:lnTo>
                      <a:pt x="120" y="24"/>
                    </a:lnTo>
                    <a:lnTo>
                      <a:pt x="128" y="32"/>
                    </a:lnTo>
                    <a:lnTo>
                      <a:pt x="128" y="56"/>
                    </a:lnTo>
                    <a:lnTo>
                      <a:pt x="128" y="64"/>
                    </a:lnTo>
                    <a:lnTo>
                      <a:pt x="112" y="72"/>
                    </a:lnTo>
                    <a:lnTo>
                      <a:pt x="112" y="72"/>
                    </a:lnTo>
                    <a:lnTo>
                      <a:pt x="112" y="72"/>
                    </a:lnTo>
                    <a:lnTo>
                      <a:pt x="112" y="72"/>
                    </a:lnTo>
                    <a:lnTo>
                      <a:pt x="104" y="80"/>
                    </a:lnTo>
                    <a:lnTo>
                      <a:pt x="104" y="80"/>
                    </a:lnTo>
                    <a:lnTo>
                      <a:pt x="112" y="88"/>
                    </a:lnTo>
                    <a:lnTo>
                      <a:pt x="112" y="104"/>
                    </a:lnTo>
                    <a:lnTo>
                      <a:pt x="112" y="128"/>
                    </a:lnTo>
                    <a:lnTo>
                      <a:pt x="104" y="136"/>
                    </a:lnTo>
                    <a:lnTo>
                      <a:pt x="104" y="144"/>
                    </a:lnTo>
                    <a:lnTo>
                      <a:pt x="104" y="152"/>
                    </a:lnTo>
                    <a:lnTo>
                      <a:pt x="96" y="160"/>
                    </a:lnTo>
                    <a:lnTo>
                      <a:pt x="96" y="176"/>
                    </a:lnTo>
                    <a:lnTo>
                      <a:pt x="104" y="184"/>
                    </a:lnTo>
                    <a:lnTo>
                      <a:pt x="104" y="192"/>
                    </a:lnTo>
                    <a:lnTo>
                      <a:pt x="112" y="208"/>
                    </a:lnTo>
                    <a:lnTo>
                      <a:pt x="112" y="216"/>
                    </a:lnTo>
                    <a:lnTo>
                      <a:pt x="104" y="224"/>
                    </a:lnTo>
                    <a:lnTo>
                      <a:pt x="104" y="240"/>
                    </a:lnTo>
                    <a:lnTo>
                      <a:pt x="112" y="240"/>
                    </a:lnTo>
                    <a:lnTo>
                      <a:pt x="112" y="240"/>
                    </a:lnTo>
                    <a:lnTo>
                      <a:pt x="56" y="256"/>
                    </a:lnTo>
                    <a:lnTo>
                      <a:pt x="56" y="256"/>
                    </a:lnTo>
                    <a:lnTo>
                      <a:pt x="48" y="232"/>
                    </a:lnTo>
                    <a:close/>
                  </a:path>
                </a:pathLst>
              </a:custGeom>
              <a:solidFill>
                <a:srgbClr val="CDCDCD"/>
              </a:solidFill>
              <a:ln w="6350" cmpd="sng">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Gotham-Bold" panose="02000804030000020004" pitchFamily="2" charset="0"/>
                  <a:ea typeface="+mn-ea"/>
                  <a:cs typeface="+mn-cs"/>
                </a:endParaRPr>
              </a:p>
            </p:txBody>
          </p:sp>
          <p:sp>
            <p:nvSpPr>
              <p:cNvPr id="53" name="Freeform 100">
                <a:extLst>
                  <a:ext uri="{FF2B5EF4-FFF2-40B4-BE49-F238E27FC236}">
                    <a16:creationId xmlns:a16="http://schemas.microsoft.com/office/drawing/2014/main" id="{5F5DFD5A-0387-8C31-BE88-787B920C437F}"/>
                  </a:ext>
                </a:extLst>
              </p:cNvPr>
              <p:cNvSpPr>
                <a:spLocks/>
              </p:cNvSpPr>
              <p:nvPr/>
            </p:nvSpPr>
            <p:spPr bwMode="gray">
              <a:xfrm>
                <a:off x="3748" y="2157"/>
                <a:ext cx="611" cy="295"/>
              </a:xfrm>
              <a:custGeom>
                <a:avLst/>
                <a:gdLst>
                  <a:gd name="T0" fmla="*/ 504 w 584"/>
                  <a:gd name="T1" fmla="*/ 32 h 296"/>
                  <a:gd name="T2" fmla="*/ 504 w 584"/>
                  <a:gd name="T3" fmla="*/ 24 h 296"/>
                  <a:gd name="T4" fmla="*/ 480 w 584"/>
                  <a:gd name="T5" fmla="*/ 32 h 296"/>
                  <a:gd name="T6" fmla="*/ 456 w 584"/>
                  <a:gd name="T7" fmla="*/ 32 h 296"/>
                  <a:gd name="T8" fmla="*/ 440 w 584"/>
                  <a:gd name="T9" fmla="*/ 32 h 296"/>
                  <a:gd name="T10" fmla="*/ 432 w 584"/>
                  <a:gd name="T11" fmla="*/ 32 h 296"/>
                  <a:gd name="T12" fmla="*/ 392 w 584"/>
                  <a:gd name="T13" fmla="*/ 24 h 296"/>
                  <a:gd name="T14" fmla="*/ 384 w 584"/>
                  <a:gd name="T15" fmla="*/ 0 h 296"/>
                  <a:gd name="T16" fmla="*/ 344 w 584"/>
                  <a:gd name="T17" fmla="*/ 0 h 296"/>
                  <a:gd name="T18" fmla="*/ 344 w 584"/>
                  <a:gd name="T19" fmla="*/ 24 h 296"/>
                  <a:gd name="T20" fmla="*/ 320 w 584"/>
                  <a:gd name="T21" fmla="*/ 40 h 296"/>
                  <a:gd name="T22" fmla="*/ 296 w 584"/>
                  <a:gd name="T23" fmla="*/ 56 h 296"/>
                  <a:gd name="T24" fmla="*/ 296 w 584"/>
                  <a:gd name="T25" fmla="*/ 72 h 296"/>
                  <a:gd name="T26" fmla="*/ 272 w 584"/>
                  <a:gd name="T27" fmla="*/ 88 h 296"/>
                  <a:gd name="T28" fmla="*/ 248 w 584"/>
                  <a:gd name="T29" fmla="*/ 120 h 296"/>
                  <a:gd name="T30" fmla="*/ 232 w 584"/>
                  <a:gd name="T31" fmla="*/ 104 h 296"/>
                  <a:gd name="T32" fmla="*/ 216 w 584"/>
                  <a:gd name="T33" fmla="*/ 144 h 296"/>
                  <a:gd name="T34" fmla="*/ 200 w 584"/>
                  <a:gd name="T35" fmla="*/ 128 h 296"/>
                  <a:gd name="T36" fmla="*/ 176 w 584"/>
                  <a:gd name="T37" fmla="*/ 152 h 296"/>
                  <a:gd name="T38" fmla="*/ 144 w 584"/>
                  <a:gd name="T39" fmla="*/ 144 h 296"/>
                  <a:gd name="T40" fmla="*/ 144 w 584"/>
                  <a:gd name="T41" fmla="*/ 136 h 296"/>
                  <a:gd name="T42" fmla="*/ 136 w 584"/>
                  <a:gd name="T43" fmla="*/ 152 h 296"/>
                  <a:gd name="T44" fmla="*/ 128 w 584"/>
                  <a:gd name="T45" fmla="*/ 144 h 296"/>
                  <a:gd name="T46" fmla="*/ 112 w 584"/>
                  <a:gd name="T47" fmla="*/ 144 h 296"/>
                  <a:gd name="T48" fmla="*/ 112 w 584"/>
                  <a:gd name="T49" fmla="*/ 152 h 296"/>
                  <a:gd name="T50" fmla="*/ 104 w 584"/>
                  <a:gd name="T51" fmla="*/ 160 h 296"/>
                  <a:gd name="T52" fmla="*/ 104 w 584"/>
                  <a:gd name="T53" fmla="*/ 168 h 296"/>
                  <a:gd name="T54" fmla="*/ 104 w 584"/>
                  <a:gd name="T55" fmla="*/ 184 h 296"/>
                  <a:gd name="T56" fmla="*/ 88 w 584"/>
                  <a:gd name="T57" fmla="*/ 192 h 296"/>
                  <a:gd name="T58" fmla="*/ 80 w 584"/>
                  <a:gd name="T59" fmla="*/ 224 h 296"/>
                  <a:gd name="T60" fmla="*/ 72 w 584"/>
                  <a:gd name="T61" fmla="*/ 232 h 296"/>
                  <a:gd name="T62" fmla="*/ 24 w 584"/>
                  <a:gd name="T63" fmla="*/ 232 h 296"/>
                  <a:gd name="T64" fmla="*/ 24 w 584"/>
                  <a:gd name="T65" fmla="*/ 248 h 296"/>
                  <a:gd name="T66" fmla="*/ 32 w 584"/>
                  <a:gd name="T67" fmla="*/ 256 h 296"/>
                  <a:gd name="T68" fmla="*/ 24 w 584"/>
                  <a:gd name="T69" fmla="*/ 288 h 296"/>
                  <a:gd name="T70" fmla="*/ 16 w 584"/>
                  <a:gd name="T71" fmla="*/ 288 h 296"/>
                  <a:gd name="T72" fmla="*/ 120 w 584"/>
                  <a:gd name="T73" fmla="*/ 288 h 296"/>
                  <a:gd name="T74" fmla="*/ 112 w 584"/>
                  <a:gd name="T75" fmla="*/ 272 h 296"/>
                  <a:gd name="T76" fmla="*/ 144 w 584"/>
                  <a:gd name="T77" fmla="*/ 272 h 296"/>
                  <a:gd name="T78" fmla="*/ 482 w 584"/>
                  <a:gd name="T79" fmla="*/ 234 h 296"/>
                  <a:gd name="T80" fmla="*/ 520 w 584"/>
                  <a:gd name="T81" fmla="*/ 208 h 296"/>
                  <a:gd name="T82" fmla="*/ 546 w 584"/>
                  <a:gd name="T83" fmla="*/ 170 h 296"/>
                  <a:gd name="T84" fmla="*/ 568 w 584"/>
                  <a:gd name="T85" fmla="*/ 144 h 296"/>
                  <a:gd name="T86" fmla="*/ 584 w 584"/>
                  <a:gd name="T87" fmla="*/ 128 h 296"/>
                  <a:gd name="T88" fmla="*/ 568 w 584"/>
                  <a:gd name="T89" fmla="*/ 120 h 296"/>
                  <a:gd name="T90" fmla="*/ 552 w 584"/>
                  <a:gd name="T91" fmla="*/ 112 h 296"/>
                  <a:gd name="T92" fmla="*/ 528 w 584"/>
                  <a:gd name="T93" fmla="*/ 72 h 296"/>
                  <a:gd name="T94" fmla="*/ 520 w 584"/>
                  <a:gd name="T95" fmla="*/ 48 h 296"/>
                  <a:gd name="T96" fmla="*/ 520 w 584"/>
                  <a:gd name="T97" fmla="*/ 4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84" h="296">
                    <a:moveTo>
                      <a:pt x="520" y="40"/>
                    </a:moveTo>
                    <a:lnTo>
                      <a:pt x="512" y="32"/>
                    </a:lnTo>
                    <a:lnTo>
                      <a:pt x="504" y="32"/>
                    </a:lnTo>
                    <a:lnTo>
                      <a:pt x="504" y="32"/>
                    </a:lnTo>
                    <a:lnTo>
                      <a:pt x="504" y="32"/>
                    </a:lnTo>
                    <a:lnTo>
                      <a:pt x="504" y="24"/>
                    </a:lnTo>
                    <a:lnTo>
                      <a:pt x="496" y="16"/>
                    </a:lnTo>
                    <a:lnTo>
                      <a:pt x="488" y="16"/>
                    </a:lnTo>
                    <a:lnTo>
                      <a:pt x="480" y="32"/>
                    </a:lnTo>
                    <a:lnTo>
                      <a:pt x="472" y="32"/>
                    </a:lnTo>
                    <a:lnTo>
                      <a:pt x="456" y="32"/>
                    </a:lnTo>
                    <a:lnTo>
                      <a:pt x="456" y="32"/>
                    </a:lnTo>
                    <a:lnTo>
                      <a:pt x="448" y="24"/>
                    </a:lnTo>
                    <a:lnTo>
                      <a:pt x="440" y="24"/>
                    </a:lnTo>
                    <a:lnTo>
                      <a:pt x="440" y="32"/>
                    </a:lnTo>
                    <a:lnTo>
                      <a:pt x="440" y="32"/>
                    </a:lnTo>
                    <a:lnTo>
                      <a:pt x="432" y="32"/>
                    </a:lnTo>
                    <a:lnTo>
                      <a:pt x="432" y="32"/>
                    </a:lnTo>
                    <a:lnTo>
                      <a:pt x="416" y="24"/>
                    </a:lnTo>
                    <a:lnTo>
                      <a:pt x="416" y="24"/>
                    </a:lnTo>
                    <a:lnTo>
                      <a:pt x="392" y="24"/>
                    </a:lnTo>
                    <a:lnTo>
                      <a:pt x="392" y="24"/>
                    </a:lnTo>
                    <a:lnTo>
                      <a:pt x="392" y="16"/>
                    </a:lnTo>
                    <a:lnTo>
                      <a:pt x="384" y="0"/>
                    </a:lnTo>
                    <a:lnTo>
                      <a:pt x="360" y="0"/>
                    </a:lnTo>
                    <a:lnTo>
                      <a:pt x="344" y="0"/>
                    </a:lnTo>
                    <a:lnTo>
                      <a:pt x="344" y="0"/>
                    </a:lnTo>
                    <a:lnTo>
                      <a:pt x="336" y="8"/>
                    </a:lnTo>
                    <a:lnTo>
                      <a:pt x="336" y="16"/>
                    </a:lnTo>
                    <a:lnTo>
                      <a:pt x="344" y="24"/>
                    </a:lnTo>
                    <a:lnTo>
                      <a:pt x="344" y="32"/>
                    </a:lnTo>
                    <a:lnTo>
                      <a:pt x="328" y="32"/>
                    </a:lnTo>
                    <a:lnTo>
                      <a:pt x="320" y="40"/>
                    </a:lnTo>
                    <a:lnTo>
                      <a:pt x="312" y="40"/>
                    </a:lnTo>
                    <a:lnTo>
                      <a:pt x="296" y="40"/>
                    </a:lnTo>
                    <a:lnTo>
                      <a:pt x="296" y="56"/>
                    </a:lnTo>
                    <a:lnTo>
                      <a:pt x="304" y="56"/>
                    </a:lnTo>
                    <a:lnTo>
                      <a:pt x="304" y="64"/>
                    </a:lnTo>
                    <a:lnTo>
                      <a:pt x="296" y="72"/>
                    </a:lnTo>
                    <a:lnTo>
                      <a:pt x="288" y="88"/>
                    </a:lnTo>
                    <a:lnTo>
                      <a:pt x="280" y="88"/>
                    </a:lnTo>
                    <a:lnTo>
                      <a:pt x="272" y="88"/>
                    </a:lnTo>
                    <a:lnTo>
                      <a:pt x="272" y="112"/>
                    </a:lnTo>
                    <a:lnTo>
                      <a:pt x="264" y="120"/>
                    </a:lnTo>
                    <a:lnTo>
                      <a:pt x="248" y="120"/>
                    </a:lnTo>
                    <a:lnTo>
                      <a:pt x="240" y="112"/>
                    </a:lnTo>
                    <a:lnTo>
                      <a:pt x="240" y="104"/>
                    </a:lnTo>
                    <a:lnTo>
                      <a:pt x="232" y="104"/>
                    </a:lnTo>
                    <a:lnTo>
                      <a:pt x="224" y="128"/>
                    </a:lnTo>
                    <a:lnTo>
                      <a:pt x="224" y="144"/>
                    </a:lnTo>
                    <a:lnTo>
                      <a:pt x="216" y="144"/>
                    </a:lnTo>
                    <a:lnTo>
                      <a:pt x="208" y="136"/>
                    </a:lnTo>
                    <a:lnTo>
                      <a:pt x="208" y="128"/>
                    </a:lnTo>
                    <a:lnTo>
                      <a:pt x="200" y="128"/>
                    </a:lnTo>
                    <a:lnTo>
                      <a:pt x="184" y="144"/>
                    </a:lnTo>
                    <a:lnTo>
                      <a:pt x="184" y="152"/>
                    </a:lnTo>
                    <a:lnTo>
                      <a:pt x="176" y="152"/>
                    </a:lnTo>
                    <a:lnTo>
                      <a:pt x="160" y="136"/>
                    </a:lnTo>
                    <a:lnTo>
                      <a:pt x="152" y="136"/>
                    </a:lnTo>
                    <a:lnTo>
                      <a:pt x="144" y="144"/>
                    </a:lnTo>
                    <a:lnTo>
                      <a:pt x="144" y="144"/>
                    </a:lnTo>
                    <a:lnTo>
                      <a:pt x="144" y="136"/>
                    </a:lnTo>
                    <a:lnTo>
                      <a:pt x="144" y="136"/>
                    </a:lnTo>
                    <a:lnTo>
                      <a:pt x="144" y="144"/>
                    </a:lnTo>
                    <a:lnTo>
                      <a:pt x="144" y="152"/>
                    </a:lnTo>
                    <a:lnTo>
                      <a:pt x="136" y="152"/>
                    </a:lnTo>
                    <a:lnTo>
                      <a:pt x="136" y="152"/>
                    </a:lnTo>
                    <a:lnTo>
                      <a:pt x="136" y="152"/>
                    </a:lnTo>
                    <a:lnTo>
                      <a:pt x="128" y="144"/>
                    </a:lnTo>
                    <a:lnTo>
                      <a:pt x="120" y="144"/>
                    </a:lnTo>
                    <a:lnTo>
                      <a:pt x="112" y="144"/>
                    </a:lnTo>
                    <a:lnTo>
                      <a:pt x="112" y="144"/>
                    </a:lnTo>
                    <a:lnTo>
                      <a:pt x="112" y="144"/>
                    </a:lnTo>
                    <a:lnTo>
                      <a:pt x="112" y="152"/>
                    </a:lnTo>
                    <a:lnTo>
                      <a:pt x="112" y="152"/>
                    </a:lnTo>
                    <a:lnTo>
                      <a:pt x="112" y="160"/>
                    </a:lnTo>
                    <a:lnTo>
                      <a:pt x="112" y="160"/>
                    </a:lnTo>
                    <a:lnTo>
                      <a:pt x="104" y="160"/>
                    </a:lnTo>
                    <a:lnTo>
                      <a:pt x="112" y="160"/>
                    </a:lnTo>
                    <a:lnTo>
                      <a:pt x="104" y="168"/>
                    </a:lnTo>
                    <a:lnTo>
                      <a:pt x="104" y="168"/>
                    </a:lnTo>
                    <a:lnTo>
                      <a:pt x="96" y="176"/>
                    </a:lnTo>
                    <a:lnTo>
                      <a:pt x="96" y="176"/>
                    </a:lnTo>
                    <a:lnTo>
                      <a:pt x="104" y="184"/>
                    </a:lnTo>
                    <a:lnTo>
                      <a:pt x="104" y="184"/>
                    </a:lnTo>
                    <a:lnTo>
                      <a:pt x="104" y="192"/>
                    </a:lnTo>
                    <a:lnTo>
                      <a:pt x="88" y="192"/>
                    </a:lnTo>
                    <a:lnTo>
                      <a:pt x="72" y="200"/>
                    </a:lnTo>
                    <a:lnTo>
                      <a:pt x="72" y="216"/>
                    </a:lnTo>
                    <a:lnTo>
                      <a:pt x="80" y="224"/>
                    </a:lnTo>
                    <a:lnTo>
                      <a:pt x="80" y="232"/>
                    </a:lnTo>
                    <a:lnTo>
                      <a:pt x="80" y="232"/>
                    </a:lnTo>
                    <a:lnTo>
                      <a:pt x="72" y="232"/>
                    </a:lnTo>
                    <a:lnTo>
                      <a:pt x="48" y="224"/>
                    </a:lnTo>
                    <a:lnTo>
                      <a:pt x="32" y="224"/>
                    </a:lnTo>
                    <a:lnTo>
                      <a:pt x="24" y="232"/>
                    </a:lnTo>
                    <a:lnTo>
                      <a:pt x="24" y="232"/>
                    </a:lnTo>
                    <a:lnTo>
                      <a:pt x="16" y="240"/>
                    </a:lnTo>
                    <a:lnTo>
                      <a:pt x="24" y="248"/>
                    </a:lnTo>
                    <a:lnTo>
                      <a:pt x="24" y="248"/>
                    </a:lnTo>
                    <a:lnTo>
                      <a:pt x="32" y="256"/>
                    </a:lnTo>
                    <a:lnTo>
                      <a:pt x="32" y="256"/>
                    </a:lnTo>
                    <a:lnTo>
                      <a:pt x="24" y="256"/>
                    </a:lnTo>
                    <a:lnTo>
                      <a:pt x="24" y="256"/>
                    </a:lnTo>
                    <a:lnTo>
                      <a:pt x="24" y="288"/>
                    </a:lnTo>
                    <a:lnTo>
                      <a:pt x="24" y="288"/>
                    </a:lnTo>
                    <a:lnTo>
                      <a:pt x="16" y="288"/>
                    </a:lnTo>
                    <a:lnTo>
                      <a:pt x="16" y="288"/>
                    </a:lnTo>
                    <a:lnTo>
                      <a:pt x="0" y="296"/>
                    </a:lnTo>
                    <a:lnTo>
                      <a:pt x="0" y="296"/>
                    </a:lnTo>
                    <a:lnTo>
                      <a:pt x="120" y="288"/>
                    </a:lnTo>
                    <a:lnTo>
                      <a:pt x="120" y="288"/>
                    </a:lnTo>
                    <a:lnTo>
                      <a:pt x="112" y="272"/>
                    </a:lnTo>
                    <a:lnTo>
                      <a:pt x="112" y="272"/>
                    </a:lnTo>
                    <a:lnTo>
                      <a:pt x="120" y="272"/>
                    </a:lnTo>
                    <a:lnTo>
                      <a:pt x="136" y="272"/>
                    </a:lnTo>
                    <a:lnTo>
                      <a:pt x="144" y="272"/>
                    </a:lnTo>
                    <a:lnTo>
                      <a:pt x="448" y="248"/>
                    </a:lnTo>
                    <a:lnTo>
                      <a:pt x="464" y="240"/>
                    </a:lnTo>
                    <a:lnTo>
                      <a:pt x="482" y="234"/>
                    </a:lnTo>
                    <a:lnTo>
                      <a:pt x="504" y="216"/>
                    </a:lnTo>
                    <a:lnTo>
                      <a:pt x="504" y="208"/>
                    </a:lnTo>
                    <a:lnTo>
                      <a:pt x="520" y="208"/>
                    </a:lnTo>
                    <a:lnTo>
                      <a:pt x="526" y="194"/>
                    </a:lnTo>
                    <a:lnTo>
                      <a:pt x="536" y="184"/>
                    </a:lnTo>
                    <a:lnTo>
                      <a:pt x="546" y="170"/>
                    </a:lnTo>
                    <a:lnTo>
                      <a:pt x="560" y="160"/>
                    </a:lnTo>
                    <a:lnTo>
                      <a:pt x="568" y="152"/>
                    </a:lnTo>
                    <a:lnTo>
                      <a:pt x="568" y="144"/>
                    </a:lnTo>
                    <a:lnTo>
                      <a:pt x="568" y="152"/>
                    </a:lnTo>
                    <a:lnTo>
                      <a:pt x="584" y="128"/>
                    </a:lnTo>
                    <a:lnTo>
                      <a:pt x="584" y="128"/>
                    </a:lnTo>
                    <a:lnTo>
                      <a:pt x="576" y="128"/>
                    </a:lnTo>
                    <a:lnTo>
                      <a:pt x="576" y="128"/>
                    </a:lnTo>
                    <a:lnTo>
                      <a:pt x="568" y="120"/>
                    </a:lnTo>
                    <a:lnTo>
                      <a:pt x="560" y="120"/>
                    </a:lnTo>
                    <a:lnTo>
                      <a:pt x="560" y="120"/>
                    </a:lnTo>
                    <a:lnTo>
                      <a:pt x="552" y="112"/>
                    </a:lnTo>
                    <a:lnTo>
                      <a:pt x="536" y="88"/>
                    </a:lnTo>
                    <a:lnTo>
                      <a:pt x="528" y="72"/>
                    </a:lnTo>
                    <a:lnTo>
                      <a:pt x="528" y="72"/>
                    </a:lnTo>
                    <a:lnTo>
                      <a:pt x="528" y="64"/>
                    </a:lnTo>
                    <a:lnTo>
                      <a:pt x="528" y="56"/>
                    </a:lnTo>
                    <a:lnTo>
                      <a:pt x="520" y="48"/>
                    </a:lnTo>
                    <a:lnTo>
                      <a:pt x="520" y="40"/>
                    </a:lnTo>
                    <a:lnTo>
                      <a:pt x="520" y="40"/>
                    </a:lnTo>
                    <a:lnTo>
                      <a:pt x="520" y="40"/>
                    </a:lnTo>
                    <a:lnTo>
                      <a:pt x="528" y="40"/>
                    </a:lnTo>
                    <a:lnTo>
                      <a:pt x="520" y="40"/>
                    </a:lnTo>
                    <a:close/>
                  </a:path>
                </a:pathLst>
              </a:custGeom>
              <a:solidFill>
                <a:schemeClr val="tx1"/>
              </a:solidFill>
              <a:ln w="6350" cmpd="sng">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Gotham-Bold" panose="02000804030000020004" pitchFamily="2" charset="0"/>
                  <a:ea typeface="+mn-ea"/>
                  <a:cs typeface="+mn-cs"/>
                </a:endParaRPr>
              </a:p>
            </p:txBody>
          </p:sp>
          <p:sp>
            <p:nvSpPr>
              <p:cNvPr id="54" name="Freeform 101">
                <a:extLst>
                  <a:ext uri="{FF2B5EF4-FFF2-40B4-BE49-F238E27FC236}">
                    <a16:creationId xmlns:a16="http://schemas.microsoft.com/office/drawing/2014/main" id="{54CDEE5C-77D0-D042-FF9D-679CBA96349B}"/>
                  </a:ext>
                </a:extLst>
              </p:cNvPr>
              <p:cNvSpPr>
                <a:spLocks/>
              </p:cNvSpPr>
              <p:nvPr/>
            </p:nvSpPr>
            <p:spPr bwMode="gray">
              <a:xfrm>
                <a:off x="4292" y="1958"/>
                <a:ext cx="385" cy="358"/>
              </a:xfrm>
              <a:custGeom>
                <a:avLst/>
                <a:gdLst>
                  <a:gd name="T0" fmla="*/ 48 w 368"/>
                  <a:gd name="T1" fmla="*/ 320 h 360"/>
                  <a:gd name="T2" fmla="*/ 32 w 368"/>
                  <a:gd name="T3" fmla="*/ 312 h 360"/>
                  <a:gd name="T4" fmla="*/ 8 w 368"/>
                  <a:gd name="T5" fmla="*/ 272 h 360"/>
                  <a:gd name="T6" fmla="*/ 0 w 368"/>
                  <a:gd name="T7" fmla="*/ 248 h 360"/>
                  <a:gd name="T8" fmla="*/ 0 w 368"/>
                  <a:gd name="T9" fmla="*/ 240 h 360"/>
                  <a:gd name="T10" fmla="*/ 16 w 368"/>
                  <a:gd name="T11" fmla="*/ 240 h 360"/>
                  <a:gd name="T12" fmla="*/ 32 w 368"/>
                  <a:gd name="T13" fmla="*/ 224 h 360"/>
                  <a:gd name="T14" fmla="*/ 32 w 368"/>
                  <a:gd name="T15" fmla="*/ 192 h 360"/>
                  <a:gd name="T16" fmla="*/ 48 w 368"/>
                  <a:gd name="T17" fmla="*/ 192 h 360"/>
                  <a:gd name="T18" fmla="*/ 56 w 368"/>
                  <a:gd name="T19" fmla="*/ 176 h 360"/>
                  <a:gd name="T20" fmla="*/ 80 w 368"/>
                  <a:gd name="T21" fmla="*/ 136 h 360"/>
                  <a:gd name="T22" fmla="*/ 80 w 368"/>
                  <a:gd name="T23" fmla="*/ 136 h 360"/>
                  <a:gd name="T24" fmla="*/ 112 w 368"/>
                  <a:gd name="T25" fmla="*/ 112 h 360"/>
                  <a:gd name="T26" fmla="*/ 120 w 368"/>
                  <a:gd name="T27" fmla="*/ 80 h 360"/>
                  <a:gd name="T28" fmla="*/ 128 w 368"/>
                  <a:gd name="T29" fmla="*/ 40 h 360"/>
                  <a:gd name="T30" fmla="*/ 120 w 368"/>
                  <a:gd name="T31" fmla="*/ 0 h 360"/>
                  <a:gd name="T32" fmla="*/ 128 w 368"/>
                  <a:gd name="T33" fmla="*/ 0 h 360"/>
                  <a:gd name="T34" fmla="*/ 224 w 368"/>
                  <a:gd name="T35" fmla="*/ 72 h 360"/>
                  <a:gd name="T36" fmla="*/ 232 w 368"/>
                  <a:gd name="T37" fmla="*/ 120 h 360"/>
                  <a:gd name="T38" fmla="*/ 256 w 368"/>
                  <a:gd name="T39" fmla="*/ 96 h 360"/>
                  <a:gd name="T40" fmla="*/ 280 w 368"/>
                  <a:gd name="T41" fmla="*/ 80 h 360"/>
                  <a:gd name="T42" fmla="*/ 296 w 368"/>
                  <a:gd name="T43" fmla="*/ 80 h 360"/>
                  <a:gd name="T44" fmla="*/ 312 w 368"/>
                  <a:gd name="T45" fmla="*/ 64 h 360"/>
                  <a:gd name="T46" fmla="*/ 344 w 368"/>
                  <a:gd name="T47" fmla="*/ 64 h 360"/>
                  <a:gd name="T48" fmla="*/ 352 w 368"/>
                  <a:gd name="T49" fmla="*/ 64 h 360"/>
                  <a:gd name="T50" fmla="*/ 368 w 368"/>
                  <a:gd name="T51" fmla="*/ 88 h 360"/>
                  <a:gd name="T52" fmla="*/ 360 w 368"/>
                  <a:gd name="T53" fmla="*/ 104 h 360"/>
                  <a:gd name="T54" fmla="*/ 328 w 368"/>
                  <a:gd name="T55" fmla="*/ 96 h 360"/>
                  <a:gd name="T56" fmla="*/ 312 w 368"/>
                  <a:gd name="T57" fmla="*/ 88 h 360"/>
                  <a:gd name="T58" fmla="*/ 304 w 368"/>
                  <a:gd name="T59" fmla="*/ 120 h 360"/>
                  <a:gd name="T60" fmla="*/ 296 w 368"/>
                  <a:gd name="T61" fmla="*/ 144 h 360"/>
                  <a:gd name="T62" fmla="*/ 288 w 368"/>
                  <a:gd name="T63" fmla="*/ 160 h 360"/>
                  <a:gd name="T64" fmla="*/ 264 w 368"/>
                  <a:gd name="T65" fmla="*/ 160 h 360"/>
                  <a:gd name="T66" fmla="*/ 264 w 368"/>
                  <a:gd name="T67" fmla="*/ 192 h 360"/>
                  <a:gd name="T68" fmla="*/ 232 w 368"/>
                  <a:gd name="T69" fmla="*/ 192 h 360"/>
                  <a:gd name="T70" fmla="*/ 224 w 368"/>
                  <a:gd name="T71" fmla="*/ 208 h 360"/>
                  <a:gd name="T72" fmla="*/ 224 w 368"/>
                  <a:gd name="T73" fmla="*/ 224 h 360"/>
                  <a:gd name="T74" fmla="*/ 216 w 368"/>
                  <a:gd name="T75" fmla="*/ 240 h 360"/>
                  <a:gd name="T76" fmla="*/ 208 w 368"/>
                  <a:gd name="T77" fmla="*/ 264 h 360"/>
                  <a:gd name="T78" fmla="*/ 200 w 368"/>
                  <a:gd name="T79" fmla="*/ 296 h 360"/>
                  <a:gd name="T80" fmla="*/ 192 w 368"/>
                  <a:gd name="T81" fmla="*/ 304 h 360"/>
                  <a:gd name="T82" fmla="*/ 200 w 368"/>
                  <a:gd name="T83" fmla="*/ 312 h 360"/>
                  <a:gd name="T84" fmla="*/ 184 w 368"/>
                  <a:gd name="T85" fmla="*/ 320 h 360"/>
                  <a:gd name="T86" fmla="*/ 168 w 368"/>
                  <a:gd name="T87" fmla="*/ 328 h 360"/>
                  <a:gd name="T88" fmla="*/ 152 w 368"/>
                  <a:gd name="T89" fmla="*/ 336 h 360"/>
                  <a:gd name="T90" fmla="*/ 144 w 368"/>
                  <a:gd name="T91" fmla="*/ 344 h 360"/>
                  <a:gd name="T92" fmla="*/ 120 w 368"/>
                  <a:gd name="T93" fmla="*/ 344 h 360"/>
                  <a:gd name="T94" fmla="*/ 112 w 368"/>
                  <a:gd name="T95" fmla="*/ 344 h 360"/>
                  <a:gd name="T96" fmla="*/ 88 w 368"/>
                  <a:gd name="T97" fmla="*/ 352 h 360"/>
                  <a:gd name="T98" fmla="*/ 64 w 368"/>
                  <a:gd name="T99" fmla="*/ 336 h 360"/>
                  <a:gd name="T100" fmla="*/ 56 w 368"/>
                  <a:gd name="T101" fmla="*/ 328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8" h="360">
                    <a:moveTo>
                      <a:pt x="56" y="328"/>
                    </a:moveTo>
                    <a:lnTo>
                      <a:pt x="56" y="328"/>
                    </a:lnTo>
                    <a:lnTo>
                      <a:pt x="48" y="320"/>
                    </a:lnTo>
                    <a:lnTo>
                      <a:pt x="40" y="320"/>
                    </a:lnTo>
                    <a:lnTo>
                      <a:pt x="40" y="320"/>
                    </a:lnTo>
                    <a:lnTo>
                      <a:pt x="32" y="312"/>
                    </a:lnTo>
                    <a:lnTo>
                      <a:pt x="16" y="288"/>
                    </a:lnTo>
                    <a:lnTo>
                      <a:pt x="8" y="272"/>
                    </a:lnTo>
                    <a:lnTo>
                      <a:pt x="8" y="272"/>
                    </a:lnTo>
                    <a:lnTo>
                      <a:pt x="8" y="264"/>
                    </a:lnTo>
                    <a:lnTo>
                      <a:pt x="8" y="256"/>
                    </a:lnTo>
                    <a:lnTo>
                      <a:pt x="0" y="248"/>
                    </a:lnTo>
                    <a:lnTo>
                      <a:pt x="0" y="240"/>
                    </a:lnTo>
                    <a:lnTo>
                      <a:pt x="0" y="240"/>
                    </a:lnTo>
                    <a:lnTo>
                      <a:pt x="0" y="240"/>
                    </a:lnTo>
                    <a:lnTo>
                      <a:pt x="8" y="240"/>
                    </a:lnTo>
                    <a:lnTo>
                      <a:pt x="8" y="240"/>
                    </a:lnTo>
                    <a:lnTo>
                      <a:pt x="16" y="240"/>
                    </a:lnTo>
                    <a:lnTo>
                      <a:pt x="24" y="224"/>
                    </a:lnTo>
                    <a:lnTo>
                      <a:pt x="32" y="224"/>
                    </a:lnTo>
                    <a:lnTo>
                      <a:pt x="32" y="224"/>
                    </a:lnTo>
                    <a:lnTo>
                      <a:pt x="32" y="208"/>
                    </a:lnTo>
                    <a:lnTo>
                      <a:pt x="32" y="200"/>
                    </a:lnTo>
                    <a:lnTo>
                      <a:pt x="32" y="192"/>
                    </a:lnTo>
                    <a:lnTo>
                      <a:pt x="32" y="176"/>
                    </a:lnTo>
                    <a:lnTo>
                      <a:pt x="48" y="176"/>
                    </a:lnTo>
                    <a:lnTo>
                      <a:pt x="48" y="192"/>
                    </a:lnTo>
                    <a:lnTo>
                      <a:pt x="56" y="192"/>
                    </a:lnTo>
                    <a:lnTo>
                      <a:pt x="56" y="176"/>
                    </a:lnTo>
                    <a:lnTo>
                      <a:pt x="56" y="176"/>
                    </a:lnTo>
                    <a:lnTo>
                      <a:pt x="64" y="152"/>
                    </a:lnTo>
                    <a:lnTo>
                      <a:pt x="64" y="152"/>
                    </a:lnTo>
                    <a:lnTo>
                      <a:pt x="80" y="136"/>
                    </a:lnTo>
                    <a:lnTo>
                      <a:pt x="80" y="136"/>
                    </a:lnTo>
                    <a:lnTo>
                      <a:pt x="80" y="136"/>
                    </a:lnTo>
                    <a:lnTo>
                      <a:pt x="80" y="136"/>
                    </a:lnTo>
                    <a:lnTo>
                      <a:pt x="88" y="136"/>
                    </a:lnTo>
                    <a:lnTo>
                      <a:pt x="96" y="128"/>
                    </a:lnTo>
                    <a:lnTo>
                      <a:pt x="112" y="112"/>
                    </a:lnTo>
                    <a:lnTo>
                      <a:pt x="120" y="104"/>
                    </a:lnTo>
                    <a:lnTo>
                      <a:pt x="120" y="88"/>
                    </a:lnTo>
                    <a:lnTo>
                      <a:pt x="120" y="80"/>
                    </a:lnTo>
                    <a:lnTo>
                      <a:pt x="120" y="40"/>
                    </a:lnTo>
                    <a:lnTo>
                      <a:pt x="120" y="40"/>
                    </a:lnTo>
                    <a:lnTo>
                      <a:pt x="128" y="40"/>
                    </a:lnTo>
                    <a:lnTo>
                      <a:pt x="128" y="24"/>
                    </a:lnTo>
                    <a:lnTo>
                      <a:pt x="120" y="8"/>
                    </a:lnTo>
                    <a:lnTo>
                      <a:pt x="120" y="0"/>
                    </a:lnTo>
                    <a:lnTo>
                      <a:pt x="120" y="0"/>
                    </a:lnTo>
                    <a:lnTo>
                      <a:pt x="128" y="0"/>
                    </a:lnTo>
                    <a:lnTo>
                      <a:pt x="128" y="0"/>
                    </a:lnTo>
                    <a:lnTo>
                      <a:pt x="144" y="88"/>
                    </a:lnTo>
                    <a:lnTo>
                      <a:pt x="144" y="88"/>
                    </a:lnTo>
                    <a:lnTo>
                      <a:pt x="224" y="72"/>
                    </a:lnTo>
                    <a:lnTo>
                      <a:pt x="224" y="72"/>
                    </a:lnTo>
                    <a:lnTo>
                      <a:pt x="232" y="120"/>
                    </a:lnTo>
                    <a:lnTo>
                      <a:pt x="232" y="120"/>
                    </a:lnTo>
                    <a:lnTo>
                      <a:pt x="256" y="96"/>
                    </a:lnTo>
                    <a:lnTo>
                      <a:pt x="256" y="96"/>
                    </a:lnTo>
                    <a:lnTo>
                      <a:pt x="256" y="96"/>
                    </a:lnTo>
                    <a:lnTo>
                      <a:pt x="264" y="96"/>
                    </a:lnTo>
                    <a:lnTo>
                      <a:pt x="272" y="88"/>
                    </a:lnTo>
                    <a:lnTo>
                      <a:pt x="280" y="80"/>
                    </a:lnTo>
                    <a:lnTo>
                      <a:pt x="280" y="80"/>
                    </a:lnTo>
                    <a:lnTo>
                      <a:pt x="280" y="80"/>
                    </a:lnTo>
                    <a:lnTo>
                      <a:pt x="296" y="80"/>
                    </a:lnTo>
                    <a:lnTo>
                      <a:pt x="304" y="80"/>
                    </a:lnTo>
                    <a:lnTo>
                      <a:pt x="312" y="64"/>
                    </a:lnTo>
                    <a:lnTo>
                      <a:pt x="312" y="64"/>
                    </a:lnTo>
                    <a:lnTo>
                      <a:pt x="328" y="64"/>
                    </a:lnTo>
                    <a:lnTo>
                      <a:pt x="336" y="64"/>
                    </a:lnTo>
                    <a:lnTo>
                      <a:pt x="344" y="64"/>
                    </a:lnTo>
                    <a:lnTo>
                      <a:pt x="344" y="64"/>
                    </a:lnTo>
                    <a:lnTo>
                      <a:pt x="352" y="64"/>
                    </a:lnTo>
                    <a:lnTo>
                      <a:pt x="352" y="64"/>
                    </a:lnTo>
                    <a:lnTo>
                      <a:pt x="352" y="72"/>
                    </a:lnTo>
                    <a:lnTo>
                      <a:pt x="352" y="72"/>
                    </a:lnTo>
                    <a:lnTo>
                      <a:pt x="368" y="88"/>
                    </a:lnTo>
                    <a:lnTo>
                      <a:pt x="368" y="96"/>
                    </a:lnTo>
                    <a:lnTo>
                      <a:pt x="360" y="96"/>
                    </a:lnTo>
                    <a:lnTo>
                      <a:pt x="360" y="104"/>
                    </a:lnTo>
                    <a:lnTo>
                      <a:pt x="360" y="104"/>
                    </a:lnTo>
                    <a:lnTo>
                      <a:pt x="352" y="104"/>
                    </a:lnTo>
                    <a:lnTo>
                      <a:pt x="328" y="96"/>
                    </a:lnTo>
                    <a:lnTo>
                      <a:pt x="320" y="96"/>
                    </a:lnTo>
                    <a:lnTo>
                      <a:pt x="312" y="88"/>
                    </a:lnTo>
                    <a:lnTo>
                      <a:pt x="312" y="88"/>
                    </a:lnTo>
                    <a:lnTo>
                      <a:pt x="312" y="112"/>
                    </a:lnTo>
                    <a:lnTo>
                      <a:pt x="312" y="112"/>
                    </a:lnTo>
                    <a:lnTo>
                      <a:pt x="304" y="120"/>
                    </a:lnTo>
                    <a:lnTo>
                      <a:pt x="304" y="128"/>
                    </a:lnTo>
                    <a:lnTo>
                      <a:pt x="296" y="144"/>
                    </a:lnTo>
                    <a:lnTo>
                      <a:pt x="296" y="144"/>
                    </a:lnTo>
                    <a:lnTo>
                      <a:pt x="288" y="144"/>
                    </a:lnTo>
                    <a:lnTo>
                      <a:pt x="288" y="152"/>
                    </a:lnTo>
                    <a:lnTo>
                      <a:pt x="288" y="160"/>
                    </a:lnTo>
                    <a:lnTo>
                      <a:pt x="280" y="160"/>
                    </a:lnTo>
                    <a:lnTo>
                      <a:pt x="272" y="160"/>
                    </a:lnTo>
                    <a:lnTo>
                      <a:pt x="264" y="160"/>
                    </a:lnTo>
                    <a:lnTo>
                      <a:pt x="264" y="176"/>
                    </a:lnTo>
                    <a:lnTo>
                      <a:pt x="264" y="184"/>
                    </a:lnTo>
                    <a:lnTo>
                      <a:pt x="264" y="192"/>
                    </a:lnTo>
                    <a:lnTo>
                      <a:pt x="264" y="200"/>
                    </a:lnTo>
                    <a:lnTo>
                      <a:pt x="248" y="200"/>
                    </a:lnTo>
                    <a:lnTo>
                      <a:pt x="232" y="192"/>
                    </a:lnTo>
                    <a:lnTo>
                      <a:pt x="224" y="192"/>
                    </a:lnTo>
                    <a:lnTo>
                      <a:pt x="224" y="200"/>
                    </a:lnTo>
                    <a:lnTo>
                      <a:pt x="224" y="208"/>
                    </a:lnTo>
                    <a:lnTo>
                      <a:pt x="224" y="216"/>
                    </a:lnTo>
                    <a:lnTo>
                      <a:pt x="224" y="216"/>
                    </a:lnTo>
                    <a:lnTo>
                      <a:pt x="224" y="224"/>
                    </a:lnTo>
                    <a:lnTo>
                      <a:pt x="216" y="232"/>
                    </a:lnTo>
                    <a:lnTo>
                      <a:pt x="216" y="232"/>
                    </a:lnTo>
                    <a:lnTo>
                      <a:pt x="216" y="240"/>
                    </a:lnTo>
                    <a:lnTo>
                      <a:pt x="216" y="256"/>
                    </a:lnTo>
                    <a:lnTo>
                      <a:pt x="216" y="256"/>
                    </a:lnTo>
                    <a:lnTo>
                      <a:pt x="208" y="264"/>
                    </a:lnTo>
                    <a:lnTo>
                      <a:pt x="200" y="280"/>
                    </a:lnTo>
                    <a:lnTo>
                      <a:pt x="200" y="288"/>
                    </a:lnTo>
                    <a:lnTo>
                      <a:pt x="200" y="296"/>
                    </a:lnTo>
                    <a:lnTo>
                      <a:pt x="200" y="296"/>
                    </a:lnTo>
                    <a:lnTo>
                      <a:pt x="200" y="296"/>
                    </a:lnTo>
                    <a:lnTo>
                      <a:pt x="192" y="304"/>
                    </a:lnTo>
                    <a:lnTo>
                      <a:pt x="192" y="304"/>
                    </a:lnTo>
                    <a:lnTo>
                      <a:pt x="200" y="312"/>
                    </a:lnTo>
                    <a:lnTo>
                      <a:pt x="200" y="312"/>
                    </a:lnTo>
                    <a:lnTo>
                      <a:pt x="184" y="320"/>
                    </a:lnTo>
                    <a:lnTo>
                      <a:pt x="184" y="320"/>
                    </a:lnTo>
                    <a:lnTo>
                      <a:pt x="184" y="320"/>
                    </a:lnTo>
                    <a:lnTo>
                      <a:pt x="168" y="320"/>
                    </a:lnTo>
                    <a:lnTo>
                      <a:pt x="168" y="328"/>
                    </a:lnTo>
                    <a:lnTo>
                      <a:pt x="168" y="328"/>
                    </a:lnTo>
                    <a:lnTo>
                      <a:pt x="160" y="328"/>
                    </a:lnTo>
                    <a:lnTo>
                      <a:pt x="152" y="328"/>
                    </a:lnTo>
                    <a:lnTo>
                      <a:pt x="152" y="336"/>
                    </a:lnTo>
                    <a:lnTo>
                      <a:pt x="152" y="336"/>
                    </a:lnTo>
                    <a:lnTo>
                      <a:pt x="152" y="336"/>
                    </a:lnTo>
                    <a:lnTo>
                      <a:pt x="144" y="344"/>
                    </a:lnTo>
                    <a:lnTo>
                      <a:pt x="136" y="344"/>
                    </a:lnTo>
                    <a:lnTo>
                      <a:pt x="128" y="344"/>
                    </a:lnTo>
                    <a:lnTo>
                      <a:pt x="120" y="344"/>
                    </a:lnTo>
                    <a:lnTo>
                      <a:pt x="120" y="344"/>
                    </a:lnTo>
                    <a:lnTo>
                      <a:pt x="120" y="344"/>
                    </a:lnTo>
                    <a:lnTo>
                      <a:pt x="112" y="344"/>
                    </a:lnTo>
                    <a:lnTo>
                      <a:pt x="104" y="360"/>
                    </a:lnTo>
                    <a:lnTo>
                      <a:pt x="96" y="360"/>
                    </a:lnTo>
                    <a:lnTo>
                      <a:pt x="88" y="352"/>
                    </a:lnTo>
                    <a:lnTo>
                      <a:pt x="88" y="352"/>
                    </a:lnTo>
                    <a:lnTo>
                      <a:pt x="72" y="352"/>
                    </a:lnTo>
                    <a:lnTo>
                      <a:pt x="64" y="336"/>
                    </a:lnTo>
                    <a:lnTo>
                      <a:pt x="64" y="328"/>
                    </a:lnTo>
                    <a:lnTo>
                      <a:pt x="64" y="328"/>
                    </a:lnTo>
                    <a:lnTo>
                      <a:pt x="56" y="328"/>
                    </a:lnTo>
                    <a:close/>
                  </a:path>
                </a:pathLst>
              </a:custGeom>
              <a:solidFill>
                <a:schemeClr val="tx1"/>
              </a:solidFill>
              <a:ln w="6350" cmpd="sng">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Gotham-Bold" panose="02000804030000020004" pitchFamily="2" charset="0"/>
                  <a:ea typeface="+mn-ea"/>
                  <a:cs typeface="+mn-cs"/>
                </a:endParaRPr>
              </a:p>
            </p:txBody>
          </p:sp>
          <p:sp>
            <p:nvSpPr>
              <p:cNvPr id="55" name="Freeform 102">
                <a:extLst>
                  <a:ext uri="{FF2B5EF4-FFF2-40B4-BE49-F238E27FC236}">
                    <a16:creationId xmlns:a16="http://schemas.microsoft.com/office/drawing/2014/main" id="{569FFD7C-AF66-2FA9-B871-C5423D1875FB}"/>
                  </a:ext>
                </a:extLst>
              </p:cNvPr>
              <p:cNvSpPr>
                <a:spLocks/>
              </p:cNvSpPr>
              <p:nvPr/>
            </p:nvSpPr>
            <p:spPr bwMode="gray">
              <a:xfrm>
                <a:off x="4979" y="1351"/>
                <a:ext cx="143" cy="271"/>
              </a:xfrm>
              <a:custGeom>
                <a:avLst/>
                <a:gdLst>
                  <a:gd name="T0" fmla="*/ 104 w 136"/>
                  <a:gd name="T1" fmla="*/ 240 h 272"/>
                  <a:gd name="T2" fmla="*/ 128 w 136"/>
                  <a:gd name="T3" fmla="*/ 232 h 272"/>
                  <a:gd name="T4" fmla="*/ 128 w 136"/>
                  <a:gd name="T5" fmla="*/ 224 h 272"/>
                  <a:gd name="T6" fmla="*/ 136 w 136"/>
                  <a:gd name="T7" fmla="*/ 216 h 272"/>
                  <a:gd name="T8" fmla="*/ 136 w 136"/>
                  <a:gd name="T9" fmla="*/ 208 h 272"/>
                  <a:gd name="T10" fmla="*/ 128 w 136"/>
                  <a:gd name="T11" fmla="*/ 200 h 272"/>
                  <a:gd name="T12" fmla="*/ 128 w 136"/>
                  <a:gd name="T13" fmla="*/ 192 h 272"/>
                  <a:gd name="T14" fmla="*/ 112 w 136"/>
                  <a:gd name="T15" fmla="*/ 184 h 272"/>
                  <a:gd name="T16" fmla="*/ 56 w 136"/>
                  <a:gd name="T17" fmla="*/ 0 h 272"/>
                  <a:gd name="T18" fmla="*/ 48 w 136"/>
                  <a:gd name="T19" fmla="*/ 0 h 272"/>
                  <a:gd name="T20" fmla="*/ 32 w 136"/>
                  <a:gd name="T21" fmla="*/ 8 h 272"/>
                  <a:gd name="T22" fmla="*/ 32 w 136"/>
                  <a:gd name="T23" fmla="*/ 8 h 272"/>
                  <a:gd name="T24" fmla="*/ 32 w 136"/>
                  <a:gd name="T25" fmla="*/ 16 h 272"/>
                  <a:gd name="T26" fmla="*/ 32 w 136"/>
                  <a:gd name="T27" fmla="*/ 16 h 272"/>
                  <a:gd name="T28" fmla="*/ 32 w 136"/>
                  <a:gd name="T29" fmla="*/ 24 h 272"/>
                  <a:gd name="T30" fmla="*/ 24 w 136"/>
                  <a:gd name="T31" fmla="*/ 32 h 272"/>
                  <a:gd name="T32" fmla="*/ 32 w 136"/>
                  <a:gd name="T33" fmla="*/ 40 h 272"/>
                  <a:gd name="T34" fmla="*/ 32 w 136"/>
                  <a:gd name="T35" fmla="*/ 48 h 272"/>
                  <a:gd name="T36" fmla="*/ 24 w 136"/>
                  <a:gd name="T37" fmla="*/ 56 h 272"/>
                  <a:gd name="T38" fmla="*/ 32 w 136"/>
                  <a:gd name="T39" fmla="*/ 88 h 272"/>
                  <a:gd name="T40" fmla="*/ 16 w 136"/>
                  <a:gd name="T41" fmla="*/ 104 h 272"/>
                  <a:gd name="T42" fmla="*/ 16 w 136"/>
                  <a:gd name="T43" fmla="*/ 104 h 272"/>
                  <a:gd name="T44" fmla="*/ 8 w 136"/>
                  <a:gd name="T45" fmla="*/ 112 h 272"/>
                  <a:gd name="T46" fmla="*/ 16 w 136"/>
                  <a:gd name="T47" fmla="*/ 120 h 272"/>
                  <a:gd name="T48" fmla="*/ 16 w 136"/>
                  <a:gd name="T49" fmla="*/ 160 h 272"/>
                  <a:gd name="T50" fmla="*/ 8 w 136"/>
                  <a:gd name="T51" fmla="*/ 176 h 272"/>
                  <a:gd name="T52" fmla="*/ 0 w 136"/>
                  <a:gd name="T53" fmla="*/ 192 h 272"/>
                  <a:gd name="T54" fmla="*/ 8 w 136"/>
                  <a:gd name="T55" fmla="*/ 216 h 272"/>
                  <a:gd name="T56" fmla="*/ 16 w 136"/>
                  <a:gd name="T57" fmla="*/ 240 h 272"/>
                  <a:gd name="T58" fmla="*/ 8 w 136"/>
                  <a:gd name="T59" fmla="*/ 256 h 272"/>
                  <a:gd name="T60" fmla="*/ 16 w 136"/>
                  <a:gd name="T61" fmla="*/ 272 h 272"/>
                  <a:gd name="T62" fmla="*/ 96 w 136"/>
                  <a:gd name="T63" fmla="*/ 256 h 272"/>
                  <a:gd name="T64" fmla="*/ 104 w 136"/>
                  <a:gd name="T65" fmla="*/ 24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6" h="272">
                    <a:moveTo>
                      <a:pt x="104" y="248"/>
                    </a:moveTo>
                    <a:lnTo>
                      <a:pt x="104" y="240"/>
                    </a:lnTo>
                    <a:lnTo>
                      <a:pt x="112" y="232"/>
                    </a:lnTo>
                    <a:lnTo>
                      <a:pt x="128" y="232"/>
                    </a:lnTo>
                    <a:lnTo>
                      <a:pt x="128" y="232"/>
                    </a:lnTo>
                    <a:lnTo>
                      <a:pt x="128" y="224"/>
                    </a:lnTo>
                    <a:lnTo>
                      <a:pt x="128" y="224"/>
                    </a:lnTo>
                    <a:lnTo>
                      <a:pt x="136" y="216"/>
                    </a:lnTo>
                    <a:lnTo>
                      <a:pt x="136" y="208"/>
                    </a:lnTo>
                    <a:lnTo>
                      <a:pt x="136" y="208"/>
                    </a:lnTo>
                    <a:lnTo>
                      <a:pt x="128" y="208"/>
                    </a:lnTo>
                    <a:lnTo>
                      <a:pt x="128" y="200"/>
                    </a:lnTo>
                    <a:lnTo>
                      <a:pt x="128" y="200"/>
                    </a:lnTo>
                    <a:lnTo>
                      <a:pt x="128" y="192"/>
                    </a:lnTo>
                    <a:lnTo>
                      <a:pt x="120" y="184"/>
                    </a:lnTo>
                    <a:lnTo>
                      <a:pt x="112" y="184"/>
                    </a:lnTo>
                    <a:lnTo>
                      <a:pt x="104" y="176"/>
                    </a:lnTo>
                    <a:lnTo>
                      <a:pt x="56" y="0"/>
                    </a:lnTo>
                    <a:lnTo>
                      <a:pt x="56" y="0"/>
                    </a:lnTo>
                    <a:lnTo>
                      <a:pt x="48" y="0"/>
                    </a:lnTo>
                    <a:lnTo>
                      <a:pt x="32" y="0"/>
                    </a:lnTo>
                    <a:lnTo>
                      <a:pt x="32" y="8"/>
                    </a:lnTo>
                    <a:lnTo>
                      <a:pt x="32" y="8"/>
                    </a:lnTo>
                    <a:lnTo>
                      <a:pt x="32" y="8"/>
                    </a:lnTo>
                    <a:lnTo>
                      <a:pt x="32" y="16"/>
                    </a:lnTo>
                    <a:lnTo>
                      <a:pt x="32" y="16"/>
                    </a:lnTo>
                    <a:lnTo>
                      <a:pt x="32" y="16"/>
                    </a:lnTo>
                    <a:lnTo>
                      <a:pt x="32" y="16"/>
                    </a:lnTo>
                    <a:lnTo>
                      <a:pt x="32" y="24"/>
                    </a:lnTo>
                    <a:lnTo>
                      <a:pt x="32" y="24"/>
                    </a:lnTo>
                    <a:lnTo>
                      <a:pt x="24" y="24"/>
                    </a:lnTo>
                    <a:lnTo>
                      <a:pt x="24" y="32"/>
                    </a:lnTo>
                    <a:lnTo>
                      <a:pt x="32" y="32"/>
                    </a:lnTo>
                    <a:lnTo>
                      <a:pt x="32" y="40"/>
                    </a:lnTo>
                    <a:lnTo>
                      <a:pt x="32" y="40"/>
                    </a:lnTo>
                    <a:lnTo>
                      <a:pt x="32" y="48"/>
                    </a:lnTo>
                    <a:lnTo>
                      <a:pt x="24" y="56"/>
                    </a:lnTo>
                    <a:lnTo>
                      <a:pt x="24" y="56"/>
                    </a:lnTo>
                    <a:lnTo>
                      <a:pt x="32" y="64"/>
                    </a:lnTo>
                    <a:lnTo>
                      <a:pt x="32" y="88"/>
                    </a:lnTo>
                    <a:lnTo>
                      <a:pt x="32" y="96"/>
                    </a:lnTo>
                    <a:lnTo>
                      <a:pt x="16" y="104"/>
                    </a:lnTo>
                    <a:lnTo>
                      <a:pt x="16" y="104"/>
                    </a:lnTo>
                    <a:lnTo>
                      <a:pt x="16" y="104"/>
                    </a:lnTo>
                    <a:lnTo>
                      <a:pt x="16" y="104"/>
                    </a:lnTo>
                    <a:lnTo>
                      <a:pt x="8" y="112"/>
                    </a:lnTo>
                    <a:lnTo>
                      <a:pt x="8" y="112"/>
                    </a:lnTo>
                    <a:lnTo>
                      <a:pt x="16" y="120"/>
                    </a:lnTo>
                    <a:lnTo>
                      <a:pt x="16" y="136"/>
                    </a:lnTo>
                    <a:lnTo>
                      <a:pt x="16" y="160"/>
                    </a:lnTo>
                    <a:lnTo>
                      <a:pt x="8" y="168"/>
                    </a:lnTo>
                    <a:lnTo>
                      <a:pt x="8" y="176"/>
                    </a:lnTo>
                    <a:lnTo>
                      <a:pt x="8" y="184"/>
                    </a:lnTo>
                    <a:lnTo>
                      <a:pt x="0" y="192"/>
                    </a:lnTo>
                    <a:lnTo>
                      <a:pt x="0" y="208"/>
                    </a:lnTo>
                    <a:lnTo>
                      <a:pt x="8" y="216"/>
                    </a:lnTo>
                    <a:lnTo>
                      <a:pt x="8" y="224"/>
                    </a:lnTo>
                    <a:lnTo>
                      <a:pt x="16" y="240"/>
                    </a:lnTo>
                    <a:lnTo>
                      <a:pt x="16" y="248"/>
                    </a:lnTo>
                    <a:lnTo>
                      <a:pt x="8" y="256"/>
                    </a:lnTo>
                    <a:lnTo>
                      <a:pt x="8" y="272"/>
                    </a:lnTo>
                    <a:lnTo>
                      <a:pt x="16" y="272"/>
                    </a:lnTo>
                    <a:lnTo>
                      <a:pt x="16" y="272"/>
                    </a:lnTo>
                    <a:lnTo>
                      <a:pt x="96" y="256"/>
                    </a:lnTo>
                    <a:lnTo>
                      <a:pt x="96" y="256"/>
                    </a:lnTo>
                    <a:lnTo>
                      <a:pt x="104" y="248"/>
                    </a:lnTo>
                    <a:close/>
                  </a:path>
                </a:pathLst>
              </a:custGeom>
              <a:solidFill>
                <a:srgbClr val="CDCDCD"/>
              </a:solidFill>
              <a:ln w="6350" cmpd="sng">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Gotham-Bold" panose="02000804030000020004" pitchFamily="2" charset="0"/>
                  <a:ea typeface="+mn-ea"/>
                  <a:cs typeface="+mn-cs"/>
                </a:endParaRPr>
              </a:p>
            </p:txBody>
          </p:sp>
          <p:sp>
            <p:nvSpPr>
              <p:cNvPr id="56" name="Freeform 103">
                <a:extLst>
                  <a:ext uri="{FF2B5EF4-FFF2-40B4-BE49-F238E27FC236}">
                    <a16:creationId xmlns:a16="http://schemas.microsoft.com/office/drawing/2014/main" id="{6C942CE2-049F-3611-A687-14B13024353B}"/>
                  </a:ext>
                </a:extLst>
              </p:cNvPr>
              <p:cNvSpPr>
                <a:spLocks/>
              </p:cNvSpPr>
              <p:nvPr/>
            </p:nvSpPr>
            <p:spPr bwMode="gray">
              <a:xfrm>
                <a:off x="5030" y="1088"/>
                <a:ext cx="309" cy="470"/>
              </a:xfrm>
              <a:custGeom>
                <a:avLst/>
                <a:gdLst>
                  <a:gd name="T0" fmla="*/ 80 w 296"/>
                  <a:gd name="T1" fmla="*/ 456 h 472"/>
                  <a:gd name="T2" fmla="*/ 56 w 296"/>
                  <a:gd name="T3" fmla="*/ 440 h 472"/>
                  <a:gd name="T4" fmla="*/ 0 w 296"/>
                  <a:gd name="T5" fmla="*/ 264 h 472"/>
                  <a:gd name="T6" fmla="*/ 16 w 296"/>
                  <a:gd name="T7" fmla="*/ 256 h 472"/>
                  <a:gd name="T8" fmla="*/ 16 w 296"/>
                  <a:gd name="T9" fmla="*/ 256 h 472"/>
                  <a:gd name="T10" fmla="*/ 24 w 296"/>
                  <a:gd name="T11" fmla="*/ 240 h 472"/>
                  <a:gd name="T12" fmla="*/ 24 w 296"/>
                  <a:gd name="T13" fmla="*/ 240 h 472"/>
                  <a:gd name="T14" fmla="*/ 24 w 296"/>
                  <a:gd name="T15" fmla="*/ 216 h 472"/>
                  <a:gd name="T16" fmla="*/ 32 w 296"/>
                  <a:gd name="T17" fmla="*/ 200 h 472"/>
                  <a:gd name="T18" fmla="*/ 40 w 296"/>
                  <a:gd name="T19" fmla="*/ 184 h 472"/>
                  <a:gd name="T20" fmla="*/ 32 w 296"/>
                  <a:gd name="T21" fmla="*/ 136 h 472"/>
                  <a:gd name="T22" fmla="*/ 40 w 296"/>
                  <a:gd name="T23" fmla="*/ 120 h 472"/>
                  <a:gd name="T24" fmla="*/ 48 w 296"/>
                  <a:gd name="T25" fmla="*/ 80 h 472"/>
                  <a:gd name="T26" fmla="*/ 72 w 296"/>
                  <a:gd name="T27" fmla="*/ 8 h 472"/>
                  <a:gd name="T28" fmla="*/ 96 w 296"/>
                  <a:gd name="T29" fmla="*/ 32 h 472"/>
                  <a:gd name="T30" fmla="*/ 120 w 296"/>
                  <a:gd name="T31" fmla="*/ 8 h 472"/>
                  <a:gd name="T32" fmla="*/ 128 w 296"/>
                  <a:gd name="T33" fmla="*/ 0 h 472"/>
                  <a:gd name="T34" fmla="*/ 168 w 296"/>
                  <a:gd name="T35" fmla="*/ 16 h 472"/>
                  <a:gd name="T36" fmla="*/ 208 w 296"/>
                  <a:gd name="T37" fmla="*/ 136 h 472"/>
                  <a:gd name="T38" fmla="*/ 224 w 296"/>
                  <a:gd name="T39" fmla="*/ 160 h 472"/>
                  <a:gd name="T40" fmla="*/ 240 w 296"/>
                  <a:gd name="T41" fmla="*/ 160 h 472"/>
                  <a:gd name="T42" fmla="*/ 248 w 296"/>
                  <a:gd name="T43" fmla="*/ 184 h 472"/>
                  <a:gd name="T44" fmla="*/ 264 w 296"/>
                  <a:gd name="T45" fmla="*/ 200 h 472"/>
                  <a:gd name="T46" fmla="*/ 280 w 296"/>
                  <a:gd name="T47" fmla="*/ 208 h 472"/>
                  <a:gd name="T48" fmla="*/ 280 w 296"/>
                  <a:gd name="T49" fmla="*/ 216 h 472"/>
                  <a:gd name="T50" fmla="*/ 288 w 296"/>
                  <a:gd name="T51" fmla="*/ 224 h 472"/>
                  <a:gd name="T52" fmla="*/ 296 w 296"/>
                  <a:gd name="T53" fmla="*/ 224 h 472"/>
                  <a:gd name="T54" fmla="*/ 280 w 296"/>
                  <a:gd name="T55" fmla="*/ 248 h 472"/>
                  <a:gd name="T56" fmla="*/ 272 w 296"/>
                  <a:gd name="T57" fmla="*/ 240 h 472"/>
                  <a:gd name="T58" fmla="*/ 272 w 296"/>
                  <a:gd name="T59" fmla="*/ 248 h 472"/>
                  <a:gd name="T60" fmla="*/ 264 w 296"/>
                  <a:gd name="T61" fmla="*/ 248 h 472"/>
                  <a:gd name="T62" fmla="*/ 264 w 296"/>
                  <a:gd name="T63" fmla="*/ 256 h 472"/>
                  <a:gd name="T64" fmla="*/ 248 w 296"/>
                  <a:gd name="T65" fmla="*/ 264 h 472"/>
                  <a:gd name="T66" fmla="*/ 248 w 296"/>
                  <a:gd name="T67" fmla="*/ 264 h 472"/>
                  <a:gd name="T68" fmla="*/ 248 w 296"/>
                  <a:gd name="T69" fmla="*/ 280 h 472"/>
                  <a:gd name="T70" fmla="*/ 232 w 296"/>
                  <a:gd name="T71" fmla="*/ 296 h 472"/>
                  <a:gd name="T72" fmla="*/ 232 w 296"/>
                  <a:gd name="T73" fmla="*/ 280 h 472"/>
                  <a:gd name="T74" fmla="*/ 216 w 296"/>
                  <a:gd name="T75" fmla="*/ 272 h 472"/>
                  <a:gd name="T76" fmla="*/ 216 w 296"/>
                  <a:gd name="T77" fmla="*/ 280 h 472"/>
                  <a:gd name="T78" fmla="*/ 200 w 296"/>
                  <a:gd name="T79" fmla="*/ 296 h 472"/>
                  <a:gd name="T80" fmla="*/ 200 w 296"/>
                  <a:gd name="T81" fmla="*/ 304 h 472"/>
                  <a:gd name="T82" fmla="*/ 192 w 296"/>
                  <a:gd name="T83" fmla="*/ 296 h 472"/>
                  <a:gd name="T84" fmla="*/ 184 w 296"/>
                  <a:gd name="T85" fmla="*/ 296 h 472"/>
                  <a:gd name="T86" fmla="*/ 176 w 296"/>
                  <a:gd name="T87" fmla="*/ 288 h 472"/>
                  <a:gd name="T88" fmla="*/ 176 w 296"/>
                  <a:gd name="T89" fmla="*/ 336 h 472"/>
                  <a:gd name="T90" fmla="*/ 168 w 296"/>
                  <a:gd name="T91" fmla="*/ 360 h 472"/>
                  <a:gd name="T92" fmla="*/ 160 w 296"/>
                  <a:gd name="T93" fmla="*/ 352 h 472"/>
                  <a:gd name="T94" fmla="*/ 152 w 296"/>
                  <a:gd name="T95" fmla="*/ 368 h 472"/>
                  <a:gd name="T96" fmla="*/ 144 w 296"/>
                  <a:gd name="T97" fmla="*/ 368 h 472"/>
                  <a:gd name="T98" fmla="*/ 136 w 296"/>
                  <a:gd name="T99" fmla="*/ 368 h 472"/>
                  <a:gd name="T100" fmla="*/ 128 w 296"/>
                  <a:gd name="T101" fmla="*/ 360 h 472"/>
                  <a:gd name="T102" fmla="*/ 128 w 296"/>
                  <a:gd name="T103" fmla="*/ 392 h 472"/>
                  <a:gd name="T104" fmla="*/ 128 w 296"/>
                  <a:gd name="T105" fmla="*/ 376 h 472"/>
                  <a:gd name="T106" fmla="*/ 120 w 296"/>
                  <a:gd name="T107" fmla="*/ 376 h 472"/>
                  <a:gd name="T108" fmla="*/ 104 w 296"/>
                  <a:gd name="T109" fmla="*/ 392 h 472"/>
                  <a:gd name="T110" fmla="*/ 104 w 296"/>
                  <a:gd name="T111" fmla="*/ 408 h 472"/>
                  <a:gd name="T112" fmla="*/ 104 w 296"/>
                  <a:gd name="T113" fmla="*/ 416 h 472"/>
                  <a:gd name="T114" fmla="*/ 104 w 296"/>
                  <a:gd name="T115" fmla="*/ 432 h 472"/>
                  <a:gd name="T116" fmla="*/ 88 w 296"/>
                  <a:gd name="T117" fmla="*/ 440 h 472"/>
                  <a:gd name="T118" fmla="*/ 80 w 296"/>
                  <a:gd name="T119" fmla="*/ 472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6" h="472">
                    <a:moveTo>
                      <a:pt x="80" y="464"/>
                    </a:moveTo>
                    <a:lnTo>
                      <a:pt x="80" y="464"/>
                    </a:lnTo>
                    <a:lnTo>
                      <a:pt x="80" y="456"/>
                    </a:lnTo>
                    <a:lnTo>
                      <a:pt x="72" y="448"/>
                    </a:lnTo>
                    <a:lnTo>
                      <a:pt x="64" y="448"/>
                    </a:lnTo>
                    <a:lnTo>
                      <a:pt x="56" y="440"/>
                    </a:lnTo>
                    <a:lnTo>
                      <a:pt x="8" y="264"/>
                    </a:lnTo>
                    <a:lnTo>
                      <a:pt x="0" y="264"/>
                    </a:lnTo>
                    <a:lnTo>
                      <a:pt x="0" y="264"/>
                    </a:lnTo>
                    <a:lnTo>
                      <a:pt x="0" y="248"/>
                    </a:lnTo>
                    <a:lnTo>
                      <a:pt x="8" y="248"/>
                    </a:lnTo>
                    <a:lnTo>
                      <a:pt x="16" y="256"/>
                    </a:lnTo>
                    <a:lnTo>
                      <a:pt x="16" y="256"/>
                    </a:lnTo>
                    <a:lnTo>
                      <a:pt x="16" y="256"/>
                    </a:lnTo>
                    <a:lnTo>
                      <a:pt x="16" y="256"/>
                    </a:lnTo>
                    <a:lnTo>
                      <a:pt x="16" y="240"/>
                    </a:lnTo>
                    <a:lnTo>
                      <a:pt x="16" y="240"/>
                    </a:lnTo>
                    <a:lnTo>
                      <a:pt x="24" y="240"/>
                    </a:lnTo>
                    <a:lnTo>
                      <a:pt x="24" y="240"/>
                    </a:lnTo>
                    <a:lnTo>
                      <a:pt x="24" y="240"/>
                    </a:lnTo>
                    <a:lnTo>
                      <a:pt x="24" y="240"/>
                    </a:lnTo>
                    <a:lnTo>
                      <a:pt x="24" y="232"/>
                    </a:lnTo>
                    <a:lnTo>
                      <a:pt x="24" y="216"/>
                    </a:lnTo>
                    <a:lnTo>
                      <a:pt x="24" y="216"/>
                    </a:lnTo>
                    <a:lnTo>
                      <a:pt x="40" y="200"/>
                    </a:lnTo>
                    <a:lnTo>
                      <a:pt x="40" y="200"/>
                    </a:lnTo>
                    <a:lnTo>
                      <a:pt x="32" y="200"/>
                    </a:lnTo>
                    <a:lnTo>
                      <a:pt x="32" y="192"/>
                    </a:lnTo>
                    <a:lnTo>
                      <a:pt x="40" y="184"/>
                    </a:lnTo>
                    <a:lnTo>
                      <a:pt x="40" y="184"/>
                    </a:lnTo>
                    <a:lnTo>
                      <a:pt x="40" y="176"/>
                    </a:lnTo>
                    <a:lnTo>
                      <a:pt x="32" y="160"/>
                    </a:lnTo>
                    <a:lnTo>
                      <a:pt x="32" y="136"/>
                    </a:lnTo>
                    <a:lnTo>
                      <a:pt x="40" y="136"/>
                    </a:lnTo>
                    <a:lnTo>
                      <a:pt x="40" y="136"/>
                    </a:lnTo>
                    <a:lnTo>
                      <a:pt x="40" y="120"/>
                    </a:lnTo>
                    <a:lnTo>
                      <a:pt x="40" y="88"/>
                    </a:lnTo>
                    <a:lnTo>
                      <a:pt x="48" y="80"/>
                    </a:lnTo>
                    <a:lnTo>
                      <a:pt x="48" y="80"/>
                    </a:lnTo>
                    <a:lnTo>
                      <a:pt x="64" y="16"/>
                    </a:lnTo>
                    <a:lnTo>
                      <a:pt x="64" y="16"/>
                    </a:lnTo>
                    <a:lnTo>
                      <a:pt x="72" y="8"/>
                    </a:lnTo>
                    <a:lnTo>
                      <a:pt x="80" y="8"/>
                    </a:lnTo>
                    <a:lnTo>
                      <a:pt x="88" y="32"/>
                    </a:lnTo>
                    <a:lnTo>
                      <a:pt x="96" y="32"/>
                    </a:lnTo>
                    <a:lnTo>
                      <a:pt x="104" y="24"/>
                    </a:lnTo>
                    <a:lnTo>
                      <a:pt x="120" y="8"/>
                    </a:lnTo>
                    <a:lnTo>
                      <a:pt x="120" y="8"/>
                    </a:lnTo>
                    <a:lnTo>
                      <a:pt x="128" y="8"/>
                    </a:lnTo>
                    <a:lnTo>
                      <a:pt x="128" y="8"/>
                    </a:lnTo>
                    <a:lnTo>
                      <a:pt x="128" y="0"/>
                    </a:lnTo>
                    <a:lnTo>
                      <a:pt x="136" y="0"/>
                    </a:lnTo>
                    <a:lnTo>
                      <a:pt x="144" y="8"/>
                    </a:lnTo>
                    <a:lnTo>
                      <a:pt x="168" y="16"/>
                    </a:lnTo>
                    <a:lnTo>
                      <a:pt x="176" y="24"/>
                    </a:lnTo>
                    <a:lnTo>
                      <a:pt x="176" y="24"/>
                    </a:lnTo>
                    <a:lnTo>
                      <a:pt x="208" y="136"/>
                    </a:lnTo>
                    <a:lnTo>
                      <a:pt x="208" y="136"/>
                    </a:lnTo>
                    <a:lnTo>
                      <a:pt x="208" y="144"/>
                    </a:lnTo>
                    <a:lnTo>
                      <a:pt x="224" y="160"/>
                    </a:lnTo>
                    <a:lnTo>
                      <a:pt x="240" y="160"/>
                    </a:lnTo>
                    <a:lnTo>
                      <a:pt x="240" y="160"/>
                    </a:lnTo>
                    <a:lnTo>
                      <a:pt x="240" y="160"/>
                    </a:lnTo>
                    <a:lnTo>
                      <a:pt x="240" y="176"/>
                    </a:lnTo>
                    <a:lnTo>
                      <a:pt x="240" y="176"/>
                    </a:lnTo>
                    <a:lnTo>
                      <a:pt x="248" y="184"/>
                    </a:lnTo>
                    <a:lnTo>
                      <a:pt x="248" y="184"/>
                    </a:lnTo>
                    <a:lnTo>
                      <a:pt x="256" y="200"/>
                    </a:lnTo>
                    <a:lnTo>
                      <a:pt x="264" y="200"/>
                    </a:lnTo>
                    <a:lnTo>
                      <a:pt x="264" y="192"/>
                    </a:lnTo>
                    <a:lnTo>
                      <a:pt x="264" y="192"/>
                    </a:lnTo>
                    <a:lnTo>
                      <a:pt x="280" y="208"/>
                    </a:lnTo>
                    <a:lnTo>
                      <a:pt x="288" y="208"/>
                    </a:lnTo>
                    <a:lnTo>
                      <a:pt x="288" y="208"/>
                    </a:lnTo>
                    <a:lnTo>
                      <a:pt x="280" y="216"/>
                    </a:lnTo>
                    <a:lnTo>
                      <a:pt x="280" y="216"/>
                    </a:lnTo>
                    <a:lnTo>
                      <a:pt x="288" y="224"/>
                    </a:lnTo>
                    <a:lnTo>
                      <a:pt x="288" y="224"/>
                    </a:lnTo>
                    <a:lnTo>
                      <a:pt x="296" y="216"/>
                    </a:lnTo>
                    <a:lnTo>
                      <a:pt x="296" y="224"/>
                    </a:lnTo>
                    <a:lnTo>
                      <a:pt x="296" y="224"/>
                    </a:lnTo>
                    <a:lnTo>
                      <a:pt x="288" y="240"/>
                    </a:lnTo>
                    <a:lnTo>
                      <a:pt x="288" y="240"/>
                    </a:lnTo>
                    <a:lnTo>
                      <a:pt x="280" y="248"/>
                    </a:lnTo>
                    <a:lnTo>
                      <a:pt x="280" y="248"/>
                    </a:lnTo>
                    <a:lnTo>
                      <a:pt x="272" y="240"/>
                    </a:lnTo>
                    <a:lnTo>
                      <a:pt x="272" y="240"/>
                    </a:lnTo>
                    <a:lnTo>
                      <a:pt x="272" y="240"/>
                    </a:lnTo>
                    <a:lnTo>
                      <a:pt x="272" y="240"/>
                    </a:lnTo>
                    <a:lnTo>
                      <a:pt x="272" y="248"/>
                    </a:lnTo>
                    <a:lnTo>
                      <a:pt x="272" y="248"/>
                    </a:lnTo>
                    <a:lnTo>
                      <a:pt x="272" y="256"/>
                    </a:lnTo>
                    <a:lnTo>
                      <a:pt x="264" y="248"/>
                    </a:lnTo>
                    <a:lnTo>
                      <a:pt x="264" y="256"/>
                    </a:lnTo>
                    <a:lnTo>
                      <a:pt x="264" y="256"/>
                    </a:lnTo>
                    <a:lnTo>
                      <a:pt x="264" y="256"/>
                    </a:lnTo>
                    <a:lnTo>
                      <a:pt x="264" y="264"/>
                    </a:lnTo>
                    <a:lnTo>
                      <a:pt x="248" y="264"/>
                    </a:lnTo>
                    <a:lnTo>
                      <a:pt x="248" y="264"/>
                    </a:lnTo>
                    <a:lnTo>
                      <a:pt x="248" y="264"/>
                    </a:lnTo>
                    <a:lnTo>
                      <a:pt x="248" y="264"/>
                    </a:lnTo>
                    <a:lnTo>
                      <a:pt x="248" y="264"/>
                    </a:lnTo>
                    <a:lnTo>
                      <a:pt x="248" y="264"/>
                    </a:lnTo>
                    <a:lnTo>
                      <a:pt x="248" y="272"/>
                    </a:lnTo>
                    <a:lnTo>
                      <a:pt x="248" y="280"/>
                    </a:lnTo>
                    <a:lnTo>
                      <a:pt x="240" y="288"/>
                    </a:lnTo>
                    <a:lnTo>
                      <a:pt x="232" y="296"/>
                    </a:lnTo>
                    <a:lnTo>
                      <a:pt x="232" y="296"/>
                    </a:lnTo>
                    <a:lnTo>
                      <a:pt x="232" y="288"/>
                    </a:lnTo>
                    <a:lnTo>
                      <a:pt x="232" y="288"/>
                    </a:lnTo>
                    <a:lnTo>
                      <a:pt x="232" y="280"/>
                    </a:lnTo>
                    <a:lnTo>
                      <a:pt x="232" y="280"/>
                    </a:lnTo>
                    <a:lnTo>
                      <a:pt x="224" y="272"/>
                    </a:lnTo>
                    <a:lnTo>
                      <a:pt x="216" y="272"/>
                    </a:lnTo>
                    <a:lnTo>
                      <a:pt x="216" y="280"/>
                    </a:lnTo>
                    <a:lnTo>
                      <a:pt x="216" y="280"/>
                    </a:lnTo>
                    <a:lnTo>
                      <a:pt x="216" y="280"/>
                    </a:lnTo>
                    <a:lnTo>
                      <a:pt x="216" y="288"/>
                    </a:lnTo>
                    <a:lnTo>
                      <a:pt x="208" y="288"/>
                    </a:lnTo>
                    <a:lnTo>
                      <a:pt x="200" y="296"/>
                    </a:lnTo>
                    <a:lnTo>
                      <a:pt x="200" y="296"/>
                    </a:lnTo>
                    <a:lnTo>
                      <a:pt x="200" y="304"/>
                    </a:lnTo>
                    <a:lnTo>
                      <a:pt x="200" y="304"/>
                    </a:lnTo>
                    <a:lnTo>
                      <a:pt x="184" y="304"/>
                    </a:lnTo>
                    <a:lnTo>
                      <a:pt x="184" y="304"/>
                    </a:lnTo>
                    <a:lnTo>
                      <a:pt x="192" y="296"/>
                    </a:lnTo>
                    <a:lnTo>
                      <a:pt x="192" y="296"/>
                    </a:lnTo>
                    <a:lnTo>
                      <a:pt x="184" y="296"/>
                    </a:lnTo>
                    <a:lnTo>
                      <a:pt x="184" y="296"/>
                    </a:lnTo>
                    <a:lnTo>
                      <a:pt x="176" y="288"/>
                    </a:lnTo>
                    <a:lnTo>
                      <a:pt x="176" y="288"/>
                    </a:lnTo>
                    <a:lnTo>
                      <a:pt x="176" y="288"/>
                    </a:lnTo>
                    <a:lnTo>
                      <a:pt x="176" y="296"/>
                    </a:lnTo>
                    <a:lnTo>
                      <a:pt x="176" y="312"/>
                    </a:lnTo>
                    <a:lnTo>
                      <a:pt x="176" y="336"/>
                    </a:lnTo>
                    <a:lnTo>
                      <a:pt x="176" y="336"/>
                    </a:lnTo>
                    <a:lnTo>
                      <a:pt x="168" y="344"/>
                    </a:lnTo>
                    <a:lnTo>
                      <a:pt x="168" y="360"/>
                    </a:lnTo>
                    <a:lnTo>
                      <a:pt x="168" y="360"/>
                    </a:lnTo>
                    <a:lnTo>
                      <a:pt x="160" y="352"/>
                    </a:lnTo>
                    <a:lnTo>
                      <a:pt x="160" y="352"/>
                    </a:lnTo>
                    <a:lnTo>
                      <a:pt x="152" y="352"/>
                    </a:lnTo>
                    <a:lnTo>
                      <a:pt x="152" y="352"/>
                    </a:lnTo>
                    <a:lnTo>
                      <a:pt x="152" y="368"/>
                    </a:lnTo>
                    <a:lnTo>
                      <a:pt x="152" y="368"/>
                    </a:lnTo>
                    <a:lnTo>
                      <a:pt x="144" y="368"/>
                    </a:lnTo>
                    <a:lnTo>
                      <a:pt x="144" y="368"/>
                    </a:lnTo>
                    <a:lnTo>
                      <a:pt x="144" y="368"/>
                    </a:lnTo>
                    <a:lnTo>
                      <a:pt x="144" y="368"/>
                    </a:lnTo>
                    <a:lnTo>
                      <a:pt x="136" y="368"/>
                    </a:lnTo>
                    <a:lnTo>
                      <a:pt x="136" y="368"/>
                    </a:lnTo>
                    <a:lnTo>
                      <a:pt x="136" y="368"/>
                    </a:lnTo>
                    <a:lnTo>
                      <a:pt x="128" y="360"/>
                    </a:lnTo>
                    <a:lnTo>
                      <a:pt x="128" y="368"/>
                    </a:lnTo>
                    <a:lnTo>
                      <a:pt x="128" y="384"/>
                    </a:lnTo>
                    <a:lnTo>
                      <a:pt x="128" y="392"/>
                    </a:lnTo>
                    <a:lnTo>
                      <a:pt x="128" y="392"/>
                    </a:lnTo>
                    <a:lnTo>
                      <a:pt x="128" y="384"/>
                    </a:lnTo>
                    <a:lnTo>
                      <a:pt x="128" y="376"/>
                    </a:lnTo>
                    <a:lnTo>
                      <a:pt x="120" y="376"/>
                    </a:lnTo>
                    <a:lnTo>
                      <a:pt x="120" y="376"/>
                    </a:lnTo>
                    <a:lnTo>
                      <a:pt x="120" y="376"/>
                    </a:lnTo>
                    <a:lnTo>
                      <a:pt x="112" y="384"/>
                    </a:lnTo>
                    <a:lnTo>
                      <a:pt x="104" y="392"/>
                    </a:lnTo>
                    <a:lnTo>
                      <a:pt x="104" y="392"/>
                    </a:lnTo>
                    <a:lnTo>
                      <a:pt x="104" y="408"/>
                    </a:lnTo>
                    <a:lnTo>
                      <a:pt x="104" y="408"/>
                    </a:lnTo>
                    <a:lnTo>
                      <a:pt x="104" y="408"/>
                    </a:lnTo>
                    <a:lnTo>
                      <a:pt x="104" y="408"/>
                    </a:lnTo>
                    <a:lnTo>
                      <a:pt x="104" y="416"/>
                    </a:lnTo>
                    <a:lnTo>
                      <a:pt x="104" y="416"/>
                    </a:lnTo>
                    <a:lnTo>
                      <a:pt x="96" y="416"/>
                    </a:lnTo>
                    <a:lnTo>
                      <a:pt x="96" y="424"/>
                    </a:lnTo>
                    <a:lnTo>
                      <a:pt x="104" y="432"/>
                    </a:lnTo>
                    <a:lnTo>
                      <a:pt x="104" y="432"/>
                    </a:lnTo>
                    <a:lnTo>
                      <a:pt x="88" y="440"/>
                    </a:lnTo>
                    <a:lnTo>
                      <a:pt x="88" y="440"/>
                    </a:lnTo>
                    <a:lnTo>
                      <a:pt x="88" y="464"/>
                    </a:lnTo>
                    <a:lnTo>
                      <a:pt x="88" y="464"/>
                    </a:lnTo>
                    <a:lnTo>
                      <a:pt x="80" y="472"/>
                    </a:lnTo>
                    <a:lnTo>
                      <a:pt x="80" y="472"/>
                    </a:lnTo>
                    <a:lnTo>
                      <a:pt x="80" y="464"/>
                    </a:lnTo>
                    <a:close/>
                  </a:path>
                </a:pathLst>
              </a:custGeom>
              <a:solidFill>
                <a:srgbClr val="CDCDCD"/>
              </a:solidFill>
              <a:ln w="6350" cmpd="sng">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Gotham-Bold" panose="02000804030000020004" pitchFamily="2" charset="0"/>
                  <a:ea typeface="+mn-ea"/>
                  <a:cs typeface="+mn-cs"/>
                </a:endParaRPr>
              </a:p>
            </p:txBody>
          </p:sp>
          <p:sp>
            <p:nvSpPr>
              <p:cNvPr id="57" name="Freeform 104">
                <a:extLst>
                  <a:ext uri="{FF2B5EF4-FFF2-40B4-BE49-F238E27FC236}">
                    <a16:creationId xmlns:a16="http://schemas.microsoft.com/office/drawing/2014/main" id="{8EB6B092-18CF-D330-D532-237588945F2E}"/>
                  </a:ext>
                </a:extLst>
              </p:cNvPr>
              <p:cNvSpPr>
                <a:spLocks/>
              </p:cNvSpPr>
              <p:nvPr/>
            </p:nvSpPr>
            <p:spPr bwMode="gray">
              <a:xfrm>
                <a:off x="4937" y="1583"/>
                <a:ext cx="277" cy="135"/>
              </a:xfrm>
              <a:custGeom>
                <a:avLst/>
                <a:gdLst>
                  <a:gd name="T0" fmla="*/ 0 w 264"/>
                  <a:gd name="T1" fmla="*/ 128 h 136"/>
                  <a:gd name="T2" fmla="*/ 0 w 264"/>
                  <a:gd name="T3" fmla="*/ 56 h 136"/>
                  <a:gd name="T4" fmla="*/ 136 w 264"/>
                  <a:gd name="T5" fmla="*/ 24 h 136"/>
                  <a:gd name="T6" fmla="*/ 144 w 264"/>
                  <a:gd name="T7" fmla="*/ 16 h 136"/>
                  <a:gd name="T8" fmla="*/ 152 w 264"/>
                  <a:gd name="T9" fmla="*/ 0 h 136"/>
                  <a:gd name="T10" fmla="*/ 168 w 264"/>
                  <a:gd name="T11" fmla="*/ 0 h 136"/>
                  <a:gd name="T12" fmla="*/ 168 w 264"/>
                  <a:gd name="T13" fmla="*/ 8 h 136"/>
                  <a:gd name="T14" fmla="*/ 184 w 264"/>
                  <a:gd name="T15" fmla="*/ 16 h 136"/>
                  <a:gd name="T16" fmla="*/ 184 w 264"/>
                  <a:gd name="T17" fmla="*/ 24 h 136"/>
                  <a:gd name="T18" fmla="*/ 176 w 264"/>
                  <a:gd name="T19" fmla="*/ 32 h 136"/>
                  <a:gd name="T20" fmla="*/ 176 w 264"/>
                  <a:gd name="T21" fmla="*/ 32 h 136"/>
                  <a:gd name="T22" fmla="*/ 176 w 264"/>
                  <a:gd name="T23" fmla="*/ 40 h 136"/>
                  <a:gd name="T24" fmla="*/ 168 w 264"/>
                  <a:gd name="T25" fmla="*/ 56 h 136"/>
                  <a:gd name="T26" fmla="*/ 184 w 264"/>
                  <a:gd name="T27" fmla="*/ 56 h 136"/>
                  <a:gd name="T28" fmla="*/ 200 w 264"/>
                  <a:gd name="T29" fmla="*/ 64 h 136"/>
                  <a:gd name="T30" fmla="*/ 208 w 264"/>
                  <a:gd name="T31" fmla="*/ 64 h 136"/>
                  <a:gd name="T32" fmla="*/ 208 w 264"/>
                  <a:gd name="T33" fmla="*/ 72 h 136"/>
                  <a:gd name="T34" fmla="*/ 216 w 264"/>
                  <a:gd name="T35" fmla="*/ 80 h 136"/>
                  <a:gd name="T36" fmla="*/ 216 w 264"/>
                  <a:gd name="T37" fmla="*/ 88 h 136"/>
                  <a:gd name="T38" fmla="*/ 224 w 264"/>
                  <a:gd name="T39" fmla="*/ 96 h 136"/>
                  <a:gd name="T40" fmla="*/ 256 w 264"/>
                  <a:gd name="T41" fmla="*/ 88 h 136"/>
                  <a:gd name="T42" fmla="*/ 248 w 264"/>
                  <a:gd name="T43" fmla="*/ 72 h 136"/>
                  <a:gd name="T44" fmla="*/ 240 w 264"/>
                  <a:gd name="T45" fmla="*/ 64 h 136"/>
                  <a:gd name="T46" fmla="*/ 232 w 264"/>
                  <a:gd name="T47" fmla="*/ 64 h 136"/>
                  <a:gd name="T48" fmla="*/ 240 w 264"/>
                  <a:gd name="T49" fmla="*/ 56 h 136"/>
                  <a:gd name="T50" fmla="*/ 264 w 264"/>
                  <a:gd name="T51" fmla="*/ 72 h 136"/>
                  <a:gd name="T52" fmla="*/ 264 w 264"/>
                  <a:gd name="T53" fmla="*/ 96 h 136"/>
                  <a:gd name="T54" fmla="*/ 256 w 264"/>
                  <a:gd name="T55" fmla="*/ 96 h 136"/>
                  <a:gd name="T56" fmla="*/ 240 w 264"/>
                  <a:gd name="T57" fmla="*/ 104 h 136"/>
                  <a:gd name="T58" fmla="*/ 232 w 264"/>
                  <a:gd name="T59" fmla="*/ 120 h 136"/>
                  <a:gd name="T60" fmla="*/ 224 w 264"/>
                  <a:gd name="T61" fmla="*/ 128 h 136"/>
                  <a:gd name="T62" fmla="*/ 216 w 264"/>
                  <a:gd name="T63" fmla="*/ 120 h 136"/>
                  <a:gd name="T64" fmla="*/ 216 w 264"/>
                  <a:gd name="T65" fmla="*/ 112 h 136"/>
                  <a:gd name="T66" fmla="*/ 208 w 264"/>
                  <a:gd name="T67" fmla="*/ 104 h 136"/>
                  <a:gd name="T68" fmla="*/ 208 w 264"/>
                  <a:gd name="T69" fmla="*/ 120 h 136"/>
                  <a:gd name="T70" fmla="*/ 208 w 264"/>
                  <a:gd name="T71" fmla="*/ 112 h 136"/>
                  <a:gd name="T72" fmla="*/ 200 w 264"/>
                  <a:gd name="T73" fmla="*/ 120 h 136"/>
                  <a:gd name="T74" fmla="*/ 200 w 264"/>
                  <a:gd name="T75" fmla="*/ 136 h 136"/>
                  <a:gd name="T76" fmla="*/ 184 w 264"/>
                  <a:gd name="T77" fmla="*/ 136 h 136"/>
                  <a:gd name="T78" fmla="*/ 176 w 264"/>
                  <a:gd name="T79" fmla="*/ 120 h 136"/>
                  <a:gd name="T80" fmla="*/ 168 w 264"/>
                  <a:gd name="T81" fmla="*/ 112 h 136"/>
                  <a:gd name="T82" fmla="*/ 160 w 264"/>
                  <a:gd name="T83" fmla="*/ 104 h 136"/>
                  <a:gd name="T84" fmla="*/ 160 w 264"/>
                  <a:gd name="T85" fmla="*/ 104 h 136"/>
                  <a:gd name="T86" fmla="*/ 152 w 264"/>
                  <a:gd name="T87" fmla="*/ 88 h 136"/>
                  <a:gd name="T88" fmla="*/ 128 w 264"/>
                  <a:gd name="T89" fmla="*/ 96 h 136"/>
                  <a:gd name="T90" fmla="*/ 128 w 264"/>
                  <a:gd name="T91" fmla="*/ 96 h 136"/>
                  <a:gd name="T92" fmla="*/ 56 w 264"/>
                  <a:gd name="T93" fmla="*/ 112 h 136"/>
                  <a:gd name="T94" fmla="*/ 56 w 264"/>
                  <a:gd name="T95" fmla="*/ 120 h 136"/>
                  <a:gd name="T96" fmla="*/ 56 w 264"/>
                  <a:gd name="T97" fmla="*/ 112 h 136"/>
                  <a:gd name="T98" fmla="*/ 0 w 264"/>
                  <a:gd name="T99" fmla="*/ 1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4" h="136">
                    <a:moveTo>
                      <a:pt x="0" y="128"/>
                    </a:moveTo>
                    <a:lnTo>
                      <a:pt x="0" y="128"/>
                    </a:lnTo>
                    <a:lnTo>
                      <a:pt x="0" y="56"/>
                    </a:lnTo>
                    <a:lnTo>
                      <a:pt x="0" y="56"/>
                    </a:lnTo>
                    <a:lnTo>
                      <a:pt x="56" y="40"/>
                    </a:lnTo>
                    <a:lnTo>
                      <a:pt x="136" y="24"/>
                    </a:lnTo>
                    <a:lnTo>
                      <a:pt x="136" y="24"/>
                    </a:lnTo>
                    <a:lnTo>
                      <a:pt x="144" y="16"/>
                    </a:lnTo>
                    <a:lnTo>
                      <a:pt x="144" y="8"/>
                    </a:lnTo>
                    <a:lnTo>
                      <a:pt x="152" y="0"/>
                    </a:lnTo>
                    <a:lnTo>
                      <a:pt x="168" y="0"/>
                    </a:lnTo>
                    <a:lnTo>
                      <a:pt x="168" y="0"/>
                    </a:lnTo>
                    <a:lnTo>
                      <a:pt x="168" y="0"/>
                    </a:lnTo>
                    <a:lnTo>
                      <a:pt x="168" y="8"/>
                    </a:lnTo>
                    <a:lnTo>
                      <a:pt x="184" y="16"/>
                    </a:lnTo>
                    <a:lnTo>
                      <a:pt x="184" y="16"/>
                    </a:lnTo>
                    <a:lnTo>
                      <a:pt x="192" y="16"/>
                    </a:lnTo>
                    <a:lnTo>
                      <a:pt x="184" y="24"/>
                    </a:lnTo>
                    <a:lnTo>
                      <a:pt x="176" y="24"/>
                    </a:lnTo>
                    <a:lnTo>
                      <a:pt x="176" y="32"/>
                    </a:lnTo>
                    <a:lnTo>
                      <a:pt x="176" y="32"/>
                    </a:lnTo>
                    <a:lnTo>
                      <a:pt x="176" y="32"/>
                    </a:lnTo>
                    <a:lnTo>
                      <a:pt x="176" y="32"/>
                    </a:lnTo>
                    <a:lnTo>
                      <a:pt x="176" y="40"/>
                    </a:lnTo>
                    <a:lnTo>
                      <a:pt x="168" y="48"/>
                    </a:lnTo>
                    <a:lnTo>
                      <a:pt x="168" y="56"/>
                    </a:lnTo>
                    <a:lnTo>
                      <a:pt x="184" y="56"/>
                    </a:lnTo>
                    <a:lnTo>
                      <a:pt x="184" y="56"/>
                    </a:lnTo>
                    <a:lnTo>
                      <a:pt x="192" y="56"/>
                    </a:lnTo>
                    <a:lnTo>
                      <a:pt x="200" y="64"/>
                    </a:lnTo>
                    <a:lnTo>
                      <a:pt x="200" y="64"/>
                    </a:lnTo>
                    <a:lnTo>
                      <a:pt x="208" y="64"/>
                    </a:lnTo>
                    <a:lnTo>
                      <a:pt x="208" y="64"/>
                    </a:lnTo>
                    <a:lnTo>
                      <a:pt x="208" y="72"/>
                    </a:lnTo>
                    <a:lnTo>
                      <a:pt x="208" y="80"/>
                    </a:lnTo>
                    <a:lnTo>
                      <a:pt x="216" y="80"/>
                    </a:lnTo>
                    <a:lnTo>
                      <a:pt x="216" y="80"/>
                    </a:lnTo>
                    <a:lnTo>
                      <a:pt x="216" y="88"/>
                    </a:lnTo>
                    <a:lnTo>
                      <a:pt x="216" y="88"/>
                    </a:lnTo>
                    <a:lnTo>
                      <a:pt x="224" y="96"/>
                    </a:lnTo>
                    <a:lnTo>
                      <a:pt x="248" y="96"/>
                    </a:lnTo>
                    <a:lnTo>
                      <a:pt x="256" y="88"/>
                    </a:lnTo>
                    <a:lnTo>
                      <a:pt x="256" y="80"/>
                    </a:lnTo>
                    <a:lnTo>
                      <a:pt x="248" y="72"/>
                    </a:lnTo>
                    <a:lnTo>
                      <a:pt x="248" y="64"/>
                    </a:lnTo>
                    <a:lnTo>
                      <a:pt x="240" y="64"/>
                    </a:lnTo>
                    <a:lnTo>
                      <a:pt x="240" y="64"/>
                    </a:lnTo>
                    <a:lnTo>
                      <a:pt x="232" y="64"/>
                    </a:lnTo>
                    <a:lnTo>
                      <a:pt x="232" y="64"/>
                    </a:lnTo>
                    <a:lnTo>
                      <a:pt x="240" y="56"/>
                    </a:lnTo>
                    <a:lnTo>
                      <a:pt x="248" y="56"/>
                    </a:lnTo>
                    <a:lnTo>
                      <a:pt x="264" y="72"/>
                    </a:lnTo>
                    <a:lnTo>
                      <a:pt x="264" y="88"/>
                    </a:lnTo>
                    <a:lnTo>
                      <a:pt x="264" y="96"/>
                    </a:lnTo>
                    <a:lnTo>
                      <a:pt x="264" y="96"/>
                    </a:lnTo>
                    <a:lnTo>
                      <a:pt x="256" y="96"/>
                    </a:lnTo>
                    <a:lnTo>
                      <a:pt x="248" y="104"/>
                    </a:lnTo>
                    <a:lnTo>
                      <a:pt x="240" y="104"/>
                    </a:lnTo>
                    <a:lnTo>
                      <a:pt x="232" y="112"/>
                    </a:lnTo>
                    <a:lnTo>
                      <a:pt x="232" y="120"/>
                    </a:lnTo>
                    <a:lnTo>
                      <a:pt x="224" y="128"/>
                    </a:lnTo>
                    <a:lnTo>
                      <a:pt x="224" y="128"/>
                    </a:lnTo>
                    <a:lnTo>
                      <a:pt x="216" y="120"/>
                    </a:lnTo>
                    <a:lnTo>
                      <a:pt x="216" y="120"/>
                    </a:lnTo>
                    <a:lnTo>
                      <a:pt x="216" y="112"/>
                    </a:lnTo>
                    <a:lnTo>
                      <a:pt x="216" y="112"/>
                    </a:lnTo>
                    <a:lnTo>
                      <a:pt x="216" y="104"/>
                    </a:lnTo>
                    <a:lnTo>
                      <a:pt x="208" y="104"/>
                    </a:lnTo>
                    <a:lnTo>
                      <a:pt x="208" y="120"/>
                    </a:lnTo>
                    <a:lnTo>
                      <a:pt x="208" y="120"/>
                    </a:lnTo>
                    <a:lnTo>
                      <a:pt x="208" y="112"/>
                    </a:lnTo>
                    <a:lnTo>
                      <a:pt x="208" y="112"/>
                    </a:lnTo>
                    <a:lnTo>
                      <a:pt x="200" y="120"/>
                    </a:lnTo>
                    <a:lnTo>
                      <a:pt x="200" y="120"/>
                    </a:lnTo>
                    <a:lnTo>
                      <a:pt x="200" y="120"/>
                    </a:lnTo>
                    <a:lnTo>
                      <a:pt x="200" y="136"/>
                    </a:lnTo>
                    <a:lnTo>
                      <a:pt x="184" y="136"/>
                    </a:lnTo>
                    <a:lnTo>
                      <a:pt x="184" y="136"/>
                    </a:lnTo>
                    <a:lnTo>
                      <a:pt x="184" y="120"/>
                    </a:lnTo>
                    <a:lnTo>
                      <a:pt x="176" y="120"/>
                    </a:lnTo>
                    <a:lnTo>
                      <a:pt x="168" y="112"/>
                    </a:lnTo>
                    <a:lnTo>
                      <a:pt x="168" y="112"/>
                    </a:lnTo>
                    <a:lnTo>
                      <a:pt x="168" y="112"/>
                    </a:lnTo>
                    <a:lnTo>
                      <a:pt x="160" y="104"/>
                    </a:lnTo>
                    <a:lnTo>
                      <a:pt x="160" y="104"/>
                    </a:lnTo>
                    <a:lnTo>
                      <a:pt x="160" y="104"/>
                    </a:lnTo>
                    <a:lnTo>
                      <a:pt x="160" y="104"/>
                    </a:lnTo>
                    <a:lnTo>
                      <a:pt x="152" y="88"/>
                    </a:lnTo>
                    <a:lnTo>
                      <a:pt x="152" y="88"/>
                    </a:lnTo>
                    <a:lnTo>
                      <a:pt x="128" y="96"/>
                    </a:lnTo>
                    <a:lnTo>
                      <a:pt x="128" y="96"/>
                    </a:lnTo>
                    <a:lnTo>
                      <a:pt x="128" y="96"/>
                    </a:lnTo>
                    <a:lnTo>
                      <a:pt x="128" y="96"/>
                    </a:lnTo>
                    <a:lnTo>
                      <a:pt x="56" y="112"/>
                    </a:lnTo>
                    <a:lnTo>
                      <a:pt x="56" y="112"/>
                    </a:lnTo>
                    <a:lnTo>
                      <a:pt x="56" y="120"/>
                    </a:lnTo>
                    <a:lnTo>
                      <a:pt x="56" y="120"/>
                    </a:lnTo>
                    <a:lnTo>
                      <a:pt x="56" y="112"/>
                    </a:lnTo>
                    <a:lnTo>
                      <a:pt x="56" y="112"/>
                    </a:lnTo>
                    <a:lnTo>
                      <a:pt x="0" y="128"/>
                    </a:lnTo>
                    <a:close/>
                  </a:path>
                </a:pathLst>
              </a:custGeom>
              <a:solidFill>
                <a:srgbClr val="CDCDCD"/>
              </a:solidFill>
              <a:ln w="6350" cmpd="sng">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Gotham-Bold" panose="02000804030000020004" pitchFamily="2" charset="0"/>
                  <a:ea typeface="+mn-ea"/>
                  <a:cs typeface="+mn-cs"/>
                </a:endParaRPr>
              </a:p>
            </p:txBody>
          </p:sp>
          <p:sp>
            <p:nvSpPr>
              <p:cNvPr id="58" name="Freeform 105">
                <a:extLst>
                  <a:ext uri="{FF2B5EF4-FFF2-40B4-BE49-F238E27FC236}">
                    <a16:creationId xmlns:a16="http://schemas.microsoft.com/office/drawing/2014/main" id="{758D5725-346D-DB62-B29F-6727241EFC2E}"/>
                  </a:ext>
                </a:extLst>
              </p:cNvPr>
              <p:cNvSpPr>
                <a:spLocks/>
              </p:cNvSpPr>
              <p:nvPr/>
            </p:nvSpPr>
            <p:spPr bwMode="gray">
              <a:xfrm>
                <a:off x="4937" y="1678"/>
                <a:ext cx="151" cy="136"/>
              </a:xfrm>
              <a:custGeom>
                <a:avLst/>
                <a:gdLst>
                  <a:gd name="T0" fmla="*/ 104 w 144"/>
                  <a:gd name="T1" fmla="*/ 88 h 136"/>
                  <a:gd name="T2" fmla="*/ 88 w 144"/>
                  <a:gd name="T3" fmla="*/ 96 h 136"/>
                  <a:gd name="T4" fmla="*/ 64 w 144"/>
                  <a:gd name="T5" fmla="*/ 96 h 136"/>
                  <a:gd name="T6" fmla="*/ 64 w 144"/>
                  <a:gd name="T7" fmla="*/ 96 h 136"/>
                  <a:gd name="T8" fmla="*/ 40 w 144"/>
                  <a:gd name="T9" fmla="*/ 112 h 136"/>
                  <a:gd name="T10" fmla="*/ 40 w 144"/>
                  <a:gd name="T11" fmla="*/ 112 h 136"/>
                  <a:gd name="T12" fmla="*/ 24 w 144"/>
                  <a:gd name="T13" fmla="*/ 136 h 136"/>
                  <a:gd name="T14" fmla="*/ 16 w 144"/>
                  <a:gd name="T15" fmla="*/ 136 h 136"/>
                  <a:gd name="T16" fmla="*/ 16 w 144"/>
                  <a:gd name="T17" fmla="*/ 136 h 136"/>
                  <a:gd name="T18" fmla="*/ 8 w 144"/>
                  <a:gd name="T19" fmla="*/ 128 h 136"/>
                  <a:gd name="T20" fmla="*/ 8 w 144"/>
                  <a:gd name="T21" fmla="*/ 128 h 136"/>
                  <a:gd name="T22" fmla="*/ 24 w 144"/>
                  <a:gd name="T23" fmla="*/ 112 h 136"/>
                  <a:gd name="T24" fmla="*/ 24 w 144"/>
                  <a:gd name="T25" fmla="*/ 112 h 136"/>
                  <a:gd name="T26" fmla="*/ 16 w 144"/>
                  <a:gd name="T27" fmla="*/ 104 h 136"/>
                  <a:gd name="T28" fmla="*/ 16 w 144"/>
                  <a:gd name="T29" fmla="*/ 104 h 136"/>
                  <a:gd name="T30" fmla="*/ 0 w 144"/>
                  <a:gd name="T31" fmla="*/ 32 h 136"/>
                  <a:gd name="T32" fmla="*/ 0 w 144"/>
                  <a:gd name="T33" fmla="*/ 32 h 136"/>
                  <a:gd name="T34" fmla="*/ 56 w 144"/>
                  <a:gd name="T35" fmla="*/ 16 h 136"/>
                  <a:gd name="T36" fmla="*/ 56 w 144"/>
                  <a:gd name="T37" fmla="*/ 16 h 136"/>
                  <a:gd name="T38" fmla="*/ 56 w 144"/>
                  <a:gd name="T39" fmla="*/ 24 h 136"/>
                  <a:gd name="T40" fmla="*/ 56 w 144"/>
                  <a:gd name="T41" fmla="*/ 24 h 136"/>
                  <a:gd name="T42" fmla="*/ 56 w 144"/>
                  <a:gd name="T43" fmla="*/ 16 h 136"/>
                  <a:gd name="T44" fmla="*/ 56 w 144"/>
                  <a:gd name="T45" fmla="*/ 16 h 136"/>
                  <a:gd name="T46" fmla="*/ 128 w 144"/>
                  <a:gd name="T47" fmla="*/ 0 h 136"/>
                  <a:gd name="T48" fmla="*/ 128 w 144"/>
                  <a:gd name="T49" fmla="*/ 0 h 136"/>
                  <a:gd name="T50" fmla="*/ 128 w 144"/>
                  <a:gd name="T51" fmla="*/ 0 h 136"/>
                  <a:gd name="T52" fmla="*/ 144 w 144"/>
                  <a:gd name="T53" fmla="*/ 56 h 136"/>
                  <a:gd name="T54" fmla="*/ 144 w 144"/>
                  <a:gd name="T55" fmla="*/ 56 h 136"/>
                  <a:gd name="T56" fmla="*/ 136 w 144"/>
                  <a:gd name="T57" fmla="*/ 64 h 136"/>
                  <a:gd name="T58" fmla="*/ 136 w 144"/>
                  <a:gd name="T59" fmla="*/ 64 h 136"/>
                  <a:gd name="T60" fmla="*/ 136 w 144"/>
                  <a:gd name="T61" fmla="*/ 72 h 136"/>
                  <a:gd name="T62" fmla="*/ 136 w 144"/>
                  <a:gd name="T63" fmla="*/ 72 h 136"/>
                  <a:gd name="T64" fmla="*/ 136 w 144"/>
                  <a:gd name="T65" fmla="*/ 72 h 136"/>
                  <a:gd name="T66" fmla="*/ 104 w 144"/>
                  <a:gd name="T67" fmla="*/ 8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4" h="136">
                    <a:moveTo>
                      <a:pt x="104" y="88"/>
                    </a:moveTo>
                    <a:lnTo>
                      <a:pt x="88" y="96"/>
                    </a:lnTo>
                    <a:lnTo>
                      <a:pt x="64" y="96"/>
                    </a:lnTo>
                    <a:lnTo>
                      <a:pt x="64" y="96"/>
                    </a:lnTo>
                    <a:lnTo>
                      <a:pt x="40" y="112"/>
                    </a:lnTo>
                    <a:lnTo>
                      <a:pt x="40" y="112"/>
                    </a:lnTo>
                    <a:lnTo>
                      <a:pt x="24" y="136"/>
                    </a:lnTo>
                    <a:lnTo>
                      <a:pt x="16" y="136"/>
                    </a:lnTo>
                    <a:lnTo>
                      <a:pt x="16" y="136"/>
                    </a:lnTo>
                    <a:lnTo>
                      <a:pt x="8" y="128"/>
                    </a:lnTo>
                    <a:lnTo>
                      <a:pt x="8" y="128"/>
                    </a:lnTo>
                    <a:lnTo>
                      <a:pt x="24" y="112"/>
                    </a:lnTo>
                    <a:lnTo>
                      <a:pt x="24" y="112"/>
                    </a:lnTo>
                    <a:lnTo>
                      <a:pt x="16" y="104"/>
                    </a:lnTo>
                    <a:lnTo>
                      <a:pt x="16" y="104"/>
                    </a:lnTo>
                    <a:lnTo>
                      <a:pt x="0" y="32"/>
                    </a:lnTo>
                    <a:lnTo>
                      <a:pt x="0" y="32"/>
                    </a:lnTo>
                    <a:lnTo>
                      <a:pt x="56" y="16"/>
                    </a:lnTo>
                    <a:lnTo>
                      <a:pt x="56" y="16"/>
                    </a:lnTo>
                    <a:lnTo>
                      <a:pt x="56" y="24"/>
                    </a:lnTo>
                    <a:lnTo>
                      <a:pt x="56" y="24"/>
                    </a:lnTo>
                    <a:lnTo>
                      <a:pt x="56" y="16"/>
                    </a:lnTo>
                    <a:lnTo>
                      <a:pt x="56" y="16"/>
                    </a:lnTo>
                    <a:lnTo>
                      <a:pt x="128" y="0"/>
                    </a:lnTo>
                    <a:lnTo>
                      <a:pt x="128" y="0"/>
                    </a:lnTo>
                    <a:lnTo>
                      <a:pt x="128" y="0"/>
                    </a:lnTo>
                    <a:lnTo>
                      <a:pt x="144" y="56"/>
                    </a:lnTo>
                    <a:lnTo>
                      <a:pt x="144" y="56"/>
                    </a:lnTo>
                    <a:lnTo>
                      <a:pt x="136" y="64"/>
                    </a:lnTo>
                    <a:lnTo>
                      <a:pt x="136" y="64"/>
                    </a:lnTo>
                    <a:lnTo>
                      <a:pt x="136" y="72"/>
                    </a:lnTo>
                    <a:lnTo>
                      <a:pt x="136" y="72"/>
                    </a:lnTo>
                    <a:lnTo>
                      <a:pt x="136" y="72"/>
                    </a:lnTo>
                    <a:lnTo>
                      <a:pt x="104" y="88"/>
                    </a:lnTo>
                    <a:close/>
                  </a:path>
                </a:pathLst>
              </a:custGeom>
              <a:solidFill>
                <a:srgbClr val="CDCDCD"/>
              </a:solidFill>
              <a:ln w="6350" cmpd="sng">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Gotham-Bold" panose="02000804030000020004" pitchFamily="2" charset="0"/>
                  <a:ea typeface="+mn-ea"/>
                  <a:cs typeface="+mn-cs"/>
                </a:endParaRPr>
              </a:p>
            </p:txBody>
          </p:sp>
          <p:sp>
            <p:nvSpPr>
              <p:cNvPr id="59" name="Freeform 106">
                <a:extLst>
                  <a:ext uri="{FF2B5EF4-FFF2-40B4-BE49-F238E27FC236}">
                    <a16:creationId xmlns:a16="http://schemas.microsoft.com/office/drawing/2014/main" id="{68E4AAFF-0A0A-B418-82EA-4FEBD9949ED2}"/>
                  </a:ext>
                </a:extLst>
              </p:cNvPr>
              <p:cNvSpPr>
                <a:spLocks/>
              </p:cNvSpPr>
              <p:nvPr/>
            </p:nvSpPr>
            <p:spPr bwMode="gray">
              <a:xfrm>
                <a:off x="4836" y="1797"/>
                <a:ext cx="109" cy="240"/>
              </a:xfrm>
              <a:custGeom>
                <a:avLst/>
                <a:gdLst>
                  <a:gd name="T0" fmla="*/ 24 w 104"/>
                  <a:gd name="T1" fmla="*/ 152 h 240"/>
                  <a:gd name="T2" fmla="*/ 40 w 104"/>
                  <a:gd name="T3" fmla="*/ 128 h 240"/>
                  <a:gd name="T4" fmla="*/ 48 w 104"/>
                  <a:gd name="T5" fmla="*/ 120 h 240"/>
                  <a:gd name="T6" fmla="*/ 48 w 104"/>
                  <a:gd name="T7" fmla="*/ 112 h 240"/>
                  <a:gd name="T8" fmla="*/ 0 w 104"/>
                  <a:gd name="T9" fmla="*/ 80 h 240"/>
                  <a:gd name="T10" fmla="*/ 8 w 104"/>
                  <a:gd name="T11" fmla="*/ 64 h 240"/>
                  <a:gd name="T12" fmla="*/ 8 w 104"/>
                  <a:gd name="T13" fmla="*/ 56 h 240"/>
                  <a:gd name="T14" fmla="*/ 0 w 104"/>
                  <a:gd name="T15" fmla="*/ 40 h 240"/>
                  <a:gd name="T16" fmla="*/ 16 w 104"/>
                  <a:gd name="T17" fmla="*/ 24 h 240"/>
                  <a:gd name="T18" fmla="*/ 24 w 104"/>
                  <a:gd name="T19" fmla="*/ 0 h 240"/>
                  <a:gd name="T20" fmla="*/ 96 w 104"/>
                  <a:gd name="T21" fmla="*/ 24 h 240"/>
                  <a:gd name="T22" fmla="*/ 96 w 104"/>
                  <a:gd name="T23" fmla="*/ 48 h 240"/>
                  <a:gd name="T24" fmla="*/ 88 w 104"/>
                  <a:gd name="T25" fmla="*/ 56 h 240"/>
                  <a:gd name="T26" fmla="*/ 88 w 104"/>
                  <a:gd name="T27" fmla="*/ 72 h 240"/>
                  <a:gd name="T28" fmla="*/ 80 w 104"/>
                  <a:gd name="T29" fmla="*/ 80 h 240"/>
                  <a:gd name="T30" fmla="*/ 96 w 104"/>
                  <a:gd name="T31" fmla="*/ 80 h 240"/>
                  <a:gd name="T32" fmla="*/ 96 w 104"/>
                  <a:gd name="T33" fmla="*/ 80 h 240"/>
                  <a:gd name="T34" fmla="*/ 96 w 104"/>
                  <a:gd name="T35" fmla="*/ 80 h 240"/>
                  <a:gd name="T36" fmla="*/ 104 w 104"/>
                  <a:gd name="T37" fmla="*/ 80 h 240"/>
                  <a:gd name="T38" fmla="*/ 104 w 104"/>
                  <a:gd name="T39" fmla="*/ 112 h 240"/>
                  <a:gd name="T40" fmla="*/ 104 w 104"/>
                  <a:gd name="T41" fmla="*/ 128 h 240"/>
                  <a:gd name="T42" fmla="*/ 104 w 104"/>
                  <a:gd name="T43" fmla="*/ 144 h 240"/>
                  <a:gd name="T44" fmla="*/ 104 w 104"/>
                  <a:gd name="T45" fmla="*/ 144 h 240"/>
                  <a:gd name="T46" fmla="*/ 104 w 104"/>
                  <a:gd name="T47" fmla="*/ 120 h 240"/>
                  <a:gd name="T48" fmla="*/ 96 w 104"/>
                  <a:gd name="T49" fmla="*/ 120 h 240"/>
                  <a:gd name="T50" fmla="*/ 96 w 104"/>
                  <a:gd name="T51" fmla="*/ 136 h 240"/>
                  <a:gd name="T52" fmla="*/ 96 w 104"/>
                  <a:gd name="T53" fmla="*/ 152 h 240"/>
                  <a:gd name="T54" fmla="*/ 96 w 104"/>
                  <a:gd name="T55" fmla="*/ 168 h 240"/>
                  <a:gd name="T56" fmla="*/ 88 w 104"/>
                  <a:gd name="T57" fmla="*/ 176 h 240"/>
                  <a:gd name="T58" fmla="*/ 88 w 104"/>
                  <a:gd name="T59" fmla="*/ 184 h 240"/>
                  <a:gd name="T60" fmla="*/ 80 w 104"/>
                  <a:gd name="T61" fmla="*/ 200 h 240"/>
                  <a:gd name="T62" fmla="*/ 80 w 104"/>
                  <a:gd name="T63" fmla="*/ 200 h 240"/>
                  <a:gd name="T64" fmla="*/ 72 w 104"/>
                  <a:gd name="T65" fmla="*/ 224 h 240"/>
                  <a:gd name="T66" fmla="*/ 64 w 104"/>
                  <a:gd name="T67" fmla="*/ 240 h 240"/>
                  <a:gd name="T68" fmla="*/ 56 w 104"/>
                  <a:gd name="T69" fmla="*/ 232 h 240"/>
                  <a:gd name="T70" fmla="*/ 56 w 104"/>
                  <a:gd name="T71" fmla="*/ 216 h 240"/>
                  <a:gd name="T72" fmla="*/ 48 w 104"/>
                  <a:gd name="T73" fmla="*/ 224 h 240"/>
                  <a:gd name="T74" fmla="*/ 40 w 104"/>
                  <a:gd name="T75" fmla="*/ 224 h 240"/>
                  <a:gd name="T76" fmla="*/ 32 w 104"/>
                  <a:gd name="T77" fmla="*/ 216 h 240"/>
                  <a:gd name="T78" fmla="*/ 24 w 104"/>
                  <a:gd name="T79" fmla="*/ 216 h 240"/>
                  <a:gd name="T80" fmla="*/ 8 w 104"/>
                  <a:gd name="T81" fmla="*/ 200 h 240"/>
                  <a:gd name="T82" fmla="*/ 8 w 104"/>
                  <a:gd name="T83" fmla="*/ 192 h 240"/>
                  <a:gd name="T84" fmla="*/ 0 w 104"/>
                  <a:gd name="T85" fmla="*/ 184 h 240"/>
                  <a:gd name="T86" fmla="*/ 8 w 104"/>
                  <a:gd name="T87" fmla="*/ 176 h 240"/>
                  <a:gd name="T88" fmla="*/ 8 w 104"/>
                  <a:gd name="T89" fmla="*/ 168 h 240"/>
                  <a:gd name="T90" fmla="*/ 8 w 104"/>
                  <a:gd name="T91" fmla="*/ 168 h 240"/>
                  <a:gd name="T92" fmla="*/ 8 w 104"/>
                  <a:gd name="T93" fmla="*/ 16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4" h="240">
                    <a:moveTo>
                      <a:pt x="24" y="152"/>
                    </a:moveTo>
                    <a:lnTo>
                      <a:pt x="24" y="152"/>
                    </a:lnTo>
                    <a:lnTo>
                      <a:pt x="24" y="144"/>
                    </a:lnTo>
                    <a:lnTo>
                      <a:pt x="40" y="128"/>
                    </a:lnTo>
                    <a:lnTo>
                      <a:pt x="48" y="120"/>
                    </a:lnTo>
                    <a:lnTo>
                      <a:pt x="48" y="120"/>
                    </a:lnTo>
                    <a:lnTo>
                      <a:pt x="48" y="112"/>
                    </a:lnTo>
                    <a:lnTo>
                      <a:pt x="48" y="112"/>
                    </a:lnTo>
                    <a:lnTo>
                      <a:pt x="16" y="88"/>
                    </a:lnTo>
                    <a:lnTo>
                      <a:pt x="0" y="80"/>
                    </a:lnTo>
                    <a:lnTo>
                      <a:pt x="0" y="64"/>
                    </a:lnTo>
                    <a:lnTo>
                      <a:pt x="8" y="64"/>
                    </a:lnTo>
                    <a:lnTo>
                      <a:pt x="8" y="56"/>
                    </a:lnTo>
                    <a:lnTo>
                      <a:pt x="8" y="56"/>
                    </a:lnTo>
                    <a:lnTo>
                      <a:pt x="0" y="40"/>
                    </a:lnTo>
                    <a:lnTo>
                      <a:pt x="0" y="40"/>
                    </a:lnTo>
                    <a:lnTo>
                      <a:pt x="16" y="24"/>
                    </a:lnTo>
                    <a:lnTo>
                      <a:pt x="16" y="24"/>
                    </a:lnTo>
                    <a:lnTo>
                      <a:pt x="16" y="8"/>
                    </a:lnTo>
                    <a:lnTo>
                      <a:pt x="24" y="0"/>
                    </a:lnTo>
                    <a:lnTo>
                      <a:pt x="24" y="0"/>
                    </a:lnTo>
                    <a:lnTo>
                      <a:pt x="96" y="24"/>
                    </a:lnTo>
                    <a:lnTo>
                      <a:pt x="96" y="24"/>
                    </a:lnTo>
                    <a:lnTo>
                      <a:pt x="96" y="48"/>
                    </a:lnTo>
                    <a:lnTo>
                      <a:pt x="96" y="48"/>
                    </a:lnTo>
                    <a:lnTo>
                      <a:pt x="88" y="56"/>
                    </a:lnTo>
                    <a:lnTo>
                      <a:pt x="88" y="64"/>
                    </a:lnTo>
                    <a:lnTo>
                      <a:pt x="88" y="72"/>
                    </a:lnTo>
                    <a:lnTo>
                      <a:pt x="80" y="80"/>
                    </a:lnTo>
                    <a:lnTo>
                      <a:pt x="80" y="80"/>
                    </a:lnTo>
                    <a:lnTo>
                      <a:pt x="80" y="80"/>
                    </a:lnTo>
                    <a:lnTo>
                      <a:pt x="96" y="80"/>
                    </a:lnTo>
                    <a:lnTo>
                      <a:pt x="96" y="80"/>
                    </a:lnTo>
                    <a:lnTo>
                      <a:pt x="96" y="80"/>
                    </a:lnTo>
                    <a:lnTo>
                      <a:pt x="96" y="80"/>
                    </a:lnTo>
                    <a:lnTo>
                      <a:pt x="96" y="80"/>
                    </a:lnTo>
                    <a:lnTo>
                      <a:pt x="96" y="72"/>
                    </a:lnTo>
                    <a:lnTo>
                      <a:pt x="104" y="80"/>
                    </a:lnTo>
                    <a:lnTo>
                      <a:pt x="104" y="104"/>
                    </a:lnTo>
                    <a:lnTo>
                      <a:pt x="104" y="112"/>
                    </a:lnTo>
                    <a:lnTo>
                      <a:pt x="104" y="120"/>
                    </a:lnTo>
                    <a:lnTo>
                      <a:pt x="104" y="128"/>
                    </a:lnTo>
                    <a:lnTo>
                      <a:pt x="104" y="144"/>
                    </a:lnTo>
                    <a:lnTo>
                      <a:pt x="104" y="144"/>
                    </a:lnTo>
                    <a:lnTo>
                      <a:pt x="104" y="144"/>
                    </a:lnTo>
                    <a:lnTo>
                      <a:pt x="104" y="144"/>
                    </a:lnTo>
                    <a:lnTo>
                      <a:pt x="104" y="128"/>
                    </a:lnTo>
                    <a:lnTo>
                      <a:pt x="104" y="120"/>
                    </a:lnTo>
                    <a:lnTo>
                      <a:pt x="96" y="120"/>
                    </a:lnTo>
                    <a:lnTo>
                      <a:pt x="96" y="120"/>
                    </a:lnTo>
                    <a:lnTo>
                      <a:pt x="96" y="128"/>
                    </a:lnTo>
                    <a:lnTo>
                      <a:pt x="96" y="136"/>
                    </a:lnTo>
                    <a:lnTo>
                      <a:pt x="96" y="152"/>
                    </a:lnTo>
                    <a:lnTo>
                      <a:pt x="96" y="152"/>
                    </a:lnTo>
                    <a:lnTo>
                      <a:pt x="104" y="160"/>
                    </a:lnTo>
                    <a:lnTo>
                      <a:pt x="96" y="168"/>
                    </a:lnTo>
                    <a:lnTo>
                      <a:pt x="96" y="168"/>
                    </a:lnTo>
                    <a:lnTo>
                      <a:pt x="88" y="176"/>
                    </a:lnTo>
                    <a:lnTo>
                      <a:pt x="88" y="176"/>
                    </a:lnTo>
                    <a:lnTo>
                      <a:pt x="88" y="184"/>
                    </a:lnTo>
                    <a:lnTo>
                      <a:pt x="88" y="184"/>
                    </a:lnTo>
                    <a:lnTo>
                      <a:pt x="80" y="200"/>
                    </a:lnTo>
                    <a:lnTo>
                      <a:pt x="80" y="200"/>
                    </a:lnTo>
                    <a:lnTo>
                      <a:pt x="80" y="200"/>
                    </a:lnTo>
                    <a:lnTo>
                      <a:pt x="80" y="208"/>
                    </a:lnTo>
                    <a:lnTo>
                      <a:pt x="72" y="224"/>
                    </a:lnTo>
                    <a:lnTo>
                      <a:pt x="72" y="232"/>
                    </a:lnTo>
                    <a:lnTo>
                      <a:pt x="64" y="240"/>
                    </a:lnTo>
                    <a:lnTo>
                      <a:pt x="56" y="240"/>
                    </a:lnTo>
                    <a:lnTo>
                      <a:pt x="56" y="232"/>
                    </a:lnTo>
                    <a:lnTo>
                      <a:pt x="64" y="224"/>
                    </a:lnTo>
                    <a:lnTo>
                      <a:pt x="56" y="216"/>
                    </a:lnTo>
                    <a:lnTo>
                      <a:pt x="56" y="216"/>
                    </a:lnTo>
                    <a:lnTo>
                      <a:pt x="48" y="224"/>
                    </a:lnTo>
                    <a:lnTo>
                      <a:pt x="40" y="224"/>
                    </a:lnTo>
                    <a:lnTo>
                      <a:pt x="40" y="224"/>
                    </a:lnTo>
                    <a:lnTo>
                      <a:pt x="40" y="224"/>
                    </a:lnTo>
                    <a:lnTo>
                      <a:pt x="32" y="216"/>
                    </a:lnTo>
                    <a:lnTo>
                      <a:pt x="24" y="216"/>
                    </a:lnTo>
                    <a:lnTo>
                      <a:pt x="24" y="216"/>
                    </a:lnTo>
                    <a:lnTo>
                      <a:pt x="16" y="208"/>
                    </a:lnTo>
                    <a:lnTo>
                      <a:pt x="8" y="200"/>
                    </a:lnTo>
                    <a:lnTo>
                      <a:pt x="8" y="200"/>
                    </a:lnTo>
                    <a:lnTo>
                      <a:pt x="8" y="192"/>
                    </a:lnTo>
                    <a:lnTo>
                      <a:pt x="0" y="192"/>
                    </a:lnTo>
                    <a:lnTo>
                      <a:pt x="0" y="184"/>
                    </a:lnTo>
                    <a:lnTo>
                      <a:pt x="0" y="176"/>
                    </a:lnTo>
                    <a:lnTo>
                      <a:pt x="8" y="176"/>
                    </a:lnTo>
                    <a:lnTo>
                      <a:pt x="8" y="176"/>
                    </a:lnTo>
                    <a:lnTo>
                      <a:pt x="8" y="168"/>
                    </a:lnTo>
                    <a:lnTo>
                      <a:pt x="8" y="168"/>
                    </a:lnTo>
                    <a:lnTo>
                      <a:pt x="8" y="168"/>
                    </a:lnTo>
                    <a:lnTo>
                      <a:pt x="8" y="168"/>
                    </a:lnTo>
                    <a:lnTo>
                      <a:pt x="8" y="168"/>
                    </a:lnTo>
                    <a:lnTo>
                      <a:pt x="24" y="152"/>
                    </a:lnTo>
                    <a:close/>
                  </a:path>
                </a:pathLst>
              </a:custGeom>
              <a:solidFill>
                <a:srgbClr val="CDCDCD"/>
              </a:solidFill>
              <a:ln w="6350" cmpd="sng">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Gotham-Bold" panose="02000804030000020004" pitchFamily="2" charset="0"/>
                  <a:ea typeface="+mn-ea"/>
                  <a:cs typeface="+mn-cs"/>
                </a:endParaRPr>
              </a:p>
            </p:txBody>
          </p:sp>
          <p:sp>
            <p:nvSpPr>
              <p:cNvPr id="60" name="Freeform 107">
                <a:extLst>
                  <a:ext uri="{FF2B5EF4-FFF2-40B4-BE49-F238E27FC236}">
                    <a16:creationId xmlns:a16="http://schemas.microsoft.com/office/drawing/2014/main" id="{4E8965A0-0BA4-368E-659A-0A44477E7434}"/>
                  </a:ext>
                </a:extLst>
              </p:cNvPr>
              <p:cNvSpPr>
                <a:spLocks/>
              </p:cNvSpPr>
              <p:nvPr/>
            </p:nvSpPr>
            <p:spPr bwMode="gray">
              <a:xfrm>
                <a:off x="4819" y="1958"/>
                <a:ext cx="84" cy="143"/>
              </a:xfrm>
              <a:custGeom>
                <a:avLst/>
                <a:gdLst>
                  <a:gd name="T0" fmla="*/ 16 w 80"/>
                  <a:gd name="T1" fmla="*/ 16 h 144"/>
                  <a:gd name="T2" fmla="*/ 16 w 80"/>
                  <a:gd name="T3" fmla="*/ 24 h 144"/>
                  <a:gd name="T4" fmla="*/ 16 w 80"/>
                  <a:gd name="T5" fmla="*/ 24 h 144"/>
                  <a:gd name="T6" fmla="*/ 16 w 80"/>
                  <a:gd name="T7" fmla="*/ 32 h 144"/>
                  <a:gd name="T8" fmla="*/ 16 w 80"/>
                  <a:gd name="T9" fmla="*/ 40 h 144"/>
                  <a:gd name="T10" fmla="*/ 24 w 80"/>
                  <a:gd name="T11" fmla="*/ 56 h 144"/>
                  <a:gd name="T12" fmla="*/ 40 w 80"/>
                  <a:gd name="T13" fmla="*/ 56 h 144"/>
                  <a:gd name="T14" fmla="*/ 40 w 80"/>
                  <a:gd name="T15" fmla="*/ 72 h 144"/>
                  <a:gd name="T16" fmla="*/ 40 w 80"/>
                  <a:gd name="T17" fmla="*/ 72 h 144"/>
                  <a:gd name="T18" fmla="*/ 40 w 80"/>
                  <a:gd name="T19" fmla="*/ 72 h 144"/>
                  <a:gd name="T20" fmla="*/ 40 w 80"/>
                  <a:gd name="T21" fmla="*/ 80 h 144"/>
                  <a:gd name="T22" fmla="*/ 48 w 80"/>
                  <a:gd name="T23" fmla="*/ 88 h 144"/>
                  <a:gd name="T24" fmla="*/ 48 w 80"/>
                  <a:gd name="T25" fmla="*/ 88 h 144"/>
                  <a:gd name="T26" fmla="*/ 48 w 80"/>
                  <a:gd name="T27" fmla="*/ 96 h 144"/>
                  <a:gd name="T28" fmla="*/ 56 w 80"/>
                  <a:gd name="T29" fmla="*/ 96 h 144"/>
                  <a:gd name="T30" fmla="*/ 64 w 80"/>
                  <a:gd name="T31" fmla="*/ 104 h 144"/>
                  <a:gd name="T32" fmla="*/ 72 w 80"/>
                  <a:gd name="T33" fmla="*/ 104 h 144"/>
                  <a:gd name="T34" fmla="*/ 72 w 80"/>
                  <a:gd name="T35" fmla="*/ 104 h 144"/>
                  <a:gd name="T36" fmla="*/ 72 w 80"/>
                  <a:gd name="T37" fmla="*/ 104 h 144"/>
                  <a:gd name="T38" fmla="*/ 72 w 80"/>
                  <a:gd name="T39" fmla="*/ 112 h 144"/>
                  <a:gd name="T40" fmla="*/ 72 w 80"/>
                  <a:gd name="T41" fmla="*/ 112 h 144"/>
                  <a:gd name="T42" fmla="*/ 64 w 80"/>
                  <a:gd name="T43" fmla="*/ 112 h 144"/>
                  <a:gd name="T44" fmla="*/ 64 w 80"/>
                  <a:gd name="T45" fmla="*/ 112 h 144"/>
                  <a:gd name="T46" fmla="*/ 64 w 80"/>
                  <a:gd name="T47" fmla="*/ 120 h 144"/>
                  <a:gd name="T48" fmla="*/ 64 w 80"/>
                  <a:gd name="T49" fmla="*/ 120 h 144"/>
                  <a:gd name="T50" fmla="*/ 64 w 80"/>
                  <a:gd name="T51" fmla="*/ 120 h 144"/>
                  <a:gd name="T52" fmla="*/ 64 w 80"/>
                  <a:gd name="T53" fmla="*/ 120 h 144"/>
                  <a:gd name="T54" fmla="*/ 64 w 80"/>
                  <a:gd name="T55" fmla="*/ 120 h 144"/>
                  <a:gd name="T56" fmla="*/ 64 w 80"/>
                  <a:gd name="T57" fmla="*/ 128 h 144"/>
                  <a:gd name="T58" fmla="*/ 64 w 80"/>
                  <a:gd name="T59" fmla="*/ 128 h 144"/>
                  <a:gd name="T60" fmla="*/ 72 w 80"/>
                  <a:gd name="T61" fmla="*/ 120 h 144"/>
                  <a:gd name="T62" fmla="*/ 72 w 80"/>
                  <a:gd name="T63" fmla="*/ 120 h 144"/>
                  <a:gd name="T64" fmla="*/ 72 w 80"/>
                  <a:gd name="T65" fmla="*/ 120 h 144"/>
                  <a:gd name="T66" fmla="*/ 80 w 80"/>
                  <a:gd name="T67" fmla="*/ 120 h 144"/>
                  <a:gd name="T68" fmla="*/ 80 w 80"/>
                  <a:gd name="T69" fmla="*/ 120 h 144"/>
                  <a:gd name="T70" fmla="*/ 80 w 80"/>
                  <a:gd name="T71" fmla="*/ 128 h 144"/>
                  <a:gd name="T72" fmla="*/ 80 w 80"/>
                  <a:gd name="T73" fmla="*/ 128 h 144"/>
                  <a:gd name="T74" fmla="*/ 80 w 80"/>
                  <a:gd name="T75" fmla="*/ 136 h 144"/>
                  <a:gd name="T76" fmla="*/ 80 w 80"/>
                  <a:gd name="T77" fmla="*/ 136 h 144"/>
                  <a:gd name="T78" fmla="*/ 32 w 80"/>
                  <a:gd name="T79" fmla="*/ 144 h 144"/>
                  <a:gd name="T80" fmla="*/ 32 w 80"/>
                  <a:gd name="T81" fmla="*/ 144 h 144"/>
                  <a:gd name="T82" fmla="*/ 0 w 80"/>
                  <a:gd name="T83" fmla="*/ 16 h 144"/>
                  <a:gd name="T84" fmla="*/ 0 w 80"/>
                  <a:gd name="T85" fmla="*/ 24 h 144"/>
                  <a:gd name="T86" fmla="*/ 0 w 80"/>
                  <a:gd name="T87" fmla="*/ 0 h 144"/>
                  <a:gd name="T88" fmla="*/ 16 w 80"/>
                  <a:gd name="T89" fmla="*/ 0 h 144"/>
                  <a:gd name="T90" fmla="*/ 24 w 80"/>
                  <a:gd name="T91" fmla="*/ 8 h 144"/>
                  <a:gd name="T92" fmla="*/ 24 w 80"/>
                  <a:gd name="T93" fmla="*/ 8 h 144"/>
                  <a:gd name="T94" fmla="*/ 16 w 80"/>
                  <a:gd name="T95" fmla="*/ 8 h 144"/>
                  <a:gd name="T96" fmla="*/ 16 w 80"/>
                  <a:gd name="T97" fmla="*/ 1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0" h="144">
                    <a:moveTo>
                      <a:pt x="16" y="16"/>
                    </a:moveTo>
                    <a:lnTo>
                      <a:pt x="16" y="24"/>
                    </a:lnTo>
                    <a:lnTo>
                      <a:pt x="16" y="24"/>
                    </a:lnTo>
                    <a:lnTo>
                      <a:pt x="16" y="32"/>
                    </a:lnTo>
                    <a:lnTo>
                      <a:pt x="16" y="40"/>
                    </a:lnTo>
                    <a:lnTo>
                      <a:pt x="24" y="56"/>
                    </a:lnTo>
                    <a:lnTo>
                      <a:pt x="40" y="56"/>
                    </a:lnTo>
                    <a:lnTo>
                      <a:pt x="40" y="72"/>
                    </a:lnTo>
                    <a:lnTo>
                      <a:pt x="40" y="72"/>
                    </a:lnTo>
                    <a:lnTo>
                      <a:pt x="40" y="72"/>
                    </a:lnTo>
                    <a:lnTo>
                      <a:pt x="40" y="80"/>
                    </a:lnTo>
                    <a:lnTo>
                      <a:pt x="48" y="88"/>
                    </a:lnTo>
                    <a:lnTo>
                      <a:pt x="48" y="88"/>
                    </a:lnTo>
                    <a:lnTo>
                      <a:pt x="48" y="96"/>
                    </a:lnTo>
                    <a:lnTo>
                      <a:pt x="56" y="96"/>
                    </a:lnTo>
                    <a:lnTo>
                      <a:pt x="64" y="104"/>
                    </a:lnTo>
                    <a:lnTo>
                      <a:pt x="72" y="104"/>
                    </a:lnTo>
                    <a:lnTo>
                      <a:pt x="72" y="104"/>
                    </a:lnTo>
                    <a:lnTo>
                      <a:pt x="72" y="104"/>
                    </a:lnTo>
                    <a:lnTo>
                      <a:pt x="72" y="112"/>
                    </a:lnTo>
                    <a:lnTo>
                      <a:pt x="72" y="112"/>
                    </a:lnTo>
                    <a:lnTo>
                      <a:pt x="64" y="112"/>
                    </a:lnTo>
                    <a:lnTo>
                      <a:pt x="64" y="112"/>
                    </a:lnTo>
                    <a:lnTo>
                      <a:pt x="64" y="120"/>
                    </a:lnTo>
                    <a:lnTo>
                      <a:pt x="64" y="120"/>
                    </a:lnTo>
                    <a:lnTo>
                      <a:pt x="64" y="120"/>
                    </a:lnTo>
                    <a:lnTo>
                      <a:pt x="64" y="120"/>
                    </a:lnTo>
                    <a:lnTo>
                      <a:pt x="64" y="120"/>
                    </a:lnTo>
                    <a:lnTo>
                      <a:pt x="64" y="128"/>
                    </a:lnTo>
                    <a:lnTo>
                      <a:pt x="64" y="128"/>
                    </a:lnTo>
                    <a:lnTo>
                      <a:pt x="72" y="120"/>
                    </a:lnTo>
                    <a:lnTo>
                      <a:pt x="72" y="120"/>
                    </a:lnTo>
                    <a:lnTo>
                      <a:pt x="72" y="120"/>
                    </a:lnTo>
                    <a:lnTo>
                      <a:pt x="80" y="120"/>
                    </a:lnTo>
                    <a:lnTo>
                      <a:pt x="80" y="120"/>
                    </a:lnTo>
                    <a:lnTo>
                      <a:pt x="80" y="128"/>
                    </a:lnTo>
                    <a:lnTo>
                      <a:pt x="80" y="128"/>
                    </a:lnTo>
                    <a:lnTo>
                      <a:pt x="80" y="136"/>
                    </a:lnTo>
                    <a:lnTo>
                      <a:pt x="80" y="136"/>
                    </a:lnTo>
                    <a:lnTo>
                      <a:pt x="32" y="144"/>
                    </a:lnTo>
                    <a:lnTo>
                      <a:pt x="32" y="144"/>
                    </a:lnTo>
                    <a:lnTo>
                      <a:pt x="0" y="16"/>
                    </a:lnTo>
                    <a:lnTo>
                      <a:pt x="0" y="24"/>
                    </a:lnTo>
                    <a:lnTo>
                      <a:pt x="0" y="0"/>
                    </a:lnTo>
                    <a:lnTo>
                      <a:pt x="16" y="0"/>
                    </a:lnTo>
                    <a:lnTo>
                      <a:pt x="24" y="8"/>
                    </a:lnTo>
                    <a:lnTo>
                      <a:pt x="24" y="8"/>
                    </a:lnTo>
                    <a:lnTo>
                      <a:pt x="16" y="8"/>
                    </a:lnTo>
                    <a:lnTo>
                      <a:pt x="16" y="16"/>
                    </a:lnTo>
                    <a:close/>
                  </a:path>
                </a:pathLst>
              </a:custGeom>
              <a:solidFill>
                <a:srgbClr val="CDCDCD"/>
              </a:solidFill>
              <a:ln w="6350" cmpd="sng">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Gotham-Bold" panose="02000804030000020004" pitchFamily="2" charset="0"/>
                  <a:ea typeface="+mn-ea"/>
                  <a:cs typeface="+mn-cs"/>
                </a:endParaRPr>
              </a:p>
            </p:txBody>
          </p:sp>
          <p:sp>
            <p:nvSpPr>
              <p:cNvPr id="61" name="Freeform 108">
                <a:extLst>
                  <a:ext uri="{FF2B5EF4-FFF2-40B4-BE49-F238E27FC236}">
                    <a16:creationId xmlns:a16="http://schemas.microsoft.com/office/drawing/2014/main" id="{2B48E4B8-2111-25E7-DFC7-EAD6735C8213}"/>
                  </a:ext>
                </a:extLst>
              </p:cNvPr>
              <p:cNvSpPr>
                <a:spLocks/>
              </p:cNvSpPr>
              <p:nvPr/>
            </p:nvSpPr>
            <p:spPr bwMode="gray">
              <a:xfrm>
                <a:off x="3689" y="2372"/>
                <a:ext cx="712" cy="240"/>
              </a:xfrm>
              <a:custGeom>
                <a:avLst/>
                <a:gdLst>
                  <a:gd name="T0" fmla="*/ 664 w 680"/>
                  <a:gd name="T1" fmla="*/ 0 h 240"/>
                  <a:gd name="T2" fmla="*/ 672 w 680"/>
                  <a:gd name="T3" fmla="*/ 0 h 240"/>
                  <a:gd name="T4" fmla="*/ 672 w 680"/>
                  <a:gd name="T5" fmla="*/ 16 h 240"/>
                  <a:gd name="T6" fmla="*/ 672 w 680"/>
                  <a:gd name="T7" fmla="*/ 32 h 240"/>
                  <a:gd name="T8" fmla="*/ 664 w 680"/>
                  <a:gd name="T9" fmla="*/ 32 h 240"/>
                  <a:gd name="T10" fmla="*/ 656 w 680"/>
                  <a:gd name="T11" fmla="*/ 56 h 240"/>
                  <a:gd name="T12" fmla="*/ 648 w 680"/>
                  <a:gd name="T13" fmla="*/ 56 h 240"/>
                  <a:gd name="T14" fmla="*/ 616 w 680"/>
                  <a:gd name="T15" fmla="*/ 80 h 240"/>
                  <a:gd name="T16" fmla="*/ 608 w 680"/>
                  <a:gd name="T17" fmla="*/ 72 h 240"/>
                  <a:gd name="T18" fmla="*/ 584 w 680"/>
                  <a:gd name="T19" fmla="*/ 96 h 240"/>
                  <a:gd name="T20" fmla="*/ 584 w 680"/>
                  <a:gd name="T21" fmla="*/ 104 h 240"/>
                  <a:gd name="T22" fmla="*/ 552 w 680"/>
                  <a:gd name="T23" fmla="*/ 120 h 240"/>
                  <a:gd name="T24" fmla="*/ 544 w 680"/>
                  <a:gd name="T25" fmla="*/ 128 h 240"/>
                  <a:gd name="T26" fmla="*/ 512 w 680"/>
                  <a:gd name="T27" fmla="*/ 144 h 240"/>
                  <a:gd name="T28" fmla="*/ 488 w 680"/>
                  <a:gd name="T29" fmla="*/ 168 h 240"/>
                  <a:gd name="T30" fmla="*/ 488 w 680"/>
                  <a:gd name="T31" fmla="*/ 200 h 240"/>
                  <a:gd name="T32" fmla="*/ 384 w 680"/>
                  <a:gd name="T33" fmla="*/ 208 h 240"/>
                  <a:gd name="T34" fmla="*/ 8 w 680"/>
                  <a:gd name="T35" fmla="*/ 240 h 240"/>
                  <a:gd name="T36" fmla="*/ 0 w 680"/>
                  <a:gd name="T37" fmla="*/ 240 h 240"/>
                  <a:gd name="T38" fmla="*/ 0 w 680"/>
                  <a:gd name="T39" fmla="*/ 240 h 240"/>
                  <a:gd name="T40" fmla="*/ 16 w 680"/>
                  <a:gd name="T41" fmla="*/ 232 h 240"/>
                  <a:gd name="T42" fmla="*/ 16 w 680"/>
                  <a:gd name="T43" fmla="*/ 216 h 240"/>
                  <a:gd name="T44" fmla="*/ 16 w 680"/>
                  <a:gd name="T45" fmla="*/ 208 h 240"/>
                  <a:gd name="T46" fmla="*/ 24 w 680"/>
                  <a:gd name="T47" fmla="*/ 184 h 240"/>
                  <a:gd name="T48" fmla="*/ 32 w 680"/>
                  <a:gd name="T49" fmla="*/ 168 h 240"/>
                  <a:gd name="T50" fmla="*/ 24 w 680"/>
                  <a:gd name="T51" fmla="*/ 168 h 240"/>
                  <a:gd name="T52" fmla="*/ 32 w 680"/>
                  <a:gd name="T53" fmla="*/ 160 h 240"/>
                  <a:gd name="T54" fmla="*/ 48 w 680"/>
                  <a:gd name="T55" fmla="*/ 144 h 240"/>
                  <a:gd name="T56" fmla="*/ 40 w 680"/>
                  <a:gd name="T57" fmla="*/ 136 h 240"/>
                  <a:gd name="T58" fmla="*/ 56 w 680"/>
                  <a:gd name="T59" fmla="*/ 120 h 240"/>
                  <a:gd name="T60" fmla="*/ 48 w 680"/>
                  <a:gd name="T61" fmla="*/ 120 h 240"/>
                  <a:gd name="T62" fmla="*/ 40 w 680"/>
                  <a:gd name="T63" fmla="*/ 112 h 240"/>
                  <a:gd name="T64" fmla="*/ 48 w 680"/>
                  <a:gd name="T65" fmla="*/ 112 h 240"/>
                  <a:gd name="T66" fmla="*/ 48 w 680"/>
                  <a:gd name="T67" fmla="*/ 104 h 240"/>
                  <a:gd name="T68" fmla="*/ 56 w 680"/>
                  <a:gd name="T69" fmla="*/ 80 h 240"/>
                  <a:gd name="T70" fmla="*/ 176 w 680"/>
                  <a:gd name="T71" fmla="*/ 72 h 240"/>
                  <a:gd name="T72" fmla="*/ 168 w 680"/>
                  <a:gd name="T73" fmla="*/ 56 h 240"/>
                  <a:gd name="T74" fmla="*/ 192 w 680"/>
                  <a:gd name="T75" fmla="*/ 56 h 240"/>
                  <a:gd name="T76" fmla="*/ 504 w 680"/>
                  <a:gd name="T77" fmla="*/ 32 h 240"/>
                  <a:gd name="T78" fmla="*/ 664 w 680"/>
                  <a:gd name="T7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0" h="240">
                    <a:moveTo>
                      <a:pt x="664" y="0"/>
                    </a:moveTo>
                    <a:lnTo>
                      <a:pt x="664" y="0"/>
                    </a:lnTo>
                    <a:lnTo>
                      <a:pt x="672" y="0"/>
                    </a:lnTo>
                    <a:lnTo>
                      <a:pt x="672" y="0"/>
                    </a:lnTo>
                    <a:lnTo>
                      <a:pt x="672" y="8"/>
                    </a:lnTo>
                    <a:lnTo>
                      <a:pt x="672" y="16"/>
                    </a:lnTo>
                    <a:lnTo>
                      <a:pt x="680" y="24"/>
                    </a:lnTo>
                    <a:lnTo>
                      <a:pt x="672" y="32"/>
                    </a:lnTo>
                    <a:lnTo>
                      <a:pt x="672" y="32"/>
                    </a:lnTo>
                    <a:lnTo>
                      <a:pt x="664" y="32"/>
                    </a:lnTo>
                    <a:lnTo>
                      <a:pt x="656" y="48"/>
                    </a:lnTo>
                    <a:lnTo>
                      <a:pt x="656" y="56"/>
                    </a:lnTo>
                    <a:lnTo>
                      <a:pt x="656" y="56"/>
                    </a:lnTo>
                    <a:lnTo>
                      <a:pt x="648" y="56"/>
                    </a:lnTo>
                    <a:lnTo>
                      <a:pt x="640" y="56"/>
                    </a:lnTo>
                    <a:lnTo>
                      <a:pt x="616" y="80"/>
                    </a:lnTo>
                    <a:lnTo>
                      <a:pt x="616" y="80"/>
                    </a:lnTo>
                    <a:lnTo>
                      <a:pt x="608" y="72"/>
                    </a:lnTo>
                    <a:lnTo>
                      <a:pt x="600" y="72"/>
                    </a:lnTo>
                    <a:lnTo>
                      <a:pt x="584" y="96"/>
                    </a:lnTo>
                    <a:lnTo>
                      <a:pt x="584" y="104"/>
                    </a:lnTo>
                    <a:lnTo>
                      <a:pt x="584" y="104"/>
                    </a:lnTo>
                    <a:lnTo>
                      <a:pt x="568" y="104"/>
                    </a:lnTo>
                    <a:lnTo>
                      <a:pt x="552" y="120"/>
                    </a:lnTo>
                    <a:lnTo>
                      <a:pt x="544" y="128"/>
                    </a:lnTo>
                    <a:lnTo>
                      <a:pt x="544" y="128"/>
                    </a:lnTo>
                    <a:lnTo>
                      <a:pt x="520" y="128"/>
                    </a:lnTo>
                    <a:lnTo>
                      <a:pt x="512" y="144"/>
                    </a:lnTo>
                    <a:lnTo>
                      <a:pt x="504" y="168"/>
                    </a:lnTo>
                    <a:lnTo>
                      <a:pt x="488" y="168"/>
                    </a:lnTo>
                    <a:lnTo>
                      <a:pt x="488" y="168"/>
                    </a:lnTo>
                    <a:lnTo>
                      <a:pt x="488" y="200"/>
                    </a:lnTo>
                    <a:lnTo>
                      <a:pt x="488" y="200"/>
                    </a:lnTo>
                    <a:lnTo>
                      <a:pt x="384" y="208"/>
                    </a:lnTo>
                    <a:lnTo>
                      <a:pt x="176" y="224"/>
                    </a:lnTo>
                    <a:lnTo>
                      <a:pt x="8" y="240"/>
                    </a:lnTo>
                    <a:lnTo>
                      <a:pt x="8" y="240"/>
                    </a:lnTo>
                    <a:lnTo>
                      <a:pt x="0" y="240"/>
                    </a:lnTo>
                    <a:lnTo>
                      <a:pt x="0" y="240"/>
                    </a:lnTo>
                    <a:lnTo>
                      <a:pt x="0" y="240"/>
                    </a:lnTo>
                    <a:lnTo>
                      <a:pt x="8" y="232"/>
                    </a:lnTo>
                    <a:lnTo>
                      <a:pt x="16" y="232"/>
                    </a:lnTo>
                    <a:lnTo>
                      <a:pt x="16" y="224"/>
                    </a:lnTo>
                    <a:lnTo>
                      <a:pt x="16" y="216"/>
                    </a:lnTo>
                    <a:lnTo>
                      <a:pt x="16" y="208"/>
                    </a:lnTo>
                    <a:lnTo>
                      <a:pt x="16" y="208"/>
                    </a:lnTo>
                    <a:lnTo>
                      <a:pt x="16" y="200"/>
                    </a:lnTo>
                    <a:lnTo>
                      <a:pt x="24" y="184"/>
                    </a:lnTo>
                    <a:lnTo>
                      <a:pt x="32" y="176"/>
                    </a:lnTo>
                    <a:lnTo>
                      <a:pt x="32" y="168"/>
                    </a:lnTo>
                    <a:lnTo>
                      <a:pt x="24" y="168"/>
                    </a:lnTo>
                    <a:lnTo>
                      <a:pt x="24" y="168"/>
                    </a:lnTo>
                    <a:lnTo>
                      <a:pt x="32" y="168"/>
                    </a:lnTo>
                    <a:lnTo>
                      <a:pt x="32" y="160"/>
                    </a:lnTo>
                    <a:lnTo>
                      <a:pt x="48" y="152"/>
                    </a:lnTo>
                    <a:lnTo>
                      <a:pt x="48" y="144"/>
                    </a:lnTo>
                    <a:lnTo>
                      <a:pt x="40" y="136"/>
                    </a:lnTo>
                    <a:lnTo>
                      <a:pt x="40" y="136"/>
                    </a:lnTo>
                    <a:lnTo>
                      <a:pt x="48" y="120"/>
                    </a:lnTo>
                    <a:lnTo>
                      <a:pt x="56" y="120"/>
                    </a:lnTo>
                    <a:lnTo>
                      <a:pt x="56" y="120"/>
                    </a:lnTo>
                    <a:lnTo>
                      <a:pt x="48" y="120"/>
                    </a:lnTo>
                    <a:lnTo>
                      <a:pt x="48" y="112"/>
                    </a:lnTo>
                    <a:lnTo>
                      <a:pt x="40" y="112"/>
                    </a:lnTo>
                    <a:lnTo>
                      <a:pt x="40" y="112"/>
                    </a:lnTo>
                    <a:lnTo>
                      <a:pt x="48" y="112"/>
                    </a:lnTo>
                    <a:lnTo>
                      <a:pt x="48" y="104"/>
                    </a:lnTo>
                    <a:lnTo>
                      <a:pt x="48" y="104"/>
                    </a:lnTo>
                    <a:lnTo>
                      <a:pt x="56" y="80"/>
                    </a:lnTo>
                    <a:lnTo>
                      <a:pt x="56" y="80"/>
                    </a:lnTo>
                    <a:lnTo>
                      <a:pt x="176" y="72"/>
                    </a:lnTo>
                    <a:lnTo>
                      <a:pt x="176" y="72"/>
                    </a:lnTo>
                    <a:lnTo>
                      <a:pt x="168" y="56"/>
                    </a:lnTo>
                    <a:lnTo>
                      <a:pt x="168" y="56"/>
                    </a:lnTo>
                    <a:lnTo>
                      <a:pt x="176" y="56"/>
                    </a:lnTo>
                    <a:lnTo>
                      <a:pt x="192" y="56"/>
                    </a:lnTo>
                    <a:lnTo>
                      <a:pt x="200" y="56"/>
                    </a:lnTo>
                    <a:lnTo>
                      <a:pt x="504" y="32"/>
                    </a:lnTo>
                    <a:lnTo>
                      <a:pt x="656" y="8"/>
                    </a:lnTo>
                    <a:lnTo>
                      <a:pt x="664" y="0"/>
                    </a:lnTo>
                    <a:close/>
                  </a:path>
                </a:pathLst>
              </a:custGeom>
              <a:solidFill>
                <a:schemeClr val="accent1"/>
              </a:solidFill>
              <a:ln w="6350" cmpd="sng">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6D07C"/>
                  </a:solidFill>
                  <a:effectLst/>
                  <a:uLnTx/>
                  <a:uFillTx/>
                  <a:latin typeface="Gotham-Bold" panose="02000804030000020004" pitchFamily="2" charset="0"/>
                  <a:ea typeface="+mn-ea"/>
                  <a:cs typeface="+mn-cs"/>
                </a:endParaRPr>
              </a:p>
            </p:txBody>
          </p:sp>
          <p:sp>
            <p:nvSpPr>
              <p:cNvPr id="62" name="Freeform 109">
                <a:extLst>
                  <a:ext uri="{FF2B5EF4-FFF2-40B4-BE49-F238E27FC236}">
                    <a16:creationId xmlns:a16="http://schemas.microsoft.com/office/drawing/2014/main" id="{FF21846B-5D00-D45E-7566-BC7F8C514972}"/>
                  </a:ext>
                </a:extLst>
              </p:cNvPr>
              <p:cNvSpPr>
                <a:spLocks/>
              </p:cNvSpPr>
              <p:nvPr/>
            </p:nvSpPr>
            <p:spPr bwMode="gray">
              <a:xfrm>
                <a:off x="3589" y="2596"/>
                <a:ext cx="301" cy="494"/>
              </a:xfrm>
              <a:custGeom>
                <a:avLst/>
                <a:gdLst>
                  <a:gd name="T0" fmla="*/ 208 w 288"/>
                  <a:gd name="T1" fmla="*/ 480 h 496"/>
                  <a:gd name="T2" fmla="*/ 216 w 288"/>
                  <a:gd name="T3" fmla="*/ 488 h 496"/>
                  <a:gd name="T4" fmla="*/ 248 w 288"/>
                  <a:gd name="T5" fmla="*/ 480 h 496"/>
                  <a:gd name="T6" fmla="*/ 240 w 288"/>
                  <a:gd name="T7" fmla="*/ 472 h 496"/>
                  <a:gd name="T8" fmla="*/ 256 w 288"/>
                  <a:gd name="T9" fmla="*/ 480 h 496"/>
                  <a:gd name="T10" fmla="*/ 264 w 288"/>
                  <a:gd name="T11" fmla="*/ 480 h 496"/>
                  <a:gd name="T12" fmla="*/ 272 w 288"/>
                  <a:gd name="T13" fmla="*/ 472 h 496"/>
                  <a:gd name="T14" fmla="*/ 288 w 288"/>
                  <a:gd name="T15" fmla="*/ 472 h 496"/>
                  <a:gd name="T16" fmla="*/ 272 w 288"/>
                  <a:gd name="T17" fmla="*/ 0 h 496"/>
                  <a:gd name="T18" fmla="*/ 104 w 288"/>
                  <a:gd name="T19" fmla="*/ 16 h 496"/>
                  <a:gd name="T20" fmla="*/ 88 w 288"/>
                  <a:gd name="T21" fmla="*/ 40 h 496"/>
                  <a:gd name="T22" fmla="*/ 80 w 288"/>
                  <a:gd name="T23" fmla="*/ 48 h 496"/>
                  <a:gd name="T24" fmla="*/ 72 w 288"/>
                  <a:gd name="T25" fmla="*/ 80 h 496"/>
                  <a:gd name="T26" fmla="*/ 72 w 288"/>
                  <a:gd name="T27" fmla="*/ 80 h 496"/>
                  <a:gd name="T28" fmla="*/ 56 w 288"/>
                  <a:gd name="T29" fmla="*/ 104 h 496"/>
                  <a:gd name="T30" fmla="*/ 48 w 288"/>
                  <a:gd name="T31" fmla="*/ 112 h 496"/>
                  <a:gd name="T32" fmla="*/ 40 w 288"/>
                  <a:gd name="T33" fmla="*/ 120 h 496"/>
                  <a:gd name="T34" fmla="*/ 40 w 288"/>
                  <a:gd name="T35" fmla="*/ 136 h 496"/>
                  <a:gd name="T36" fmla="*/ 32 w 288"/>
                  <a:gd name="T37" fmla="*/ 144 h 496"/>
                  <a:gd name="T38" fmla="*/ 40 w 288"/>
                  <a:gd name="T39" fmla="*/ 152 h 496"/>
                  <a:gd name="T40" fmla="*/ 32 w 288"/>
                  <a:gd name="T41" fmla="*/ 160 h 496"/>
                  <a:gd name="T42" fmla="*/ 24 w 288"/>
                  <a:gd name="T43" fmla="*/ 168 h 496"/>
                  <a:gd name="T44" fmla="*/ 40 w 288"/>
                  <a:gd name="T45" fmla="*/ 200 h 496"/>
                  <a:gd name="T46" fmla="*/ 40 w 288"/>
                  <a:gd name="T47" fmla="*/ 208 h 496"/>
                  <a:gd name="T48" fmla="*/ 32 w 288"/>
                  <a:gd name="T49" fmla="*/ 224 h 496"/>
                  <a:gd name="T50" fmla="*/ 32 w 288"/>
                  <a:gd name="T51" fmla="*/ 232 h 496"/>
                  <a:gd name="T52" fmla="*/ 40 w 288"/>
                  <a:gd name="T53" fmla="*/ 232 h 496"/>
                  <a:gd name="T54" fmla="*/ 40 w 288"/>
                  <a:gd name="T55" fmla="*/ 248 h 496"/>
                  <a:gd name="T56" fmla="*/ 40 w 288"/>
                  <a:gd name="T57" fmla="*/ 256 h 496"/>
                  <a:gd name="T58" fmla="*/ 40 w 288"/>
                  <a:gd name="T59" fmla="*/ 264 h 496"/>
                  <a:gd name="T60" fmla="*/ 48 w 288"/>
                  <a:gd name="T61" fmla="*/ 272 h 496"/>
                  <a:gd name="T62" fmla="*/ 48 w 288"/>
                  <a:gd name="T63" fmla="*/ 280 h 496"/>
                  <a:gd name="T64" fmla="*/ 48 w 288"/>
                  <a:gd name="T65" fmla="*/ 280 h 496"/>
                  <a:gd name="T66" fmla="*/ 56 w 288"/>
                  <a:gd name="T67" fmla="*/ 288 h 496"/>
                  <a:gd name="T68" fmla="*/ 56 w 288"/>
                  <a:gd name="T69" fmla="*/ 304 h 496"/>
                  <a:gd name="T70" fmla="*/ 40 w 288"/>
                  <a:gd name="T71" fmla="*/ 312 h 496"/>
                  <a:gd name="T72" fmla="*/ 40 w 288"/>
                  <a:gd name="T73" fmla="*/ 320 h 496"/>
                  <a:gd name="T74" fmla="*/ 40 w 288"/>
                  <a:gd name="T75" fmla="*/ 344 h 496"/>
                  <a:gd name="T76" fmla="*/ 24 w 288"/>
                  <a:gd name="T77" fmla="*/ 360 h 496"/>
                  <a:gd name="T78" fmla="*/ 16 w 288"/>
                  <a:gd name="T79" fmla="*/ 368 h 496"/>
                  <a:gd name="T80" fmla="*/ 24 w 288"/>
                  <a:gd name="T81" fmla="*/ 368 h 496"/>
                  <a:gd name="T82" fmla="*/ 16 w 288"/>
                  <a:gd name="T83" fmla="*/ 384 h 496"/>
                  <a:gd name="T84" fmla="*/ 16 w 288"/>
                  <a:gd name="T85" fmla="*/ 392 h 496"/>
                  <a:gd name="T86" fmla="*/ 16 w 288"/>
                  <a:gd name="T87" fmla="*/ 400 h 496"/>
                  <a:gd name="T88" fmla="*/ 8 w 288"/>
                  <a:gd name="T89" fmla="*/ 416 h 496"/>
                  <a:gd name="T90" fmla="*/ 8 w 288"/>
                  <a:gd name="T91" fmla="*/ 424 h 496"/>
                  <a:gd name="T92" fmla="*/ 168 w 288"/>
                  <a:gd name="T93" fmla="*/ 416 h 496"/>
                  <a:gd name="T94" fmla="*/ 160 w 288"/>
                  <a:gd name="T95" fmla="*/ 448 h 496"/>
                  <a:gd name="T96" fmla="*/ 184 w 288"/>
                  <a:gd name="T97" fmla="*/ 488 h 496"/>
                  <a:gd name="T98" fmla="*/ 200 w 288"/>
                  <a:gd name="T99" fmla="*/ 49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8" h="496">
                    <a:moveTo>
                      <a:pt x="208" y="488"/>
                    </a:moveTo>
                    <a:lnTo>
                      <a:pt x="208" y="488"/>
                    </a:lnTo>
                    <a:lnTo>
                      <a:pt x="208" y="480"/>
                    </a:lnTo>
                    <a:lnTo>
                      <a:pt x="208" y="480"/>
                    </a:lnTo>
                    <a:lnTo>
                      <a:pt x="216" y="488"/>
                    </a:lnTo>
                    <a:lnTo>
                      <a:pt x="216" y="488"/>
                    </a:lnTo>
                    <a:lnTo>
                      <a:pt x="240" y="480"/>
                    </a:lnTo>
                    <a:lnTo>
                      <a:pt x="240" y="480"/>
                    </a:lnTo>
                    <a:lnTo>
                      <a:pt x="248" y="480"/>
                    </a:lnTo>
                    <a:lnTo>
                      <a:pt x="248" y="472"/>
                    </a:lnTo>
                    <a:lnTo>
                      <a:pt x="240" y="472"/>
                    </a:lnTo>
                    <a:lnTo>
                      <a:pt x="240" y="472"/>
                    </a:lnTo>
                    <a:lnTo>
                      <a:pt x="248" y="472"/>
                    </a:lnTo>
                    <a:lnTo>
                      <a:pt x="256" y="472"/>
                    </a:lnTo>
                    <a:lnTo>
                      <a:pt x="256" y="480"/>
                    </a:lnTo>
                    <a:lnTo>
                      <a:pt x="256" y="480"/>
                    </a:lnTo>
                    <a:lnTo>
                      <a:pt x="264" y="480"/>
                    </a:lnTo>
                    <a:lnTo>
                      <a:pt x="264" y="480"/>
                    </a:lnTo>
                    <a:lnTo>
                      <a:pt x="272" y="472"/>
                    </a:lnTo>
                    <a:lnTo>
                      <a:pt x="272" y="472"/>
                    </a:lnTo>
                    <a:lnTo>
                      <a:pt x="272" y="472"/>
                    </a:lnTo>
                    <a:lnTo>
                      <a:pt x="280" y="480"/>
                    </a:lnTo>
                    <a:lnTo>
                      <a:pt x="288" y="480"/>
                    </a:lnTo>
                    <a:lnTo>
                      <a:pt x="288" y="472"/>
                    </a:lnTo>
                    <a:lnTo>
                      <a:pt x="272" y="320"/>
                    </a:lnTo>
                    <a:lnTo>
                      <a:pt x="272" y="320"/>
                    </a:lnTo>
                    <a:lnTo>
                      <a:pt x="272" y="0"/>
                    </a:lnTo>
                    <a:lnTo>
                      <a:pt x="272" y="0"/>
                    </a:lnTo>
                    <a:lnTo>
                      <a:pt x="104" y="16"/>
                    </a:lnTo>
                    <a:lnTo>
                      <a:pt x="104" y="16"/>
                    </a:lnTo>
                    <a:lnTo>
                      <a:pt x="104" y="24"/>
                    </a:lnTo>
                    <a:lnTo>
                      <a:pt x="96" y="32"/>
                    </a:lnTo>
                    <a:lnTo>
                      <a:pt x="88" y="40"/>
                    </a:lnTo>
                    <a:lnTo>
                      <a:pt x="88" y="40"/>
                    </a:lnTo>
                    <a:lnTo>
                      <a:pt x="80" y="48"/>
                    </a:lnTo>
                    <a:lnTo>
                      <a:pt x="80" y="48"/>
                    </a:lnTo>
                    <a:lnTo>
                      <a:pt x="80" y="72"/>
                    </a:lnTo>
                    <a:lnTo>
                      <a:pt x="80" y="72"/>
                    </a:lnTo>
                    <a:lnTo>
                      <a:pt x="72" y="80"/>
                    </a:lnTo>
                    <a:lnTo>
                      <a:pt x="72" y="80"/>
                    </a:lnTo>
                    <a:lnTo>
                      <a:pt x="72" y="80"/>
                    </a:lnTo>
                    <a:lnTo>
                      <a:pt x="72" y="80"/>
                    </a:lnTo>
                    <a:lnTo>
                      <a:pt x="56" y="96"/>
                    </a:lnTo>
                    <a:lnTo>
                      <a:pt x="56" y="96"/>
                    </a:lnTo>
                    <a:lnTo>
                      <a:pt x="56" y="104"/>
                    </a:lnTo>
                    <a:lnTo>
                      <a:pt x="56" y="104"/>
                    </a:lnTo>
                    <a:lnTo>
                      <a:pt x="48" y="112"/>
                    </a:lnTo>
                    <a:lnTo>
                      <a:pt x="48" y="112"/>
                    </a:lnTo>
                    <a:lnTo>
                      <a:pt x="48" y="112"/>
                    </a:lnTo>
                    <a:lnTo>
                      <a:pt x="48" y="120"/>
                    </a:lnTo>
                    <a:lnTo>
                      <a:pt x="40" y="120"/>
                    </a:lnTo>
                    <a:lnTo>
                      <a:pt x="40" y="128"/>
                    </a:lnTo>
                    <a:lnTo>
                      <a:pt x="40" y="136"/>
                    </a:lnTo>
                    <a:lnTo>
                      <a:pt x="40" y="136"/>
                    </a:lnTo>
                    <a:lnTo>
                      <a:pt x="40" y="144"/>
                    </a:lnTo>
                    <a:lnTo>
                      <a:pt x="32" y="144"/>
                    </a:lnTo>
                    <a:lnTo>
                      <a:pt x="32" y="144"/>
                    </a:lnTo>
                    <a:lnTo>
                      <a:pt x="40" y="152"/>
                    </a:lnTo>
                    <a:lnTo>
                      <a:pt x="40" y="152"/>
                    </a:lnTo>
                    <a:lnTo>
                      <a:pt x="40" y="152"/>
                    </a:lnTo>
                    <a:lnTo>
                      <a:pt x="32" y="152"/>
                    </a:lnTo>
                    <a:lnTo>
                      <a:pt x="32" y="160"/>
                    </a:lnTo>
                    <a:lnTo>
                      <a:pt x="32" y="160"/>
                    </a:lnTo>
                    <a:lnTo>
                      <a:pt x="32" y="160"/>
                    </a:lnTo>
                    <a:lnTo>
                      <a:pt x="24" y="168"/>
                    </a:lnTo>
                    <a:lnTo>
                      <a:pt x="24" y="168"/>
                    </a:lnTo>
                    <a:lnTo>
                      <a:pt x="32" y="176"/>
                    </a:lnTo>
                    <a:lnTo>
                      <a:pt x="32" y="184"/>
                    </a:lnTo>
                    <a:lnTo>
                      <a:pt x="40" y="200"/>
                    </a:lnTo>
                    <a:lnTo>
                      <a:pt x="40" y="200"/>
                    </a:lnTo>
                    <a:lnTo>
                      <a:pt x="40" y="208"/>
                    </a:lnTo>
                    <a:lnTo>
                      <a:pt x="40" y="208"/>
                    </a:lnTo>
                    <a:lnTo>
                      <a:pt x="40" y="208"/>
                    </a:lnTo>
                    <a:lnTo>
                      <a:pt x="32" y="224"/>
                    </a:lnTo>
                    <a:lnTo>
                      <a:pt x="32" y="224"/>
                    </a:lnTo>
                    <a:lnTo>
                      <a:pt x="32" y="224"/>
                    </a:lnTo>
                    <a:lnTo>
                      <a:pt x="32" y="232"/>
                    </a:lnTo>
                    <a:lnTo>
                      <a:pt x="32" y="232"/>
                    </a:lnTo>
                    <a:lnTo>
                      <a:pt x="32" y="232"/>
                    </a:lnTo>
                    <a:lnTo>
                      <a:pt x="40" y="232"/>
                    </a:lnTo>
                    <a:lnTo>
                      <a:pt x="40" y="232"/>
                    </a:lnTo>
                    <a:lnTo>
                      <a:pt x="40" y="240"/>
                    </a:lnTo>
                    <a:lnTo>
                      <a:pt x="40" y="248"/>
                    </a:lnTo>
                    <a:lnTo>
                      <a:pt x="40" y="248"/>
                    </a:lnTo>
                    <a:lnTo>
                      <a:pt x="48" y="248"/>
                    </a:lnTo>
                    <a:lnTo>
                      <a:pt x="48" y="248"/>
                    </a:lnTo>
                    <a:lnTo>
                      <a:pt x="40" y="256"/>
                    </a:lnTo>
                    <a:lnTo>
                      <a:pt x="40" y="256"/>
                    </a:lnTo>
                    <a:lnTo>
                      <a:pt x="40" y="264"/>
                    </a:lnTo>
                    <a:lnTo>
                      <a:pt x="40" y="264"/>
                    </a:lnTo>
                    <a:lnTo>
                      <a:pt x="48" y="264"/>
                    </a:lnTo>
                    <a:lnTo>
                      <a:pt x="48" y="264"/>
                    </a:lnTo>
                    <a:lnTo>
                      <a:pt x="48" y="272"/>
                    </a:lnTo>
                    <a:lnTo>
                      <a:pt x="48" y="272"/>
                    </a:lnTo>
                    <a:lnTo>
                      <a:pt x="48" y="272"/>
                    </a:lnTo>
                    <a:lnTo>
                      <a:pt x="48" y="280"/>
                    </a:lnTo>
                    <a:lnTo>
                      <a:pt x="48" y="280"/>
                    </a:lnTo>
                    <a:lnTo>
                      <a:pt x="48" y="280"/>
                    </a:lnTo>
                    <a:lnTo>
                      <a:pt x="48" y="280"/>
                    </a:lnTo>
                    <a:lnTo>
                      <a:pt x="48" y="288"/>
                    </a:lnTo>
                    <a:lnTo>
                      <a:pt x="56" y="288"/>
                    </a:lnTo>
                    <a:lnTo>
                      <a:pt x="56" y="288"/>
                    </a:lnTo>
                    <a:lnTo>
                      <a:pt x="56" y="296"/>
                    </a:lnTo>
                    <a:lnTo>
                      <a:pt x="56" y="304"/>
                    </a:lnTo>
                    <a:lnTo>
                      <a:pt x="56" y="304"/>
                    </a:lnTo>
                    <a:lnTo>
                      <a:pt x="48" y="304"/>
                    </a:lnTo>
                    <a:lnTo>
                      <a:pt x="40" y="304"/>
                    </a:lnTo>
                    <a:lnTo>
                      <a:pt x="40" y="312"/>
                    </a:lnTo>
                    <a:lnTo>
                      <a:pt x="48" y="312"/>
                    </a:lnTo>
                    <a:lnTo>
                      <a:pt x="48" y="312"/>
                    </a:lnTo>
                    <a:lnTo>
                      <a:pt x="40" y="320"/>
                    </a:lnTo>
                    <a:lnTo>
                      <a:pt x="40" y="328"/>
                    </a:lnTo>
                    <a:lnTo>
                      <a:pt x="40" y="344"/>
                    </a:lnTo>
                    <a:lnTo>
                      <a:pt x="40" y="344"/>
                    </a:lnTo>
                    <a:lnTo>
                      <a:pt x="32" y="336"/>
                    </a:lnTo>
                    <a:lnTo>
                      <a:pt x="32" y="336"/>
                    </a:lnTo>
                    <a:lnTo>
                      <a:pt x="24" y="360"/>
                    </a:lnTo>
                    <a:lnTo>
                      <a:pt x="24" y="360"/>
                    </a:lnTo>
                    <a:lnTo>
                      <a:pt x="16" y="368"/>
                    </a:lnTo>
                    <a:lnTo>
                      <a:pt x="16" y="368"/>
                    </a:lnTo>
                    <a:lnTo>
                      <a:pt x="24" y="368"/>
                    </a:lnTo>
                    <a:lnTo>
                      <a:pt x="24" y="368"/>
                    </a:lnTo>
                    <a:lnTo>
                      <a:pt x="24" y="368"/>
                    </a:lnTo>
                    <a:lnTo>
                      <a:pt x="16" y="376"/>
                    </a:lnTo>
                    <a:lnTo>
                      <a:pt x="16" y="376"/>
                    </a:lnTo>
                    <a:lnTo>
                      <a:pt x="16" y="384"/>
                    </a:lnTo>
                    <a:lnTo>
                      <a:pt x="16" y="384"/>
                    </a:lnTo>
                    <a:lnTo>
                      <a:pt x="8" y="392"/>
                    </a:lnTo>
                    <a:lnTo>
                      <a:pt x="16" y="392"/>
                    </a:lnTo>
                    <a:lnTo>
                      <a:pt x="16" y="392"/>
                    </a:lnTo>
                    <a:lnTo>
                      <a:pt x="16" y="392"/>
                    </a:lnTo>
                    <a:lnTo>
                      <a:pt x="16" y="400"/>
                    </a:lnTo>
                    <a:lnTo>
                      <a:pt x="0" y="408"/>
                    </a:lnTo>
                    <a:lnTo>
                      <a:pt x="0" y="416"/>
                    </a:lnTo>
                    <a:lnTo>
                      <a:pt x="8" y="416"/>
                    </a:lnTo>
                    <a:lnTo>
                      <a:pt x="8" y="416"/>
                    </a:lnTo>
                    <a:lnTo>
                      <a:pt x="8" y="416"/>
                    </a:lnTo>
                    <a:lnTo>
                      <a:pt x="8" y="424"/>
                    </a:lnTo>
                    <a:lnTo>
                      <a:pt x="8" y="432"/>
                    </a:lnTo>
                    <a:lnTo>
                      <a:pt x="168" y="416"/>
                    </a:lnTo>
                    <a:lnTo>
                      <a:pt x="168" y="416"/>
                    </a:lnTo>
                    <a:lnTo>
                      <a:pt x="168" y="440"/>
                    </a:lnTo>
                    <a:lnTo>
                      <a:pt x="168" y="440"/>
                    </a:lnTo>
                    <a:lnTo>
                      <a:pt x="160" y="448"/>
                    </a:lnTo>
                    <a:lnTo>
                      <a:pt x="160" y="464"/>
                    </a:lnTo>
                    <a:lnTo>
                      <a:pt x="168" y="464"/>
                    </a:lnTo>
                    <a:lnTo>
                      <a:pt x="184" y="488"/>
                    </a:lnTo>
                    <a:lnTo>
                      <a:pt x="184" y="496"/>
                    </a:lnTo>
                    <a:lnTo>
                      <a:pt x="184" y="496"/>
                    </a:lnTo>
                    <a:lnTo>
                      <a:pt x="200" y="496"/>
                    </a:lnTo>
                    <a:lnTo>
                      <a:pt x="200" y="496"/>
                    </a:lnTo>
                    <a:lnTo>
                      <a:pt x="208" y="488"/>
                    </a:lnTo>
                    <a:close/>
                  </a:path>
                </a:pathLst>
              </a:custGeom>
              <a:solidFill>
                <a:srgbClr val="CDCDCD"/>
              </a:solidFill>
              <a:ln w="6350" cmpd="sng">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Gotham-Bold" panose="02000804030000020004" pitchFamily="2" charset="0"/>
                  <a:ea typeface="+mn-ea"/>
                  <a:cs typeface="+mn-cs"/>
                </a:endParaRPr>
              </a:p>
            </p:txBody>
          </p:sp>
          <p:sp>
            <p:nvSpPr>
              <p:cNvPr id="63" name="Freeform 110">
                <a:extLst>
                  <a:ext uri="{FF2B5EF4-FFF2-40B4-BE49-F238E27FC236}">
                    <a16:creationId xmlns:a16="http://schemas.microsoft.com/office/drawing/2014/main" id="{380303BD-8EA5-5B44-035A-BAD5A6B25AEE}"/>
                  </a:ext>
                </a:extLst>
              </p:cNvPr>
              <p:cNvSpPr>
                <a:spLocks/>
              </p:cNvSpPr>
              <p:nvPr/>
            </p:nvSpPr>
            <p:spPr bwMode="gray">
              <a:xfrm>
                <a:off x="3873" y="2579"/>
                <a:ext cx="318" cy="503"/>
              </a:xfrm>
              <a:custGeom>
                <a:avLst/>
                <a:gdLst>
                  <a:gd name="T0" fmla="*/ 40 w 304"/>
                  <a:gd name="T1" fmla="*/ 496 h 504"/>
                  <a:gd name="T2" fmla="*/ 40 w 304"/>
                  <a:gd name="T3" fmla="*/ 496 h 504"/>
                  <a:gd name="T4" fmla="*/ 48 w 304"/>
                  <a:gd name="T5" fmla="*/ 488 h 504"/>
                  <a:gd name="T6" fmla="*/ 48 w 304"/>
                  <a:gd name="T7" fmla="*/ 488 h 504"/>
                  <a:gd name="T8" fmla="*/ 40 w 304"/>
                  <a:gd name="T9" fmla="*/ 480 h 504"/>
                  <a:gd name="T10" fmla="*/ 40 w 304"/>
                  <a:gd name="T11" fmla="*/ 480 h 504"/>
                  <a:gd name="T12" fmla="*/ 48 w 304"/>
                  <a:gd name="T13" fmla="*/ 448 h 504"/>
                  <a:gd name="T14" fmla="*/ 48 w 304"/>
                  <a:gd name="T15" fmla="*/ 448 h 504"/>
                  <a:gd name="T16" fmla="*/ 56 w 304"/>
                  <a:gd name="T17" fmla="*/ 448 h 504"/>
                  <a:gd name="T18" fmla="*/ 56 w 304"/>
                  <a:gd name="T19" fmla="*/ 448 h 504"/>
                  <a:gd name="T20" fmla="*/ 56 w 304"/>
                  <a:gd name="T21" fmla="*/ 480 h 504"/>
                  <a:gd name="T22" fmla="*/ 56 w 304"/>
                  <a:gd name="T23" fmla="*/ 480 h 504"/>
                  <a:gd name="T24" fmla="*/ 72 w 304"/>
                  <a:gd name="T25" fmla="*/ 496 h 504"/>
                  <a:gd name="T26" fmla="*/ 72 w 304"/>
                  <a:gd name="T27" fmla="*/ 496 h 504"/>
                  <a:gd name="T28" fmla="*/ 56 w 304"/>
                  <a:gd name="T29" fmla="*/ 504 h 504"/>
                  <a:gd name="T30" fmla="*/ 56 w 304"/>
                  <a:gd name="T31" fmla="*/ 504 h 504"/>
                  <a:gd name="T32" fmla="*/ 64 w 304"/>
                  <a:gd name="T33" fmla="*/ 504 h 504"/>
                  <a:gd name="T34" fmla="*/ 80 w 304"/>
                  <a:gd name="T35" fmla="*/ 496 h 504"/>
                  <a:gd name="T36" fmla="*/ 88 w 304"/>
                  <a:gd name="T37" fmla="*/ 496 h 504"/>
                  <a:gd name="T38" fmla="*/ 88 w 304"/>
                  <a:gd name="T39" fmla="*/ 496 h 504"/>
                  <a:gd name="T40" fmla="*/ 88 w 304"/>
                  <a:gd name="T41" fmla="*/ 488 h 504"/>
                  <a:gd name="T42" fmla="*/ 88 w 304"/>
                  <a:gd name="T43" fmla="*/ 488 h 504"/>
                  <a:gd name="T44" fmla="*/ 96 w 304"/>
                  <a:gd name="T45" fmla="*/ 480 h 504"/>
                  <a:gd name="T46" fmla="*/ 96 w 304"/>
                  <a:gd name="T47" fmla="*/ 480 h 504"/>
                  <a:gd name="T48" fmla="*/ 104 w 304"/>
                  <a:gd name="T49" fmla="*/ 472 h 504"/>
                  <a:gd name="T50" fmla="*/ 96 w 304"/>
                  <a:gd name="T51" fmla="*/ 464 h 504"/>
                  <a:gd name="T52" fmla="*/ 96 w 304"/>
                  <a:gd name="T53" fmla="*/ 464 h 504"/>
                  <a:gd name="T54" fmla="*/ 104 w 304"/>
                  <a:gd name="T55" fmla="*/ 464 h 504"/>
                  <a:gd name="T56" fmla="*/ 104 w 304"/>
                  <a:gd name="T57" fmla="*/ 448 h 504"/>
                  <a:gd name="T58" fmla="*/ 88 w 304"/>
                  <a:gd name="T59" fmla="*/ 440 h 504"/>
                  <a:gd name="T60" fmla="*/ 80 w 304"/>
                  <a:gd name="T61" fmla="*/ 440 h 504"/>
                  <a:gd name="T62" fmla="*/ 80 w 304"/>
                  <a:gd name="T63" fmla="*/ 440 h 504"/>
                  <a:gd name="T64" fmla="*/ 80 w 304"/>
                  <a:gd name="T65" fmla="*/ 424 h 504"/>
                  <a:gd name="T66" fmla="*/ 80 w 304"/>
                  <a:gd name="T67" fmla="*/ 424 h 504"/>
                  <a:gd name="T68" fmla="*/ 304 w 304"/>
                  <a:gd name="T69" fmla="*/ 400 h 504"/>
                  <a:gd name="T70" fmla="*/ 304 w 304"/>
                  <a:gd name="T71" fmla="*/ 400 h 504"/>
                  <a:gd name="T72" fmla="*/ 288 w 304"/>
                  <a:gd name="T73" fmla="*/ 368 h 504"/>
                  <a:gd name="T74" fmla="*/ 288 w 304"/>
                  <a:gd name="T75" fmla="*/ 368 h 504"/>
                  <a:gd name="T76" fmla="*/ 288 w 304"/>
                  <a:gd name="T77" fmla="*/ 360 h 504"/>
                  <a:gd name="T78" fmla="*/ 288 w 304"/>
                  <a:gd name="T79" fmla="*/ 344 h 504"/>
                  <a:gd name="T80" fmla="*/ 280 w 304"/>
                  <a:gd name="T81" fmla="*/ 336 h 504"/>
                  <a:gd name="T82" fmla="*/ 280 w 304"/>
                  <a:gd name="T83" fmla="*/ 312 h 504"/>
                  <a:gd name="T84" fmla="*/ 280 w 304"/>
                  <a:gd name="T85" fmla="*/ 304 h 504"/>
                  <a:gd name="T86" fmla="*/ 280 w 304"/>
                  <a:gd name="T87" fmla="*/ 280 h 504"/>
                  <a:gd name="T88" fmla="*/ 296 w 304"/>
                  <a:gd name="T89" fmla="*/ 272 h 504"/>
                  <a:gd name="T90" fmla="*/ 288 w 304"/>
                  <a:gd name="T91" fmla="*/ 264 h 504"/>
                  <a:gd name="T92" fmla="*/ 288 w 304"/>
                  <a:gd name="T93" fmla="*/ 248 h 504"/>
                  <a:gd name="T94" fmla="*/ 280 w 304"/>
                  <a:gd name="T95" fmla="*/ 240 h 504"/>
                  <a:gd name="T96" fmla="*/ 280 w 304"/>
                  <a:gd name="T97" fmla="*/ 240 h 504"/>
                  <a:gd name="T98" fmla="*/ 264 w 304"/>
                  <a:gd name="T99" fmla="*/ 208 h 504"/>
                  <a:gd name="T100" fmla="*/ 208 w 304"/>
                  <a:gd name="T101" fmla="*/ 0 h 504"/>
                  <a:gd name="T102" fmla="*/ 208 w 304"/>
                  <a:gd name="T103" fmla="*/ 0 h 504"/>
                  <a:gd name="T104" fmla="*/ 0 w 304"/>
                  <a:gd name="T105" fmla="*/ 16 h 504"/>
                  <a:gd name="T106" fmla="*/ 0 w 304"/>
                  <a:gd name="T107" fmla="*/ 16 h 504"/>
                  <a:gd name="T108" fmla="*/ 0 w 304"/>
                  <a:gd name="T109" fmla="*/ 336 h 504"/>
                  <a:gd name="T110" fmla="*/ 0 w 304"/>
                  <a:gd name="T111" fmla="*/ 336 h 504"/>
                  <a:gd name="T112" fmla="*/ 16 w 304"/>
                  <a:gd name="T113" fmla="*/ 488 h 504"/>
                  <a:gd name="T114" fmla="*/ 16 w 304"/>
                  <a:gd name="T115" fmla="*/ 488 h 504"/>
                  <a:gd name="T116" fmla="*/ 32 w 304"/>
                  <a:gd name="T117" fmla="*/ 488 h 504"/>
                  <a:gd name="T118" fmla="*/ 32 w 304"/>
                  <a:gd name="T119" fmla="*/ 488 h 504"/>
                  <a:gd name="T120" fmla="*/ 40 w 304"/>
                  <a:gd name="T121" fmla="*/ 49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4" h="504">
                    <a:moveTo>
                      <a:pt x="40" y="496"/>
                    </a:moveTo>
                    <a:lnTo>
                      <a:pt x="40" y="496"/>
                    </a:lnTo>
                    <a:lnTo>
                      <a:pt x="48" y="488"/>
                    </a:lnTo>
                    <a:lnTo>
                      <a:pt x="48" y="488"/>
                    </a:lnTo>
                    <a:lnTo>
                      <a:pt x="40" y="480"/>
                    </a:lnTo>
                    <a:lnTo>
                      <a:pt x="40" y="480"/>
                    </a:lnTo>
                    <a:lnTo>
                      <a:pt x="48" y="448"/>
                    </a:lnTo>
                    <a:lnTo>
                      <a:pt x="48" y="448"/>
                    </a:lnTo>
                    <a:lnTo>
                      <a:pt x="56" y="448"/>
                    </a:lnTo>
                    <a:lnTo>
                      <a:pt x="56" y="448"/>
                    </a:lnTo>
                    <a:lnTo>
                      <a:pt x="56" y="480"/>
                    </a:lnTo>
                    <a:lnTo>
                      <a:pt x="56" y="480"/>
                    </a:lnTo>
                    <a:lnTo>
                      <a:pt x="72" y="496"/>
                    </a:lnTo>
                    <a:lnTo>
                      <a:pt x="72" y="496"/>
                    </a:lnTo>
                    <a:lnTo>
                      <a:pt x="56" y="504"/>
                    </a:lnTo>
                    <a:lnTo>
                      <a:pt x="56" y="504"/>
                    </a:lnTo>
                    <a:lnTo>
                      <a:pt x="64" y="504"/>
                    </a:lnTo>
                    <a:lnTo>
                      <a:pt x="80" y="496"/>
                    </a:lnTo>
                    <a:lnTo>
                      <a:pt x="88" y="496"/>
                    </a:lnTo>
                    <a:lnTo>
                      <a:pt x="88" y="496"/>
                    </a:lnTo>
                    <a:lnTo>
                      <a:pt x="88" y="488"/>
                    </a:lnTo>
                    <a:lnTo>
                      <a:pt x="88" y="488"/>
                    </a:lnTo>
                    <a:lnTo>
                      <a:pt x="96" y="480"/>
                    </a:lnTo>
                    <a:lnTo>
                      <a:pt x="96" y="480"/>
                    </a:lnTo>
                    <a:lnTo>
                      <a:pt x="104" y="472"/>
                    </a:lnTo>
                    <a:lnTo>
                      <a:pt x="96" y="464"/>
                    </a:lnTo>
                    <a:lnTo>
                      <a:pt x="96" y="464"/>
                    </a:lnTo>
                    <a:lnTo>
                      <a:pt x="104" y="464"/>
                    </a:lnTo>
                    <a:lnTo>
                      <a:pt x="104" y="448"/>
                    </a:lnTo>
                    <a:lnTo>
                      <a:pt x="88" y="440"/>
                    </a:lnTo>
                    <a:lnTo>
                      <a:pt x="80" y="440"/>
                    </a:lnTo>
                    <a:lnTo>
                      <a:pt x="80" y="440"/>
                    </a:lnTo>
                    <a:lnTo>
                      <a:pt x="80" y="424"/>
                    </a:lnTo>
                    <a:lnTo>
                      <a:pt x="80" y="424"/>
                    </a:lnTo>
                    <a:lnTo>
                      <a:pt x="304" y="400"/>
                    </a:lnTo>
                    <a:lnTo>
                      <a:pt x="304" y="400"/>
                    </a:lnTo>
                    <a:lnTo>
                      <a:pt x="288" y="368"/>
                    </a:lnTo>
                    <a:lnTo>
                      <a:pt x="288" y="368"/>
                    </a:lnTo>
                    <a:lnTo>
                      <a:pt x="288" y="360"/>
                    </a:lnTo>
                    <a:lnTo>
                      <a:pt x="288" y="344"/>
                    </a:lnTo>
                    <a:lnTo>
                      <a:pt x="280" y="336"/>
                    </a:lnTo>
                    <a:lnTo>
                      <a:pt x="280" y="312"/>
                    </a:lnTo>
                    <a:lnTo>
                      <a:pt x="280" y="304"/>
                    </a:lnTo>
                    <a:lnTo>
                      <a:pt x="280" y="280"/>
                    </a:lnTo>
                    <a:lnTo>
                      <a:pt x="296" y="272"/>
                    </a:lnTo>
                    <a:lnTo>
                      <a:pt x="288" y="264"/>
                    </a:lnTo>
                    <a:lnTo>
                      <a:pt x="288" y="248"/>
                    </a:lnTo>
                    <a:lnTo>
                      <a:pt x="280" y="240"/>
                    </a:lnTo>
                    <a:lnTo>
                      <a:pt x="280" y="240"/>
                    </a:lnTo>
                    <a:lnTo>
                      <a:pt x="264" y="208"/>
                    </a:lnTo>
                    <a:lnTo>
                      <a:pt x="208" y="0"/>
                    </a:lnTo>
                    <a:lnTo>
                      <a:pt x="208" y="0"/>
                    </a:lnTo>
                    <a:lnTo>
                      <a:pt x="0" y="16"/>
                    </a:lnTo>
                    <a:lnTo>
                      <a:pt x="0" y="16"/>
                    </a:lnTo>
                    <a:lnTo>
                      <a:pt x="0" y="336"/>
                    </a:lnTo>
                    <a:lnTo>
                      <a:pt x="0" y="336"/>
                    </a:lnTo>
                    <a:lnTo>
                      <a:pt x="16" y="488"/>
                    </a:lnTo>
                    <a:lnTo>
                      <a:pt x="16" y="488"/>
                    </a:lnTo>
                    <a:lnTo>
                      <a:pt x="32" y="488"/>
                    </a:lnTo>
                    <a:lnTo>
                      <a:pt x="32" y="488"/>
                    </a:lnTo>
                    <a:lnTo>
                      <a:pt x="40" y="496"/>
                    </a:lnTo>
                    <a:close/>
                  </a:path>
                </a:pathLst>
              </a:custGeom>
              <a:solidFill>
                <a:schemeClr val="accent1"/>
              </a:solidFill>
              <a:ln w="6350" cmpd="sng">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6D07C"/>
                  </a:solidFill>
                  <a:effectLst/>
                  <a:uLnTx/>
                  <a:uFillTx/>
                  <a:latin typeface="Gotham-Bold" panose="02000804030000020004" pitchFamily="2" charset="0"/>
                  <a:ea typeface="+mn-ea"/>
                  <a:cs typeface="+mn-cs"/>
                </a:endParaRPr>
              </a:p>
            </p:txBody>
          </p:sp>
          <p:sp>
            <p:nvSpPr>
              <p:cNvPr id="64" name="Freeform 111">
                <a:extLst>
                  <a:ext uri="{FF2B5EF4-FFF2-40B4-BE49-F238E27FC236}">
                    <a16:creationId xmlns:a16="http://schemas.microsoft.com/office/drawing/2014/main" id="{C54702D8-A39A-47B2-391D-C094A425B9BA}"/>
                  </a:ext>
                </a:extLst>
              </p:cNvPr>
              <p:cNvSpPr>
                <a:spLocks/>
              </p:cNvSpPr>
              <p:nvPr/>
            </p:nvSpPr>
            <p:spPr bwMode="gray">
              <a:xfrm>
                <a:off x="4284" y="2515"/>
                <a:ext cx="427" cy="304"/>
              </a:xfrm>
              <a:custGeom>
                <a:avLst/>
                <a:gdLst>
                  <a:gd name="T0" fmla="*/ 224 w 408"/>
                  <a:gd name="T1" fmla="*/ 280 h 304"/>
                  <a:gd name="T2" fmla="*/ 192 w 408"/>
                  <a:gd name="T3" fmla="*/ 248 h 304"/>
                  <a:gd name="T4" fmla="*/ 192 w 408"/>
                  <a:gd name="T5" fmla="*/ 224 h 304"/>
                  <a:gd name="T6" fmla="*/ 160 w 408"/>
                  <a:gd name="T7" fmla="*/ 208 h 304"/>
                  <a:gd name="T8" fmla="*/ 152 w 408"/>
                  <a:gd name="T9" fmla="*/ 200 h 304"/>
                  <a:gd name="T10" fmla="*/ 136 w 408"/>
                  <a:gd name="T11" fmla="*/ 176 h 304"/>
                  <a:gd name="T12" fmla="*/ 120 w 408"/>
                  <a:gd name="T13" fmla="*/ 168 h 304"/>
                  <a:gd name="T14" fmla="*/ 112 w 408"/>
                  <a:gd name="T15" fmla="*/ 160 h 304"/>
                  <a:gd name="T16" fmla="*/ 96 w 408"/>
                  <a:gd name="T17" fmla="*/ 144 h 304"/>
                  <a:gd name="T18" fmla="*/ 80 w 408"/>
                  <a:gd name="T19" fmla="*/ 144 h 304"/>
                  <a:gd name="T20" fmla="*/ 64 w 408"/>
                  <a:gd name="T21" fmla="*/ 120 h 304"/>
                  <a:gd name="T22" fmla="*/ 48 w 408"/>
                  <a:gd name="T23" fmla="*/ 88 h 304"/>
                  <a:gd name="T24" fmla="*/ 40 w 408"/>
                  <a:gd name="T25" fmla="*/ 88 h 304"/>
                  <a:gd name="T26" fmla="*/ 24 w 408"/>
                  <a:gd name="T27" fmla="*/ 80 h 304"/>
                  <a:gd name="T28" fmla="*/ 16 w 408"/>
                  <a:gd name="T29" fmla="*/ 80 h 304"/>
                  <a:gd name="T30" fmla="*/ 0 w 408"/>
                  <a:gd name="T31" fmla="*/ 56 h 304"/>
                  <a:gd name="T32" fmla="*/ 16 w 408"/>
                  <a:gd name="T33" fmla="*/ 40 h 304"/>
                  <a:gd name="T34" fmla="*/ 32 w 408"/>
                  <a:gd name="T35" fmla="*/ 32 h 304"/>
                  <a:gd name="T36" fmla="*/ 96 w 408"/>
                  <a:gd name="T37" fmla="*/ 8 h 304"/>
                  <a:gd name="T38" fmla="*/ 176 w 408"/>
                  <a:gd name="T39" fmla="*/ 0 h 304"/>
                  <a:gd name="T40" fmla="*/ 200 w 408"/>
                  <a:gd name="T41" fmla="*/ 8 h 304"/>
                  <a:gd name="T42" fmla="*/ 208 w 408"/>
                  <a:gd name="T43" fmla="*/ 24 h 304"/>
                  <a:gd name="T44" fmla="*/ 296 w 408"/>
                  <a:gd name="T45" fmla="*/ 16 h 304"/>
                  <a:gd name="T46" fmla="*/ 408 w 408"/>
                  <a:gd name="T47" fmla="*/ 88 h 304"/>
                  <a:gd name="T48" fmla="*/ 400 w 408"/>
                  <a:gd name="T49" fmla="*/ 96 h 304"/>
                  <a:gd name="T50" fmla="*/ 360 w 408"/>
                  <a:gd name="T51" fmla="*/ 152 h 304"/>
                  <a:gd name="T52" fmla="*/ 360 w 408"/>
                  <a:gd name="T53" fmla="*/ 152 h 304"/>
                  <a:gd name="T54" fmla="*/ 352 w 408"/>
                  <a:gd name="T55" fmla="*/ 152 h 304"/>
                  <a:gd name="T56" fmla="*/ 368 w 408"/>
                  <a:gd name="T57" fmla="*/ 168 h 304"/>
                  <a:gd name="T58" fmla="*/ 352 w 408"/>
                  <a:gd name="T59" fmla="*/ 184 h 304"/>
                  <a:gd name="T60" fmla="*/ 328 w 408"/>
                  <a:gd name="T61" fmla="*/ 208 h 304"/>
                  <a:gd name="T62" fmla="*/ 320 w 408"/>
                  <a:gd name="T63" fmla="*/ 216 h 304"/>
                  <a:gd name="T64" fmla="*/ 312 w 408"/>
                  <a:gd name="T65" fmla="*/ 216 h 304"/>
                  <a:gd name="T66" fmla="*/ 312 w 408"/>
                  <a:gd name="T67" fmla="*/ 224 h 304"/>
                  <a:gd name="T68" fmla="*/ 320 w 408"/>
                  <a:gd name="T69" fmla="*/ 224 h 304"/>
                  <a:gd name="T70" fmla="*/ 296 w 408"/>
                  <a:gd name="T71" fmla="*/ 240 h 304"/>
                  <a:gd name="T72" fmla="*/ 296 w 408"/>
                  <a:gd name="T73" fmla="*/ 232 h 304"/>
                  <a:gd name="T74" fmla="*/ 288 w 408"/>
                  <a:gd name="T75" fmla="*/ 240 h 304"/>
                  <a:gd name="T76" fmla="*/ 296 w 408"/>
                  <a:gd name="T77" fmla="*/ 248 h 304"/>
                  <a:gd name="T78" fmla="*/ 288 w 408"/>
                  <a:gd name="T79" fmla="*/ 256 h 304"/>
                  <a:gd name="T80" fmla="*/ 280 w 408"/>
                  <a:gd name="T81" fmla="*/ 256 h 304"/>
                  <a:gd name="T82" fmla="*/ 256 w 408"/>
                  <a:gd name="T83" fmla="*/ 256 h 304"/>
                  <a:gd name="T84" fmla="*/ 248 w 408"/>
                  <a:gd name="T85" fmla="*/ 256 h 304"/>
                  <a:gd name="T86" fmla="*/ 240 w 408"/>
                  <a:gd name="T87" fmla="*/ 272 h 304"/>
                  <a:gd name="T88" fmla="*/ 248 w 408"/>
                  <a:gd name="T89" fmla="*/ 280 h 304"/>
                  <a:gd name="T90" fmla="*/ 240 w 408"/>
                  <a:gd name="T91" fmla="*/ 304 h 304"/>
                  <a:gd name="T92" fmla="*/ 224 w 408"/>
                  <a:gd name="T93"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8" h="304">
                    <a:moveTo>
                      <a:pt x="224" y="296"/>
                    </a:moveTo>
                    <a:lnTo>
                      <a:pt x="224" y="280"/>
                    </a:lnTo>
                    <a:lnTo>
                      <a:pt x="200" y="256"/>
                    </a:lnTo>
                    <a:lnTo>
                      <a:pt x="192" y="248"/>
                    </a:lnTo>
                    <a:lnTo>
                      <a:pt x="192" y="248"/>
                    </a:lnTo>
                    <a:lnTo>
                      <a:pt x="192" y="224"/>
                    </a:lnTo>
                    <a:lnTo>
                      <a:pt x="168" y="216"/>
                    </a:lnTo>
                    <a:lnTo>
                      <a:pt x="160" y="208"/>
                    </a:lnTo>
                    <a:lnTo>
                      <a:pt x="160" y="208"/>
                    </a:lnTo>
                    <a:lnTo>
                      <a:pt x="152" y="200"/>
                    </a:lnTo>
                    <a:lnTo>
                      <a:pt x="136" y="192"/>
                    </a:lnTo>
                    <a:lnTo>
                      <a:pt x="136" y="176"/>
                    </a:lnTo>
                    <a:lnTo>
                      <a:pt x="128" y="168"/>
                    </a:lnTo>
                    <a:lnTo>
                      <a:pt x="120" y="168"/>
                    </a:lnTo>
                    <a:lnTo>
                      <a:pt x="120" y="168"/>
                    </a:lnTo>
                    <a:lnTo>
                      <a:pt x="112" y="160"/>
                    </a:lnTo>
                    <a:lnTo>
                      <a:pt x="104" y="144"/>
                    </a:lnTo>
                    <a:lnTo>
                      <a:pt x="96" y="144"/>
                    </a:lnTo>
                    <a:lnTo>
                      <a:pt x="96" y="144"/>
                    </a:lnTo>
                    <a:lnTo>
                      <a:pt x="80" y="144"/>
                    </a:lnTo>
                    <a:lnTo>
                      <a:pt x="72" y="128"/>
                    </a:lnTo>
                    <a:lnTo>
                      <a:pt x="64" y="120"/>
                    </a:lnTo>
                    <a:lnTo>
                      <a:pt x="56" y="96"/>
                    </a:lnTo>
                    <a:lnTo>
                      <a:pt x="48" y="88"/>
                    </a:lnTo>
                    <a:lnTo>
                      <a:pt x="48" y="88"/>
                    </a:lnTo>
                    <a:lnTo>
                      <a:pt x="40" y="88"/>
                    </a:lnTo>
                    <a:lnTo>
                      <a:pt x="32" y="88"/>
                    </a:lnTo>
                    <a:lnTo>
                      <a:pt x="24" y="80"/>
                    </a:lnTo>
                    <a:lnTo>
                      <a:pt x="16" y="80"/>
                    </a:lnTo>
                    <a:lnTo>
                      <a:pt x="16" y="80"/>
                    </a:lnTo>
                    <a:lnTo>
                      <a:pt x="0" y="80"/>
                    </a:lnTo>
                    <a:lnTo>
                      <a:pt x="0" y="56"/>
                    </a:lnTo>
                    <a:lnTo>
                      <a:pt x="16" y="40"/>
                    </a:lnTo>
                    <a:lnTo>
                      <a:pt x="16" y="40"/>
                    </a:lnTo>
                    <a:lnTo>
                      <a:pt x="24" y="40"/>
                    </a:lnTo>
                    <a:lnTo>
                      <a:pt x="32" y="32"/>
                    </a:lnTo>
                    <a:lnTo>
                      <a:pt x="72" y="8"/>
                    </a:lnTo>
                    <a:lnTo>
                      <a:pt x="96" y="8"/>
                    </a:lnTo>
                    <a:lnTo>
                      <a:pt x="176" y="0"/>
                    </a:lnTo>
                    <a:lnTo>
                      <a:pt x="176" y="0"/>
                    </a:lnTo>
                    <a:lnTo>
                      <a:pt x="192" y="0"/>
                    </a:lnTo>
                    <a:lnTo>
                      <a:pt x="200" y="8"/>
                    </a:lnTo>
                    <a:lnTo>
                      <a:pt x="208" y="16"/>
                    </a:lnTo>
                    <a:lnTo>
                      <a:pt x="208" y="24"/>
                    </a:lnTo>
                    <a:lnTo>
                      <a:pt x="208" y="24"/>
                    </a:lnTo>
                    <a:lnTo>
                      <a:pt x="296" y="16"/>
                    </a:lnTo>
                    <a:lnTo>
                      <a:pt x="296" y="16"/>
                    </a:lnTo>
                    <a:lnTo>
                      <a:pt x="408" y="88"/>
                    </a:lnTo>
                    <a:lnTo>
                      <a:pt x="408" y="88"/>
                    </a:lnTo>
                    <a:lnTo>
                      <a:pt x="400" y="96"/>
                    </a:lnTo>
                    <a:lnTo>
                      <a:pt x="368" y="120"/>
                    </a:lnTo>
                    <a:lnTo>
                      <a:pt x="360" y="152"/>
                    </a:lnTo>
                    <a:lnTo>
                      <a:pt x="360" y="152"/>
                    </a:lnTo>
                    <a:lnTo>
                      <a:pt x="360" y="152"/>
                    </a:lnTo>
                    <a:lnTo>
                      <a:pt x="360" y="152"/>
                    </a:lnTo>
                    <a:lnTo>
                      <a:pt x="352" y="152"/>
                    </a:lnTo>
                    <a:lnTo>
                      <a:pt x="352" y="160"/>
                    </a:lnTo>
                    <a:lnTo>
                      <a:pt x="368" y="168"/>
                    </a:lnTo>
                    <a:lnTo>
                      <a:pt x="368" y="176"/>
                    </a:lnTo>
                    <a:lnTo>
                      <a:pt x="352" y="184"/>
                    </a:lnTo>
                    <a:lnTo>
                      <a:pt x="336" y="184"/>
                    </a:lnTo>
                    <a:lnTo>
                      <a:pt x="328" y="208"/>
                    </a:lnTo>
                    <a:lnTo>
                      <a:pt x="328" y="208"/>
                    </a:lnTo>
                    <a:lnTo>
                      <a:pt x="320" y="216"/>
                    </a:lnTo>
                    <a:lnTo>
                      <a:pt x="320" y="216"/>
                    </a:lnTo>
                    <a:lnTo>
                      <a:pt x="312" y="216"/>
                    </a:lnTo>
                    <a:lnTo>
                      <a:pt x="312" y="216"/>
                    </a:lnTo>
                    <a:lnTo>
                      <a:pt x="312" y="224"/>
                    </a:lnTo>
                    <a:lnTo>
                      <a:pt x="312" y="224"/>
                    </a:lnTo>
                    <a:lnTo>
                      <a:pt x="320" y="224"/>
                    </a:lnTo>
                    <a:lnTo>
                      <a:pt x="320" y="224"/>
                    </a:lnTo>
                    <a:lnTo>
                      <a:pt x="296" y="240"/>
                    </a:lnTo>
                    <a:lnTo>
                      <a:pt x="296" y="240"/>
                    </a:lnTo>
                    <a:lnTo>
                      <a:pt x="296" y="232"/>
                    </a:lnTo>
                    <a:lnTo>
                      <a:pt x="296" y="232"/>
                    </a:lnTo>
                    <a:lnTo>
                      <a:pt x="288" y="240"/>
                    </a:lnTo>
                    <a:lnTo>
                      <a:pt x="288" y="240"/>
                    </a:lnTo>
                    <a:lnTo>
                      <a:pt x="296" y="248"/>
                    </a:lnTo>
                    <a:lnTo>
                      <a:pt x="296" y="248"/>
                    </a:lnTo>
                    <a:lnTo>
                      <a:pt x="288" y="256"/>
                    </a:lnTo>
                    <a:lnTo>
                      <a:pt x="288" y="256"/>
                    </a:lnTo>
                    <a:lnTo>
                      <a:pt x="280" y="256"/>
                    </a:lnTo>
                    <a:lnTo>
                      <a:pt x="264" y="256"/>
                    </a:lnTo>
                    <a:lnTo>
                      <a:pt x="256" y="256"/>
                    </a:lnTo>
                    <a:lnTo>
                      <a:pt x="248" y="256"/>
                    </a:lnTo>
                    <a:lnTo>
                      <a:pt x="248" y="256"/>
                    </a:lnTo>
                    <a:lnTo>
                      <a:pt x="240" y="272"/>
                    </a:lnTo>
                    <a:lnTo>
                      <a:pt x="240" y="272"/>
                    </a:lnTo>
                    <a:lnTo>
                      <a:pt x="248" y="280"/>
                    </a:lnTo>
                    <a:lnTo>
                      <a:pt x="248" y="280"/>
                    </a:lnTo>
                    <a:lnTo>
                      <a:pt x="240" y="304"/>
                    </a:lnTo>
                    <a:lnTo>
                      <a:pt x="240" y="304"/>
                    </a:lnTo>
                    <a:lnTo>
                      <a:pt x="232" y="304"/>
                    </a:lnTo>
                    <a:lnTo>
                      <a:pt x="224" y="304"/>
                    </a:lnTo>
                    <a:lnTo>
                      <a:pt x="224" y="296"/>
                    </a:lnTo>
                    <a:close/>
                  </a:path>
                </a:pathLst>
              </a:custGeom>
              <a:solidFill>
                <a:schemeClr val="accent1"/>
              </a:solidFill>
              <a:ln w="6350" cmpd="sng">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6D07C"/>
                  </a:solidFill>
                  <a:effectLst/>
                  <a:uLnTx/>
                  <a:uFillTx/>
                  <a:latin typeface="Gotham-Bold" panose="02000804030000020004" pitchFamily="2" charset="0"/>
                  <a:ea typeface="+mn-ea"/>
                  <a:cs typeface="+mn-cs"/>
                </a:endParaRPr>
              </a:p>
            </p:txBody>
          </p:sp>
          <p:sp>
            <p:nvSpPr>
              <p:cNvPr id="65" name="Freeform 112">
                <a:extLst>
                  <a:ext uri="{FF2B5EF4-FFF2-40B4-BE49-F238E27FC236}">
                    <a16:creationId xmlns:a16="http://schemas.microsoft.com/office/drawing/2014/main" id="{30EDECB8-5368-4842-6023-DCD17CE43723}"/>
                  </a:ext>
                </a:extLst>
              </p:cNvPr>
              <p:cNvSpPr>
                <a:spLocks/>
              </p:cNvSpPr>
              <p:nvPr/>
            </p:nvSpPr>
            <p:spPr bwMode="gray">
              <a:xfrm>
                <a:off x="4200" y="2301"/>
                <a:ext cx="711" cy="302"/>
              </a:xfrm>
              <a:custGeom>
                <a:avLst/>
                <a:gdLst>
                  <a:gd name="T0" fmla="*/ 528 w 680"/>
                  <a:gd name="T1" fmla="*/ 296 h 304"/>
                  <a:gd name="T2" fmla="*/ 536 w 680"/>
                  <a:gd name="T3" fmla="*/ 272 h 304"/>
                  <a:gd name="T4" fmla="*/ 536 w 680"/>
                  <a:gd name="T5" fmla="*/ 264 h 304"/>
                  <a:gd name="T6" fmla="*/ 568 w 680"/>
                  <a:gd name="T7" fmla="*/ 216 h 304"/>
                  <a:gd name="T8" fmla="*/ 576 w 680"/>
                  <a:gd name="T9" fmla="*/ 216 h 304"/>
                  <a:gd name="T10" fmla="*/ 616 w 680"/>
                  <a:gd name="T11" fmla="*/ 192 h 304"/>
                  <a:gd name="T12" fmla="*/ 624 w 680"/>
                  <a:gd name="T13" fmla="*/ 184 h 304"/>
                  <a:gd name="T14" fmla="*/ 632 w 680"/>
                  <a:gd name="T15" fmla="*/ 184 h 304"/>
                  <a:gd name="T16" fmla="*/ 648 w 680"/>
                  <a:gd name="T17" fmla="*/ 152 h 304"/>
                  <a:gd name="T18" fmla="*/ 640 w 680"/>
                  <a:gd name="T19" fmla="*/ 160 h 304"/>
                  <a:gd name="T20" fmla="*/ 632 w 680"/>
                  <a:gd name="T21" fmla="*/ 152 h 304"/>
                  <a:gd name="T22" fmla="*/ 608 w 680"/>
                  <a:gd name="T23" fmla="*/ 176 h 304"/>
                  <a:gd name="T24" fmla="*/ 592 w 680"/>
                  <a:gd name="T25" fmla="*/ 160 h 304"/>
                  <a:gd name="T26" fmla="*/ 616 w 680"/>
                  <a:gd name="T27" fmla="*/ 168 h 304"/>
                  <a:gd name="T28" fmla="*/ 616 w 680"/>
                  <a:gd name="T29" fmla="*/ 144 h 304"/>
                  <a:gd name="T30" fmla="*/ 624 w 680"/>
                  <a:gd name="T31" fmla="*/ 144 h 304"/>
                  <a:gd name="T32" fmla="*/ 584 w 680"/>
                  <a:gd name="T33" fmla="*/ 120 h 304"/>
                  <a:gd name="T34" fmla="*/ 608 w 680"/>
                  <a:gd name="T35" fmla="*/ 120 h 304"/>
                  <a:gd name="T36" fmla="*/ 616 w 680"/>
                  <a:gd name="T37" fmla="*/ 112 h 304"/>
                  <a:gd name="T38" fmla="*/ 624 w 680"/>
                  <a:gd name="T39" fmla="*/ 120 h 304"/>
                  <a:gd name="T40" fmla="*/ 632 w 680"/>
                  <a:gd name="T41" fmla="*/ 112 h 304"/>
                  <a:gd name="T42" fmla="*/ 672 w 680"/>
                  <a:gd name="T43" fmla="*/ 88 h 304"/>
                  <a:gd name="T44" fmla="*/ 680 w 680"/>
                  <a:gd name="T45" fmla="*/ 80 h 304"/>
                  <a:gd name="T46" fmla="*/ 672 w 680"/>
                  <a:gd name="T47" fmla="*/ 56 h 304"/>
                  <a:gd name="T48" fmla="*/ 656 w 680"/>
                  <a:gd name="T49" fmla="*/ 72 h 304"/>
                  <a:gd name="T50" fmla="*/ 656 w 680"/>
                  <a:gd name="T51" fmla="*/ 72 h 304"/>
                  <a:gd name="T52" fmla="*/ 632 w 680"/>
                  <a:gd name="T53" fmla="*/ 56 h 304"/>
                  <a:gd name="T54" fmla="*/ 600 w 680"/>
                  <a:gd name="T55" fmla="*/ 72 h 304"/>
                  <a:gd name="T56" fmla="*/ 584 w 680"/>
                  <a:gd name="T57" fmla="*/ 72 h 304"/>
                  <a:gd name="T58" fmla="*/ 592 w 680"/>
                  <a:gd name="T59" fmla="*/ 48 h 304"/>
                  <a:gd name="T60" fmla="*/ 600 w 680"/>
                  <a:gd name="T61" fmla="*/ 56 h 304"/>
                  <a:gd name="T62" fmla="*/ 624 w 680"/>
                  <a:gd name="T63" fmla="*/ 48 h 304"/>
                  <a:gd name="T64" fmla="*/ 608 w 680"/>
                  <a:gd name="T65" fmla="*/ 40 h 304"/>
                  <a:gd name="T66" fmla="*/ 632 w 680"/>
                  <a:gd name="T67" fmla="*/ 48 h 304"/>
                  <a:gd name="T68" fmla="*/ 640 w 680"/>
                  <a:gd name="T69" fmla="*/ 32 h 304"/>
                  <a:gd name="T70" fmla="*/ 640 w 680"/>
                  <a:gd name="T71" fmla="*/ 32 h 304"/>
                  <a:gd name="T72" fmla="*/ 656 w 680"/>
                  <a:gd name="T73" fmla="*/ 32 h 304"/>
                  <a:gd name="T74" fmla="*/ 656 w 680"/>
                  <a:gd name="T75" fmla="*/ 32 h 304"/>
                  <a:gd name="T76" fmla="*/ 640 w 680"/>
                  <a:gd name="T77" fmla="*/ 8 h 304"/>
                  <a:gd name="T78" fmla="*/ 520 w 680"/>
                  <a:gd name="T79" fmla="*/ 24 h 304"/>
                  <a:gd name="T80" fmla="*/ 184 w 680"/>
                  <a:gd name="T81" fmla="*/ 72 h 304"/>
                  <a:gd name="T82" fmla="*/ 184 w 680"/>
                  <a:gd name="T83" fmla="*/ 104 h 304"/>
                  <a:gd name="T84" fmla="*/ 168 w 680"/>
                  <a:gd name="T85" fmla="*/ 128 h 304"/>
                  <a:gd name="T86" fmla="*/ 128 w 680"/>
                  <a:gd name="T87" fmla="*/ 152 h 304"/>
                  <a:gd name="T88" fmla="*/ 96 w 680"/>
                  <a:gd name="T89" fmla="*/ 168 h 304"/>
                  <a:gd name="T90" fmla="*/ 64 w 680"/>
                  <a:gd name="T91" fmla="*/ 192 h 304"/>
                  <a:gd name="T92" fmla="*/ 24 w 680"/>
                  <a:gd name="T93" fmla="*/ 216 h 304"/>
                  <a:gd name="T94" fmla="*/ 0 w 680"/>
                  <a:gd name="T95" fmla="*/ 272 h 304"/>
                  <a:gd name="T96" fmla="*/ 112 w 680"/>
                  <a:gd name="T97" fmla="*/ 248 h 304"/>
                  <a:gd name="T98" fmla="*/ 256 w 680"/>
                  <a:gd name="T99" fmla="*/ 216 h 304"/>
                  <a:gd name="T100" fmla="*/ 288 w 680"/>
                  <a:gd name="T101" fmla="*/ 240 h 304"/>
                  <a:gd name="T102" fmla="*/ 488 w 680"/>
                  <a:gd name="T103"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0" h="304">
                    <a:moveTo>
                      <a:pt x="496" y="296"/>
                    </a:moveTo>
                    <a:lnTo>
                      <a:pt x="512" y="288"/>
                    </a:lnTo>
                    <a:lnTo>
                      <a:pt x="528" y="288"/>
                    </a:lnTo>
                    <a:lnTo>
                      <a:pt x="528" y="296"/>
                    </a:lnTo>
                    <a:lnTo>
                      <a:pt x="528" y="296"/>
                    </a:lnTo>
                    <a:lnTo>
                      <a:pt x="528" y="272"/>
                    </a:lnTo>
                    <a:lnTo>
                      <a:pt x="528" y="272"/>
                    </a:lnTo>
                    <a:lnTo>
                      <a:pt x="536" y="272"/>
                    </a:lnTo>
                    <a:lnTo>
                      <a:pt x="536" y="272"/>
                    </a:lnTo>
                    <a:lnTo>
                      <a:pt x="536" y="288"/>
                    </a:lnTo>
                    <a:lnTo>
                      <a:pt x="536" y="288"/>
                    </a:lnTo>
                    <a:lnTo>
                      <a:pt x="536" y="264"/>
                    </a:lnTo>
                    <a:lnTo>
                      <a:pt x="560" y="232"/>
                    </a:lnTo>
                    <a:lnTo>
                      <a:pt x="568" y="224"/>
                    </a:lnTo>
                    <a:lnTo>
                      <a:pt x="568" y="224"/>
                    </a:lnTo>
                    <a:lnTo>
                      <a:pt x="568" y="216"/>
                    </a:lnTo>
                    <a:lnTo>
                      <a:pt x="568" y="216"/>
                    </a:lnTo>
                    <a:lnTo>
                      <a:pt x="568" y="216"/>
                    </a:lnTo>
                    <a:lnTo>
                      <a:pt x="568" y="216"/>
                    </a:lnTo>
                    <a:lnTo>
                      <a:pt x="576" y="216"/>
                    </a:lnTo>
                    <a:lnTo>
                      <a:pt x="576" y="216"/>
                    </a:lnTo>
                    <a:lnTo>
                      <a:pt x="584" y="208"/>
                    </a:lnTo>
                    <a:lnTo>
                      <a:pt x="600" y="192"/>
                    </a:lnTo>
                    <a:lnTo>
                      <a:pt x="616" y="192"/>
                    </a:lnTo>
                    <a:lnTo>
                      <a:pt x="616" y="192"/>
                    </a:lnTo>
                    <a:lnTo>
                      <a:pt x="616" y="184"/>
                    </a:lnTo>
                    <a:lnTo>
                      <a:pt x="616" y="184"/>
                    </a:lnTo>
                    <a:lnTo>
                      <a:pt x="624" y="184"/>
                    </a:lnTo>
                    <a:lnTo>
                      <a:pt x="624" y="184"/>
                    </a:lnTo>
                    <a:lnTo>
                      <a:pt x="624" y="184"/>
                    </a:lnTo>
                    <a:lnTo>
                      <a:pt x="632" y="184"/>
                    </a:lnTo>
                    <a:lnTo>
                      <a:pt x="632" y="184"/>
                    </a:lnTo>
                    <a:lnTo>
                      <a:pt x="632" y="184"/>
                    </a:lnTo>
                    <a:lnTo>
                      <a:pt x="648" y="168"/>
                    </a:lnTo>
                    <a:lnTo>
                      <a:pt x="648" y="160"/>
                    </a:lnTo>
                    <a:lnTo>
                      <a:pt x="648" y="152"/>
                    </a:lnTo>
                    <a:lnTo>
                      <a:pt x="648" y="152"/>
                    </a:lnTo>
                    <a:lnTo>
                      <a:pt x="640" y="160"/>
                    </a:lnTo>
                    <a:lnTo>
                      <a:pt x="640" y="160"/>
                    </a:lnTo>
                    <a:lnTo>
                      <a:pt x="640" y="160"/>
                    </a:lnTo>
                    <a:lnTo>
                      <a:pt x="640" y="160"/>
                    </a:lnTo>
                    <a:lnTo>
                      <a:pt x="640" y="152"/>
                    </a:lnTo>
                    <a:lnTo>
                      <a:pt x="632" y="152"/>
                    </a:lnTo>
                    <a:lnTo>
                      <a:pt x="632" y="152"/>
                    </a:lnTo>
                    <a:lnTo>
                      <a:pt x="632" y="160"/>
                    </a:lnTo>
                    <a:lnTo>
                      <a:pt x="632" y="160"/>
                    </a:lnTo>
                    <a:lnTo>
                      <a:pt x="624" y="160"/>
                    </a:lnTo>
                    <a:lnTo>
                      <a:pt x="608" y="176"/>
                    </a:lnTo>
                    <a:lnTo>
                      <a:pt x="608" y="176"/>
                    </a:lnTo>
                    <a:lnTo>
                      <a:pt x="600" y="168"/>
                    </a:lnTo>
                    <a:lnTo>
                      <a:pt x="600" y="168"/>
                    </a:lnTo>
                    <a:lnTo>
                      <a:pt x="592" y="160"/>
                    </a:lnTo>
                    <a:lnTo>
                      <a:pt x="592" y="160"/>
                    </a:lnTo>
                    <a:lnTo>
                      <a:pt x="600" y="160"/>
                    </a:lnTo>
                    <a:lnTo>
                      <a:pt x="600" y="168"/>
                    </a:lnTo>
                    <a:lnTo>
                      <a:pt x="616" y="168"/>
                    </a:lnTo>
                    <a:lnTo>
                      <a:pt x="624" y="152"/>
                    </a:lnTo>
                    <a:lnTo>
                      <a:pt x="624" y="152"/>
                    </a:lnTo>
                    <a:lnTo>
                      <a:pt x="624" y="152"/>
                    </a:lnTo>
                    <a:lnTo>
                      <a:pt x="616" y="144"/>
                    </a:lnTo>
                    <a:lnTo>
                      <a:pt x="616" y="144"/>
                    </a:lnTo>
                    <a:lnTo>
                      <a:pt x="616" y="144"/>
                    </a:lnTo>
                    <a:lnTo>
                      <a:pt x="624" y="144"/>
                    </a:lnTo>
                    <a:lnTo>
                      <a:pt x="624" y="144"/>
                    </a:lnTo>
                    <a:lnTo>
                      <a:pt x="624" y="136"/>
                    </a:lnTo>
                    <a:lnTo>
                      <a:pt x="624" y="136"/>
                    </a:lnTo>
                    <a:lnTo>
                      <a:pt x="624" y="128"/>
                    </a:lnTo>
                    <a:lnTo>
                      <a:pt x="584" y="120"/>
                    </a:lnTo>
                    <a:lnTo>
                      <a:pt x="592" y="120"/>
                    </a:lnTo>
                    <a:lnTo>
                      <a:pt x="600" y="120"/>
                    </a:lnTo>
                    <a:lnTo>
                      <a:pt x="608" y="120"/>
                    </a:lnTo>
                    <a:lnTo>
                      <a:pt x="608" y="120"/>
                    </a:lnTo>
                    <a:lnTo>
                      <a:pt x="608" y="120"/>
                    </a:lnTo>
                    <a:lnTo>
                      <a:pt x="608" y="112"/>
                    </a:lnTo>
                    <a:lnTo>
                      <a:pt x="608" y="112"/>
                    </a:lnTo>
                    <a:lnTo>
                      <a:pt x="616" y="112"/>
                    </a:lnTo>
                    <a:lnTo>
                      <a:pt x="616" y="112"/>
                    </a:lnTo>
                    <a:lnTo>
                      <a:pt x="616" y="112"/>
                    </a:lnTo>
                    <a:lnTo>
                      <a:pt x="616" y="112"/>
                    </a:lnTo>
                    <a:lnTo>
                      <a:pt x="624" y="120"/>
                    </a:lnTo>
                    <a:lnTo>
                      <a:pt x="624" y="112"/>
                    </a:lnTo>
                    <a:lnTo>
                      <a:pt x="624" y="112"/>
                    </a:lnTo>
                    <a:lnTo>
                      <a:pt x="632" y="112"/>
                    </a:lnTo>
                    <a:lnTo>
                      <a:pt x="632" y="112"/>
                    </a:lnTo>
                    <a:lnTo>
                      <a:pt x="640" y="120"/>
                    </a:lnTo>
                    <a:lnTo>
                      <a:pt x="656" y="120"/>
                    </a:lnTo>
                    <a:lnTo>
                      <a:pt x="664" y="104"/>
                    </a:lnTo>
                    <a:lnTo>
                      <a:pt x="672" y="88"/>
                    </a:lnTo>
                    <a:lnTo>
                      <a:pt x="672" y="88"/>
                    </a:lnTo>
                    <a:lnTo>
                      <a:pt x="672" y="88"/>
                    </a:lnTo>
                    <a:lnTo>
                      <a:pt x="672" y="88"/>
                    </a:lnTo>
                    <a:lnTo>
                      <a:pt x="680" y="80"/>
                    </a:lnTo>
                    <a:lnTo>
                      <a:pt x="680" y="72"/>
                    </a:lnTo>
                    <a:lnTo>
                      <a:pt x="672" y="56"/>
                    </a:lnTo>
                    <a:lnTo>
                      <a:pt x="672" y="56"/>
                    </a:lnTo>
                    <a:lnTo>
                      <a:pt x="672" y="56"/>
                    </a:lnTo>
                    <a:lnTo>
                      <a:pt x="664" y="56"/>
                    </a:lnTo>
                    <a:lnTo>
                      <a:pt x="656" y="64"/>
                    </a:lnTo>
                    <a:lnTo>
                      <a:pt x="656" y="64"/>
                    </a:lnTo>
                    <a:lnTo>
                      <a:pt x="656" y="72"/>
                    </a:lnTo>
                    <a:lnTo>
                      <a:pt x="656" y="80"/>
                    </a:lnTo>
                    <a:lnTo>
                      <a:pt x="656" y="88"/>
                    </a:lnTo>
                    <a:lnTo>
                      <a:pt x="656" y="88"/>
                    </a:lnTo>
                    <a:lnTo>
                      <a:pt x="656" y="72"/>
                    </a:lnTo>
                    <a:lnTo>
                      <a:pt x="648" y="64"/>
                    </a:lnTo>
                    <a:lnTo>
                      <a:pt x="648" y="56"/>
                    </a:lnTo>
                    <a:lnTo>
                      <a:pt x="640" y="56"/>
                    </a:lnTo>
                    <a:lnTo>
                      <a:pt x="632" y="56"/>
                    </a:lnTo>
                    <a:lnTo>
                      <a:pt x="632" y="64"/>
                    </a:lnTo>
                    <a:lnTo>
                      <a:pt x="616" y="64"/>
                    </a:lnTo>
                    <a:lnTo>
                      <a:pt x="616" y="64"/>
                    </a:lnTo>
                    <a:lnTo>
                      <a:pt x="600" y="72"/>
                    </a:lnTo>
                    <a:lnTo>
                      <a:pt x="592" y="80"/>
                    </a:lnTo>
                    <a:lnTo>
                      <a:pt x="592" y="80"/>
                    </a:lnTo>
                    <a:lnTo>
                      <a:pt x="584" y="80"/>
                    </a:lnTo>
                    <a:lnTo>
                      <a:pt x="584" y="72"/>
                    </a:lnTo>
                    <a:lnTo>
                      <a:pt x="592" y="72"/>
                    </a:lnTo>
                    <a:lnTo>
                      <a:pt x="592" y="64"/>
                    </a:lnTo>
                    <a:lnTo>
                      <a:pt x="592" y="64"/>
                    </a:lnTo>
                    <a:lnTo>
                      <a:pt x="592" y="48"/>
                    </a:lnTo>
                    <a:lnTo>
                      <a:pt x="592" y="48"/>
                    </a:lnTo>
                    <a:lnTo>
                      <a:pt x="592" y="48"/>
                    </a:lnTo>
                    <a:lnTo>
                      <a:pt x="592" y="48"/>
                    </a:lnTo>
                    <a:lnTo>
                      <a:pt x="600" y="56"/>
                    </a:lnTo>
                    <a:lnTo>
                      <a:pt x="608" y="64"/>
                    </a:lnTo>
                    <a:lnTo>
                      <a:pt x="608" y="64"/>
                    </a:lnTo>
                    <a:lnTo>
                      <a:pt x="616" y="56"/>
                    </a:lnTo>
                    <a:lnTo>
                      <a:pt x="624" y="48"/>
                    </a:lnTo>
                    <a:lnTo>
                      <a:pt x="624" y="48"/>
                    </a:lnTo>
                    <a:lnTo>
                      <a:pt x="616" y="48"/>
                    </a:lnTo>
                    <a:lnTo>
                      <a:pt x="608" y="40"/>
                    </a:lnTo>
                    <a:lnTo>
                      <a:pt x="608" y="40"/>
                    </a:lnTo>
                    <a:lnTo>
                      <a:pt x="616" y="40"/>
                    </a:lnTo>
                    <a:lnTo>
                      <a:pt x="616" y="40"/>
                    </a:lnTo>
                    <a:lnTo>
                      <a:pt x="624" y="40"/>
                    </a:lnTo>
                    <a:lnTo>
                      <a:pt x="632" y="48"/>
                    </a:lnTo>
                    <a:lnTo>
                      <a:pt x="632" y="48"/>
                    </a:lnTo>
                    <a:lnTo>
                      <a:pt x="640" y="40"/>
                    </a:lnTo>
                    <a:lnTo>
                      <a:pt x="640" y="40"/>
                    </a:lnTo>
                    <a:lnTo>
                      <a:pt x="640" y="32"/>
                    </a:lnTo>
                    <a:lnTo>
                      <a:pt x="632" y="32"/>
                    </a:lnTo>
                    <a:lnTo>
                      <a:pt x="632" y="24"/>
                    </a:lnTo>
                    <a:lnTo>
                      <a:pt x="632" y="24"/>
                    </a:lnTo>
                    <a:lnTo>
                      <a:pt x="640" y="32"/>
                    </a:lnTo>
                    <a:lnTo>
                      <a:pt x="648" y="32"/>
                    </a:lnTo>
                    <a:lnTo>
                      <a:pt x="648" y="32"/>
                    </a:lnTo>
                    <a:lnTo>
                      <a:pt x="648" y="32"/>
                    </a:lnTo>
                    <a:lnTo>
                      <a:pt x="656" y="32"/>
                    </a:lnTo>
                    <a:lnTo>
                      <a:pt x="664" y="40"/>
                    </a:lnTo>
                    <a:lnTo>
                      <a:pt x="664" y="40"/>
                    </a:lnTo>
                    <a:lnTo>
                      <a:pt x="664" y="40"/>
                    </a:lnTo>
                    <a:lnTo>
                      <a:pt x="656" y="32"/>
                    </a:lnTo>
                    <a:lnTo>
                      <a:pt x="656" y="24"/>
                    </a:lnTo>
                    <a:lnTo>
                      <a:pt x="648" y="8"/>
                    </a:lnTo>
                    <a:lnTo>
                      <a:pt x="648" y="8"/>
                    </a:lnTo>
                    <a:lnTo>
                      <a:pt x="640" y="8"/>
                    </a:lnTo>
                    <a:lnTo>
                      <a:pt x="640" y="8"/>
                    </a:lnTo>
                    <a:lnTo>
                      <a:pt x="632" y="0"/>
                    </a:lnTo>
                    <a:lnTo>
                      <a:pt x="632" y="0"/>
                    </a:lnTo>
                    <a:lnTo>
                      <a:pt x="520" y="24"/>
                    </a:lnTo>
                    <a:lnTo>
                      <a:pt x="320" y="64"/>
                    </a:lnTo>
                    <a:lnTo>
                      <a:pt x="192" y="72"/>
                    </a:lnTo>
                    <a:lnTo>
                      <a:pt x="184" y="72"/>
                    </a:lnTo>
                    <a:lnTo>
                      <a:pt x="184" y="72"/>
                    </a:lnTo>
                    <a:lnTo>
                      <a:pt x="184" y="80"/>
                    </a:lnTo>
                    <a:lnTo>
                      <a:pt x="184" y="88"/>
                    </a:lnTo>
                    <a:lnTo>
                      <a:pt x="192" y="96"/>
                    </a:lnTo>
                    <a:lnTo>
                      <a:pt x="184" y="104"/>
                    </a:lnTo>
                    <a:lnTo>
                      <a:pt x="184" y="104"/>
                    </a:lnTo>
                    <a:lnTo>
                      <a:pt x="176" y="104"/>
                    </a:lnTo>
                    <a:lnTo>
                      <a:pt x="168" y="120"/>
                    </a:lnTo>
                    <a:lnTo>
                      <a:pt x="168" y="128"/>
                    </a:lnTo>
                    <a:lnTo>
                      <a:pt x="168" y="128"/>
                    </a:lnTo>
                    <a:lnTo>
                      <a:pt x="160" y="128"/>
                    </a:lnTo>
                    <a:lnTo>
                      <a:pt x="152" y="128"/>
                    </a:lnTo>
                    <a:lnTo>
                      <a:pt x="128" y="152"/>
                    </a:lnTo>
                    <a:lnTo>
                      <a:pt x="128" y="152"/>
                    </a:lnTo>
                    <a:lnTo>
                      <a:pt x="120" y="144"/>
                    </a:lnTo>
                    <a:lnTo>
                      <a:pt x="112" y="144"/>
                    </a:lnTo>
                    <a:lnTo>
                      <a:pt x="96" y="168"/>
                    </a:lnTo>
                    <a:lnTo>
                      <a:pt x="96" y="176"/>
                    </a:lnTo>
                    <a:lnTo>
                      <a:pt x="96" y="176"/>
                    </a:lnTo>
                    <a:lnTo>
                      <a:pt x="80" y="176"/>
                    </a:lnTo>
                    <a:lnTo>
                      <a:pt x="64" y="192"/>
                    </a:lnTo>
                    <a:lnTo>
                      <a:pt x="56" y="200"/>
                    </a:lnTo>
                    <a:lnTo>
                      <a:pt x="56" y="200"/>
                    </a:lnTo>
                    <a:lnTo>
                      <a:pt x="32" y="200"/>
                    </a:lnTo>
                    <a:lnTo>
                      <a:pt x="24" y="216"/>
                    </a:lnTo>
                    <a:lnTo>
                      <a:pt x="16" y="240"/>
                    </a:lnTo>
                    <a:lnTo>
                      <a:pt x="0" y="240"/>
                    </a:lnTo>
                    <a:lnTo>
                      <a:pt x="0" y="240"/>
                    </a:lnTo>
                    <a:lnTo>
                      <a:pt x="0" y="272"/>
                    </a:lnTo>
                    <a:lnTo>
                      <a:pt x="0" y="272"/>
                    </a:lnTo>
                    <a:lnTo>
                      <a:pt x="96" y="256"/>
                    </a:lnTo>
                    <a:lnTo>
                      <a:pt x="104" y="256"/>
                    </a:lnTo>
                    <a:lnTo>
                      <a:pt x="112" y="248"/>
                    </a:lnTo>
                    <a:lnTo>
                      <a:pt x="152" y="224"/>
                    </a:lnTo>
                    <a:lnTo>
                      <a:pt x="176" y="224"/>
                    </a:lnTo>
                    <a:lnTo>
                      <a:pt x="256" y="216"/>
                    </a:lnTo>
                    <a:lnTo>
                      <a:pt x="256" y="216"/>
                    </a:lnTo>
                    <a:lnTo>
                      <a:pt x="272" y="216"/>
                    </a:lnTo>
                    <a:lnTo>
                      <a:pt x="280" y="224"/>
                    </a:lnTo>
                    <a:lnTo>
                      <a:pt x="288" y="232"/>
                    </a:lnTo>
                    <a:lnTo>
                      <a:pt x="288" y="240"/>
                    </a:lnTo>
                    <a:lnTo>
                      <a:pt x="288" y="240"/>
                    </a:lnTo>
                    <a:lnTo>
                      <a:pt x="376" y="232"/>
                    </a:lnTo>
                    <a:lnTo>
                      <a:pt x="376" y="232"/>
                    </a:lnTo>
                    <a:lnTo>
                      <a:pt x="488" y="304"/>
                    </a:lnTo>
                    <a:lnTo>
                      <a:pt x="488" y="304"/>
                    </a:lnTo>
                    <a:lnTo>
                      <a:pt x="488" y="304"/>
                    </a:lnTo>
                    <a:lnTo>
                      <a:pt x="496" y="296"/>
                    </a:lnTo>
                    <a:close/>
                  </a:path>
                </a:pathLst>
              </a:custGeom>
              <a:solidFill>
                <a:schemeClr val="accent1"/>
              </a:solidFill>
              <a:ln w="6350" cmpd="sng">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6D07C"/>
                  </a:solidFill>
                  <a:effectLst/>
                  <a:uLnTx/>
                  <a:uFillTx/>
                  <a:latin typeface="Gotham-Bold" panose="02000804030000020004" pitchFamily="2" charset="0"/>
                  <a:ea typeface="+mn-ea"/>
                  <a:cs typeface="+mn-cs"/>
                </a:endParaRPr>
              </a:p>
            </p:txBody>
          </p:sp>
          <p:sp>
            <p:nvSpPr>
              <p:cNvPr id="66" name="Freeform 113">
                <a:extLst>
                  <a:ext uri="{FF2B5EF4-FFF2-40B4-BE49-F238E27FC236}">
                    <a16:creationId xmlns:a16="http://schemas.microsoft.com/office/drawing/2014/main" id="{79A4E23E-B0F8-7A7E-FD6F-41D9729E9C43}"/>
                  </a:ext>
                </a:extLst>
              </p:cNvPr>
              <p:cNvSpPr>
                <a:spLocks/>
              </p:cNvSpPr>
              <p:nvPr/>
            </p:nvSpPr>
            <p:spPr bwMode="gray">
              <a:xfrm>
                <a:off x="4216" y="2045"/>
                <a:ext cx="662" cy="359"/>
              </a:xfrm>
              <a:custGeom>
                <a:avLst/>
                <a:gdLst>
                  <a:gd name="T0" fmla="*/ 624 w 632"/>
                  <a:gd name="T1" fmla="*/ 240 h 360"/>
                  <a:gd name="T2" fmla="*/ 632 w 632"/>
                  <a:gd name="T3" fmla="*/ 248 h 360"/>
                  <a:gd name="T4" fmla="*/ 608 w 632"/>
                  <a:gd name="T5" fmla="*/ 216 h 360"/>
                  <a:gd name="T6" fmla="*/ 600 w 632"/>
                  <a:gd name="T7" fmla="*/ 216 h 360"/>
                  <a:gd name="T8" fmla="*/ 592 w 632"/>
                  <a:gd name="T9" fmla="*/ 224 h 360"/>
                  <a:gd name="T10" fmla="*/ 576 w 632"/>
                  <a:gd name="T11" fmla="*/ 224 h 360"/>
                  <a:gd name="T12" fmla="*/ 568 w 632"/>
                  <a:gd name="T13" fmla="*/ 216 h 360"/>
                  <a:gd name="T14" fmla="*/ 536 w 632"/>
                  <a:gd name="T15" fmla="*/ 200 h 360"/>
                  <a:gd name="T16" fmla="*/ 560 w 632"/>
                  <a:gd name="T17" fmla="*/ 200 h 360"/>
                  <a:gd name="T18" fmla="*/ 592 w 632"/>
                  <a:gd name="T19" fmla="*/ 208 h 360"/>
                  <a:gd name="T20" fmla="*/ 560 w 632"/>
                  <a:gd name="T21" fmla="*/ 192 h 360"/>
                  <a:gd name="T22" fmla="*/ 560 w 632"/>
                  <a:gd name="T23" fmla="*/ 184 h 360"/>
                  <a:gd name="T24" fmla="*/ 576 w 632"/>
                  <a:gd name="T25" fmla="*/ 184 h 360"/>
                  <a:gd name="T26" fmla="*/ 568 w 632"/>
                  <a:gd name="T27" fmla="*/ 176 h 360"/>
                  <a:gd name="T28" fmla="*/ 584 w 632"/>
                  <a:gd name="T29" fmla="*/ 168 h 360"/>
                  <a:gd name="T30" fmla="*/ 560 w 632"/>
                  <a:gd name="T31" fmla="*/ 152 h 360"/>
                  <a:gd name="T32" fmla="*/ 520 w 632"/>
                  <a:gd name="T33" fmla="*/ 120 h 360"/>
                  <a:gd name="T34" fmla="*/ 560 w 632"/>
                  <a:gd name="T35" fmla="*/ 152 h 360"/>
                  <a:gd name="T36" fmla="*/ 576 w 632"/>
                  <a:gd name="T37" fmla="*/ 136 h 360"/>
                  <a:gd name="T38" fmla="*/ 568 w 632"/>
                  <a:gd name="T39" fmla="*/ 120 h 360"/>
                  <a:gd name="T40" fmla="*/ 520 w 632"/>
                  <a:gd name="T41" fmla="*/ 104 h 360"/>
                  <a:gd name="T42" fmla="*/ 488 w 632"/>
                  <a:gd name="T43" fmla="*/ 96 h 360"/>
                  <a:gd name="T44" fmla="*/ 488 w 632"/>
                  <a:gd name="T45" fmla="*/ 64 h 360"/>
                  <a:gd name="T46" fmla="*/ 456 w 632"/>
                  <a:gd name="T47" fmla="*/ 24 h 360"/>
                  <a:gd name="T48" fmla="*/ 440 w 632"/>
                  <a:gd name="T49" fmla="*/ 0 h 360"/>
                  <a:gd name="T50" fmla="*/ 432 w 632"/>
                  <a:gd name="T51" fmla="*/ 16 h 360"/>
                  <a:gd name="T52" fmla="*/ 392 w 632"/>
                  <a:gd name="T53" fmla="*/ 8 h 360"/>
                  <a:gd name="T54" fmla="*/ 384 w 632"/>
                  <a:gd name="T55" fmla="*/ 24 h 360"/>
                  <a:gd name="T56" fmla="*/ 368 w 632"/>
                  <a:gd name="T57" fmla="*/ 56 h 360"/>
                  <a:gd name="T58" fmla="*/ 352 w 632"/>
                  <a:gd name="T59" fmla="*/ 72 h 360"/>
                  <a:gd name="T60" fmla="*/ 336 w 632"/>
                  <a:gd name="T61" fmla="*/ 96 h 360"/>
                  <a:gd name="T62" fmla="*/ 304 w 632"/>
                  <a:gd name="T63" fmla="*/ 104 h 360"/>
                  <a:gd name="T64" fmla="*/ 296 w 632"/>
                  <a:gd name="T65" fmla="*/ 128 h 360"/>
                  <a:gd name="T66" fmla="*/ 288 w 632"/>
                  <a:gd name="T67" fmla="*/ 144 h 360"/>
                  <a:gd name="T68" fmla="*/ 280 w 632"/>
                  <a:gd name="T69" fmla="*/ 176 h 360"/>
                  <a:gd name="T70" fmla="*/ 272 w 632"/>
                  <a:gd name="T71" fmla="*/ 208 h 360"/>
                  <a:gd name="T72" fmla="*/ 272 w 632"/>
                  <a:gd name="T73" fmla="*/ 224 h 360"/>
                  <a:gd name="T74" fmla="*/ 256 w 632"/>
                  <a:gd name="T75" fmla="*/ 232 h 360"/>
                  <a:gd name="T76" fmla="*/ 232 w 632"/>
                  <a:gd name="T77" fmla="*/ 240 h 360"/>
                  <a:gd name="T78" fmla="*/ 224 w 632"/>
                  <a:gd name="T79" fmla="*/ 248 h 360"/>
                  <a:gd name="T80" fmla="*/ 192 w 632"/>
                  <a:gd name="T81" fmla="*/ 256 h 360"/>
                  <a:gd name="T82" fmla="*/ 176 w 632"/>
                  <a:gd name="T83" fmla="*/ 272 h 360"/>
                  <a:gd name="T84" fmla="*/ 144 w 632"/>
                  <a:gd name="T85" fmla="*/ 264 h 360"/>
                  <a:gd name="T86" fmla="*/ 120 w 632"/>
                  <a:gd name="T87" fmla="*/ 264 h 360"/>
                  <a:gd name="T88" fmla="*/ 88 w 632"/>
                  <a:gd name="T89" fmla="*/ 288 h 360"/>
                  <a:gd name="T90" fmla="*/ 56 w 632"/>
                  <a:gd name="T91" fmla="*/ 320 h 360"/>
                  <a:gd name="T92" fmla="*/ 0 w 632"/>
                  <a:gd name="T93" fmla="*/ 360 h 360"/>
                  <a:gd name="T94" fmla="*/ 160 w 632"/>
                  <a:gd name="T95" fmla="*/ 328 h 360"/>
                  <a:gd name="T96" fmla="*/ 616 w 632"/>
                  <a:gd name="T97" fmla="*/ 256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2" h="360">
                    <a:moveTo>
                      <a:pt x="624" y="256"/>
                    </a:moveTo>
                    <a:lnTo>
                      <a:pt x="624" y="256"/>
                    </a:lnTo>
                    <a:lnTo>
                      <a:pt x="624" y="240"/>
                    </a:lnTo>
                    <a:lnTo>
                      <a:pt x="624" y="240"/>
                    </a:lnTo>
                    <a:lnTo>
                      <a:pt x="624" y="240"/>
                    </a:lnTo>
                    <a:lnTo>
                      <a:pt x="632" y="256"/>
                    </a:lnTo>
                    <a:lnTo>
                      <a:pt x="632" y="256"/>
                    </a:lnTo>
                    <a:lnTo>
                      <a:pt x="632" y="248"/>
                    </a:lnTo>
                    <a:lnTo>
                      <a:pt x="632" y="248"/>
                    </a:lnTo>
                    <a:lnTo>
                      <a:pt x="616" y="216"/>
                    </a:lnTo>
                    <a:lnTo>
                      <a:pt x="616" y="216"/>
                    </a:lnTo>
                    <a:lnTo>
                      <a:pt x="608" y="216"/>
                    </a:lnTo>
                    <a:lnTo>
                      <a:pt x="608" y="216"/>
                    </a:lnTo>
                    <a:lnTo>
                      <a:pt x="608" y="216"/>
                    </a:lnTo>
                    <a:lnTo>
                      <a:pt x="608" y="216"/>
                    </a:lnTo>
                    <a:lnTo>
                      <a:pt x="600" y="216"/>
                    </a:lnTo>
                    <a:lnTo>
                      <a:pt x="600" y="216"/>
                    </a:lnTo>
                    <a:lnTo>
                      <a:pt x="592" y="216"/>
                    </a:lnTo>
                    <a:lnTo>
                      <a:pt x="592" y="224"/>
                    </a:lnTo>
                    <a:lnTo>
                      <a:pt x="592" y="224"/>
                    </a:lnTo>
                    <a:lnTo>
                      <a:pt x="592" y="224"/>
                    </a:lnTo>
                    <a:lnTo>
                      <a:pt x="592" y="224"/>
                    </a:lnTo>
                    <a:lnTo>
                      <a:pt x="584" y="224"/>
                    </a:lnTo>
                    <a:lnTo>
                      <a:pt x="576" y="224"/>
                    </a:lnTo>
                    <a:lnTo>
                      <a:pt x="576" y="224"/>
                    </a:lnTo>
                    <a:lnTo>
                      <a:pt x="576" y="216"/>
                    </a:lnTo>
                    <a:lnTo>
                      <a:pt x="568" y="216"/>
                    </a:lnTo>
                    <a:lnTo>
                      <a:pt x="568" y="216"/>
                    </a:lnTo>
                    <a:lnTo>
                      <a:pt x="560" y="208"/>
                    </a:lnTo>
                    <a:lnTo>
                      <a:pt x="560" y="208"/>
                    </a:lnTo>
                    <a:lnTo>
                      <a:pt x="544" y="200"/>
                    </a:lnTo>
                    <a:lnTo>
                      <a:pt x="536" y="200"/>
                    </a:lnTo>
                    <a:lnTo>
                      <a:pt x="520" y="200"/>
                    </a:lnTo>
                    <a:lnTo>
                      <a:pt x="520" y="200"/>
                    </a:lnTo>
                    <a:lnTo>
                      <a:pt x="528" y="192"/>
                    </a:lnTo>
                    <a:lnTo>
                      <a:pt x="560" y="200"/>
                    </a:lnTo>
                    <a:lnTo>
                      <a:pt x="560" y="200"/>
                    </a:lnTo>
                    <a:lnTo>
                      <a:pt x="584" y="216"/>
                    </a:lnTo>
                    <a:lnTo>
                      <a:pt x="584" y="216"/>
                    </a:lnTo>
                    <a:lnTo>
                      <a:pt x="592" y="208"/>
                    </a:lnTo>
                    <a:lnTo>
                      <a:pt x="592" y="208"/>
                    </a:lnTo>
                    <a:lnTo>
                      <a:pt x="576" y="192"/>
                    </a:lnTo>
                    <a:lnTo>
                      <a:pt x="560" y="192"/>
                    </a:lnTo>
                    <a:lnTo>
                      <a:pt x="560" y="192"/>
                    </a:lnTo>
                    <a:lnTo>
                      <a:pt x="544" y="176"/>
                    </a:lnTo>
                    <a:lnTo>
                      <a:pt x="544" y="176"/>
                    </a:lnTo>
                    <a:lnTo>
                      <a:pt x="544" y="176"/>
                    </a:lnTo>
                    <a:lnTo>
                      <a:pt x="560" y="184"/>
                    </a:lnTo>
                    <a:lnTo>
                      <a:pt x="568" y="192"/>
                    </a:lnTo>
                    <a:lnTo>
                      <a:pt x="568" y="192"/>
                    </a:lnTo>
                    <a:lnTo>
                      <a:pt x="576" y="184"/>
                    </a:lnTo>
                    <a:lnTo>
                      <a:pt x="576" y="184"/>
                    </a:lnTo>
                    <a:lnTo>
                      <a:pt x="568" y="184"/>
                    </a:lnTo>
                    <a:lnTo>
                      <a:pt x="568" y="184"/>
                    </a:lnTo>
                    <a:lnTo>
                      <a:pt x="568" y="176"/>
                    </a:lnTo>
                    <a:lnTo>
                      <a:pt x="568" y="176"/>
                    </a:lnTo>
                    <a:lnTo>
                      <a:pt x="584" y="176"/>
                    </a:lnTo>
                    <a:lnTo>
                      <a:pt x="584" y="176"/>
                    </a:lnTo>
                    <a:lnTo>
                      <a:pt x="584" y="168"/>
                    </a:lnTo>
                    <a:lnTo>
                      <a:pt x="584" y="168"/>
                    </a:lnTo>
                    <a:lnTo>
                      <a:pt x="576" y="160"/>
                    </a:lnTo>
                    <a:lnTo>
                      <a:pt x="576" y="152"/>
                    </a:lnTo>
                    <a:lnTo>
                      <a:pt x="576" y="152"/>
                    </a:lnTo>
                    <a:lnTo>
                      <a:pt x="560" y="152"/>
                    </a:lnTo>
                    <a:lnTo>
                      <a:pt x="560" y="152"/>
                    </a:lnTo>
                    <a:lnTo>
                      <a:pt x="536" y="136"/>
                    </a:lnTo>
                    <a:lnTo>
                      <a:pt x="536" y="136"/>
                    </a:lnTo>
                    <a:lnTo>
                      <a:pt x="520" y="120"/>
                    </a:lnTo>
                    <a:lnTo>
                      <a:pt x="520" y="120"/>
                    </a:lnTo>
                    <a:lnTo>
                      <a:pt x="544" y="136"/>
                    </a:lnTo>
                    <a:lnTo>
                      <a:pt x="560" y="152"/>
                    </a:lnTo>
                    <a:lnTo>
                      <a:pt x="560" y="152"/>
                    </a:lnTo>
                    <a:lnTo>
                      <a:pt x="568" y="152"/>
                    </a:lnTo>
                    <a:lnTo>
                      <a:pt x="568" y="152"/>
                    </a:lnTo>
                    <a:lnTo>
                      <a:pt x="576" y="136"/>
                    </a:lnTo>
                    <a:lnTo>
                      <a:pt x="576" y="136"/>
                    </a:lnTo>
                    <a:lnTo>
                      <a:pt x="576" y="128"/>
                    </a:lnTo>
                    <a:lnTo>
                      <a:pt x="576" y="120"/>
                    </a:lnTo>
                    <a:lnTo>
                      <a:pt x="576" y="120"/>
                    </a:lnTo>
                    <a:lnTo>
                      <a:pt x="568" y="120"/>
                    </a:lnTo>
                    <a:lnTo>
                      <a:pt x="552" y="112"/>
                    </a:lnTo>
                    <a:lnTo>
                      <a:pt x="536" y="104"/>
                    </a:lnTo>
                    <a:lnTo>
                      <a:pt x="536" y="104"/>
                    </a:lnTo>
                    <a:lnTo>
                      <a:pt x="520" y="104"/>
                    </a:lnTo>
                    <a:lnTo>
                      <a:pt x="504" y="96"/>
                    </a:lnTo>
                    <a:lnTo>
                      <a:pt x="504" y="88"/>
                    </a:lnTo>
                    <a:lnTo>
                      <a:pt x="504" y="88"/>
                    </a:lnTo>
                    <a:lnTo>
                      <a:pt x="488" y="96"/>
                    </a:lnTo>
                    <a:lnTo>
                      <a:pt x="480" y="96"/>
                    </a:lnTo>
                    <a:lnTo>
                      <a:pt x="480" y="80"/>
                    </a:lnTo>
                    <a:lnTo>
                      <a:pt x="480" y="72"/>
                    </a:lnTo>
                    <a:lnTo>
                      <a:pt x="488" y="64"/>
                    </a:lnTo>
                    <a:lnTo>
                      <a:pt x="496" y="56"/>
                    </a:lnTo>
                    <a:lnTo>
                      <a:pt x="496" y="40"/>
                    </a:lnTo>
                    <a:lnTo>
                      <a:pt x="480" y="24"/>
                    </a:lnTo>
                    <a:lnTo>
                      <a:pt x="456" y="24"/>
                    </a:lnTo>
                    <a:lnTo>
                      <a:pt x="456" y="16"/>
                    </a:lnTo>
                    <a:lnTo>
                      <a:pt x="456" y="8"/>
                    </a:lnTo>
                    <a:lnTo>
                      <a:pt x="456" y="0"/>
                    </a:lnTo>
                    <a:lnTo>
                      <a:pt x="440" y="0"/>
                    </a:lnTo>
                    <a:lnTo>
                      <a:pt x="432" y="8"/>
                    </a:lnTo>
                    <a:lnTo>
                      <a:pt x="432" y="8"/>
                    </a:lnTo>
                    <a:lnTo>
                      <a:pt x="432" y="8"/>
                    </a:lnTo>
                    <a:lnTo>
                      <a:pt x="432" y="16"/>
                    </a:lnTo>
                    <a:lnTo>
                      <a:pt x="432" y="16"/>
                    </a:lnTo>
                    <a:lnTo>
                      <a:pt x="424" y="16"/>
                    </a:lnTo>
                    <a:lnTo>
                      <a:pt x="400" y="8"/>
                    </a:lnTo>
                    <a:lnTo>
                      <a:pt x="392" y="8"/>
                    </a:lnTo>
                    <a:lnTo>
                      <a:pt x="384" y="0"/>
                    </a:lnTo>
                    <a:lnTo>
                      <a:pt x="384" y="0"/>
                    </a:lnTo>
                    <a:lnTo>
                      <a:pt x="384" y="24"/>
                    </a:lnTo>
                    <a:lnTo>
                      <a:pt x="384" y="24"/>
                    </a:lnTo>
                    <a:lnTo>
                      <a:pt x="376" y="32"/>
                    </a:lnTo>
                    <a:lnTo>
                      <a:pt x="376" y="40"/>
                    </a:lnTo>
                    <a:lnTo>
                      <a:pt x="368" y="56"/>
                    </a:lnTo>
                    <a:lnTo>
                      <a:pt x="368" y="56"/>
                    </a:lnTo>
                    <a:lnTo>
                      <a:pt x="360" y="56"/>
                    </a:lnTo>
                    <a:lnTo>
                      <a:pt x="360" y="64"/>
                    </a:lnTo>
                    <a:lnTo>
                      <a:pt x="360" y="72"/>
                    </a:lnTo>
                    <a:lnTo>
                      <a:pt x="352" y="72"/>
                    </a:lnTo>
                    <a:lnTo>
                      <a:pt x="344" y="72"/>
                    </a:lnTo>
                    <a:lnTo>
                      <a:pt x="336" y="72"/>
                    </a:lnTo>
                    <a:lnTo>
                      <a:pt x="336" y="88"/>
                    </a:lnTo>
                    <a:lnTo>
                      <a:pt x="336" y="96"/>
                    </a:lnTo>
                    <a:lnTo>
                      <a:pt x="336" y="104"/>
                    </a:lnTo>
                    <a:lnTo>
                      <a:pt x="336" y="112"/>
                    </a:lnTo>
                    <a:lnTo>
                      <a:pt x="320" y="112"/>
                    </a:lnTo>
                    <a:lnTo>
                      <a:pt x="304" y="104"/>
                    </a:lnTo>
                    <a:lnTo>
                      <a:pt x="296" y="104"/>
                    </a:lnTo>
                    <a:lnTo>
                      <a:pt x="296" y="112"/>
                    </a:lnTo>
                    <a:lnTo>
                      <a:pt x="296" y="120"/>
                    </a:lnTo>
                    <a:lnTo>
                      <a:pt x="296" y="128"/>
                    </a:lnTo>
                    <a:lnTo>
                      <a:pt x="296" y="128"/>
                    </a:lnTo>
                    <a:lnTo>
                      <a:pt x="296" y="136"/>
                    </a:lnTo>
                    <a:lnTo>
                      <a:pt x="288" y="144"/>
                    </a:lnTo>
                    <a:lnTo>
                      <a:pt x="288" y="144"/>
                    </a:lnTo>
                    <a:lnTo>
                      <a:pt x="288" y="152"/>
                    </a:lnTo>
                    <a:lnTo>
                      <a:pt x="288" y="168"/>
                    </a:lnTo>
                    <a:lnTo>
                      <a:pt x="288" y="168"/>
                    </a:lnTo>
                    <a:lnTo>
                      <a:pt x="280" y="176"/>
                    </a:lnTo>
                    <a:lnTo>
                      <a:pt x="272" y="192"/>
                    </a:lnTo>
                    <a:lnTo>
                      <a:pt x="272" y="200"/>
                    </a:lnTo>
                    <a:lnTo>
                      <a:pt x="272" y="208"/>
                    </a:lnTo>
                    <a:lnTo>
                      <a:pt x="272" y="208"/>
                    </a:lnTo>
                    <a:lnTo>
                      <a:pt x="272" y="208"/>
                    </a:lnTo>
                    <a:lnTo>
                      <a:pt x="264" y="216"/>
                    </a:lnTo>
                    <a:lnTo>
                      <a:pt x="264" y="216"/>
                    </a:lnTo>
                    <a:lnTo>
                      <a:pt x="272" y="224"/>
                    </a:lnTo>
                    <a:lnTo>
                      <a:pt x="272" y="224"/>
                    </a:lnTo>
                    <a:lnTo>
                      <a:pt x="256" y="232"/>
                    </a:lnTo>
                    <a:lnTo>
                      <a:pt x="256" y="232"/>
                    </a:lnTo>
                    <a:lnTo>
                      <a:pt x="256" y="232"/>
                    </a:lnTo>
                    <a:lnTo>
                      <a:pt x="240" y="232"/>
                    </a:lnTo>
                    <a:lnTo>
                      <a:pt x="240" y="240"/>
                    </a:lnTo>
                    <a:lnTo>
                      <a:pt x="240" y="240"/>
                    </a:lnTo>
                    <a:lnTo>
                      <a:pt x="232" y="240"/>
                    </a:lnTo>
                    <a:lnTo>
                      <a:pt x="224" y="240"/>
                    </a:lnTo>
                    <a:lnTo>
                      <a:pt x="224" y="248"/>
                    </a:lnTo>
                    <a:lnTo>
                      <a:pt x="224" y="248"/>
                    </a:lnTo>
                    <a:lnTo>
                      <a:pt x="224" y="248"/>
                    </a:lnTo>
                    <a:lnTo>
                      <a:pt x="216" y="256"/>
                    </a:lnTo>
                    <a:lnTo>
                      <a:pt x="208" y="256"/>
                    </a:lnTo>
                    <a:lnTo>
                      <a:pt x="200" y="256"/>
                    </a:lnTo>
                    <a:lnTo>
                      <a:pt x="192" y="256"/>
                    </a:lnTo>
                    <a:lnTo>
                      <a:pt x="192" y="256"/>
                    </a:lnTo>
                    <a:lnTo>
                      <a:pt x="192" y="256"/>
                    </a:lnTo>
                    <a:lnTo>
                      <a:pt x="184" y="256"/>
                    </a:lnTo>
                    <a:lnTo>
                      <a:pt x="176" y="272"/>
                    </a:lnTo>
                    <a:lnTo>
                      <a:pt x="168" y="272"/>
                    </a:lnTo>
                    <a:lnTo>
                      <a:pt x="160" y="264"/>
                    </a:lnTo>
                    <a:lnTo>
                      <a:pt x="160" y="264"/>
                    </a:lnTo>
                    <a:lnTo>
                      <a:pt x="144" y="264"/>
                    </a:lnTo>
                    <a:lnTo>
                      <a:pt x="136" y="248"/>
                    </a:lnTo>
                    <a:lnTo>
                      <a:pt x="136" y="240"/>
                    </a:lnTo>
                    <a:lnTo>
                      <a:pt x="136" y="240"/>
                    </a:lnTo>
                    <a:lnTo>
                      <a:pt x="120" y="264"/>
                    </a:lnTo>
                    <a:lnTo>
                      <a:pt x="120" y="256"/>
                    </a:lnTo>
                    <a:lnTo>
                      <a:pt x="120" y="264"/>
                    </a:lnTo>
                    <a:lnTo>
                      <a:pt x="112" y="272"/>
                    </a:lnTo>
                    <a:lnTo>
                      <a:pt x="88" y="288"/>
                    </a:lnTo>
                    <a:lnTo>
                      <a:pt x="88" y="296"/>
                    </a:lnTo>
                    <a:lnTo>
                      <a:pt x="80" y="304"/>
                    </a:lnTo>
                    <a:lnTo>
                      <a:pt x="72" y="320"/>
                    </a:lnTo>
                    <a:lnTo>
                      <a:pt x="56" y="320"/>
                    </a:lnTo>
                    <a:lnTo>
                      <a:pt x="56" y="328"/>
                    </a:lnTo>
                    <a:lnTo>
                      <a:pt x="40" y="344"/>
                    </a:lnTo>
                    <a:lnTo>
                      <a:pt x="16" y="352"/>
                    </a:lnTo>
                    <a:lnTo>
                      <a:pt x="0" y="360"/>
                    </a:lnTo>
                    <a:lnTo>
                      <a:pt x="0" y="360"/>
                    </a:lnTo>
                    <a:lnTo>
                      <a:pt x="152" y="336"/>
                    </a:lnTo>
                    <a:lnTo>
                      <a:pt x="160" y="328"/>
                    </a:lnTo>
                    <a:lnTo>
                      <a:pt x="160" y="328"/>
                    </a:lnTo>
                    <a:lnTo>
                      <a:pt x="168" y="328"/>
                    </a:lnTo>
                    <a:lnTo>
                      <a:pt x="240" y="328"/>
                    </a:lnTo>
                    <a:lnTo>
                      <a:pt x="448" y="296"/>
                    </a:lnTo>
                    <a:lnTo>
                      <a:pt x="616" y="256"/>
                    </a:lnTo>
                    <a:lnTo>
                      <a:pt x="624" y="256"/>
                    </a:lnTo>
                    <a:close/>
                  </a:path>
                </a:pathLst>
              </a:custGeom>
              <a:solidFill>
                <a:srgbClr val="CDCDCD"/>
              </a:solidFill>
              <a:ln w="6350" cmpd="sng">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Gotham-Bold" panose="02000804030000020004" pitchFamily="2" charset="0"/>
                  <a:ea typeface="+mn-ea"/>
                  <a:cs typeface="+mn-cs"/>
                </a:endParaRPr>
              </a:p>
            </p:txBody>
          </p:sp>
          <p:sp>
            <p:nvSpPr>
              <p:cNvPr id="67" name="Freeform 114">
                <a:extLst>
                  <a:ext uri="{FF2B5EF4-FFF2-40B4-BE49-F238E27FC236}">
                    <a16:creationId xmlns:a16="http://schemas.microsoft.com/office/drawing/2014/main" id="{1095CFC4-3A0B-8FC0-4F83-12D0EEA013C8}"/>
                  </a:ext>
                </a:extLst>
              </p:cNvPr>
              <p:cNvSpPr>
                <a:spLocks/>
              </p:cNvSpPr>
              <p:nvPr/>
            </p:nvSpPr>
            <p:spPr bwMode="gray">
              <a:xfrm>
                <a:off x="4527" y="1974"/>
                <a:ext cx="376" cy="183"/>
              </a:xfrm>
              <a:custGeom>
                <a:avLst/>
                <a:gdLst>
                  <a:gd name="T0" fmla="*/ 200 w 360"/>
                  <a:gd name="T1" fmla="*/ 120 h 184"/>
                  <a:gd name="T2" fmla="*/ 200 w 360"/>
                  <a:gd name="T3" fmla="*/ 160 h 184"/>
                  <a:gd name="T4" fmla="*/ 208 w 360"/>
                  <a:gd name="T5" fmla="*/ 152 h 184"/>
                  <a:gd name="T6" fmla="*/ 224 w 360"/>
                  <a:gd name="T7" fmla="*/ 160 h 184"/>
                  <a:gd name="T8" fmla="*/ 232 w 360"/>
                  <a:gd name="T9" fmla="*/ 168 h 184"/>
                  <a:gd name="T10" fmla="*/ 264 w 360"/>
                  <a:gd name="T11" fmla="*/ 176 h 184"/>
                  <a:gd name="T12" fmla="*/ 272 w 360"/>
                  <a:gd name="T13" fmla="*/ 176 h 184"/>
                  <a:gd name="T14" fmla="*/ 248 w 360"/>
                  <a:gd name="T15" fmla="*/ 160 h 184"/>
                  <a:gd name="T16" fmla="*/ 232 w 360"/>
                  <a:gd name="T17" fmla="*/ 136 h 184"/>
                  <a:gd name="T18" fmla="*/ 256 w 360"/>
                  <a:gd name="T19" fmla="*/ 152 h 184"/>
                  <a:gd name="T20" fmla="*/ 240 w 360"/>
                  <a:gd name="T21" fmla="*/ 120 h 184"/>
                  <a:gd name="T22" fmla="*/ 232 w 360"/>
                  <a:gd name="T23" fmla="*/ 64 h 184"/>
                  <a:gd name="T24" fmla="*/ 240 w 360"/>
                  <a:gd name="T25" fmla="*/ 64 h 184"/>
                  <a:gd name="T26" fmla="*/ 240 w 360"/>
                  <a:gd name="T27" fmla="*/ 48 h 184"/>
                  <a:gd name="T28" fmla="*/ 248 w 360"/>
                  <a:gd name="T29" fmla="*/ 48 h 184"/>
                  <a:gd name="T30" fmla="*/ 256 w 360"/>
                  <a:gd name="T31" fmla="*/ 40 h 184"/>
                  <a:gd name="T32" fmla="*/ 264 w 360"/>
                  <a:gd name="T33" fmla="*/ 24 h 184"/>
                  <a:gd name="T34" fmla="*/ 264 w 360"/>
                  <a:gd name="T35" fmla="*/ 32 h 184"/>
                  <a:gd name="T36" fmla="*/ 272 w 360"/>
                  <a:gd name="T37" fmla="*/ 32 h 184"/>
                  <a:gd name="T38" fmla="*/ 256 w 360"/>
                  <a:gd name="T39" fmla="*/ 48 h 184"/>
                  <a:gd name="T40" fmla="*/ 256 w 360"/>
                  <a:gd name="T41" fmla="*/ 80 h 184"/>
                  <a:gd name="T42" fmla="*/ 272 w 360"/>
                  <a:gd name="T43" fmla="*/ 72 h 184"/>
                  <a:gd name="T44" fmla="*/ 264 w 360"/>
                  <a:gd name="T45" fmla="*/ 96 h 184"/>
                  <a:gd name="T46" fmla="*/ 272 w 360"/>
                  <a:gd name="T47" fmla="*/ 120 h 184"/>
                  <a:gd name="T48" fmla="*/ 264 w 360"/>
                  <a:gd name="T49" fmla="*/ 128 h 184"/>
                  <a:gd name="T50" fmla="*/ 272 w 360"/>
                  <a:gd name="T51" fmla="*/ 128 h 184"/>
                  <a:gd name="T52" fmla="*/ 272 w 360"/>
                  <a:gd name="T53" fmla="*/ 152 h 184"/>
                  <a:gd name="T54" fmla="*/ 280 w 360"/>
                  <a:gd name="T55" fmla="*/ 152 h 184"/>
                  <a:gd name="T56" fmla="*/ 288 w 360"/>
                  <a:gd name="T57" fmla="*/ 152 h 184"/>
                  <a:gd name="T58" fmla="*/ 288 w 360"/>
                  <a:gd name="T59" fmla="*/ 144 h 184"/>
                  <a:gd name="T60" fmla="*/ 296 w 360"/>
                  <a:gd name="T61" fmla="*/ 152 h 184"/>
                  <a:gd name="T62" fmla="*/ 296 w 360"/>
                  <a:gd name="T63" fmla="*/ 160 h 184"/>
                  <a:gd name="T64" fmla="*/ 304 w 360"/>
                  <a:gd name="T65" fmla="*/ 160 h 184"/>
                  <a:gd name="T66" fmla="*/ 304 w 360"/>
                  <a:gd name="T67" fmla="*/ 176 h 184"/>
                  <a:gd name="T68" fmla="*/ 320 w 360"/>
                  <a:gd name="T69" fmla="*/ 184 h 184"/>
                  <a:gd name="T70" fmla="*/ 344 w 360"/>
                  <a:gd name="T71" fmla="*/ 168 h 184"/>
                  <a:gd name="T72" fmla="*/ 344 w 360"/>
                  <a:gd name="T73" fmla="*/ 144 h 184"/>
                  <a:gd name="T74" fmla="*/ 360 w 360"/>
                  <a:gd name="T75" fmla="*/ 120 h 184"/>
                  <a:gd name="T76" fmla="*/ 352 w 360"/>
                  <a:gd name="T77" fmla="*/ 176 h 184"/>
                  <a:gd name="T78" fmla="*/ 360 w 360"/>
                  <a:gd name="T79" fmla="*/ 168 h 184"/>
                  <a:gd name="T80" fmla="*/ 312 w 360"/>
                  <a:gd name="T81" fmla="*/ 128 h 184"/>
                  <a:gd name="T82" fmla="*/ 0 w 360"/>
                  <a:gd name="T83" fmla="*/ 56 h 184"/>
                  <a:gd name="T84" fmla="*/ 32 w 360"/>
                  <a:gd name="T85" fmla="*/ 80 h 184"/>
                  <a:gd name="T86" fmla="*/ 48 w 360"/>
                  <a:gd name="T87" fmla="*/ 72 h 184"/>
                  <a:gd name="T88" fmla="*/ 72 w 360"/>
                  <a:gd name="T89" fmla="*/ 64 h 184"/>
                  <a:gd name="T90" fmla="*/ 104 w 360"/>
                  <a:gd name="T91" fmla="*/ 48 h 184"/>
                  <a:gd name="T92" fmla="*/ 128 w 360"/>
                  <a:gd name="T93" fmla="*/ 48 h 184"/>
                  <a:gd name="T94" fmla="*/ 144 w 360"/>
                  <a:gd name="T95" fmla="*/ 64 h 184"/>
                  <a:gd name="T96" fmla="*/ 160 w 360"/>
                  <a:gd name="T97" fmla="*/ 72 h 184"/>
                  <a:gd name="T98" fmla="*/ 160 w 360"/>
                  <a:gd name="T99" fmla="*/ 96 h 184"/>
                  <a:gd name="T100" fmla="*/ 192 w 360"/>
                  <a:gd name="T101" fmla="*/ 10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0" h="184">
                    <a:moveTo>
                      <a:pt x="208" y="104"/>
                    </a:moveTo>
                    <a:lnTo>
                      <a:pt x="208" y="104"/>
                    </a:lnTo>
                    <a:lnTo>
                      <a:pt x="200" y="120"/>
                    </a:lnTo>
                    <a:lnTo>
                      <a:pt x="200" y="120"/>
                    </a:lnTo>
                    <a:lnTo>
                      <a:pt x="192" y="152"/>
                    </a:lnTo>
                    <a:lnTo>
                      <a:pt x="192" y="152"/>
                    </a:lnTo>
                    <a:lnTo>
                      <a:pt x="192" y="160"/>
                    </a:lnTo>
                    <a:lnTo>
                      <a:pt x="200" y="160"/>
                    </a:lnTo>
                    <a:lnTo>
                      <a:pt x="200" y="152"/>
                    </a:lnTo>
                    <a:lnTo>
                      <a:pt x="208" y="152"/>
                    </a:lnTo>
                    <a:lnTo>
                      <a:pt x="208" y="152"/>
                    </a:lnTo>
                    <a:lnTo>
                      <a:pt x="208" y="152"/>
                    </a:lnTo>
                    <a:lnTo>
                      <a:pt x="208" y="160"/>
                    </a:lnTo>
                    <a:lnTo>
                      <a:pt x="224" y="168"/>
                    </a:lnTo>
                    <a:lnTo>
                      <a:pt x="224" y="168"/>
                    </a:lnTo>
                    <a:lnTo>
                      <a:pt x="224" y="160"/>
                    </a:lnTo>
                    <a:lnTo>
                      <a:pt x="224" y="160"/>
                    </a:lnTo>
                    <a:lnTo>
                      <a:pt x="224" y="160"/>
                    </a:lnTo>
                    <a:lnTo>
                      <a:pt x="224" y="160"/>
                    </a:lnTo>
                    <a:lnTo>
                      <a:pt x="232" y="168"/>
                    </a:lnTo>
                    <a:lnTo>
                      <a:pt x="232" y="168"/>
                    </a:lnTo>
                    <a:lnTo>
                      <a:pt x="240" y="168"/>
                    </a:lnTo>
                    <a:lnTo>
                      <a:pt x="248" y="168"/>
                    </a:lnTo>
                    <a:lnTo>
                      <a:pt x="264" y="176"/>
                    </a:lnTo>
                    <a:lnTo>
                      <a:pt x="264" y="184"/>
                    </a:lnTo>
                    <a:lnTo>
                      <a:pt x="264" y="184"/>
                    </a:lnTo>
                    <a:lnTo>
                      <a:pt x="272" y="176"/>
                    </a:lnTo>
                    <a:lnTo>
                      <a:pt x="272" y="176"/>
                    </a:lnTo>
                    <a:lnTo>
                      <a:pt x="264" y="168"/>
                    </a:lnTo>
                    <a:lnTo>
                      <a:pt x="264" y="160"/>
                    </a:lnTo>
                    <a:lnTo>
                      <a:pt x="264" y="160"/>
                    </a:lnTo>
                    <a:lnTo>
                      <a:pt x="248" y="160"/>
                    </a:lnTo>
                    <a:lnTo>
                      <a:pt x="240" y="152"/>
                    </a:lnTo>
                    <a:lnTo>
                      <a:pt x="232" y="144"/>
                    </a:lnTo>
                    <a:lnTo>
                      <a:pt x="232" y="136"/>
                    </a:lnTo>
                    <a:lnTo>
                      <a:pt x="232" y="136"/>
                    </a:lnTo>
                    <a:lnTo>
                      <a:pt x="240" y="144"/>
                    </a:lnTo>
                    <a:lnTo>
                      <a:pt x="248" y="152"/>
                    </a:lnTo>
                    <a:lnTo>
                      <a:pt x="256" y="152"/>
                    </a:lnTo>
                    <a:lnTo>
                      <a:pt x="256" y="152"/>
                    </a:lnTo>
                    <a:lnTo>
                      <a:pt x="256" y="152"/>
                    </a:lnTo>
                    <a:lnTo>
                      <a:pt x="256" y="144"/>
                    </a:lnTo>
                    <a:lnTo>
                      <a:pt x="248" y="136"/>
                    </a:lnTo>
                    <a:lnTo>
                      <a:pt x="240" y="120"/>
                    </a:lnTo>
                    <a:lnTo>
                      <a:pt x="240" y="104"/>
                    </a:lnTo>
                    <a:lnTo>
                      <a:pt x="240" y="96"/>
                    </a:lnTo>
                    <a:lnTo>
                      <a:pt x="240" y="80"/>
                    </a:lnTo>
                    <a:lnTo>
                      <a:pt x="232" y="64"/>
                    </a:lnTo>
                    <a:lnTo>
                      <a:pt x="224" y="64"/>
                    </a:lnTo>
                    <a:lnTo>
                      <a:pt x="224" y="64"/>
                    </a:lnTo>
                    <a:lnTo>
                      <a:pt x="240" y="64"/>
                    </a:lnTo>
                    <a:lnTo>
                      <a:pt x="240" y="64"/>
                    </a:lnTo>
                    <a:lnTo>
                      <a:pt x="240" y="56"/>
                    </a:lnTo>
                    <a:lnTo>
                      <a:pt x="240" y="56"/>
                    </a:lnTo>
                    <a:lnTo>
                      <a:pt x="240" y="48"/>
                    </a:lnTo>
                    <a:lnTo>
                      <a:pt x="240" y="48"/>
                    </a:lnTo>
                    <a:lnTo>
                      <a:pt x="240" y="48"/>
                    </a:lnTo>
                    <a:lnTo>
                      <a:pt x="240" y="48"/>
                    </a:lnTo>
                    <a:lnTo>
                      <a:pt x="248" y="48"/>
                    </a:lnTo>
                    <a:lnTo>
                      <a:pt x="248" y="48"/>
                    </a:lnTo>
                    <a:lnTo>
                      <a:pt x="248" y="56"/>
                    </a:lnTo>
                    <a:lnTo>
                      <a:pt x="248" y="48"/>
                    </a:lnTo>
                    <a:lnTo>
                      <a:pt x="256" y="40"/>
                    </a:lnTo>
                    <a:lnTo>
                      <a:pt x="256" y="40"/>
                    </a:lnTo>
                    <a:lnTo>
                      <a:pt x="256" y="24"/>
                    </a:lnTo>
                    <a:lnTo>
                      <a:pt x="256" y="24"/>
                    </a:lnTo>
                    <a:lnTo>
                      <a:pt x="256" y="24"/>
                    </a:lnTo>
                    <a:lnTo>
                      <a:pt x="264" y="24"/>
                    </a:lnTo>
                    <a:lnTo>
                      <a:pt x="264" y="24"/>
                    </a:lnTo>
                    <a:lnTo>
                      <a:pt x="264" y="24"/>
                    </a:lnTo>
                    <a:lnTo>
                      <a:pt x="264" y="24"/>
                    </a:lnTo>
                    <a:lnTo>
                      <a:pt x="264" y="32"/>
                    </a:lnTo>
                    <a:lnTo>
                      <a:pt x="264" y="32"/>
                    </a:lnTo>
                    <a:lnTo>
                      <a:pt x="264" y="32"/>
                    </a:lnTo>
                    <a:lnTo>
                      <a:pt x="264" y="32"/>
                    </a:lnTo>
                    <a:lnTo>
                      <a:pt x="272" y="32"/>
                    </a:lnTo>
                    <a:lnTo>
                      <a:pt x="272" y="32"/>
                    </a:lnTo>
                    <a:lnTo>
                      <a:pt x="272" y="32"/>
                    </a:lnTo>
                    <a:lnTo>
                      <a:pt x="264" y="40"/>
                    </a:lnTo>
                    <a:lnTo>
                      <a:pt x="256" y="48"/>
                    </a:lnTo>
                    <a:lnTo>
                      <a:pt x="256" y="56"/>
                    </a:lnTo>
                    <a:lnTo>
                      <a:pt x="256" y="72"/>
                    </a:lnTo>
                    <a:lnTo>
                      <a:pt x="256" y="72"/>
                    </a:lnTo>
                    <a:lnTo>
                      <a:pt x="256" y="80"/>
                    </a:lnTo>
                    <a:lnTo>
                      <a:pt x="264" y="64"/>
                    </a:lnTo>
                    <a:lnTo>
                      <a:pt x="264" y="64"/>
                    </a:lnTo>
                    <a:lnTo>
                      <a:pt x="264" y="64"/>
                    </a:lnTo>
                    <a:lnTo>
                      <a:pt x="272" y="72"/>
                    </a:lnTo>
                    <a:lnTo>
                      <a:pt x="264" y="72"/>
                    </a:lnTo>
                    <a:lnTo>
                      <a:pt x="264" y="80"/>
                    </a:lnTo>
                    <a:lnTo>
                      <a:pt x="264" y="96"/>
                    </a:lnTo>
                    <a:lnTo>
                      <a:pt x="264" y="96"/>
                    </a:lnTo>
                    <a:lnTo>
                      <a:pt x="256" y="104"/>
                    </a:lnTo>
                    <a:lnTo>
                      <a:pt x="256" y="104"/>
                    </a:lnTo>
                    <a:lnTo>
                      <a:pt x="256" y="104"/>
                    </a:lnTo>
                    <a:lnTo>
                      <a:pt x="272" y="120"/>
                    </a:lnTo>
                    <a:lnTo>
                      <a:pt x="272" y="120"/>
                    </a:lnTo>
                    <a:lnTo>
                      <a:pt x="272" y="120"/>
                    </a:lnTo>
                    <a:lnTo>
                      <a:pt x="264" y="120"/>
                    </a:lnTo>
                    <a:lnTo>
                      <a:pt x="264" y="128"/>
                    </a:lnTo>
                    <a:lnTo>
                      <a:pt x="264" y="128"/>
                    </a:lnTo>
                    <a:lnTo>
                      <a:pt x="264" y="128"/>
                    </a:lnTo>
                    <a:lnTo>
                      <a:pt x="264" y="128"/>
                    </a:lnTo>
                    <a:lnTo>
                      <a:pt x="272" y="128"/>
                    </a:lnTo>
                    <a:lnTo>
                      <a:pt x="264" y="136"/>
                    </a:lnTo>
                    <a:lnTo>
                      <a:pt x="264" y="136"/>
                    </a:lnTo>
                    <a:lnTo>
                      <a:pt x="264" y="136"/>
                    </a:lnTo>
                    <a:lnTo>
                      <a:pt x="272" y="152"/>
                    </a:lnTo>
                    <a:lnTo>
                      <a:pt x="272" y="152"/>
                    </a:lnTo>
                    <a:lnTo>
                      <a:pt x="272" y="144"/>
                    </a:lnTo>
                    <a:lnTo>
                      <a:pt x="272" y="144"/>
                    </a:lnTo>
                    <a:lnTo>
                      <a:pt x="280" y="152"/>
                    </a:lnTo>
                    <a:lnTo>
                      <a:pt x="288" y="152"/>
                    </a:lnTo>
                    <a:lnTo>
                      <a:pt x="288" y="152"/>
                    </a:lnTo>
                    <a:lnTo>
                      <a:pt x="288" y="152"/>
                    </a:lnTo>
                    <a:lnTo>
                      <a:pt x="288" y="152"/>
                    </a:lnTo>
                    <a:lnTo>
                      <a:pt x="288" y="144"/>
                    </a:lnTo>
                    <a:lnTo>
                      <a:pt x="288" y="144"/>
                    </a:lnTo>
                    <a:lnTo>
                      <a:pt x="288" y="144"/>
                    </a:lnTo>
                    <a:lnTo>
                      <a:pt x="288" y="144"/>
                    </a:lnTo>
                    <a:lnTo>
                      <a:pt x="288" y="152"/>
                    </a:lnTo>
                    <a:lnTo>
                      <a:pt x="296" y="152"/>
                    </a:lnTo>
                    <a:lnTo>
                      <a:pt x="296" y="152"/>
                    </a:lnTo>
                    <a:lnTo>
                      <a:pt x="296" y="152"/>
                    </a:lnTo>
                    <a:lnTo>
                      <a:pt x="304" y="152"/>
                    </a:lnTo>
                    <a:lnTo>
                      <a:pt x="304" y="152"/>
                    </a:lnTo>
                    <a:lnTo>
                      <a:pt x="296" y="160"/>
                    </a:lnTo>
                    <a:lnTo>
                      <a:pt x="296" y="160"/>
                    </a:lnTo>
                    <a:lnTo>
                      <a:pt x="296" y="160"/>
                    </a:lnTo>
                    <a:lnTo>
                      <a:pt x="296" y="168"/>
                    </a:lnTo>
                    <a:lnTo>
                      <a:pt x="304" y="168"/>
                    </a:lnTo>
                    <a:lnTo>
                      <a:pt x="304" y="160"/>
                    </a:lnTo>
                    <a:lnTo>
                      <a:pt x="304" y="168"/>
                    </a:lnTo>
                    <a:lnTo>
                      <a:pt x="304" y="168"/>
                    </a:lnTo>
                    <a:lnTo>
                      <a:pt x="304" y="176"/>
                    </a:lnTo>
                    <a:lnTo>
                      <a:pt x="304" y="176"/>
                    </a:lnTo>
                    <a:lnTo>
                      <a:pt x="304" y="184"/>
                    </a:lnTo>
                    <a:lnTo>
                      <a:pt x="312" y="184"/>
                    </a:lnTo>
                    <a:lnTo>
                      <a:pt x="312" y="184"/>
                    </a:lnTo>
                    <a:lnTo>
                      <a:pt x="320" y="184"/>
                    </a:lnTo>
                    <a:lnTo>
                      <a:pt x="320" y="184"/>
                    </a:lnTo>
                    <a:lnTo>
                      <a:pt x="320" y="176"/>
                    </a:lnTo>
                    <a:lnTo>
                      <a:pt x="336" y="168"/>
                    </a:lnTo>
                    <a:lnTo>
                      <a:pt x="344" y="168"/>
                    </a:lnTo>
                    <a:lnTo>
                      <a:pt x="344" y="168"/>
                    </a:lnTo>
                    <a:lnTo>
                      <a:pt x="344" y="168"/>
                    </a:lnTo>
                    <a:lnTo>
                      <a:pt x="344" y="144"/>
                    </a:lnTo>
                    <a:lnTo>
                      <a:pt x="344" y="144"/>
                    </a:lnTo>
                    <a:lnTo>
                      <a:pt x="352" y="144"/>
                    </a:lnTo>
                    <a:lnTo>
                      <a:pt x="352" y="144"/>
                    </a:lnTo>
                    <a:lnTo>
                      <a:pt x="352" y="120"/>
                    </a:lnTo>
                    <a:lnTo>
                      <a:pt x="360" y="120"/>
                    </a:lnTo>
                    <a:lnTo>
                      <a:pt x="360" y="120"/>
                    </a:lnTo>
                    <a:lnTo>
                      <a:pt x="352" y="152"/>
                    </a:lnTo>
                    <a:lnTo>
                      <a:pt x="352" y="168"/>
                    </a:lnTo>
                    <a:lnTo>
                      <a:pt x="352" y="176"/>
                    </a:lnTo>
                    <a:lnTo>
                      <a:pt x="352" y="184"/>
                    </a:lnTo>
                    <a:lnTo>
                      <a:pt x="352" y="184"/>
                    </a:lnTo>
                    <a:lnTo>
                      <a:pt x="352" y="176"/>
                    </a:lnTo>
                    <a:lnTo>
                      <a:pt x="360" y="168"/>
                    </a:lnTo>
                    <a:lnTo>
                      <a:pt x="360" y="128"/>
                    </a:lnTo>
                    <a:lnTo>
                      <a:pt x="360" y="120"/>
                    </a:lnTo>
                    <a:lnTo>
                      <a:pt x="360" y="120"/>
                    </a:lnTo>
                    <a:lnTo>
                      <a:pt x="312" y="128"/>
                    </a:lnTo>
                    <a:lnTo>
                      <a:pt x="312" y="128"/>
                    </a:lnTo>
                    <a:lnTo>
                      <a:pt x="280" y="0"/>
                    </a:lnTo>
                    <a:lnTo>
                      <a:pt x="280" y="0"/>
                    </a:lnTo>
                    <a:lnTo>
                      <a:pt x="0" y="56"/>
                    </a:lnTo>
                    <a:lnTo>
                      <a:pt x="0" y="56"/>
                    </a:lnTo>
                    <a:lnTo>
                      <a:pt x="8" y="104"/>
                    </a:lnTo>
                    <a:lnTo>
                      <a:pt x="8" y="104"/>
                    </a:lnTo>
                    <a:lnTo>
                      <a:pt x="32" y="80"/>
                    </a:lnTo>
                    <a:lnTo>
                      <a:pt x="32" y="80"/>
                    </a:lnTo>
                    <a:lnTo>
                      <a:pt x="32" y="80"/>
                    </a:lnTo>
                    <a:lnTo>
                      <a:pt x="40" y="80"/>
                    </a:lnTo>
                    <a:lnTo>
                      <a:pt x="48" y="72"/>
                    </a:lnTo>
                    <a:lnTo>
                      <a:pt x="56" y="64"/>
                    </a:lnTo>
                    <a:lnTo>
                      <a:pt x="56" y="64"/>
                    </a:lnTo>
                    <a:lnTo>
                      <a:pt x="56" y="64"/>
                    </a:lnTo>
                    <a:lnTo>
                      <a:pt x="72" y="64"/>
                    </a:lnTo>
                    <a:lnTo>
                      <a:pt x="80" y="64"/>
                    </a:lnTo>
                    <a:lnTo>
                      <a:pt x="88" y="48"/>
                    </a:lnTo>
                    <a:lnTo>
                      <a:pt x="88" y="48"/>
                    </a:lnTo>
                    <a:lnTo>
                      <a:pt x="104" y="48"/>
                    </a:lnTo>
                    <a:lnTo>
                      <a:pt x="112" y="48"/>
                    </a:lnTo>
                    <a:lnTo>
                      <a:pt x="120" y="48"/>
                    </a:lnTo>
                    <a:lnTo>
                      <a:pt x="120" y="48"/>
                    </a:lnTo>
                    <a:lnTo>
                      <a:pt x="128" y="48"/>
                    </a:lnTo>
                    <a:lnTo>
                      <a:pt x="128" y="48"/>
                    </a:lnTo>
                    <a:lnTo>
                      <a:pt x="128" y="56"/>
                    </a:lnTo>
                    <a:lnTo>
                      <a:pt x="128" y="56"/>
                    </a:lnTo>
                    <a:lnTo>
                      <a:pt x="144" y="64"/>
                    </a:lnTo>
                    <a:lnTo>
                      <a:pt x="144" y="80"/>
                    </a:lnTo>
                    <a:lnTo>
                      <a:pt x="136" y="80"/>
                    </a:lnTo>
                    <a:lnTo>
                      <a:pt x="144" y="72"/>
                    </a:lnTo>
                    <a:lnTo>
                      <a:pt x="160" y="72"/>
                    </a:lnTo>
                    <a:lnTo>
                      <a:pt x="160" y="80"/>
                    </a:lnTo>
                    <a:lnTo>
                      <a:pt x="160" y="80"/>
                    </a:lnTo>
                    <a:lnTo>
                      <a:pt x="160" y="88"/>
                    </a:lnTo>
                    <a:lnTo>
                      <a:pt x="160" y="96"/>
                    </a:lnTo>
                    <a:lnTo>
                      <a:pt x="184" y="96"/>
                    </a:lnTo>
                    <a:lnTo>
                      <a:pt x="184" y="96"/>
                    </a:lnTo>
                    <a:lnTo>
                      <a:pt x="192" y="104"/>
                    </a:lnTo>
                    <a:lnTo>
                      <a:pt x="192" y="104"/>
                    </a:lnTo>
                    <a:lnTo>
                      <a:pt x="200" y="96"/>
                    </a:lnTo>
                    <a:lnTo>
                      <a:pt x="200" y="96"/>
                    </a:lnTo>
                    <a:lnTo>
                      <a:pt x="208" y="104"/>
                    </a:lnTo>
                    <a:close/>
                  </a:path>
                </a:pathLst>
              </a:custGeom>
              <a:solidFill>
                <a:srgbClr val="CDCDCD"/>
              </a:solidFill>
              <a:ln w="6350" cmpd="sng">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Gotham-Bold" panose="02000804030000020004" pitchFamily="2" charset="0"/>
                  <a:ea typeface="+mn-ea"/>
                  <a:cs typeface="+mn-cs"/>
                </a:endParaRPr>
              </a:p>
            </p:txBody>
          </p:sp>
          <p:sp>
            <p:nvSpPr>
              <p:cNvPr id="68" name="Freeform 115">
                <a:extLst>
                  <a:ext uri="{FF2B5EF4-FFF2-40B4-BE49-F238E27FC236}">
                    <a16:creationId xmlns:a16="http://schemas.microsoft.com/office/drawing/2014/main" id="{E6DF7F1D-1DB9-5960-DA2A-77A4438EFC0D}"/>
                  </a:ext>
                </a:extLst>
              </p:cNvPr>
              <p:cNvSpPr>
                <a:spLocks/>
              </p:cNvSpPr>
              <p:nvPr/>
            </p:nvSpPr>
            <p:spPr bwMode="gray">
              <a:xfrm>
                <a:off x="4091" y="2555"/>
                <a:ext cx="436" cy="448"/>
              </a:xfrm>
              <a:custGeom>
                <a:avLst/>
                <a:gdLst>
                  <a:gd name="T0" fmla="*/ 392 w 416"/>
                  <a:gd name="T1" fmla="*/ 392 h 448"/>
                  <a:gd name="T2" fmla="*/ 400 w 416"/>
                  <a:gd name="T3" fmla="*/ 392 h 448"/>
                  <a:gd name="T4" fmla="*/ 400 w 416"/>
                  <a:gd name="T5" fmla="*/ 384 h 448"/>
                  <a:gd name="T6" fmla="*/ 392 w 416"/>
                  <a:gd name="T7" fmla="*/ 384 h 448"/>
                  <a:gd name="T8" fmla="*/ 392 w 416"/>
                  <a:gd name="T9" fmla="*/ 376 h 448"/>
                  <a:gd name="T10" fmla="*/ 400 w 416"/>
                  <a:gd name="T11" fmla="*/ 376 h 448"/>
                  <a:gd name="T12" fmla="*/ 392 w 416"/>
                  <a:gd name="T13" fmla="*/ 376 h 448"/>
                  <a:gd name="T14" fmla="*/ 392 w 416"/>
                  <a:gd name="T15" fmla="*/ 368 h 448"/>
                  <a:gd name="T16" fmla="*/ 384 w 416"/>
                  <a:gd name="T17" fmla="*/ 360 h 448"/>
                  <a:gd name="T18" fmla="*/ 392 w 416"/>
                  <a:gd name="T19" fmla="*/ 360 h 448"/>
                  <a:gd name="T20" fmla="*/ 392 w 416"/>
                  <a:gd name="T21" fmla="*/ 368 h 448"/>
                  <a:gd name="T22" fmla="*/ 392 w 416"/>
                  <a:gd name="T23" fmla="*/ 344 h 448"/>
                  <a:gd name="T24" fmla="*/ 400 w 416"/>
                  <a:gd name="T25" fmla="*/ 344 h 448"/>
                  <a:gd name="T26" fmla="*/ 400 w 416"/>
                  <a:gd name="T27" fmla="*/ 344 h 448"/>
                  <a:gd name="T28" fmla="*/ 400 w 416"/>
                  <a:gd name="T29" fmla="*/ 320 h 448"/>
                  <a:gd name="T30" fmla="*/ 408 w 416"/>
                  <a:gd name="T31" fmla="*/ 320 h 448"/>
                  <a:gd name="T32" fmla="*/ 408 w 416"/>
                  <a:gd name="T33" fmla="*/ 312 h 448"/>
                  <a:gd name="T34" fmla="*/ 400 w 416"/>
                  <a:gd name="T35" fmla="*/ 312 h 448"/>
                  <a:gd name="T36" fmla="*/ 408 w 416"/>
                  <a:gd name="T37" fmla="*/ 304 h 448"/>
                  <a:gd name="T38" fmla="*/ 408 w 416"/>
                  <a:gd name="T39" fmla="*/ 296 h 448"/>
                  <a:gd name="T40" fmla="*/ 408 w 416"/>
                  <a:gd name="T41" fmla="*/ 288 h 448"/>
                  <a:gd name="T42" fmla="*/ 408 w 416"/>
                  <a:gd name="T43" fmla="*/ 280 h 448"/>
                  <a:gd name="T44" fmla="*/ 416 w 416"/>
                  <a:gd name="T45" fmla="*/ 272 h 448"/>
                  <a:gd name="T46" fmla="*/ 416 w 416"/>
                  <a:gd name="T47" fmla="*/ 264 h 448"/>
                  <a:gd name="T48" fmla="*/ 408 w 416"/>
                  <a:gd name="T49" fmla="*/ 264 h 448"/>
                  <a:gd name="T50" fmla="*/ 408 w 416"/>
                  <a:gd name="T51" fmla="*/ 256 h 448"/>
                  <a:gd name="T52" fmla="*/ 384 w 416"/>
                  <a:gd name="T53" fmla="*/ 216 h 448"/>
                  <a:gd name="T54" fmla="*/ 376 w 416"/>
                  <a:gd name="T55" fmla="*/ 208 h 448"/>
                  <a:gd name="T56" fmla="*/ 352 w 416"/>
                  <a:gd name="T57" fmla="*/ 176 h 448"/>
                  <a:gd name="T58" fmla="*/ 344 w 416"/>
                  <a:gd name="T59" fmla="*/ 168 h 448"/>
                  <a:gd name="T60" fmla="*/ 320 w 416"/>
                  <a:gd name="T61" fmla="*/ 152 h 448"/>
                  <a:gd name="T62" fmla="*/ 312 w 416"/>
                  <a:gd name="T63" fmla="*/ 128 h 448"/>
                  <a:gd name="T64" fmla="*/ 304 w 416"/>
                  <a:gd name="T65" fmla="*/ 128 h 448"/>
                  <a:gd name="T66" fmla="*/ 288 w 416"/>
                  <a:gd name="T67" fmla="*/ 104 h 448"/>
                  <a:gd name="T68" fmla="*/ 280 w 416"/>
                  <a:gd name="T69" fmla="*/ 104 h 448"/>
                  <a:gd name="T70" fmla="*/ 256 w 416"/>
                  <a:gd name="T71" fmla="*/ 88 h 448"/>
                  <a:gd name="T72" fmla="*/ 240 w 416"/>
                  <a:gd name="T73" fmla="*/ 56 h 448"/>
                  <a:gd name="T74" fmla="*/ 232 w 416"/>
                  <a:gd name="T75" fmla="*/ 48 h 448"/>
                  <a:gd name="T76" fmla="*/ 216 w 416"/>
                  <a:gd name="T77" fmla="*/ 48 h 448"/>
                  <a:gd name="T78" fmla="*/ 200 w 416"/>
                  <a:gd name="T79" fmla="*/ 40 h 448"/>
                  <a:gd name="T80" fmla="*/ 184 w 416"/>
                  <a:gd name="T81" fmla="*/ 40 h 448"/>
                  <a:gd name="T82" fmla="*/ 200 w 416"/>
                  <a:gd name="T83" fmla="*/ 0 h 448"/>
                  <a:gd name="T84" fmla="*/ 200 w 416"/>
                  <a:gd name="T85" fmla="*/ 0 h 448"/>
                  <a:gd name="T86" fmla="*/ 0 w 416"/>
                  <a:gd name="T87" fmla="*/ 24 h 448"/>
                  <a:gd name="T88" fmla="*/ 56 w 416"/>
                  <a:gd name="T89" fmla="*/ 232 h 448"/>
                  <a:gd name="T90" fmla="*/ 72 w 416"/>
                  <a:gd name="T91" fmla="*/ 264 h 448"/>
                  <a:gd name="T92" fmla="*/ 80 w 416"/>
                  <a:gd name="T93" fmla="*/ 288 h 448"/>
                  <a:gd name="T94" fmla="*/ 88 w 416"/>
                  <a:gd name="T95" fmla="*/ 288 h 448"/>
                  <a:gd name="T96" fmla="*/ 72 w 416"/>
                  <a:gd name="T97" fmla="*/ 304 h 448"/>
                  <a:gd name="T98" fmla="*/ 72 w 416"/>
                  <a:gd name="T99" fmla="*/ 336 h 448"/>
                  <a:gd name="T100" fmla="*/ 80 w 416"/>
                  <a:gd name="T101" fmla="*/ 368 h 448"/>
                  <a:gd name="T102" fmla="*/ 80 w 416"/>
                  <a:gd name="T103" fmla="*/ 392 h 448"/>
                  <a:gd name="T104" fmla="*/ 96 w 416"/>
                  <a:gd name="T105" fmla="*/ 424 h 448"/>
                  <a:gd name="T106" fmla="*/ 112 w 416"/>
                  <a:gd name="T107" fmla="*/ 448 h 448"/>
                  <a:gd name="T108" fmla="*/ 336 w 416"/>
                  <a:gd name="T109" fmla="*/ 432 h 448"/>
                  <a:gd name="T110" fmla="*/ 344 w 416"/>
                  <a:gd name="T111" fmla="*/ 448 h 448"/>
                  <a:gd name="T112" fmla="*/ 360 w 416"/>
                  <a:gd name="T113" fmla="*/ 448 h 448"/>
                  <a:gd name="T114" fmla="*/ 352 w 416"/>
                  <a:gd name="T115" fmla="*/ 432 h 448"/>
                  <a:gd name="T116" fmla="*/ 352 w 416"/>
                  <a:gd name="T117" fmla="*/ 408 h 448"/>
                  <a:gd name="T118" fmla="*/ 360 w 416"/>
                  <a:gd name="T119" fmla="*/ 400 h 448"/>
                  <a:gd name="T120" fmla="*/ 384 w 416"/>
                  <a:gd name="T121" fmla="*/ 408 h 448"/>
                  <a:gd name="T122" fmla="*/ 400 w 416"/>
                  <a:gd name="T123" fmla="*/ 408 h 448"/>
                  <a:gd name="T124" fmla="*/ 400 w 416"/>
                  <a:gd name="T125" fmla="*/ 40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6" h="448">
                    <a:moveTo>
                      <a:pt x="392" y="400"/>
                    </a:moveTo>
                    <a:lnTo>
                      <a:pt x="392" y="392"/>
                    </a:lnTo>
                    <a:lnTo>
                      <a:pt x="392" y="392"/>
                    </a:lnTo>
                    <a:lnTo>
                      <a:pt x="400" y="392"/>
                    </a:lnTo>
                    <a:lnTo>
                      <a:pt x="400" y="392"/>
                    </a:lnTo>
                    <a:lnTo>
                      <a:pt x="400" y="384"/>
                    </a:lnTo>
                    <a:lnTo>
                      <a:pt x="400" y="384"/>
                    </a:lnTo>
                    <a:lnTo>
                      <a:pt x="392" y="384"/>
                    </a:lnTo>
                    <a:lnTo>
                      <a:pt x="392" y="384"/>
                    </a:lnTo>
                    <a:lnTo>
                      <a:pt x="392" y="376"/>
                    </a:lnTo>
                    <a:lnTo>
                      <a:pt x="400" y="376"/>
                    </a:lnTo>
                    <a:lnTo>
                      <a:pt x="400" y="376"/>
                    </a:lnTo>
                    <a:lnTo>
                      <a:pt x="392" y="376"/>
                    </a:lnTo>
                    <a:lnTo>
                      <a:pt x="392" y="376"/>
                    </a:lnTo>
                    <a:lnTo>
                      <a:pt x="392" y="376"/>
                    </a:lnTo>
                    <a:lnTo>
                      <a:pt x="392" y="368"/>
                    </a:lnTo>
                    <a:lnTo>
                      <a:pt x="392" y="368"/>
                    </a:lnTo>
                    <a:lnTo>
                      <a:pt x="384" y="360"/>
                    </a:lnTo>
                    <a:lnTo>
                      <a:pt x="384" y="360"/>
                    </a:lnTo>
                    <a:lnTo>
                      <a:pt x="392" y="360"/>
                    </a:lnTo>
                    <a:lnTo>
                      <a:pt x="392" y="368"/>
                    </a:lnTo>
                    <a:lnTo>
                      <a:pt x="392" y="368"/>
                    </a:lnTo>
                    <a:lnTo>
                      <a:pt x="392" y="352"/>
                    </a:lnTo>
                    <a:lnTo>
                      <a:pt x="392" y="344"/>
                    </a:lnTo>
                    <a:lnTo>
                      <a:pt x="392" y="344"/>
                    </a:lnTo>
                    <a:lnTo>
                      <a:pt x="400" y="344"/>
                    </a:lnTo>
                    <a:lnTo>
                      <a:pt x="400" y="344"/>
                    </a:lnTo>
                    <a:lnTo>
                      <a:pt x="400" y="344"/>
                    </a:lnTo>
                    <a:lnTo>
                      <a:pt x="400" y="328"/>
                    </a:lnTo>
                    <a:lnTo>
                      <a:pt x="400" y="320"/>
                    </a:lnTo>
                    <a:lnTo>
                      <a:pt x="400" y="320"/>
                    </a:lnTo>
                    <a:lnTo>
                      <a:pt x="408" y="320"/>
                    </a:lnTo>
                    <a:lnTo>
                      <a:pt x="408" y="320"/>
                    </a:lnTo>
                    <a:lnTo>
                      <a:pt x="408" y="312"/>
                    </a:lnTo>
                    <a:lnTo>
                      <a:pt x="400" y="312"/>
                    </a:lnTo>
                    <a:lnTo>
                      <a:pt x="400" y="312"/>
                    </a:lnTo>
                    <a:lnTo>
                      <a:pt x="400" y="304"/>
                    </a:lnTo>
                    <a:lnTo>
                      <a:pt x="408" y="304"/>
                    </a:lnTo>
                    <a:lnTo>
                      <a:pt x="408" y="304"/>
                    </a:lnTo>
                    <a:lnTo>
                      <a:pt x="408" y="296"/>
                    </a:lnTo>
                    <a:lnTo>
                      <a:pt x="408" y="288"/>
                    </a:lnTo>
                    <a:lnTo>
                      <a:pt x="408" y="288"/>
                    </a:lnTo>
                    <a:lnTo>
                      <a:pt x="408" y="280"/>
                    </a:lnTo>
                    <a:lnTo>
                      <a:pt x="408" y="280"/>
                    </a:lnTo>
                    <a:lnTo>
                      <a:pt x="416" y="272"/>
                    </a:lnTo>
                    <a:lnTo>
                      <a:pt x="416" y="272"/>
                    </a:lnTo>
                    <a:lnTo>
                      <a:pt x="416" y="264"/>
                    </a:lnTo>
                    <a:lnTo>
                      <a:pt x="416" y="264"/>
                    </a:lnTo>
                    <a:lnTo>
                      <a:pt x="408" y="264"/>
                    </a:lnTo>
                    <a:lnTo>
                      <a:pt x="408" y="264"/>
                    </a:lnTo>
                    <a:lnTo>
                      <a:pt x="408" y="264"/>
                    </a:lnTo>
                    <a:lnTo>
                      <a:pt x="408" y="256"/>
                    </a:lnTo>
                    <a:lnTo>
                      <a:pt x="408" y="240"/>
                    </a:lnTo>
                    <a:lnTo>
                      <a:pt x="384" y="216"/>
                    </a:lnTo>
                    <a:lnTo>
                      <a:pt x="376" y="208"/>
                    </a:lnTo>
                    <a:lnTo>
                      <a:pt x="376" y="208"/>
                    </a:lnTo>
                    <a:lnTo>
                      <a:pt x="376" y="184"/>
                    </a:lnTo>
                    <a:lnTo>
                      <a:pt x="352" y="176"/>
                    </a:lnTo>
                    <a:lnTo>
                      <a:pt x="344" y="168"/>
                    </a:lnTo>
                    <a:lnTo>
                      <a:pt x="344" y="168"/>
                    </a:lnTo>
                    <a:lnTo>
                      <a:pt x="336" y="160"/>
                    </a:lnTo>
                    <a:lnTo>
                      <a:pt x="320" y="152"/>
                    </a:lnTo>
                    <a:lnTo>
                      <a:pt x="320" y="136"/>
                    </a:lnTo>
                    <a:lnTo>
                      <a:pt x="312" y="128"/>
                    </a:lnTo>
                    <a:lnTo>
                      <a:pt x="304" y="128"/>
                    </a:lnTo>
                    <a:lnTo>
                      <a:pt x="304" y="128"/>
                    </a:lnTo>
                    <a:lnTo>
                      <a:pt x="296" y="120"/>
                    </a:lnTo>
                    <a:lnTo>
                      <a:pt x="288" y="104"/>
                    </a:lnTo>
                    <a:lnTo>
                      <a:pt x="280" y="104"/>
                    </a:lnTo>
                    <a:lnTo>
                      <a:pt x="280" y="104"/>
                    </a:lnTo>
                    <a:lnTo>
                      <a:pt x="264" y="104"/>
                    </a:lnTo>
                    <a:lnTo>
                      <a:pt x="256" y="88"/>
                    </a:lnTo>
                    <a:lnTo>
                      <a:pt x="248" y="80"/>
                    </a:lnTo>
                    <a:lnTo>
                      <a:pt x="240" y="56"/>
                    </a:lnTo>
                    <a:lnTo>
                      <a:pt x="232" y="48"/>
                    </a:lnTo>
                    <a:lnTo>
                      <a:pt x="232" y="48"/>
                    </a:lnTo>
                    <a:lnTo>
                      <a:pt x="224" y="48"/>
                    </a:lnTo>
                    <a:lnTo>
                      <a:pt x="216" y="48"/>
                    </a:lnTo>
                    <a:lnTo>
                      <a:pt x="208" y="40"/>
                    </a:lnTo>
                    <a:lnTo>
                      <a:pt x="200" y="40"/>
                    </a:lnTo>
                    <a:lnTo>
                      <a:pt x="200" y="40"/>
                    </a:lnTo>
                    <a:lnTo>
                      <a:pt x="184" y="40"/>
                    </a:lnTo>
                    <a:lnTo>
                      <a:pt x="184" y="16"/>
                    </a:lnTo>
                    <a:lnTo>
                      <a:pt x="200" y="0"/>
                    </a:lnTo>
                    <a:lnTo>
                      <a:pt x="200" y="0"/>
                    </a:lnTo>
                    <a:lnTo>
                      <a:pt x="200" y="0"/>
                    </a:lnTo>
                    <a:lnTo>
                      <a:pt x="104" y="16"/>
                    </a:lnTo>
                    <a:lnTo>
                      <a:pt x="0" y="24"/>
                    </a:lnTo>
                    <a:lnTo>
                      <a:pt x="0" y="24"/>
                    </a:lnTo>
                    <a:lnTo>
                      <a:pt x="56" y="232"/>
                    </a:lnTo>
                    <a:lnTo>
                      <a:pt x="72" y="264"/>
                    </a:lnTo>
                    <a:lnTo>
                      <a:pt x="72" y="264"/>
                    </a:lnTo>
                    <a:lnTo>
                      <a:pt x="80" y="272"/>
                    </a:lnTo>
                    <a:lnTo>
                      <a:pt x="80" y="288"/>
                    </a:lnTo>
                    <a:lnTo>
                      <a:pt x="80" y="288"/>
                    </a:lnTo>
                    <a:lnTo>
                      <a:pt x="88" y="288"/>
                    </a:lnTo>
                    <a:lnTo>
                      <a:pt x="88" y="296"/>
                    </a:lnTo>
                    <a:lnTo>
                      <a:pt x="72" y="304"/>
                    </a:lnTo>
                    <a:lnTo>
                      <a:pt x="72" y="312"/>
                    </a:lnTo>
                    <a:lnTo>
                      <a:pt x="72" y="336"/>
                    </a:lnTo>
                    <a:lnTo>
                      <a:pt x="72" y="360"/>
                    </a:lnTo>
                    <a:lnTo>
                      <a:pt x="80" y="368"/>
                    </a:lnTo>
                    <a:lnTo>
                      <a:pt x="80" y="384"/>
                    </a:lnTo>
                    <a:lnTo>
                      <a:pt x="80" y="392"/>
                    </a:lnTo>
                    <a:lnTo>
                      <a:pt x="80" y="392"/>
                    </a:lnTo>
                    <a:lnTo>
                      <a:pt x="96" y="424"/>
                    </a:lnTo>
                    <a:lnTo>
                      <a:pt x="112" y="448"/>
                    </a:lnTo>
                    <a:lnTo>
                      <a:pt x="112" y="448"/>
                    </a:lnTo>
                    <a:lnTo>
                      <a:pt x="336" y="432"/>
                    </a:lnTo>
                    <a:lnTo>
                      <a:pt x="336" y="432"/>
                    </a:lnTo>
                    <a:lnTo>
                      <a:pt x="344" y="448"/>
                    </a:lnTo>
                    <a:lnTo>
                      <a:pt x="344" y="448"/>
                    </a:lnTo>
                    <a:lnTo>
                      <a:pt x="360" y="448"/>
                    </a:lnTo>
                    <a:lnTo>
                      <a:pt x="360" y="448"/>
                    </a:lnTo>
                    <a:lnTo>
                      <a:pt x="360" y="440"/>
                    </a:lnTo>
                    <a:lnTo>
                      <a:pt x="352" y="432"/>
                    </a:lnTo>
                    <a:lnTo>
                      <a:pt x="352" y="424"/>
                    </a:lnTo>
                    <a:lnTo>
                      <a:pt x="352" y="408"/>
                    </a:lnTo>
                    <a:lnTo>
                      <a:pt x="360" y="400"/>
                    </a:lnTo>
                    <a:lnTo>
                      <a:pt x="360" y="400"/>
                    </a:lnTo>
                    <a:lnTo>
                      <a:pt x="368" y="408"/>
                    </a:lnTo>
                    <a:lnTo>
                      <a:pt x="384" y="408"/>
                    </a:lnTo>
                    <a:lnTo>
                      <a:pt x="392" y="408"/>
                    </a:lnTo>
                    <a:lnTo>
                      <a:pt x="400" y="408"/>
                    </a:lnTo>
                    <a:lnTo>
                      <a:pt x="400" y="400"/>
                    </a:lnTo>
                    <a:lnTo>
                      <a:pt x="400" y="400"/>
                    </a:lnTo>
                    <a:lnTo>
                      <a:pt x="392" y="400"/>
                    </a:lnTo>
                    <a:close/>
                  </a:path>
                </a:pathLst>
              </a:custGeom>
              <a:solidFill>
                <a:schemeClr val="accent1"/>
              </a:solidFill>
              <a:ln w="6350" cmpd="sng">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6D07C"/>
                  </a:solidFill>
                  <a:effectLst/>
                  <a:uLnTx/>
                  <a:uFillTx/>
                  <a:latin typeface="Gotham-Bold" panose="02000804030000020004" pitchFamily="2" charset="0"/>
                  <a:ea typeface="+mn-ea"/>
                  <a:cs typeface="+mn-cs"/>
                </a:endParaRPr>
              </a:p>
            </p:txBody>
          </p:sp>
          <p:sp>
            <p:nvSpPr>
              <p:cNvPr id="69" name="Freeform 116">
                <a:extLst>
                  <a:ext uri="{FF2B5EF4-FFF2-40B4-BE49-F238E27FC236}">
                    <a16:creationId xmlns:a16="http://schemas.microsoft.com/office/drawing/2014/main" id="{47AAD9D1-FDAF-AB6E-9BDD-03DCE81C1D23}"/>
                  </a:ext>
                </a:extLst>
              </p:cNvPr>
              <p:cNvSpPr>
                <a:spLocks/>
              </p:cNvSpPr>
              <p:nvPr/>
            </p:nvSpPr>
            <p:spPr bwMode="gray">
              <a:xfrm>
                <a:off x="5073" y="1672"/>
                <a:ext cx="58" cy="80"/>
              </a:xfrm>
              <a:custGeom>
                <a:avLst/>
                <a:gdLst>
                  <a:gd name="T0" fmla="*/ 8 w 56"/>
                  <a:gd name="T1" fmla="*/ 72 h 80"/>
                  <a:gd name="T2" fmla="*/ 8 w 56"/>
                  <a:gd name="T3" fmla="*/ 72 h 80"/>
                  <a:gd name="T4" fmla="*/ 8 w 56"/>
                  <a:gd name="T5" fmla="*/ 80 h 80"/>
                  <a:gd name="T6" fmla="*/ 8 w 56"/>
                  <a:gd name="T7" fmla="*/ 80 h 80"/>
                  <a:gd name="T8" fmla="*/ 16 w 56"/>
                  <a:gd name="T9" fmla="*/ 80 h 80"/>
                  <a:gd name="T10" fmla="*/ 16 w 56"/>
                  <a:gd name="T11" fmla="*/ 80 h 80"/>
                  <a:gd name="T12" fmla="*/ 24 w 56"/>
                  <a:gd name="T13" fmla="*/ 72 h 80"/>
                  <a:gd name="T14" fmla="*/ 32 w 56"/>
                  <a:gd name="T15" fmla="*/ 64 h 80"/>
                  <a:gd name="T16" fmla="*/ 32 w 56"/>
                  <a:gd name="T17" fmla="*/ 64 h 80"/>
                  <a:gd name="T18" fmla="*/ 40 w 56"/>
                  <a:gd name="T19" fmla="*/ 64 h 80"/>
                  <a:gd name="T20" fmla="*/ 40 w 56"/>
                  <a:gd name="T21" fmla="*/ 64 h 80"/>
                  <a:gd name="T22" fmla="*/ 40 w 56"/>
                  <a:gd name="T23" fmla="*/ 56 h 80"/>
                  <a:gd name="T24" fmla="*/ 32 w 56"/>
                  <a:gd name="T25" fmla="*/ 24 h 80"/>
                  <a:gd name="T26" fmla="*/ 32 w 56"/>
                  <a:gd name="T27" fmla="*/ 24 h 80"/>
                  <a:gd name="T28" fmla="*/ 32 w 56"/>
                  <a:gd name="T29" fmla="*/ 24 h 80"/>
                  <a:gd name="T30" fmla="*/ 32 w 56"/>
                  <a:gd name="T31" fmla="*/ 24 h 80"/>
                  <a:gd name="T32" fmla="*/ 40 w 56"/>
                  <a:gd name="T33" fmla="*/ 32 h 80"/>
                  <a:gd name="T34" fmla="*/ 40 w 56"/>
                  <a:gd name="T35" fmla="*/ 32 h 80"/>
                  <a:gd name="T36" fmla="*/ 48 w 56"/>
                  <a:gd name="T37" fmla="*/ 32 h 80"/>
                  <a:gd name="T38" fmla="*/ 56 w 56"/>
                  <a:gd name="T39" fmla="*/ 48 h 80"/>
                  <a:gd name="T40" fmla="*/ 56 w 56"/>
                  <a:gd name="T41" fmla="*/ 48 h 80"/>
                  <a:gd name="T42" fmla="*/ 56 w 56"/>
                  <a:gd name="T43" fmla="*/ 48 h 80"/>
                  <a:gd name="T44" fmla="*/ 56 w 56"/>
                  <a:gd name="T45" fmla="*/ 48 h 80"/>
                  <a:gd name="T46" fmla="*/ 56 w 56"/>
                  <a:gd name="T47" fmla="*/ 32 h 80"/>
                  <a:gd name="T48" fmla="*/ 48 w 56"/>
                  <a:gd name="T49" fmla="*/ 32 h 80"/>
                  <a:gd name="T50" fmla="*/ 40 w 56"/>
                  <a:gd name="T51" fmla="*/ 24 h 80"/>
                  <a:gd name="T52" fmla="*/ 40 w 56"/>
                  <a:gd name="T53" fmla="*/ 24 h 80"/>
                  <a:gd name="T54" fmla="*/ 40 w 56"/>
                  <a:gd name="T55" fmla="*/ 24 h 80"/>
                  <a:gd name="T56" fmla="*/ 32 w 56"/>
                  <a:gd name="T57" fmla="*/ 16 h 80"/>
                  <a:gd name="T58" fmla="*/ 32 w 56"/>
                  <a:gd name="T59" fmla="*/ 16 h 80"/>
                  <a:gd name="T60" fmla="*/ 32 w 56"/>
                  <a:gd name="T61" fmla="*/ 16 h 80"/>
                  <a:gd name="T62" fmla="*/ 32 w 56"/>
                  <a:gd name="T63" fmla="*/ 16 h 80"/>
                  <a:gd name="T64" fmla="*/ 24 w 56"/>
                  <a:gd name="T65" fmla="*/ 0 h 80"/>
                  <a:gd name="T66" fmla="*/ 24 w 56"/>
                  <a:gd name="T67" fmla="*/ 0 h 80"/>
                  <a:gd name="T68" fmla="*/ 0 w 56"/>
                  <a:gd name="T69" fmla="*/ 8 h 80"/>
                  <a:gd name="T70" fmla="*/ 0 w 56"/>
                  <a:gd name="T71" fmla="*/ 8 h 80"/>
                  <a:gd name="T72" fmla="*/ 16 w 56"/>
                  <a:gd name="T73" fmla="*/ 64 h 80"/>
                  <a:gd name="T74" fmla="*/ 16 w 56"/>
                  <a:gd name="T75" fmla="*/ 64 h 80"/>
                  <a:gd name="T76" fmla="*/ 8 w 56"/>
                  <a:gd name="T77" fmla="*/ 7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6" h="80">
                    <a:moveTo>
                      <a:pt x="8" y="72"/>
                    </a:moveTo>
                    <a:lnTo>
                      <a:pt x="8" y="72"/>
                    </a:lnTo>
                    <a:lnTo>
                      <a:pt x="8" y="80"/>
                    </a:lnTo>
                    <a:lnTo>
                      <a:pt x="8" y="80"/>
                    </a:lnTo>
                    <a:lnTo>
                      <a:pt x="16" y="80"/>
                    </a:lnTo>
                    <a:lnTo>
                      <a:pt x="16" y="80"/>
                    </a:lnTo>
                    <a:lnTo>
                      <a:pt x="24" y="72"/>
                    </a:lnTo>
                    <a:lnTo>
                      <a:pt x="32" y="64"/>
                    </a:lnTo>
                    <a:lnTo>
                      <a:pt x="32" y="64"/>
                    </a:lnTo>
                    <a:lnTo>
                      <a:pt x="40" y="64"/>
                    </a:lnTo>
                    <a:lnTo>
                      <a:pt x="40" y="64"/>
                    </a:lnTo>
                    <a:lnTo>
                      <a:pt x="40" y="56"/>
                    </a:lnTo>
                    <a:lnTo>
                      <a:pt x="32" y="24"/>
                    </a:lnTo>
                    <a:lnTo>
                      <a:pt x="32" y="24"/>
                    </a:lnTo>
                    <a:lnTo>
                      <a:pt x="32" y="24"/>
                    </a:lnTo>
                    <a:lnTo>
                      <a:pt x="32" y="24"/>
                    </a:lnTo>
                    <a:lnTo>
                      <a:pt x="40" y="32"/>
                    </a:lnTo>
                    <a:lnTo>
                      <a:pt x="40" y="32"/>
                    </a:lnTo>
                    <a:lnTo>
                      <a:pt x="48" y="32"/>
                    </a:lnTo>
                    <a:lnTo>
                      <a:pt x="56" y="48"/>
                    </a:lnTo>
                    <a:lnTo>
                      <a:pt x="56" y="48"/>
                    </a:lnTo>
                    <a:lnTo>
                      <a:pt x="56" y="48"/>
                    </a:lnTo>
                    <a:lnTo>
                      <a:pt x="56" y="48"/>
                    </a:lnTo>
                    <a:lnTo>
                      <a:pt x="56" y="32"/>
                    </a:lnTo>
                    <a:lnTo>
                      <a:pt x="48" y="32"/>
                    </a:lnTo>
                    <a:lnTo>
                      <a:pt x="40" y="24"/>
                    </a:lnTo>
                    <a:lnTo>
                      <a:pt x="40" y="24"/>
                    </a:lnTo>
                    <a:lnTo>
                      <a:pt x="40" y="24"/>
                    </a:lnTo>
                    <a:lnTo>
                      <a:pt x="32" y="16"/>
                    </a:lnTo>
                    <a:lnTo>
                      <a:pt x="32" y="16"/>
                    </a:lnTo>
                    <a:lnTo>
                      <a:pt x="32" y="16"/>
                    </a:lnTo>
                    <a:lnTo>
                      <a:pt x="32" y="16"/>
                    </a:lnTo>
                    <a:lnTo>
                      <a:pt x="24" y="0"/>
                    </a:lnTo>
                    <a:lnTo>
                      <a:pt x="24" y="0"/>
                    </a:lnTo>
                    <a:lnTo>
                      <a:pt x="0" y="8"/>
                    </a:lnTo>
                    <a:lnTo>
                      <a:pt x="0" y="8"/>
                    </a:lnTo>
                    <a:lnTo>
                      <a:pt x="16" y="64"/>
                    </a:lnTo>
                    <a:lnTo>
                      <a:pt x="16" y="64"/>
                    </a:lnTo>
                    <a:lnTo>
                      <a:pt x="8" y="72"/>
                    </a:lnTo>
                    <a:close/>
                  </a:path>
                </a:pathLst>
              </a:custGeom>
              <a:solidFill>
                <a:srgbClr val="CDCDCD"/>
              </a:solidFill>
              <a:ln w="6350" cmpd="sng">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Gotham-Bold" panose="02000804030000020004" pitchFamily="2" charset="0"/>
                  <a:ea typeface="+mn-ea"/>
                  <a:cs typeface="+mn-cs"/>
                </a:endParaRPr>
              </a:p>
            </p:txBody>
          </p:sp>
          <p:sp>
            <p:nvSpPr>
              <p:cNvPr id="70" name="Freeform 117">
                <a:extLst>
                  <a:ext uri="{FF2B5EF4-FFF2-40B4-BE49-F238E27FC236}">
                    <a16:creationId xmlns:a16="http://schemas.microsoft.com/office/drawing/2014/main" id="{56948AE1-923B-4BFA-7E84-E8E49339A2EB}"/>
                  </a:ext>
                </a:extLst>
              </p:cNvPr>
              <p:cNvSpPr>
                <a:spLocks/>
              </p:cNvSpPr>
              <p:nvPr/>
            </p:nvSpPr>
            <p:spPr bwMode="gray">
              <a:xfrm>
                <a:off x="4929" y="1774"/>
                <a:ext cx="152" cy="87"/>
              </a:xfrm>
              <a:custGeom>
                <a:avLst/>
                <a:gdLst>
                  <a:gd name="T0" fmla="*/ 0 w 144"/>
                  <a:gd name="T1" fmla="*/ 88 h 88"/>
                  <a:gd name="T2" fmla="*/ 0 w 144"/>
                  <a:gd name="T3" fmla="*/ 80 h 88"/>
                  <a:gd name="T4" fmla="*/ 8 w 144"/>
                  <a:gd name="T5" fmla="*/ 64 h 88"/>
                  <a:gd name="T6" fmla="*/ 16 w 144"/>
                  <a:gd name="T7" fmla="*/ 56 h 88"/>
                  <a:gd name="T8" fmla="*/ 24 w 144"/>
                  <a:gd name="T9" fmla="*/ 48 h 88"/>
                  <a:gd name="T10" fmla="*/ 32 w 144"/>
                  <a:gd name="T11" fmla="*/ 40 h 88"/>
                  <a:gd name="T12" fmla="*/ 48 w 144"/>
                  <a:gd name="T13" fmla="*/ 40 h 88"/>
                  <a:gd name="T14" fmla="*/ 48 w 144"/>
                  <a:gd name="T15" fmla="*/ 40 h 88"/>
                  <a:gd name="T16" fmla="*/ 64 w 144"/>
                  <a:gd name="T17" fmla="*/ 32 h 88"/>
                  <a:gd name="T18" fmla="*/ 88 w 144"/>
                  <a:gd name="T19" fmla="*/ 24 h 88"/>
                  <a:gd name="T20" fmla="*/ 112 w 144"/>
                  <a:gd name="T21" fmla="*/ 0 h 88"/>
                  <a:gd name="T22" fmla="*/ 112 w 144"/>
                  <a:gd name="T23" fmla="*/ 8 h 88"/>
                  <a:gd name="T24" fmla="*/ 104 w 144"/>
                  <a:gd name="T25" fmla="*/ 16 h 88"/>
                  <a:gd name="T26" fmla="*/ 96 w 144"/>
                  <a:gd name="T27" fmla="*/ 24 h 88"/>
                  <a:gd name="T28" fmla="*/ 96 w 144"/>
                  <a:gd name="T29" fmla="*/ 32 h 88"/>
                  <a:gd name="T30" fmla="*/ 96 w 144"/>
                  <a:gd name="T31" fmla="*/ 32 h 88"/>
                  <a:gd name="T32" fmla="*/ 96 w 144"/>
                  <a:gd name="T33" fmla="*/ 32 h 88"/>
                  <a:gd name="T34" fmla="*/ 96 w 144"/>
                  <a:gd name="T35" fmla="*/ 40 h 88"/>
                  <a:gd name="T36" fmla="*/ 96 w 144"/>
                  <a:gd name="T37" fmla="*/ 40 h 88"/>
                  <a:gd name="T38" fmla="*/ 104 w 144"/>
                  <a:gd name="T39" fmla="*/ 32 h 88"/>
                  <a:gd name="T40" fmla="*/ 104 w 144"/>
                  <a:gd name="T41" fmla="*/ 32 h 88"/>
                  <a:gd name="T42" fmla="*/ 112 w 144"/>
                  <a:gd name="T43" fmla="*/ 16 h 88"/>
                  <a:gd name="T44" fmla="*/ 128 w 144"/>
                  <a:gd name="T45" fmla="*/ 8 h 88"/>
                  <a:gd name="T46" fmla="*/ 128 w 144"/>
                  <a:gd name="T47" fmla="*/ 8 h 88"/>
                  <a:gd name="T48" fmla="*/ 136 w 144"/>
                  <a:gd name="T49" fmla="*/ 0 h 88"/>
                  <a:gd name="T50" fmla="*/ 144 w 144"/>
                  <a:gd name="T51" fmla="*/ 0 h 88"/>
                  <a:gd name="T52" fmla="*/ 144 w 144"/>
                  <a:gd name="T53" fmla="*/ 8 h 88"/>
                  <a:gd name="T54" fmla="*/ 96 w 144"/>
                  <a:gd name="T55" fmla="*/ 48 h 88"/>
                  <a:gd name="T56" fmla="*/ 72 w 144"/>
                  <a:gd name="T57" fmla="*/ 64 h 88"/>
                  <a:gd name="T58" fmla="*/ 72 w 144"/>
                  <a:gd name="T59" fmla="*/ 64 h 88"/>
                  <a:gd name="T60" fmla="*/ 80 w 144"/>
                  <a:gd name="T61" fmla="*/ 48 h 88"/>
                  <a:gd name="T62" fmla="*/ 80 w 144"/>
                  <a:gd name="T63" fmla="*/ 48 h 88"/>
                  <a:gd name="T64" fmla="*/ 56 w 144"/>
                  <a:gd name="T65" fmla="*/ 56 h 88"/>
                  <a:gd name="T66" fmla="*/ 32 w 144"/>
                  <a:gd name="T67" fmla="*/ 72 h 88"/>
                  <a:gd name="T68" fmla="*/ 8 w 144"/>
                  <a:gd name="T69" fmla="*/ 88 h 88"/>
                  <a:gd name="T70" fmla="*/ 16 w 144"/>
                  <a:gd name="T71" fmla="*/ 88 h 88"/>
                  <a:gd name="T72" fmla="*/ 16 w 144"/>
                  <a:gd name="T73" fmla="*/ 80 h 88"/>
                  <a:gd name="T74" fmla="*/ 0 w 144"/>
                  <a:gd name="T7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 h="88">
                    <a:moveTo>
                      <a:pt x="0" y="88"/>
                    </a:moveTo>
                    <a:lnTo>
                      <a:pt x="0" y="88"/>
                    </a:lnTo>
                    <a:lnTo>
                      <a:pt x="0" y="88"/>
                    </a:lnTo>
                    <a:lnTo>
                      <a:pt x="0" y="80"/>
                    </a:lnTo>
                    <a:lnTo>
                      <a:pt x="0" y="72"/>
                    </a:lnTo>
                    <a:lnTo>
                      <a:pt x="8" y="64"/>
                    </a:lnTo>
                    <a:lnTo>
                      <a:pt x="16" y="64"/>
                    </a:lnTo>
                    <a:lnTo>
                      <a:pt x="16" y="56"/>
                    </a:lnTo>
                    <a:lnTo>
                      <a:pt x="16" y="48"/>
                    </a:lnTo>
                    <a:lnTo>
                      <a:pt x="24" y="48"/>
                    </a:lnTo>
                    <a:lnTo>
                      <a:pt x="24" y="48"/>
                    </a:lnTo>
                    <a:lnTo>
                      <a:pt x="32" y="40"/>
                    </a:lnTo>
                    <a:lnTo>
                      <a:pt x="32" y="40"/>
                    </a:lnTo>
                    <a:lnTo>
                      <a:pt x="48" y="40"/>
                    </a:lnTo>
                    <a:lnTo>
                      <a:pt x="48" y="40"/>
                    </a:lnTo>
                    <a:lnTo>
                      <a:pt x="48" y="40"/>
                    </a:lnTo>
                    <a:lnTo>
                      <a:pt x="48" y="32"/>
                    </a:lnTo>
                    <a:lnTo>
                      <a:pt x="64" y="32"/>
                    </a:lnTo>
                    <a:lnTo>
                      <a:pt x="88" y="24"/>
                    </a:lnTo>
                    <a:lnTo>
                      <a:pt x="88" y="24"/>
                    </a:lnTo>
                    <a:lnTo>
                      <a:pt x="104" y="0"/>
                    </a:lnTo>
                    <a:lnTo>
                      <a:pt x="112" y="0"/>
                    </a:lnTo>
                    <a:lnTo>
                      <a:pt x="112" y="0"/>
                    </a:lnTo>
                    <a:lnTo>
                      <a:pt x="112" y="8"/>
                    </a:lnTo>
                    <a:lnTo>
                      <a:pt x="104" y="8"/>
                    </a:lnTo>
                    <a:lnTo>
                      <a:pt x="104" y="16"/>
                    </a:lnTo>
                    <a:lnTo>
                      <a:pt x="104" y="16"/>
                    </a:lnTo>
                    <a:lnTo>
                      <a:pt x="96" y="24"/>
                    </a:lnTo>
                    <a:lnTo>
                      <a:pt x="96" y="32"/>
                    </a:lnTo>
                    <a:lnTo>
                      <a:pt x="96" y="32"/>
                    </a:lnTo>
                    <a:lnTo>
                      <a:pt x="96" y="32"/>
                    </a:lnTo>
                    <a:lnTo>
                      <a:pt x="96" y="32"/>
                    </a:lnTo>
                    <a:lnTo>
                      <a:pt x="96" y="32"/>
                    </a:lnTo>
                    <a:lnTo>
                      <a:pt x="96" y="32"/>
                    </a:lnTo>
                    <a:lnTo>
                      <a:pt x="96" y="32"/>
                    </a:lnTo>
                    <a:lnTo>
                      <a:pt x="96" y="40"/>
                    </a:lnTo>
                    <a:lnTo>
                      <a:pt x="96" y="40"/>
                    </a:lnTo>
                    <a:lnTo>
                      <a:pt x="96" y="40"/>
                    </a:lnTo>
                    <a:lnTo>
                      <a:pt x="96" y="40"/>
                    </a:lnTo>
                    <a:lnTo>
                      <a:pt x="104" y="32"/>
                    </a:lnTo>
                    <a:lnTo>
                      <a:pt x="104" y="32"/>
                    </a:lnTo>
                    <a:lnTo>
                      <a:pt x="104" y="32"/>
                    </a:lnTo>
                    <a:lnTo>
                      <a:pt x="104" y="24"/>
                    </a:lnTo>
                    <a:lnTo>
                      <a:pt x="112" y="16"/>
                    </a:lnTo>
                    <a:lnTo>
                      <a:pt x="120" y="8"/>
                    </a:lnTo>
                    <a:lnTo>
                      <a:pt x="128" y="8"/>
                    </a:lnTo>
                    <a:lnTo>
                      <a:pt x="128" y="8"/>
                    </a:lnTo>
                    <a:lnTo>
                      <a:pt x="128" y="8"/>
                    </a:lnTo>
                    <a:lnTo>
                      <a:pt x="136" y="8"/>
                    </a:lnTo>
                    <a:lnTo>
                      <a:pt x="136" y="0"/>
                    </a:lnTo>
                    <a:lnTo>
                      <a:pt x="144" y="0"/>
                    </a:lnTo>
                    <a:lnTo>
                      <a:pt x="144" y="0"/>
                    </a:lnTo>
                    <a:lnTo>
                      <a:pt x="144" y="0"/>
                    </a:lnTo>
                    <a:lnTo>
                      <a:pt x="144" y="8"/>
                    </a:lnTo>
                    <a:lnTo>
                      <a:pt x="128" y="16"/>
                    </a:lnTo>
                    <a:lnTo>
                      <a:pt x="96" y="48"/>
                    </a:lnTo>
                    <a:lnTo>
                      <a:pt x="80" y="56"/>
                    </a:lnTo>
                    <a:lnTo>
                      <a:pt x="72" y="64"/>
                    </a:lnTo>
                    <a:lnTo>
                      <a:pt x="72" y="64"/>
                    </a:lnTo>
                    <a:lnTo>
                      <a:pt x="72" y="64"/>
                    </a:lnTo>
                    <a:lnTo>
                      <a:pt x="80" y="56"/>
                    </a:lnTo>
                    <a:lnTo>
                      <a:pt x="80" y="48"/>
                    </a:lnTo>
                    <a:lnTo>
                      <a:pt x="80" y="48"/>
                    </a:lnTo>
                    <a:lnTo>
                      <a:pt x="80" y="48"/>
                    </a:lnTo>
                    <a:lnTo>
                      <a:pt x="64" y="56"/>
                    </a:lnTo>
                    <a:lnTo>
                      <a:pt x="56" y="56"/>
                    </a:lnTo>
                    <a:lnTo>
                      <a:pt x="48" y="64"/>
                    </a:lnTo>
                    <a:lnTo>
                      <a:pt x="32" y="72"/>
                    </a:lnTo>
                    <a:lnTo>
                      <a:pt x="16" y="88"/>
                    </a:lnTo>
                    <a:lnTo>
                      <a:pt x="8" y="88"/>
                    </a:lnTo>
                    <a:lnTo>
                      <a:pt x="8" y="88"/>
                    </a:lnTo>
                    <a:lnTo>
                      <a:pt x="16" y="88"/>
                    </a:lnTo>
                    <a:lnTo>
                      <a:pt x="16" y="80"/>
                    </a:lnTo>
                    <a:lnTo>
                      <a:pt x="16" y="80"/>
                    </a:lnTo>
                    <a:lnTo>
                      <a:pt x="8" y="80"/>
                    </a:lnTo>
                    <a:lnTo>
                      <a:pt x="0" y="88"/>
                    </a:lnTo>
                    <a:close/>
                  </a:path>
                </a:pathLst>
              </a:custGeom>
              <a:solidFill>
                <a:srgbClr val="CDCDCD"/>
              </a:solidFill>
              <a:ln w="6350" cmpd="sng">
                <a:solidFill>
                  <a:srgbClr val="FFFF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Gotham-Bold" panose="02000804030000020004" pitchFamily="2" charset="0"/>
                  <a:ea typeface="+mn-ea"/>
                  <a:cs typeface="+mn-cs"/>
                </a:endParaRPr>
              </a:p>
            </p:txBody>
          </p:sp>
        </p:grpSp>
        <p:sp>
          <p:nvSpPr>
            <p:cNvPr id="14" name="Oval 99">
              <a:extLst>
                <a:ext uri="{FF2B5EF4-FFF2-40B4-BE49-F238E27FC236}">
                  <a16:creationId xmlns:a16="http://schemas.microsoft.com/office/drawing/2014/main" id="{1EF2A863-61FA-C52A-C07E-1367F6BFA659}"/>
                </a:ext>
              </a:extLst>
            </p:cNvPr>
            <p:cNvSpPr/>
            <p:nvPr/>
          </p:nvSpPr>
          <p:spPr>
            <a:xfrm>
              <a:off x="5076290" y="4329106"/>
              <a:ext cx="56977" cy="56542"/>
            </a:xfrm>
            <a:prstGeom prst="ellipse">
              <a:avLst/>
            </a:prstGeom>
            <a:solidFill>
              <a:srgbClr val="FFC000"/>
            </a:solidFill>
            <a:ln w="635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sp>
          <p:nvSpPr>
            <p:cNvPr id="15" name="Oval 99">
              <a:extLst>
                <a:ext uri="{FF2B5EF4-FFF2-40B4-BE49-F238E27FC236}">
                  <a16:creationId xmlns:a16="http://schemas.microsoft.com/office/drawing/2014/main" id="{F523D101-120C-AFED-3347-547A728EAC52}"/>
                </a:ext>
              </a:extLst>
            </p:cNvPr>
            <p:cNvSpPr/>
            <p:nvPr/>
          </p:nvSpPr>
          <p:spPr>
            <a:xfrm>
              <a:off x="4336431" y="2703809"/>
              <a:ext cx="56977" cy="56542"/>
            </a:xfrm>
            <a:prstGeom prst="ellipse">
              <a:avLst/>
            </a:prstGeom>
            <a:solidFill>
              <a:srgbClr val="FFC000"/>
            </a:solidFill>
            <a:ln w="635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sp>
          <p:nvSpPr>
            <p:cNvPr id="16" name="Oval 99">
              <a:extLst>
                <a:ext uri="{FF2B5EF4-FFF2-40B4-BE49-F238E27FC236}">
                  <a16:creationId xmlns:a16="http://schemas.microsoft.com/office/drawing/2014/main" id="{D7E1D3AB-4D74-EC27-2D5C-4A1F573DB811}"/>
                </a:ext>
              </a:extLst>
            </p:cNvPr>
            <p:cNvSpPr/>
            <p:nvPr/>
          </p:nvSpPr>
          <p:spPr>
            <a:xfrm>
              <a:off x="4112670" y="2762429"/>
              <a:ext cx="56977" cy="56542"/>
            </a:xfrm>
            <a:prstGeom prst="ellipse">
              <a:avLst/>
            </a:prstGeom>
            <a:solidFill>
              <a:srgbClr val="FFC000"/>
            </a:solidFill>
            <a:ln w="635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sp>
          <p:nvSpPr>
            <p:cNvPr id="17" name="Oval 99">
              <a:extLst>
                <a:ext uri="{FF2B5EF4-FFF2-40B4-BE49-F238E27FC236}">
                  <a16:creationId xmlns:a16="http://schemas.microsoft.com/office/drawing/2014/main" id="{379E778E-CABF-581B-2C67-A0AA07E1B8E1}"/>
                </a:ext>
              </a:extLst>
            </p:cNvPr>
            <p:cNvSpPr/>
            <p:nvPr/>
          </p:nvSpPr>
          <p:spPr>
            <a:xfrm>
              <a:off x="4451393" y="2716109"/>
              <a:ext cx="56977" cy="56542"/>
            </a:xfrm>
            <a:prstGeom prst="ellipse">
              <a:avLst/>
            </a:prstGeom>
            <a:solidFill>
              <a:srgbClr val="FFC000"/>
            </a:solidFill>
            <a:ln w="635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sp>
          <p:nvSpPr>
            <p:cNvPr id="18" name="Oval 99">
              <a:extLst>
                <a:ext uri="{FF2B5EF4-FFF2-40B4-BE49-F238E27FC236}">
                  <a16:creationId xmlns:a16="http://schemas.microsoft.com/office/drawing/2014/main" id="{5FF50A63-0CEA-2E94-571E-8A73AE5A01B1}"/>
                </a:ext>
              </a:extLst>
            </p:cNvPr>
            <p:cNvSpPr/>
            <p:nvPr/>
          </p:nvSpPr>
          <p:spPr>
            <a:xfrm>
              <a:off x="4243906" y="2465762"/>
              <a:ext cx="56977" cy="56542"/>
            </a:xfrm>
            <a:prstGeom prst="ellipse">
              <a:avLst/>
            </a:prstGeom>
            <a:solidFill>
              <a:srgbClr val="FFC000"/>
            </a:solidFill>
            <a:ln w="635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sp>
          <p:nvSpPr>
            <p:cNvPr id="19" name="Oval 99">
              <a:extLst>
                <a:ext uri="{FF2B5EF4-FFF2-40B4-BE49-F238E27FC236}">
                  <a16:creationId xmlns:a16="http://schemas.microsoft.com/office/drawing/2014/main" id="{AA5F1BB3-409F-B9DF-7B73-C88FF7CF1D92}"/>
                </a:ext>
              </a:extLst>
            </p:cNvPr>
            <p:cNvSpPr/>
            <p:nvPr/>
          </p:nvSpPr>
          <p:spPr>
            <a:xfrm>
              <a:off x="4605429" y="2432071"/>
              <a:ext cx="56977" cy="56542"/>
            </a:xfrm>
            <a:prstGeom prst="ellipse">
              <a:avLst/>
            </a:prstGeom>
            <a:solidFill>
              <a:srgbClr val="FFC000"/>
            </a:solidFill>
            <a:ln w="635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sp>
          <p:nvSpPr>
            <p:cNvPr id="20" name="Oval 99">
              <a:extLst>
                <a:ext uri="{FF2B5EF4-FFF2-40B4-BE49-F238E27FC236}">
                  <a16:creationId xmlns:a16="http://schemas.microsoft.com/office/drawing/2014/main" id="{108B7066-B841-445C-F1AB-86036F1B643C}"/>
                </a:ext>
              </a:extLst>
            </p:cNvPr>
            <p:cNvSpPr/>
            <p:nvPr/>
          </p:nvSpPr>
          <p:spPr>
            <a:xfrm>
              <a:off x="4495473" y="2504946"/>
              <a:ext cx="56977" cy="56542"/>
            </a:xfrm>
            <a:prstGeom prst="ellipse">
              <a:avLst/>
            </a:prstGeom>
            <a:solidFill>
              <a:srgbClr val="FFC000"/>
            </a:solidFill>
            <a:ln w="635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sp>
          <p:nvSpPr>
            <p:cNvPr id="21" name="Oval 99">
              <a:extLst>
                <a:ext uri="{FF2B5EF4-FFF2-40B4-BE49-F238E27FC236}">
                  <a16:creationId xmlns:a16="http://schemas.microsoft.com/office/drawing/2014/main" id="{DA678CE9-DC96-FC2C-9F9F-1065F4A64C9A}"/>
                </a:ext>
              </a:extLst>
            </p:cNvPr>
            <p:cNvSpPr/>
            <p:nvPr/>
          </p:nvSpPr>
          <p:spPr>
            <a:xfrm>
              <a:off x="4479477" y="2228824"/>
              <a:ext cx="56977" cy="56542"/>
            </a:xfrm>
            <a:prstGeom prst="ellipse">
              <a:avLst/>
            </a:prstGeom>
            <a:solidFill>
              <a:srgbClr val="FFC000"/>
            </a:solidFill>
            <a:ln w="635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sp>
          <p:nvSpPr>
            <p:cNvPr id="22" name="Oval 99">
              <a:extLst>
                <a:ext uri="{FF2B5EF4-FFF2-40B4-BE49-F238E27FC236}">
                  <a16:creationId xmlns:a16="http://schemas.microsoft.com/office/drawing/2014/main" id="{389AC2DF-4AD1-E192-D352-63ADBEFF5840}"/>
                </a:ext>
              </a:extLst>
            </p:cNvPr>
            <p:cNvSpPr/>
            <p:nvPr/>
          </p:nvSpPr>
          <p:spPr>
            <a:xfrm>
              <a:off x="4699536" y="2304997"/>
              <a:ext cx="56977" cy="56542"/>
            </a:xfrm>
            <a:prstGeom prst="ellipse">
              <a:avLst/>
            </a:prstGeom>
            <a:solidFill>
              <a:srgbClr val="FFC000"/>
            </a:solidFill>
            <a:ln w="635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sp>
          <p:nvSpPr>
            <p:cNvPr id="23" name="Oval 99">
              <a:extLst>
                <a:ext uri="{FF2B5EF4-FFF2-40B4-BE49-F238E27FC236}">
                  <a16:creationId xmlns:a16="http://schemas.microsoft.com/office/drawing/2014/main" id="{DB6CF712-AA04-E93F-8379-E2B2679E930A}"/>
                </a:ext>
              </a:extLst>
            </p:cNvPr>
            <p:cNvSpPr/>
            <p:nvPr/>
          </p:nvSpPr>
          <p:spPr>
            <a:xfrm>
              <a:off x="4668194" y="2239645"/>
              <a:ext cx="56977" cy="56542"/>
            </a:xfrm>
            <a:prstGeom prst="ellipse">
              <a:avLst/>
            </a:prstGeom>
            <a:solidFill>
              <a:srgbClr val="FFC000"/>
            </a:solidFill>
            <a:ln w="635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sp>
          <p:nvSpPr>
            <p:cNvPr id="24" name="Oval 99">
              <a:extLst>
                <a:ext uri="{FF2B5EF4-FFF2-40B4-BE49-F238E27FC236}">
                  <a16:creationId xmlns:a16="http://schemas.microsoft.com/office/drawing/2014/main" id="{8E62C621-4786-FF54-BD42-56D8A4FCCA9C}"/>
                </a:ext>
              </a:extLst>
            </p:cNvPr>
            <p:cNvSpPr/>
            <p:nvPr/>
          </p:nvSpPr>
          <p:spPr>
            <a:xfrm>
              <a:off x="4374491" y="2046863"/>
              <a:ext cx="56977" cy="56542"/>
            </a:xfrm>
            <a:prstGeom prst="ellipse">
              <a:avLst/>
            </a:prstGeom>
            <a:solidFill>
              <a:srgbClr val="FFC000"/>
            </a:solidFill>
            <a:ln w="635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sp>
          <p:nvSpPr>
            <p:cNvPr id="25" name="Oval 99">
              <a:extLst>
                <a:ext uri="{FF2B5EF4-FFF2-40B4-BE49-F238E27FC236}">
                  <a16:creationId xmlns:a16="http://schemas.microsoft.com/office/drawing/2014/main" id="{0EBCB3C6-1952-B959-197A-B82B93104E92}"/>
                </a:ext>
              </a:extLst>
            </p:cNvPr>
            <p:cNvSpPr/>
            <p:nvPr/>
          </p:nvSpPr>
          <p:spPr>
            <a:xfrm>
              <a:off x="4915676" y="4073348"/>
              <a:ext cx="56977" cy="56542"/>
            </a:xfrm>
            <a:prstGeom prst="ellipse">
              <a:avLst/>
            </a:prstGeom>
            <a:solidFill>
              <a:schemeClr val="tx2"/>
            </a:solidFill>
            <a:ln w="635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sp>
          <p:nvSpPr>
            <p:cNvPr id="26" name="Oval 99">
              <a:extLst>
                <a:ext uri="{FF2B5EF4-FFF2-40B4-BE49-F238E27FC236}">
                  <a16:creationId xmlns:a16="http://schemas.microsoft.com/office/drawing/2014/main" id="{A95A0836-6107-74DD-E344-D51C40F76373}"/>
                </a:ext>
              </a:extLst>
            </p:cNvPr>
            <p:cNvSpPr/>
            <p:nvPr/>
          </p:nvSpPr>
          <p:spPr>
            <a:xfrm>
              <a:off x="4977768" y="3054085"/>
              <a:ext cx="56977" cy="56542"/>
            </a:xfrm>
            <a:prstGeom prst="ellipse">
              <a:avLst/>
            </a:prstGeom>
            <a:solidFill>
              <a:srgbClr val="FFC000"/>
            </a:solidFill>
            <a:ln w="635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sp>
          <p:nvSpPr>
            <p:cNvPr id="27" name="Oval 99">
              <a:extLst>
                <a:ext uri="{FF2B5EF4-FFF2-40B4-BE49-F238E27FC236}">
                  <a16:creationId xmlns:a16="http://schemas.microsoft.com/office/drawing/2014/main" id="{B1181016-1102-E4F3-94E9-0BCACEA2161C}"/>
                </a:ext>
              </a:extLst>
            </p:cNvPr>
            <p:cNvSpPr/>
            <p:nvPr/>
          </p:nvSpPr>
          <p:spPr>
            <a:xfrm>
              <a:off x="5158732" y="2937861"/>
              <a:ext cx="56977" cy="56542"/>
            </a:xfrm>
            <a:prstGeom prst="ellipse">
              <a:avLst/>
            </a:prstGeom>
            <a:solidFill>
              <a:schemeClr val="tx2"/>
            </a:solidFill>
            <a:ln w="635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sp>
          <p:nvSpPr>
            <p:cNvPr id="28" name="Oval 99">
              <a:extLst>
                <a:ext uri="{FF2B5EF4-FFF2-40B4-BE49-F238E27FC236}">
                  <a16:creationId xmlns:a16="http://schemas.microsoft.com/office/drawing/2014/main" id="{9703932B-0453-A5E3-CCC9-39C1DB9D69DF}"/>
                </a:ext>
              </a:extLst>
            </p:cNvPr>
            <p:cNvSpPr/>
            <p:nvPr/>
          </p:nvSpPr>
          <p:spPr>
            <a:xfrm>
              <a:off x="4243906" y="3008856"/>
              <a:ext cx="56977" cy="56542"/>
            </a:xfrm>
            <a:prstGeom prst="ellipse">
              <a:avLst/>
            </a:prstGeom>
            <a:solidFill>
              <a:schemeClr val="tx2"/>
            </a:solidFill>
            <a:ln w="635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sp>
          <p:nvSpPr>
            <p:cNvPr id="29" name="Oval 99">
              <a:extLst>
                <a:ext uri="{FF2B5EF4-FFF2-40B4-BE49-F238E27FC236}">
                  <a16:creationId xmlns:a16="http://schemas.microsoft.com/office/drawing/2014/main" id="{91D4EF7B-DF26-4764-5E36-662E2774237D}"/>
                </a:ext>
              </a:extLst>
            </p:cNvPr>
            <p:cNvSpPr/>
            <p:nvPr/>
          </p:nvSpPr>
          <p:spPr>
            <a:xfrm>
              <a:off x="4244495" y="2028844"/>
              <a:ext cx="56977" cy="56542"/>
            </a:xfrm>
            <a:prstGeom prst="ellipse">
              <a:avLst/>
            </a:prstGeom>
            <a:solidFill>
              <a:srgbClr val="FFC000"/>
            </a:solidFill>
            <a:ln w="635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sp>
          <p:nvSpPr>
            <p:cNvPr id="30" name="Oval 99">
              <a:extLst>
                <a:ext uri="{FF2B5EF4-FFF2-40B4-BE49-F238E27FC236}">
                  <a16:creationId xmlns:a16="http://schemas.microsoft.com/office/drawing/2014/main" id="{695B30EC-B4AA-EE89-F699-A56CC143CBE7}"/>
                </a:ext>
              </a:extLst>
            </p:cNvPr>
            <p:cNvSpPr/>
            <p:nvPr/>
          </p:nvSpPr>
          <p:spPr>
            <a:xfrm>
              <a:off x="4014312" y="2226667"/>
              <a:ext cx="56977" cy="56542"/>
            </a:xfrm>
            <a:prstGeom prst="ellipse">
              <a:avLst/>
            </a:prstGeom>
            <a:solidFill>
              <a:srgbClr val="FFC000"/>
            </a:solidFill>
            <a:ln w="635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sp>
          <p:nvSpPr>
            <p:cNvPr id="31" name="Oval 99">
              <a:extLst>
                <a:ext uri="{FF2B5EF4-FFF2-40B4-BE49-F238E27FC236}">
                  <a16:creationId xmlns:a16="http://schemas.microsoft.com/office/drawing/2014/main" id="{1207DF07-DF92-6AF3-8A60-3750EF13F998}"/>
                </a:ext>
              </a:extLst>
            </p:cNvPr>
            <p:cNvSpPr/>
            <p:nvPr/>
          </p:nvSpPr>
          <p:spPr>
            <a:xfrm>
              <a:off x="4950319" y="4172713"/>
              <a:ext cx="56977" cy="56542"/>
            </a:xfrm>
            <a:prstGeom prst="ellipse">
              <a:avLst/>
            </a:prstGeom>
            <a:solidFill>
              <a:srgbClr val="FFC000"/>
            </a:solidFill>
            <a:ln w="635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sp>
          <p:nvSpPr>
            <p:cNvPr id="32" name="Oval 99">
              <a:extLst>
                <a:ext uri="{FF2B5EF4-FFF2-40B4-BE49-F238E27FC236}">
                  <a16:creationId xmlns:a16="http://schemas.microsoft.com/office/drawing/2014/main" id="{5C3CDBFC-F88F-6018-3939-C582D1C9C47D}"/>
                </a:ext>
              </a:extLst>
            </p:cNvPr>
            <p:cNvSpPr/>
            <p:nvPr/>
          </p:nvSpPr>
          <p:spPr>
            <a:xfrm>
              <a:off x="5011215" y="4253881"/>
              <a:ext cx="56977" cy="56543"/>
            </a:xfrm>
            <a:prstGeom prst="ellipse">
              <a:avLst/>
            </a:prstGeom>
            <a:solidFill>
              <a:srgbClr val="FFC000"/>
            </a:solidFill>
            <a:ln w="635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sp>
          <p:nvSpPr>
            <p:cNvPr id="33" name="Oval 99">
              <a:extLst>
                <a:ext uri="{FF2B5EF4-FFF2-40B4-BE49-F238E27FC236}">
                  <a16:creationId xmlns:a16="http://schemas.microsoft.com/office/drawing/2014/main" id="{5E7670AB-68F0-BE93-C06D-6FDE22B106DF}"/>
                </a:ext>
              </a:extLst>
            </p:cNvPr>
            <p:cNvSpPr/>
            <p:nvPr/>
          </p:nvSpPr>
          <p:spPr>
            <a:xfrm>
              <a:off x="4223360" y="2185074"/>
              <a:ext cx="56977" cy="56543"/>
            </a:xfrm>
            <a:prstGeom prst="ellipse">
              <a:avLst/>
            </a:prstGeom>
            <a:solidFill>
              <a:srgbClr val="FFC000"/>
            </a:solidFill>
            <a:ln w="635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sp>
          <p:nvSpPr>
            <p:cNvPr id="34" name="Oval 99">
              <a:extLst>
                <a:ext uri="{FF2B5EF4-FFF2-40B4-BE49-F238E27FC236}">
                  <a16:creationId xmlns:a16="http://schemas.microsoft.com/office/drawing/2014/main" id="{23FB1E79-950B-BD58-0B88-EF0DEF1D2ABA}"/>
                </a:ext>
              </a:extLst>
            </p:cNvPr>
            <p:cNvSpPr/>
            <p:nvPr/>
          </p:nvSpPr>
          <p:spPr>
            <a:xfrm>
              <a:off x="4970618" y="3728311"/>
              <a:ext cx="56977" cy="56542"/>
            </a:xfrm>
            <a:prstGeom prst="ellipse">
              <a:avLst/>
            </a:prstGeom>
            <a:solidFill>
              <a:schemeClr val="tx2"/>
            </a:solidFill>
            <a:ln w="635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sp>
          <p:nvSpPr>
            <p:cNvPr id="36" name="Star: 5 Points 35">
              <a:extLst>
                <a:ext uri="{FF2B5EF4-FFF2-40B4-BE49-F238E27FC236}">
                  <a16:creationId xmlns:a16="http://schemas.microsoft.com/office/drawing/2014/main" id="{71913C2A-B390-3EC9-341A-10125A17861E}"/>
                </a:ext>
              </a:extLst>
            </p:cNvPr>
            <p:cNvSpPr>
              <a:spLocks noChangeAspect="1"/>
            </p:cNvSpPr>
            <p:nvPr/>
          </p:nvSpPr>
          <p:spPr>
            <a:xfrm>
              <a:off x="4415977" y="2547220"/>
              <a:ext cx="109728" cy="109728"/>
            </a:xfrm>
            <a:prstGeom prst="star5">
              <a:avLst/>
            </a:prstGeom>
            <a:solidFill>
              <a:srgbClr val="67B2E8"/>
            </a:solidFill>
            <a:ln w="3175" cap="flat" cmpd="sng" algn="ctr">
              <a:solidFill>
                <a:srgbClr val="67B2E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otham-Bold" panose="02000804030000020004" pitchFamily="2" charset="0"/>
                <a:ea typeface="+mn-ea"/>
                <a:cs typeface="+mn-cs"/>
              </a:endParaRPr>
            </a:p>
          </p:txBody>
        </p:sp>
        <p:sp>
          <p:nvSpPr>
            <p:cNvPr id="37" name="Oval 99">
              <a:extLst>
                <a:ext uri="{FF2B5EF4-FFF2-40B4-BE49-F238E27FC236}">
                  <a16:creationId xmlns:a16="http://schemas.microsoft.com/office/drawing/2014/main" id="{1804C1B9-0627-2182-6A7A-46D11963A1A2}"/>
                </a:ext>
              </a:extLst>
            </p:cNvPr>
            <p:cNvSpPr/>
            <p:nvPr/>
          </p:nvSpPr>
          <p:spPr>
            <a:xfrm>
              <a:off x="5118614" y="3362443"/>
              <a:ext cx="56977" cy="56542"/>
            </a:xfrm>
            <a:prstGeom prst="ellipse">
              <a:avLst/>
            </a:prstGeom>
            <a:solidFill>
              <a:schemeClr val="tx2"/>
            </a:solidFill>
            <a:ln w="635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sp>
          <p:nvSpPr>
            <p:cNvPr id="38" name="Oval 99">
              <a:extLst>
                <a:ext uri="{FF2B5EF4-FFF2-40B4-BE49-F238E27FC236}">
                  <a16:creationId xmlns:a16="http://schemas.microsoft.com/office/drawing/2014/main" id="{CE053172-AFC1-BFA1-C5A1-0AEEB511C6BD}"/>
                </a:ext>
              </a:extLst>
            </p:cNvPr>
            <p:cNvSpPr/>
            <p:nvPr/>
          </p:nvSpPr>
          <p:spPr>
            <a:xfrm>
              <a:off x="4831741" y="3113618"/>
              <a:ext cx="56977" cy="56542"/>
            </a:xfrm>
            <a:prstGeom prst="ellipse">
              <a:avLst/>
            </a:prstGeom>
            <a:solidFill>
              <a:schemeClr val="tx2"/>
            </a:solidFill>
            <a:ln w="635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sp>
          <p:nvSpPr>
            <p:cNvPr id="39" name="Oval 99">
              <a:extLst>
                <a:ext uri="{FF2B5EF4-FFF2-40B4-BE49-F238E27FC236}">
                  <a16:creationId xmlns:a16="http://schemas.microsoft.com/office/drawing/2014/main" id="{A714C020-56B4-25DD-1E5C-0F9AE791DDE5}"/>
                </a:ext>
              </a:extLst>
            </p:cNvPr>
            <p:cNvSpPr/>
            <p:nvPr/>
          </p:nvSpPr>
          <p:spPr>
            <a:xfrm>
              <a:off x="4499527" y="3271418"/>
              <a:ext cx="56977" cy="56542"/>
            </a:xfrm>
            <a:prstGeom prst="ellipse">
              <a:avLst/>
            </a:prstGeom>
            <a:solidFill>
              <a:schemeClr val="tx2"/>
            </a:solidFill>
            <a:ln w="635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grpSp>
      <p:sp>
        <p:nvSpPr>
          <p:cNvPr id="73" name="TextBox 72">
            <a:extLst>
              <a:ext uri="{FF2B5EF4-FFF2-40B4-BE49-F238E27FC236}">
                <a16:creationId xmlns:a16="http://schemas.microsoft.com/office/drawing/2014/main" id="{770B134A-7EC2-09E2-EB07-3A8A3F890DBC}"/>
              </a:ext>
            </a:extLst>
          </p:cNvPr>
          <p:cNvSpPr txBox="1"/>
          <p:nvPr/>
        </p:nvSpPr>
        <p:spPr>
          <a:xfrm>
            <a:off x="279277" y="1302167"/>
            <a:ext cx="2311149"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1F5B"/>
                </a:solidFill>
                <a:effectLst/>
                <a:uLnTx/>
                <a:uFillTx/>
                <a:latin typeface="Gotham-Bold" panose="02000804030000020004" pitchFamily="2" charset="0"/>
                <a:ea typeface="+mn-ea"/>
                <a:cs typeface="+mn-cs"/>
              </a:rPr>
              <a:t>Assets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6D07C"/>
                </a:solidFill>
                <a:effectLst/>
                <a:uLnTx/>
                <a:uFillTx/>
                <a:latin typeface="Gotham-Medium" panose="02000604040000020004" pitchFamily="2" charset="0"/>
                <a:ea typeface="+mn-ea"/>
                <a:cs typeface="+mn-cs"/>
              </a:rPr>
              <a:t>$213 billion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65000"/>
                  </a:srgbClr>
                </a:solidFill>
                <a:effectLst/>
                <a:uLnTx/>
                <a:uFillTx/>
                <a:latin typeface="Gotham-Book" panose="02000604040000020004" pitchFamily="2" charset="0"/>
                <a:ea typeface="+mn-ea"/>
                <a:cs typeface="+mn-cs"/>
              </a:rPr>
              <a:t>Ranked 10</a:t>
            </a:r>
            <a:r>
              <a:rPr kumimoji="0" lang="en-US" sz="1200" b="0" i="0" u="none" strike="noStrike" kern="1200" cap="none" spc="0" normalizeH="0" baseline="30000" noProof="0">
                <a:ln>
                  <a:noFill/>
                </a:ln>
                <a:solidFill>
                  <a:srgbClr val="FFFFFF">
                    <a:lumMod val="65000"/>
                  </a:srgbClr>
                </a:solidFill>
                <a:effectLst/>
                <a:uLnTx/>
                <a:uFillTx/>
                <a:latin typeface="Gotham-Book" panose="02000604040000020004" pitchFamily="2" charset="0"/>
                <a:ea typeface="+mn-ea"/>
                <a:cs typeface="+mn-cs"/>
              </a:rPr>
              <a:t>th</a:t>
            </a:r>
            <a:r>
              <a:rPr kumimoji="0" lang="en-US" sz="1200" b="0" i="0" u="none" strike="noStrike" kern="1200" cap="none" spc="0" normalizeH="0" baseline="0" noProof="0">
                <a:ln>
                  <a:noFill/>
                </a:ln>
                <a:solidFill>
                  <a:srgbClr val="FFFFFF">
                    <a:lumMod val="65000"/>
                  </a:srgbClr>
                </a:solidFill>
                <a:effectLst/>
                <a:uLnTx/>
                <a:uFillTx/>
                <a:latin typeface="Gotham-Book" panose="02000604040000020004" pitchFamily="2" charset="0"/>
                <a:ea typeface="+mn-ea"/>
                <a:cs typeface="+mn-cs"/>
              </a:rPr>
              <a:t> in the U.S.</a:t>
            </a:r>
            <a:r>
              <a:rPr kumimoji="0" lang="en-US" sz="1200" b="0" i="0" u="none" strike="noStrike" kern="1200" cap="none" spc="0" normalizeH="0" baseline="30000" noProof="0">
                <a:ln>
                  <a:noFill/>
                </a:ln>
                <a:solidFill>
                  <a:srgbClr val="FFFFFF">
                    <a:lumMod val="65000"/>
                  </a:srgbClr>
                </a:solidFill>
                <a:effectLst/>
                <a:uLnTx/>
                <a:uFillTx/>
                <a:latin typeface="Gotham-Book" panose="02000604040000020004" pitchFamily="2" charset="0"/>
                <a:ea typeface="+mn-ea"/>
                <a:cs typeface="+mn-cs"/>
              </a:rPr>
              <a:t>1</a:t>
            </a:r>
          </a:p>
        </p:txBody>
      </p:sp>
      <p:sp>
        <p:nvSpPr>
          <p:cNvPr id="74" name="TextBox 73">
            <a:extLst>
              <a:ext uri="{FF2B5EF4-FFF2-40B4-BE49-F238E27FC236}">
                <a16:creationId xmlns:a16="http://schemas.microsoft.com/office/drawing/2014/main" id="{5AE90AE1-F47F-6A26-58BC-88F4A14D6DC7}"/>
              </a:ext>
            </a:extLst>
          </p:cNvPr>
          <p:cNvSpPr txBox="1"/>
          <p:nvPr/>
        </p:nvSpPr>
        <p:spPr>
          <a:xfrm>
            <a:off x="279277" y="2550306"/>
            <a:ext cx="23111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1F5B"/>
                </a:solidFill>
                <a:effectLst/>
                <a:uLnTx/>
                <a:uFillTx/>
                <a:latin typeface="Gotham-Bold" panose="02000804030000020004" pitchFamily="2" charset="0"/>
                <a:ea typeface="+mn-ea"/>
                <a:cs typeface="+mn-cs"/>
              </a:rPr>
              <a:t>Deposits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6D07C"/>
                </a:solidFill>
                <a:effectLst/>
                <a:uLnTx/>
                <a:uFillTx/>
                <a:latin typeface="Gotham-Medium" panose="02000604040000020004" pitchFamily="2" charset="0"/>
                <a:ea typeface="+mn-ea"/>
                <a:cs typeface="+mn-cs"/>
              </a:rPr>
              <a:t>$164 billion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65000"/>
                  </a:srgbClr>
                </a:solidFill>
                <a:effectLst/>
                <a:uLnTx/>
                <a:uFillTx/>
                <a:latin typeface="Gotham-Book" panose="02000604040000020004" pitchFamily="2" charset="0"/>
                <a:ea typeface="+mn-ea"/>
                <a:cs typeface="+mn-cs"/>
              </a:rPr>
              <a:t>Ranked 9</a:t>
            </a:r>
            <a:r>
              <a:rPr kumimoji="0" lang="en-US" sz="1200" b="0" i="0" u="none" strike="noStrike" kern="1200" cap="none" spc="0" normalizeH="0" baseline="30000" noProof="0">
                <a:ln>
                  <a:noFill/>
                </a:ln>
                <a:solidFill>
                  <a:srgbClr val="FFFFFF">
                    <a:lumMod val="65000"/>
                  </a:srgbClr>
                </a:solidFill>
                <a:effectLst/>
                <a:uLnTx/>
                <a:uFillTx/>
                <a:latin typeface="Gotham-Book" panose="02000604040000020004" pitchFamily="2" charset="0"/>
                <a:ea typeface="+mn-ea"/>
                <a:cs typeface="+mn-cs"/>
              </a:rPr>
              <a:t>th</a:t>
            </a:r>
            <a:r>
              <a:rPr kumimoji="0" lang="en-US" sz="1200" b="0" i="0" u="none" strike="noStrike" kern="1200" cap="none" spc="0" normalizeH="0" baseline="0" noProof="0">
                <a:ln>
                  <a:noFill/>
                </a:ln>
                <a:solidFill>
                  <a:srgbClr val="FFFFFF">
                    <a:lumMod val="65000"/>
                  </a:srgbClr>
                </a:solidFill>
                <a:effectLst/>
                <a:uLnTx/>
                <a:uFillTx/>
                <a:latin typeface="Gotham-Book" panose="02000604040000020004" pitchFamily="2" charset="0"/>
                <a:ea typeface="+mn-ea"/>
                <a:cs typeface="+mn-cs"/>
              </a:rPr>
              <a:t> in the U.S.</a:t>
            </a:r>
            <a:r>
              <a:rPr kumimoji="0" lang="en-US" sz="1200" b="0" i="0" u="none" strike="noStrike" kern="1200" cap="none" spc="0" normalizeH="0" baseline="30000" noProof="0">
                <a:ln>
                  <a:noFill/>
                </a:ln>
                <a:solidFill>
                  <a:srgbClr val="FFFFFF">
                    <a:lumMod val="65000"/>
                  </a:srgbClr>
                </a:solidFill>
                <a:effectLst/>
                <a:uLnTx/>
                <a:uFillTx/>
                <a:latin typeface="Gotham-Book" panose="02000604040000020004" pitchFamily="2" charset="0"/>
                <a:ea typeface="+mn-ea"/>
                <a:cs typeface="+mn-cs"/>
              </a:rPr>
              <a:t>1</a:t>
            </a:r>
          </a:p>
        </p:txBody>
      </p:sp>
      <p:sp>
        <p:nvSpPr>
          <p:cNvPr id="75" name="TextBox 74">
            <a:extLst>
              <a:ext uri="{FF2B5EF4-FFF2-40B4-BE49-F238E27FC236}">
                <a16:creationId xmlns:a16="http://schemas.microsoft.com/office/drawing/2014/main" id="{47461AD9-11B9-1A92-DE73-B9FD5B58F221}"/>
              </a:ext>
            </a:extLst>
          </p:cNvPr>
          <p:cNvSpPr txBox="1"/>
          <p:nvPr/>
        </p:nvSpPr>
        <p:spPr>
          <a:xfrm>
            <a:off x="279277" y="3798445"/>
            <a:ext cx="2311149"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1F5B"/>
                </a:solidFill>
                <a:effectLst/>
                <a:uLnTx/>
                <a:uFillTx/>
                <a:latin typeface="Gotham-Bold" panose="02000804030000020004" pitchFamily="2" charset="0"/>
                <a:ea typeface="+mn-ea"/>
                <a:cs typeface="+mn-cs"/>
              </a:rPr>
              <a:t>U.S. branches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6D07C"/>
                </a:solidFill>
                <a:effectLst/>
                <a:uLnTx/>
                <a:uFillTx/>
                <a:latin typeface="Gotham-Medium" panose="02000604040000020004" pitchFamily="2" charset="0"/>
                <a:ea typeface="+mn-ea"/>
                <a:cs typeface="+mn-cs"/>
              </a:rPr>
              <a:t>1,084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65000"/>
                  </a:srgbClr>
                </a:solidFill>
                <a:effectLst/>
                <a:uLnTx/>
                <a:uFillTx/>
                <a:latin typeface="Gotham-Book" panose="02000604040000020004" pitchFamily="2" charset="0"/>
                <a:ea typeface="+mn-ea"/>
                <a:cs typeface="+mn-cs"/>
              </a:rPr>
              <a:t>Ranked 8</a:t>
            </a:r>
            <a:r>
              <a:rPr kumimoji="0" lang="en-US" sz="1200" b="0" i="0" u="none" strike="noStrike" kern="1200" cap="none" spc="0" normalizeH="0" baseline="30000" noProof="0">
                <a:ln>
                  <a:noFill/>
                </a:ln>
                <a:solidFill>
                  <a:srgbClr val="FFFFFF">
                    <a:lumMod val="65000"/>
                  </a:srgbClr>
                </a:solidFill>
                <a:effectLst/>
                <a:uLnTx/>
                <a:uFillTx/>
                <a:latin typeface="Gotham-Book" panose="02000604040000020004" pitchFamily="2" charset="0"/>
                <a:ea typeface="+mn-ea"/>
                <a:cs typeface="+mn-cs"/>
              </a:rPr>
              <a:t>th</a:t>
            </a:r>
            <a:r>
              <a:rPr kumimoji="0" lang="en-US" sz="1200" b="0" i="0" u="none" strike="noStrike" kern="1200" cap="none" spc="0" normalizeH="0" baseline="0" noProof="0">
                <a:ln>
                  <a:noFill/>
                </a:ln>
                <a:solidFill>
                  <a:srgbClr val="FFFFFF">
                    <a:lumMod val="65000"/>
                  </a:srgbClr>
                </a:solidFill>
                <a:effectLst/>
                <a:uLnTx/>
                <a:uFillTx/>
                <a:latin typeface="Gotham-Book" panose="02000604040000020004" pitchFamily="2" charset="0"/>
                <a:ea typeface="+mn-ea"/>
                <a:cs typeface="+mn-cs"/>
              </a:rPr>
              <a:t> in the U.S</a:t>
            </a:r>
            <a:r>
              <a:rPr kumimoji="0" lang="en-US" sz="1400" b="0" i="0" u="none" strike="noStrike" kern="1200" cap="none" spc="0" normalizeH="0" baseline="0" noProof="0">
                <a:ln>
                  <a:noFill/>
                </a:ln>
                <a:solidFill>
                  <a:srgbClr val="FFFFFF">
                    <a:lumMod val="65000"/>
                  </a:srgbClr>
                </a:solidFill>
                <a:effectLst/>
                <a:uLnTx/>
                <a:uFillTx/>
                <a:latin typeface="Gotham-Book" panose="02000604040000020004" pitchFamily="2" charset="0"/>
                <a:ea typeface="+mn-ea"/>
                <a:cs typeface="+mn-cs"/>
              </a:rPr>
              <a:t>.</a:t>
            </a:r>
            <a:r>
              <a:rPr kumimoji="0" lang="en-US" sz="1400" b="0" i="0" u="none" strike="noStrike" kern="1200" cap="none" spc="0" normalizeH="0" baseline="30000" noProof="0">
                <a:ln>
                  <a:noFill/>
                </a:ln>
                <a:solidFill>
                  <a:srgbClr val="FFFFFF">
                    <a:lumMod val="65000"/>
                  </a:srgbClr>
                </a:solidFill>
                <a:effectLst/>
                <a:uLnTx/>
                <a:uFillTx/>
                <a:latin typeface="Gotham-Book" panose="02000604040000020004" pitchFamily="2" charset="0"/>
                <a:ea typeface="+mn-ea"/>
                <a:cs typeface="+mn-cs"/>
              </a:rPr>
              <a:t>1</a:t>
            </a:r>
          </a:p>
        </p:txBody>
      </p:sp>
      <p:sp>
        <p:nvSpPr>
          <p:cNvPr id="76" name="TextBox 75">
            <a:extLst>
              <a:ext uri="{FF2B5EF4-FFF2-40B4-BE49-F238E27FC236}">
                <a16:creationId xmlns:a16="http://schemas.microsoft.com/office/drawing/2014/main" id="{4A76AD33-0259-8430-E295-F5292DB39E8B}"/>
              </a:ext>
            </a:extLst>
          </p:cNvPr>
          <p:cNvSpPr txBox="1"/>
          <p:nvPr/>
        </p:nvSpPr>
        <p:spPr>
          <a:xfrm>
            <a:off x="189264" y="4975024"/>
            <a:ext cx="2491174"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1F5B"/>
                </a:solidFill>
                <a:effectLst/>
                <a:uLnTx/>
                <a:uFillTx/>
                <a:latin typeface="Gotham-Bold" panose="02000804030000020004" pitchFamily="2" charset="0"/>
                <a:ea typeface="+mn-ea"/>
                <a:cs typeface="+mn-cs"/>
              </a:rPr>
              <a:t>Commercial Payments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6D07C"/>
                </a:solidFill>
                <a:effectLst/>
                <a:uLnTx/>
                <a:uFillTx/>
                <a:latin typeface="Gotham-Medium" panose="02000604040000020004" pitchFamily="2" charset="0"/>
                <a:ea typeface="+mn-ea"/>
                <a:cs typeface="+mn-cs"/>
              </a:rPr>
              <a:t>Top 5 market share</a:t>
            </a:r>
            <a:endParaRPr kumimoji="0" lang="en-US" sz="2000" b="0" i="0" u="none" strike="noStrike" kern="1200" cap="none" spc="0" normalizeH="0" baseline="0" noProof="0">
              <a:ln>
                <a:noFill/>
              </a:ln>
              <a:solidFill>
                <a:srgbClr val="26D07C"/>
              </a:solidFill>
              <a:effectLst/>
              <a:uLnTx/>
              <a:uFillTx/>
              <a:latin typeface="Gotham-Medium" panose="02000604040000020004"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65000"/>
                  </a:srgbClr>
                </a:solidFill>
                <a:effectLst/>
                <a:uLnTx/>
                <a:uFillTx/>
                <a:latin typeface="Gotham-Book" panose="02000604040000020004" pitchFamily="2" charset="0"/>
                <a:ea typeface="+mn-ea"/>
                <a:cs typeface="+mn-cs"/>
              </a:rPr>
              <a:t>across several TM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65000"/>
                  </a:srgbClr>
                </a:solidFill>
                <a:effectLst/>
                <a:uLnTx/>
                <a:uFillTx/>
                <a:latin typeface="Gotham-Book" panose="02000604040000020004" pitchFamily="2" charset="0"/>
                <a:ea typeface="+mn-ea"/>
                <a:cs typeface="+mn-cs"/>
              </a:rPr>
              <a:t>product categories</a:t>
            </a:r>
            <a:r>
              <a:rPr kumimoji="0" lang="en-US" sz="1200" b="0" i="0" u="none" strike="noStrike" kern="1200" cap="none" spc="0" normalizeH="0" baseline="30000" noProof="0">
                <a:ln>
                  <a:noFill/>
                </a:ln>
                <a:solidFill>
                  <a:srgbClr val="FFFFFF">
                    <a:lumMod val="65000"/>
                  </a:srgbClr>
                </a:solidFill>
                <a:effectLst/>
                <a:uLnTx/>
                <a:uFillTx/>
                <a:latin typeface="Gotham-Book" panose="02000604040000020004" pitchFamily="2" charset="0"/>
                <a:ea typeface="+mn-ea"/>
                <a:cs typeface="+mn-cs"/>
              </a:rPr>
              <a:t>5</a:t>
            </a:r>
          </a:p>
        </p:txBody>
      </p:sp>
      <p:sp>
        <p:nvSpPr>
          <p:cNvPr id="91" name="TextBox 98">
            <a:extLst>
              <a:ext uri="{FF2B5EF4-FFF2-40B4-BE49-F238E27FC236}">
                <a16:creationId xmlns:a16="http://schemas.microsoft.com/office/drawing/2014/main" id="{66AF3780-8685-7583-6068-6670A6D25328}"/>
              </a:ext>
            </a:extLst>
          </p:cNvPr>
          <p:cNvSpPr txBox="1"/>
          <p:nvPr/>
        </p:nvSpPr>
        <p:spPr>
          <a:xfrm>
            <a:off x="3010126" y="4961584"/>
            <a:ext cx="161670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1F5B"/>
                </a:solidFill>
                <a:effectLst/>
                <a:uLnTx/>
                <a:uFillTx/>
                <a:latin typeface="Gotham-Book" panose="02000604040000020004" pitchFamily="2" charset="0"/>
                <a:ea typeface="+mn-ea"/>
                <a:cs typeface="+mn-cs"/>
              </a:rPr>
              <a:t>Southeast footprint</a:t>
            </a:r>
            <a:endParaRPr kumimoji="0" lang="en-US" sz="800" b="0" i="0" u="none" strike="noStrike" kern="1200" cap="none" spc="0" normalizeH="0" baseline="0" noProof="0">
              <a:ln>
                <a:noFill/>
              </a:ln>
              <a:solidFill>
                <a:srgbClr val="001F5B"/>
              </a:solidFill>
              <a:effectLst/>
              <a:highlight>
                <a:srgbClr val="FFFF00"/>
              </a:highlight>
              <a:uLnTx/>
              <a:uFillTx/>
              <a:latin typeface="Gotham-Book" panose="02000604040000020004" pitchFamily="2" charset="0"/>
              <a:ea typeface="+mn-ea"/>
              <a:cs typeface="+mn-cs"/>
            </a:endParaRPr>
          </a:p>
        </p:txBody>
      </p:sp>
      <p:sp>
        <p:nvSpPr>
          <p:cNvPr id="92" name="Rectangle 91">
            <a:extLst>
              <a:ext uri="{FF2B5EF4-FFF2-40B4-BE49-F238E27FC236}">
                <a16:creationId xmlns:a16="http://schemas.microsoft.com/office/drawing/2014/main" id="{5CA61408-993B-8F81-EF96-D14B1B7842B1}"/>
              </a:ext>
            </a:extLst>
          </p:cNvPr>
          <p:cNvSpPr/>
          <p:nvPr/>
        </p:nvSpPr>
        <p:spPr>
          <a:xfrm>
            <a:off x="2924754" y="5035379"/>
            <a:ext cx="77333" cy="82296"/>
          </a:xfrm>
          <a:prstGeom prst="rect">
            <a:avLst/>
          </a:prstGeom>
          <a:solidFill>
            <a:schemeClr val="accent1"/>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otham-Bold" panose="02000804030000020004" pitchFamily="2" charset="0"/>
              <a:ea typeface="+mn-ea"/>
              <a:cs typeface="+mn-cs"/>
            </a:endParaRPr>
          </a:p>
        </p:txBody>
      </p:sp>
      <p:sp>
        <p:nvSpPr>
          <p:cNvPr id="121" name="TextBox 120">
            <a:extLst>
              <a:ext uri="{FF2B5EF4-FFF2-40B4-BE49-F238E27FC236}">
                <a16:creationId xmlns:a16="http://schemas.microsoft.com/office/drawing/2014/main" id="{59F4DFF4-D1D9-39ED-B3C9-00AC77DFAEDD}"/>
              </a:ext>
            </a:extLst>
          </p:cNvPr>
          <p:cNvSpPr txBox="1"/>
          <p:nvPr/>
        </p:nvSpPr>
        <p:spPr>
          <a:xfrm>
            <a:off x="7445636" y="1346041"/>
            <a:ext cx="3956706" cy="276999"/>
          </a:xfrm>
          <a:prstGeom prst="rect">
            <a:avLst/>
          </a:prstGeom>
          <a:noFill/>
        </p:spPr>
        <p:txBody>
          <a:bodyPr wrap="square" rtlCol="0">
            <a:spAutoFit/>
          </a:bodyPr>
          <a:lstStyle>
            <a:defPPr>
              <a:defRPr lang="en-US"/>
            </a:defPPr>
            <a:lvl1pPr marL="171450" indent="-171450" eaLnBrk="0" fontAlgn="base" hangingPunct="0">
              <a:spcAft>
                <a:spcPts val="600"/>
              </a:spcAft>
              <a:buClr>
                <a:srgbClr val="00AE65"/>
              </a:buClr>
              <a:buFont typeface="Arial" panose="020B0604020202020204" pitchFamily="34" charset="0"/>
              <a:buChar char="•"/>
              <a:defRPr sz="1200"/>
            </a:lvl1pPr>
          </a:lstStyle>
          <a:p>
            <a:pPr marL="0" marR="0" lvl="0" indent="0" algn="ctr" defTabSz="914400" rtl="0" eaLnBrk="0" fontAlgn="base" latinLnBrk="0" hangingPunct="0">
              <a:lnSpc>
                <a:spcPct val="100000"/>
              </a:lnSpc>
              <a:spcBef>
                <a:spcPts val="0"/>
              </a:spcBef>
              <a:spcAft>
                <a:spcPts val="3000"/>
              </a:spcAft>
              <a:buClr>
                <a:srgbClr val="00AE65"/>
              </a:buClr>
              <a:buSzTx/>
              <a:buFont typeface="Arial" panose="020B0604020202020204" pitchFamily="34" charset="0"/>
              <a:buNone/>
              <a:tabLst/>
              <a:defRPr/>
            </a:pPr>
            <a:r>
              <a:rPr kumimoji="0" lang="en-US" sz="1200" b="0" i="0" u="none" strike="noStrike" kern="1200" cap="none" spc="0" normalizeH="0" baseline="0" noProof="0">
                <a:ln>
                  <a:noFill/>
                </a:ln>
                <a:solidFill>
                  <a:srgbClr val="1D4094"/>
                </a:solidFill>
                <a:effectLst/>
                <a:uLnTx/>
                <a:uFillTx/>
                <a:latin typeface="Gotham-Bold" panose="02000804030000020004" pitchFamily="2" charset="0"/>
                <a:ea typeface="+mn-ea"/>
                <a:cs typeface="Arial" panose="020B0604020202020204" pitchFamily="34" charset="0"/>
              </a:rPr>
              <a:t>Leading position in the markets we compete in</a:t>
            </a:r>
            <a:r>
              <a:rPr kumimoji="0" lang="en-US" sz="1200" b="0" i="0" u="none" strike="noStrike" kern="1200" cap="none" spc="0" normalizeH="0" baseline="30000" noProof="0">
                <a:ln>
                  <a:noFill/>
                </a:ln>
                <a:solidFill>
                  <a:srgbClr val="1D4094"/>
                </a:solidFill>
                <a:effectLst/>
                <a:uLnTx/>
                <a:uFillTx/>
                <a:latin typeface="Gotham-Bold" panose="02000804030000020004" pitchFamily="2" charset="0"/>
                <a:ea typeface="+mn-ea"/>
                <a:cs typeface="Arial" panose="020B0604020202020204" pitchFamily="34" charset="0"/>
              </a:rPr>
              <a:t>3</a:t>
            </a:r>
          </a:p>
        </p:txBody>
      </p:sp>
      <p:cxnSp>
        <p:nvCxnSpPr>
          <p:cNvPr id="144" name="Straight Arrow Connector 143">
            <a:extLst>
              <a:ext uri="{FF2B5EF4-FFF2-40B4-BE49-F238E27FC236}">
                <a16:creationId xmlns:a16="http://schemas.microsoft.com/office/drawing/2014/main" id="{1F8EB651-7D43-4FFE-5033-FBD2BF60C713}"/>
              </a:ext>
            </a:extLst>
          </p:cNvPr>
          <p:cNvCxnSpPr>
            <a:cxnSpLocks/>
          </p:cNvCxnSpPr>
          <p:nvPr/>
        </p:nvCxnSpPr>
        <p:spPr bwMode="auto">
          <a:xfrm>
            <a:off x="7540029" y="1659958"/>
            <a:ext cx="3956706" cy="0"/>
          </a:xfrm>
          <a:prstGeom prst="straightConnector1">
            <a:avLst/>
          </a:prstGeom>
          <a:solidFill>
            <a:srgbClr val="EAEAEA"/>
          </a:solidFill>
          <a:ln w="19050" cap="flat" cmpd="sng" algn="ctr">
            <a:solidFill>
              <a:srgbClr val="1B4795"/>
            </a:solidFill>
            <a:prstDash val="solid"/>
            <a:round/>
            <a:headEnd type="none" w="med" len="med"/>
            <a:tailEnd type="none"/>
          </a:ln>
          <a:effectLst/>
        </p:spPr>
      </p:cxnSp>
      <p:pic>
        <p:nvPicPr>
          <p:cNvPr id="145" name="Picture 144" descr="A picture containing text, silhouette&#10;&#10;Description automatically generated">
            <a:extLst>
              <a:ext uri="{FF2B5EF4-FFF2-40B4-BE49-F238E27FC236}">
                <a16:creationId xmlns:a16="http://schemas.microsoft.com/office/drawing/2014/main" id="{CF6D7B60-4BB5-A6EF-BE8C-290C0EF8DBF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167" t="86799" r="21929"/>
          <a:stretch/>
        </p:blipFill>
        <p:spPr>
          <a:xfrm>
            <a:off x="5099671" y="1616109"/>
            <a:ext cx="524221" cy="327667"/>
          </a:xfrm>
          <a:prstGeom prst="rect">
            <a:avLst/>
          </a:prstGeom>
        </p:spPr>
      </p:pic>
      <p:sp>
        <p:nvSpPr>
          <p:cNvPr id="146" name="Rectangle 145">
            <a:extLst>
              <a:ext uri="{FF2B5EF4-FFF2-40B4-BE49-F238E27FC236}">
                <a16:creationId xmlns:a16="http://schemas.microsoft.com/office/drawing/2014/main" id="{6CE5DAC9-A91E-257F-56B7-8AF079ACCBC8}"/>
              </a:ext>
            </a:extLst>
          </p:cNvPr>
          <p:cNvSpPr/>
          <p:nvPr/>
        </p:nvSpPr>
        <p:spPr>
          <a:xfrm>
            <a:off x="5134978" y="1573055"/>
            <a:ext cx="561632" cy="359947"/>
          </a:xfrm>
          <a:prstGeom prst="rect">
            <a:avLst/>
          </a:prstGeom>
          <a:noFill/>
          <a:ln w="6350" cap="flat" cmpd="sng" algn="ctr">
            <a:solidFill>
              <a:srgbClr val="1B4795">
                <a:shade val="50000"/>
              </a:srgb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otham-Bold" panose="02000804030000020004" pitchFamily="2" charset="0"/>
              <a:ea typeface="+mn-ea"/>
              <a:cs typeface="+mn-cs"/>
            </a:endParaRPr>
          </a:p>
        </p:txBody>
      </p:sp>
      <p:sp>
        <p:nvSpPr>
          <p:cNvPr id="147" name="Rectangle 146">
            <a:extLst>
              <a:ext uri="{FF2B5EF4-FFF2-40B4-BE49-F238E27FC236}">
                <a16:creationId xmlns:a16="http://schemas.microsoft.com/office/drawing/2014/main" id="{D8C0EA1A-1F8A-D29E-1386-3AC45CEC3CA3}"/>
              </a:ext>
            </a:extLst>
          </p:cNvPr>
          <p:cNvSpPr/>
          <p:nvPr/>
        </p:nvSpPr>
        <p:spPr bwMode="auto">
          <a:xfrm>
            <a:off x="5055180" y="1901478"/>
            <a:ext cx="861515" cy="239426"/>
          </a:xfrm>
          <a:prstGeom prst="rect">
            <a:avLst/>
          </a:prstGeom>
          <a:noFill/>
          <a:ln w="12700" cap="flat" cmpd="sng" algn="ctr">
            <a:noFill/>
            <a:prstDash val="solid"/>
            <a:round/>
            <a:headEnd type="none" w="med" len="med"/>
            <a:tailEnd type="none" w="med" len="med"/>
          </a:ln>
          <a:effectLst/>
        </p:spPr>
        <p:txBody>
          <a:bodyPr vert="horz" wrap="square" lIns="45716" tIns="45716" rIns="45716" bIns="45716"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800" b="0" i="1" u="none" strike="noStrike" kern="1200" cap="none" spc="0" normalizeH="0" baseline="0" noProof="0">
                <a:ln>
                  <a:noFill/>
                </a:ln>
                <a:solidFill>
                  <a:srgbClr val="001F5B"/>
                </a:solidFill>
                <a:effectLst/>
                <a:uLnTx/>
                <a:uFillTx/>
                <a:latin typeface="Gotham-Book" panose="02000604040000020004" pitchFamily="2" charset="0"/>
                <a:ea typeface="+mn-ea"/>
                <a:cs typeface="+mn-cs"/>
              </a:rPr>
              <a:t>Toronto office</a:t>
            </a:r>
            <a:endParaRPr kumimoji="0" lang="en-US" sz="800" b="0" i="1" u="none" strike="noStrike" kern="1200" cap="none" spc="0" normalizeH="0" baseline="30000" noProof="0">
              <a:ln>
                <a:noFill/>
              </a:ln>
              <a:solidFill>
                <a:srgbClr val="001F5B"/>
              </a:solidFill>
              <a:effectLst/>
              <a:uLnTx/>
              <a:uFillTx/>
              <a:latin typeface="Gotham-Book" panose="02000604040000020004" pitchFamily="2" charset="0"/>
              <a:ea typeface="+mn-ea"/>
              <a:cs typeface="+mn-cs"/>
            </a:endParaRPr>
          </a:p>
        </p:txBody>
      </p:sp>
      <p:sp>
        <p:nvSpPr>
          <p:cNvPr id="148" name="Oval 147">
            <a:extLst>
              <a:ext uri="{FF2B5EF4-FFF2-40B4-BE49-F238E27FC236}">
                <a16:creationId xmlns:a16="http://schemas.microsoft.com/office/drawing/2014/main" id="{2A7EF991-83C7-692E-9ADE-5FDAD6C1E0F1}"/>
              </a:ext>
            </a:extLst>
          </p:cNvPr>
          <p:cNvSpPr/>
          <p:nvPr/>
        </p:nvSpPr>
        <p:spPr>
          <a:xfrm>
            <a:off x="5346357" y="1750994"/>
            <a:ext cx="95983" cy="99407"/>
          </a:xfrm>
          <a:prstGeom prst="ellipse">
            <a:avLst/>
          </a:prstGeom>
          <a:solidFill>
            <a:srgbClr val="001F5B"/>
          </a:solidFill>
          <a:ln w="2540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grpSp>
        <p:nvGrpSpPr>
          <p:cNvPr id="149" name="Group 148">
            <a:extLst>
              <a:ext uri="{FF2B5EF4-FFF2-40B4-BE49-F238E27FC236}">
                <a16:creationId xmlns:a16="http://schemas.microsoft.com/office/drawing/2014/main" id="{11929446-C9A1-15C5-ED64-EF9AD319EE77}"/>
              </a:ext>
            </a:extLst>
          </p:cNvPr>
          <p:cNvGrpSpPr/>
          <p:nvPr/>
        </p:nvGrpSpPr>
        <p:grpSpPr>
          <a:xfrm>
            <a:off x="6062789" y="3812695"/>
            <a:ext cx="610331" cy="980881"/>
            <a:chOff x="5444734" y="1004262"/>
            <a:chExt cx="710867" cy="1101661"/>
          </a:xfrm>
        </p:grpSpPr>
        <p:sp>
          <p:nvSpPr>
            <p:cNvPr id="150" name="Freeform 20">
              <a:extLst>
                <a:ext uri="{FF2B5EF4-FFF2-40B4-BE49-F238E27FC236}">
                  <a16:creationId xmlns:a16="http://schemas.microsoft.com/office/drawing/2014/main" id="{2DB30182-A0FA-20BF-30D9-DB94A6CF7730}"/>
                </a:ext>
              </a:extLst>
            </p:cNvPr>
            <p:cNvSpPr>
              <a:spLocks/>
            </p:cNvSpPr>
            <p:nvPr/>
          </p:nvSpPr>
          <p:spPr bwMode="gray">
            <a:xfrm>
              <a:off x="5469899" y="1025302"/>
              <a:ext cx="642938" cy="1017588"/>
            </a:xfrm>
            <a:custGeom>
              <a:avLst/>
              <a:gdLst>
                <a:gd name="T0" fmla="*/ 154 w 494"/>
                <a:gd name="T1" fmla="*/ 785 h 823"/>
                <a:gd name="T2" fmla="*/ 128 w 494"/>
                <a:gd name="T3" fmla="*/ 821 h 823"/>
                <a:gd name="T4" fmla="*/ 92 w 494"/>
                <a:gd name="T5" fmla="*/ 801 h 823"/>
                <a:gd name="T6" fmla="*/ 40 w 494"/>
                <a:gd name="T7" fmla="*/ 813 h 823"/>
                <a:gd name="T8" fmla="*/ 8 w 494"/>
                <a:gd name="T9" fmla="*/ 815 h 823"/>
                <a:gd name="T10" fmla="*/ 28 w 494"/>
                <a:gd name="T11" fmla="*/ 799 h 823"/>
                <a:gd name="T12" fmla="*/ 88 w 494"/>
                <a:gd name="T13" fmla="*/ 755 h 823"/>
                <a:gd name="T14" fmla="*/ 126 w 494"/>
                <a:gd name="T15" fmla="*/ 721 h 823"/>
                <a:gd name="T16" fmla="*/ 190 w 494"/>
                <a:gd name="T17" fmla="*/ 729 h 823"/>
                <a:gd name="T18" fmla="*/ 212 w 494"/>
                <a:gd name="T19" fmla="*/ 701 h 823"/>
                <a:gd name="T20" fmla="*/ 152 w 494"/>
                <a:gd name="T21" fmla="*/ 701 h 823"/>
                <a:gd name="T22" fmla="*/ 118 w 494"/>
                <a:gd name="T23" fmla="*/ 683 h 823"/>
                <a:gd name="T24" fmla="*/ 106 w 494"/>
                <a:gd name="T25" fmla="*/ 667 h 823"/>
                <a:gd name="T26" fmla="*/ 72 w 494"/>
                <a:gd name="T27" fmla="*/ 655 h 823"/>
                <a:gd name="T28" fmla="*/ 116 w 494"/>
                <a:gd name="T29" fmla="*/ 627 h 823"/>
                <a:gd name="T30" fmla="*/ 152 w 494"/>
                <a:gd name="T31" fmla="*/ 561 h 823"/>
                <a:gd name="T32" fmla="*/ 126 w 494"/>
                <a:gd name="T33" fmla="*/ 553 h 823"/>
                <a:gd name="T34" fmla="*/ 148 w 494"/>
                <a:gd name="T35" fmla="*/ 504 h 823"/>
                <a:gd name="T36" fmla="*/ 194 w 494"/>
                <a:gd name="T37" fmla="*/ 526 h 823"/>
                <a:gd name="T38" fmla="*/ 226 w 494"/>
                <a:gd name="T39" fmla="*/ 510 h 823"/>
                <a:gd name="T40" fmla="*/ 244 w 494"/>
                <a:gd name="T41" fmla="*/ 460 h 823"/>
                <a:gd name="T42" fmla="*/ 228 w 494"/>
                <a:gd name="T43" fmla="*/ 444 h 823"/>
                <a:gd name="T44" fmla="*/ 226 w 494"/>
                <a:gd name="T45" fmla="*/ 382 h 823"/>
                <a:gd name="T46" fmla="*/ 218 w 494"/>
                <a:gd name="T47" fmla="*/ 374 h 823"/>
                <a:gd name="T48" fmla="*/ 174 w 494"/>
                <a:gd name="T49" fmla="*/ 376 h 823"/>
                <a:gd name="T50" fmla="*/ 144 w 494"/>
                <a:gd name="T51" fmla="*/ 376 h 823"/>
                <a:gd name="T52" fmla="*/ 146 w 494"/>
                <a:gd name="T53" fmla="*/ 334 h 823"/>
                <a:gd name="T54" fmla="*/ 166 w 494"/>
                <a:gd name="T55" fmla="*/ 276 h 823"/>
                <a:gd name="T56" fmla="*/ 158 w 494"/>
                <a:gd name="T57" fmla="*/ 262 h 823"/>
                <a:gd name="T58" fmla="*/ 132 w 494"/>
                <a:gd name="T59" fmla="*/ 274 h 823"/>
                <a:gd name="T60" fmla="*/ 108 w 494"/>
                <a:gd name="T61" fmla="*/ 300 h 823"/>
                <a:gd name="T62" fmla="*/ 130 w 494"/>
                <a:gd name="T63" fmla="*/ 240 h 823"/>
                <a:gd name="T64" fmla="*/ 154 w 494"/>
                <a:gd name="T65" fmla="*/ 198 h 823"/>
                <a:gd name="T66" fmla="*/ 136 w 494"/>
                <a:gd name="T67" fmla="*/ 204 h 823"/>
                <a:gd name="T68" fmla="*/ 112 w 494"/>
                <a:gd name="T69" fmla="*/ 198 h 823"/>
                <a:gd name="T70" fmla="*/ 120 w 494"/>
                <a:gd name="T71" fmla="*/ 166 h 823"/>
                <a:gd name="T72" fmla="*/ 142 w 494"/>
                <a:gd name="T73" fmla="*/ 140 h 823"/>
                <a:gd name="T74" fmla="*/ 150 w 494"/>
                <a:gd name="T75" fmla="*/ 114 h 823"/>
                <a:gd name="T76" fmla="*/ 164 w 494"/>
                <a:gd name="T77" fmla="*/ 64 h 823"/>
                <a:gd name="T78" fmla="*/ 190 w 494"/>
                <a:gd name="T79" fmla="*/ 36 h 823"/>
                <a:gd name="T80" fmla="*/ 232 w 494"/>
                <a:gd name="T81" fmla="*/ 12 h 823"/>
                <a:gd name="T82" fmla="*/ 290 w 494"/>
                <a:gd name="T83" fmla="*/ 18 h 823"/>
                <a:gd name="T84" fmla="*/ 290 w 494"/>
                <a:gd name="T85" fmla="*/ 52 h 823"/>
                <a:gd name="T86" fmla="*/ 244 w 494"/>
                <a:gd name="T87" fmla="*/ 88 h 823"/>
                <a:gd name="T88" fmla="*/ 294 w 494"/>
                <a:gd name="T89" fmla="*/ 112 h 823"/>
                <a:gd name="T90" fmla="*/ 358 w 494"/>
                <a:gd name="T91" fmla="*/ 146 h 823"/>
                <a:gd name="T92" fmla="*/ 308 w 494"/>
                <a:gd name="T93" fmla="*/ 216 h 823"/>
                <a:gd name="T94" fmla="*/ 300 w 494"/>
                <a:gd name="T95" fmla="*/ 240 h 823"/>
                <a:gd name="T96" fmla="*/ 250 w 494"/>
                <a:gd name="T97" fmla="*/ 264 h 823"/>
                <a:gd name="T98" fmla="*/ 292 w 494"/>
                <a:gd name="T99" fmla="*/ 272 h 823"/>
                <a:gd name="T100" fmla="*/ 342 w 494"/>
                <a:gd name="T101" fmla="*/ 324 h 823"/>
                <a:gd name="T102" fmla="*/ 350 w 494"/>
                <a:gd name="T103" fmla="*/ 422 h 823"/>
                <a:gd name="T104" fmla="*/ 400 w 494"/>
                <a:gd name="T105" fmla="*/ 488 h 823"/>
                <a:gd name="T106" fmla="*/ 414 w 494"/>
                <a:gd name="T107" fmla="*/ 551 h 823"/>
                <a:gd name="T108" fmla="*/ 412 w 494"/>
                <a:gd name="T109" fmla="*/ 609 h 823"/>
                <a:gd name="T110" fmla="*/ 492 w 494"/>
                <a:gd name="T111" fmla="*/ 655 h 823"/>
                <a:gd name="T112" fmla="*/ 456 w 494"/>
                <a:gd name="T113" fmla="*/ 703 h 823"/>
                <a:gd name="T114" fmla="*/ 434 w 494"/>
                <a:gd name="T115" fmla="*/ 729 h 823"/>
                <a:gd name="T116" fmla="*/ 446 w 494"/>
                <a:gd name="T117" fmla="*/ 755 h 823"/>
                <a:gd name="T118" fmla="*/ 410 w 494"/>
                <a:gd name="T119" fmla="*/ 797 h 823"/>
                <a:gd name="T120" fmla="*/ 332 w 494"/>
                <a:gd name="T121" fmla="*/ 797 h 823"/>
                <a:gd name="T122" fmla="*/ 258 w 494"/>
                <a:gd name="T123" fmla="*/ 793 h 823"/>
                <a:gd name="T124" fmla="*/ 216 w 494"/>
                <a:gd name="T125" fmla="*/ 795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823">
                  <a:moveTo>
                    <a:pt x="208" y="795"/>
                  </a:moveTo>
                  <a:lnTo>
                    <a:pt x="200" y="787"/>
                  </a:lnTo>
                  <a:lnTo>
                    <a:pt x="190" y="781"/>
                  </a:lnTo>
                  <a:lnTo>
                    <a:pt x="178" y="781"/>
                  </a:lnTo>
                  <a:lnTo>
                    <a:pt x="168" y="781"/>
                  </a:lnTo>
                  <a:lnTo>
                    <a:pt x="162" y="787"/>
                  </a:lnTo>
                  <a:lnTo>
                    <a:pt x="154" y="785"/>
                  </a:lnTo>
                  <a:lnTo>
                    <a:pt x="148" y="791"/>
                  </a:lnTo>
                  <a:lnTo>
                    <a:pt x="144" y="799"/>
                  </a:lnTo>
                  <a:lnTo>
                    <a:pt x="142" y="809"/>
                  </a:lnTo>
                  <a:lnTo>
                    <a:pt x="136" y="805"/>
                  </a:lnTo>
                  <a:lnTo>
                    <a:pt x="136" y="811"/>
                  </a:lnTo>
                  <a:lnTo>
                    <a:pt x="132" y="817"/>
                  </a:lnTo>
                  <a:lnTo>
                    <a:pt x="128" y="821"/>
                  </a:lnTo>
                  <a:lnTo>
                    <a:pt x="120" y="815"/>
                  </a:lnTo>
                  <a:lnTo>
                    <a:pt x="112" y="809"/>
                  </a:lnTo>
                  <a:lnTo>
                    <a:pt x="108" y="803"/>
                  </a:lnTo>
                  <a:lnTo>
                    <a:pt x="106" y="797"/>
                  </a:lnTo>
                  <a:lnTo>
                    <a:pt x="100" y="793"/>
                  </a:lnTo>
                  <a:lnTo>
                    <a:pt x="100" y="803"/>
                  </a:lnTo>
                  <a:lnTo>
                    <a:pt x="92" y="801"/>
                  </a:lnTo>
                  <a:lnTo>
                    <a:pt x="82" y="801"/>
                  </a:lnTo>
                  <a:lnTo>
                    <a:pt x="74" y="799"/>
                  </a:lnTo>
                  <a:lnTo>
                    <a:pt x="68" y="799"/>
                  </a:lnTo>
                  <a:lnTo>
                    <a:pt x="62" y="807"/>
                  </a:lnTo>
                  <a:lnTo>
                    <a:pt x="52" y="807"/>
                  </a:lnTo>
                  <a:lnTo>
                    <a:pt x="46" y="809"/>
                  </a:lnTo>
                  <a:lnTo>
                    <a:pt x="40" y="813"/>
                  </a:lnTo>
                  <a:lnTo>
                    <a:pt x="38" y="821"/>
                  </a:lnTo>
                  <a:lnTo>
                    <a:pt x="32" y="823"/>
                  </a:lnTo>
                  <a:lnTo>
                    <a:pt x="26" y="815"/>
                  </a:lnTo>
                  <a:lnTo>
                    <a:pt x="24" y="811"/>
                  </a:lnTo>
                  <a:lnTo>
                    <a:pt x="18" y="807"/>
                  </a:lnTo>
                  <a:lnTo>
                    <a:pt x="14" y="811"/>
                  </a:lnTo>
                  <a:lnTo>
                    <a:pt x="8" y="815"/>
                  </a:lnTo>
                  <a:lnTo>
                    <a:pt x="2" y="813"/>
                  </a:lnTo>
                  <a:lnTo>
                    <a:pt x="0" y="805"/>
                  </a:lnTo>
                  <a:lnTo>
                    <a:pt x="4" y="803"/>
                  </a:lnTo>
                  <a:lnTo>
                    <a:pt x="8" y="799"/>
                  </a:lnTo>
                  <a:lnTo>
                    <a:pt x="18" y="799"/>
                  </a:lnTo>
                  <a:lnTo>
                    <a:pt x="24" y="799"/>
                  </a:lnTo>
                  <a:lnTo>
                    <a:pt x="28" y="799"/>
                  </a:lnTo>
                  <a:lnTo>
                    <a:pt x="36" y="795"/>
                  </a:lnTo>
                  <a:lnTo>
                    <a:pt x="46" y="787"/>
                  </a:lnTo>
                  <a:lnTo>
                    <a:pt x="54" y="779"/>
                  </a:lnTo>
                  <a:lnTo>
                    <a:pt x="56" y="773"/>
                  </a:lnTo>
                  <a:lnTo>
                    <a:pt x="64" y="771"/>
                  </a:lnTo>
                  <a:lnTo>
                    <a:pt x="76" y="767"/>
                  </a:lnTo>
                  <a:lnTo>
                    <a:pt x="88" y="755"/>
                  </a:lnTo>
                  <a:lnTo>
                    <a:pt x="88" y="745"/>
                  </a:lnTo>
                  <a:lnTo>
                    <a:pt x="92" y="737"/>
                  </a:lnTo>
                  <a:lnTo>
                    <a:pt x="100" y="737"/>
                  </a:lnTo>
                  <a:lnTo>
                    <a:pt x="108" y="739"/>
                  </a:lnTo>
                  <a:lnTo>
                    <a:pt x="112" y="731"/>
                  </a:lnTo>
                  <a:lnTo>
                    <a:pt x="114" y="723"/>
                  </a:lnTo>
                  <a:lnTo>
                    <a:pt x="126" y="721"/>
                  </a:lnTo>
                  <a:lnTo>
                    <a:pt x="134" y="721"/>
                  </a:lnTo>
                  <a:lnTo>
                    <a:pt x="140" y="721"/>
                  </a:lnTo>
                  <a:lnTo>
                    <a:pt x="148" y="721"/>
                  </a:lnTo>
                  <a:lnTo>
                    <a:pt x="158" y="729"/>
                  </a:lnTo>
                  <a:lnTo>
                    <a:pt x="166" y="731"/>
                  </a:lnTo>
                  <a:lnTo>
                    <a:pt x="178" y="731"/>
                  </a:lnTo>
                  <a:lnTo>
                    <a:pt x="190" y="729"/>
                  </a:lnTo>
                  <a:lnTo>
                    <a:pt x="194" y="721"/>
                  </a:lnTo>
                  <a:lnTo>
                    <a:pt x="200" y="715"/>
                  </a:lnTo>
                  <a:lnTo>
                    <a:pt x="208" y="709"/>
                  </a:lnTo>
                  <a:lnTo>
                    <a:pt x="216" y="705"/>
                  </a:lnTo>
                  <a:lnTo>
                    <a:pt x="222" y="695"/>
                  </a:lnTo>
                  <a:lnTo>
                    <a:pt x="218" y="697"/>
                  </a:lnTo>
                  <a:lnTo>
                    <a:pt x="212" y="701"/>
                  </a:lnTo>
                  <a:lnTo>
                    <a:pt x="200" y="699"/>
                  </a:lnTo>
                  <a:lnTo>
                    <a:pt x="198" y="697"/>
                  </a:lnTo>
                  <a:lnTo>
                    <a:pt x="188" y="703"/>
                  </a:lnTo>
                  <a:lnTo>
                    <a:pt x="182" y="711"/>
                  </a:lnTo>
                  <a:lnTo>
                    <a:pt x="170" y="713"/>
                  </a:lnTo>
                  <a:lnTo>
                    <a:pt x="162" y="709"/>
                  </a:lnTo>
                  <a:lnTo>
                    <a:pt x="152" y="701"/>
                  </a:lnTo>
                  <a:lnTo>
                    <a:pt x="148" y="693"/>
                  </a:lnTo>
                  <a:lnTo>
                    <a:pt x="144" y="687"/>
                  </a:lnTo>
                  <a:lnTo>
                    <a:pt x="140" y="685"/>
                  </a:lnTo>
                  <a:lnTo>
                    <a:pt x="134" y="687"/>
                  </a:lnTo>
                  <a:lnTo>
                    <a:pt x="128" y="691"/>
                  </a:lnTo>
                  <a:lnTo>
                    <a:pt x="118" y="689"/>
                  </a:lnTo>
                  <a:lnTo>
                    <a:pt x="118" y="683"/>
                  </a:lnTo>
                  <a:lnTo>
                    <a:pt x="130" y="679"/>
                  </a:lnTo>
                  <a:lnTo>
                    <a:pt x="132" y="675"/>
                  </a:lnTo>
                  <a:lnTo>
                    <a:pt x="122" y="673"/>
                  </a:lnTo>
                  <a:lnTo>
                    <a:pt x="116" y="671"/>
                  </a:lnTo>
                  <a:lnTo>
                    <a:pt x="118" y="665"/>
                  </a:lnTo>
                  <a:lnTo>
                    <a:pt x="110" y="665"/>
                  </a:lnTo>
                  <a:lnTo>
                    <a:pt x="106" y="667"/>
                  </a:lnTo>
                  <a:lnTo>
                    <a:pt x="94" y="669"/>
                  </a:lnTo>
                  <a:lnTo>
                    <a:pt x="88" y="673"/>
                  </a:lnTo>
                  <a:lnTo>
                    <a:pt x="74" y="671"/>
                  </a:lnTo>
                  <a:lnTo>
                    <a:pt x="72" y="665"/>
                  </a:lnTo>
                  <a:lnTo>
                    <a:pt x="66" y="663"/>
                  </a:lnTo>
                  <a:lnTo>
                    <a:pt x="66" y="659"/>
                  </a:lnTo>
                  <a:lnTo>
                    <a:pt x="72" y="655"/>
                  </a:lnTo>
                  <a:lnTo>
                    <a:pt x="74" y="649"/>
                  </a:lnTo>
                  <a:lnTo>
                    <a:pt x="66" y="643"/>
                  </a:lnTo>
                  <a:lnTo>
                    <a:pt x="70" y="637"/>
                  </a:lnTo>
                  <a:lnTo>
                    <a:pt x="80" y="633"/>
                  </a:lnTo>
                  <a:lnTo>
                    <a:pt x="96" y="635"/>
                  </a:lnTo>
                  <a:lnTo>
                    <a:pt x="102" y="627"/>
                  </a:lnTo>
                  <a:lnTo>
                    <a:pt x="116" y="627"/>
                  </a:lnTo>
                  <a:lnTo>
                    <a:pt x="130" y="623"/>
                  </a:lnTo>
                  <a:lnTo>
                    <a:pt x="142" y="615"/>
                  </a:lnTo>
                  <a:lnTo>
                    <a:pt x="148" y="599"/>
                  </a:lnTo>
                  <a:lnTo>
                    <a:pt x="150" y="587"/>
                  </a:lnTo>
                  <a:lnTo>
                    <a:pt x="148" y="579"/>
                  </a:lnTo>
                  <a:lnTo>
                    <a:pt x="150" y="569"/>
                  </a:lnTo>
                  <a:lnTo>
                    <a:pt x="152" y="561"/>
                  </a:lnTo>
                  <a:lnTo>
                    <a:pt x="148" y="557"/>
                  </a:lnTo>
                  <a:lnTo>
                    <a:pt x="140" y="557"/>
                  </a:lnTo>
                  <a:lnTo>
                    <a:pt x="134" y="563"/>
                  </a:lnTo>
                  <a:lnTo>
                    <a:pt x="124" y="565"/>
                  </a:lnTo>
                  <a:lnTo>
                    <a:pt x="116" y="563"/>
                  </a:lnTo>
                  <a:lnTo>
                    <a:pt x="116" y="557"/>
                  </a:lnTo>
                  <a:lnTo>
                    <a:pt x="126" y="553"/>
                  </a:lnTo>
                  <a:lnTo>
                    <a:pt x="136" y="546"/>
                  </a:lnTo>
                  <a:lnTo>
                    <a:pt x="144" y="538"/>
                  </a:lnTo>
                  <a:lnTo>
                    <a:pt x="142" y="530"/>
                  </a:lnTo>
                  <a:lnTo>
                    <a:pt x="136" y="524"/>
                  </a:lnTo>
                  <a:lnTo>
                    <a:pt x="134" y="516"/>
                  </a:lnTo>
                  <a:lnTo>
                    <a:pt x="136" y="508"/>
                  </a:lnTo>
                  <a:lnTo>
                    <a:pt x="148" y="504"/>
                  </a:lnTo>
                  <a:lnTo>
                    <a:pt x="152" y="508"/>
                  </a:lnTo>
                  <a:lnTo>
                    <a:pt x="160" y="522"/>
                  </a:lnTo>
                  <a:lnTo>
                    <a:pt x="164" y="526"/>
                  </a:lnTo>
                  <a:lnTo>
                    <a:pt x="170" y="526"/>
                  </a:lnTo>
                  <a:lnTo>
                    <a:pt x="176" y="520"/>
                  </a:lnTo>
                  <a:lnTo>
                    <a:pt x="182" y="526"/>
                  </a:lnTo>
                  <a:lnTo>
                    <a:pt x="194" y="526"/>
                  </a:lnTo>
                  <a:lnTo>
                    <a:pt x="200" y="524"/>
                  </a:lnTo>
                  <a:lnTo>
                    <a:pt x="206" y="526"/>
                  </a:lnTo>
                  <a:lnTo>
                    <a:pt x="212" y="534"/>
                  </a:lnTo>
                  <a:lnTo>
                    <a:pt x="218" y="532"/>
                  </a:lnTo>
                  <a:lnTo>
                    <a:pt x="216" y="522"/>
                  </a:lnTo>
                  <a:lnTo>
                    <a:pt x="224" y="518"/>
                  </a:lnTo>
                  <a:lnTo>
                    <a:pt x="226" y="510"/>
                  </a:lnTo>
                  <a:lnTo>
                    <a:pt x="224" y="504"/>
                  </a:lnTo>
                  <a:lnTo>
                    <a:pt x="232" y="492"/>
                  </a:lnTo>
                  <a:lnTo>
                    <a:pt x="228" y="486"/>
                  </a:lnTo>
                  <a:lnTo>
                    <a:pt x="230" y="476"/>
                  </a:lnTo>
                  <a:lnTo>
                    <a:pt x="234" y="472"/>
                  </a:lnTo>
                  <a:lnTo>
                    <a:pt x="242" y="470"/>
                  </a:lnTo>
                  <a:lnTo>
                    <a:pt x="244" y="460"/>
                  </a:lnTo>
                  <a:lnTo>
                    <a:pt x="248" y="454"/>
                  </a:lnTo>
                  <a:lnTo>
                    <a:pt x="248" y="448"/>
                  </a:lnTo>
                  <a:lnTo>
                    <a:pt x="240" y="448"/>
                  </a:lnTo>
                  <a:lnTo>
                    <a:pt x="234" y="448"/>
                  </a:lnTo>
                  <a:lnTo>
                    <a:pt x="232" y="456"/>
                  </a:lnTo>
                  <a:lnTo>
                    <a:pt x="228" y="452"/>
                  </a:lnTo>
                  <a:lnTo>
                    <a:pt x="228" y="444"/>
                  </a:lnTo>
                  <a:lnTo>
                    <a:pt x="222" y="440"/>
                  </a:lnTo>
                  <a:lnTo>
                    <a:pt x="218" y="432"/>
                  </a:lnTo>
                  <a:lnTo>
                    <a:pt x="220" y="424"/>
                  </a:lnTo>
                  <a:lnTo>
                    <a:pt x="214" y="416"/>
                  </a:lnTo>
                  <a:lnTo>
                    <a:pt x="212" y="404"/>
                  </a:lnTo>
                  <a:lnTo>
                    <a:pt x="218" y="394"/>
                  </a:lnTo>
                  <a:lnTo>
                    <a:pt x="226" y="382"/>
                  </a:lnTo>
                  <a:lnTo>
                    <a:pt x="232" y="378"/>
                  </a:lnTo>
                  <a:lnTo>
                    <a:pt x="240" y="374"/>
                  </a:lnTo>
                  <a:lnTo>
                    <a:pt x="248" y="370"/>
                  </a:lnTo>
                  <a:lnTo>
                    <a:pt x="238" y="368"/>
                  </a:lnTo>
                  <a:lnTo>
                    <a:pt x="226" y="366"/>
                  </a:lnTo>
                  <a:lnTo>
                    <a:pt x="222" y="370"/>
                  </a:lnTo>
                  <a:lnTo>
                    <a:pt x="218" y="374"/>
                  </a:lnTo>
                  <a:lnTo>
                    <a:pt x="208" y="374"/>
                  </a:lnTo>
                  <a:lnTo>
                    <a:pt x="204" y="376"/>
                  </a:lnTo>
                  <a:lnTo>
                    <a:pt x="190" y="380"/>
                  </a:lnTo>
                  <a:lnTo>
                    <a:pt x="182" y="374"/>
                  </a:lnTo>
                  <a:lnTo>
                    <a:pt x="176" y="368"/>
                  </a:lnTo>
                  <a:lnTo>
                    <a:pt x="172" y="370"/>
                  </a:lnTo>
                  <a:lnTo>
                    <a:pt x="174" y="376"/>
                  </a:lnTo>
                  <a:lnTo>
                    <a:pt x="174" y="384"/>
                  </a:lnTo>
                  <a:lnTo>
                    <a:pt x="164" y="382"/>
                  </a:lnTo>
                  <a:lnTo>
                    <a:pt x="158" y="370"/>
                  </a:lnTo>
                  <a:lnTo>
                    <a:pt x="152" y="364"/>
                  </a:lnTo>
                  <a:lnTo>
                    <a:pt x="146" y="362"/>
                  </a:lnTo>
                  <a:lnTo>
                    <a:pt x="144" y="368"/>
                  </a:lnTo>
                  <a:lnTo>
                    <a:pt x="144" y="376"/>
                  </a:lnTo>
                  <a:lnTo>
                    <a:pt x="140" y="380"/>
                  </a:lnTo>
                  <a:lnTo>
                    <a:pt x="140" y="370"/>
                  </a:lnTo>
                  <a:lnTo>
                    <a:pt x="136" y="362"/>
                  </a:lnTo>
                  <a:lnTo>
                    <a:pt x="134" y="352"/>
                  </a:lnTo>
                  <a:lnTo>
                    <a:pt x="136" y="344"/>
                  </a:lnTo>
                  <a:lnTo>
                    <a:pt x="142" y="344"/>
                  </a:lnTo>
                  <a:lnTo>
                    <a:pt x="146" y="334"/>
                  </a:lnTo>
                  <a:lnTo>
                    <a:pt x="158" y="326"/>
                  </a:lnTo>
                  <a:lnTo>
                    <a:pt x="160" y="316"/>
                  </a:lnTo>
                  <a:lnTo>
                    <a:pt x="168" y="310"/>
                  </a:lnTo>
                  <a:lnTo>
                    <a:pt x="176" y="304"/>
                  </a:lnTo>
                  <a:lnTo>
                    <a:pt x="172" y="294"/>
                  </a:lnTo>
                  <a:lnTo>
                    <a:pt x="164" y="286"/>
                  </a:lnTo>
                  <a:lnTo>
                    <a:pt x="166" y="276"/>
                  </a:lnTo>
                  <a:lnTo>
                    <a:pt x="166" y="272"/>
                  </a:lnTo>
                  <a:lnTo>
                    <a:pt x="166" y="260"/>
                  </a:lnTo>
                  <a:lnTo>
                    <a:pt x="174" y="260"/>
                  </a:lnTo>
                  <a:lnTo>
                    <a:pt x="174" y="254"/>
                  </a:lnTo>
                  <a:lnTo>
                    <a:pt x="168" y="252"/>
                  </a:lnTo>
                  <a:lnTo>
                    <a:pt x="162" y="262"/>
                  </a:lnTo>
                  <a:lnTo>
                    <a:pt x="158" y="262"/>
                  </a:lnTo>
                  <a:lnTo>
                    <a:pt x="156" y="268"/>
                  </a:lnTo>
                  <a:lnTo>
                    <a:pt x="154" y="276"/>
                  </a:lnTo>
                  <a:lnTo>
                    <a:pt x="152" y="268"/>
                  </a:lnTo>
                  <a:lnTo>
                    <a:pt x="148" y="262"/>
                  </a:lnTo>
                  <a:lnTo>
                    <a:pt x="142" y="264"/>
                  </a:lnTo>
                  <a:lnTo>
                    <a:pt x="140" y="270"/>
                  </a:lnTo>
                  <a:lnTo>
                    <a:pt x="132" y="274"/>
                  </a:lnTo>
                  <a:lnTo>
                    <a:pt x="128" y="282"/>
                  </a:lnTo>
                  <a:lnTo>
                    <a:pt x="128" y="288"/>
                  </a:lnTo>
                  <a:lnTo>
                    <a:pt x="124" y="296"/>
                  </a:lnTo>
                  <a:lnTo>
                    <a:pt x="122" y="304"/>
                  </a:lnTo>
                  <a:lnTo>
                    <a:pt x="118" y="310"/>
                  </a:lnTo>
                  <a:lnTo>
                    <a:pt x="110" y="308"/>
                  </a:lnTo>
                  <a:lnTo>
                    <a:pt x="108" y="300"/>
                  </a:lnTo>
                  <a:lnTo>
                    <a:pt x="114" y="292"/>
                  </a:lnTo>
                  <a:lnTo>
                    <a:pt x="118" y="282"/>
                  </a:lnTo>
                  <a:lnTo>
                    <a:pt x="122" y="276"/>
                  </a:lnTo>
                  <a:lnTo>
                    <a:pt x="130" y="270"/>
                  </a:lnTo>
                  <a:lnTo>
                    <a:pt x="124" y="260"/>
                  </a:lnTo>
                  <a:lnTo>
                    <a:pt x="130" y="252"/>
                  </a:lnTo>
                  <a:lnTo>
                    <a:pt x="130" y="240"/>
                  </a:lnTo>
                  <a:lnTo>
                    <a:pt x="134" y="234"/>
                  </a:lnTo>
                  <a:lnTo>
                    <a:pt x="138" y="226"/>
                  </a:lnTo>
                  <a:lnTo>
                    <a:pt x="136" y="222"/>
                  </a:lnTo>
                  <a:lnTo>
                    <a:pt x="146" y="214"/>
                  </a:lnTo>
                  <a:lnTo>
                    <a:pt x="146" y="206"/>
                  </a:lnTo>
                  <a:lnTo>
                    <a:pt x="152" y="206"/>
                  </a:lnTo>
                  <a:lnTo>
                    <a:pt x="154" y="198"/>
                  </a:lnTo>
                  <a:lnTo>
                    <a:pt x="158" y="190"/>
                  </a:lnTo>
                  <a:lnTo>
                    <a:pt x="160" y="184"/>
                  </a:lnTo>
                  <a:lnTo>
                    <a:pt x="154" y="184"/>
                  </a:lnTo>
                  <a:lnTo>
                    <a:pt x="146" y="190"/>
                  </a:lnTo>
                  <a:lnTo>
                    <a:pt x="142" y="196"/>
                  </a:lnTo>
                  <a:lnTo>
                    <a:pt x="134" y="196"/>
                  </a:lnTo>
                  <a:lnTo>
                    <a:pt x="136" y="204"/>
                  </a:lnTo>
                  <a:lnTo>
                    <a:pt x="130" y="208"/>
                  </a:lnTo>
                  <a:lnTo>
                    <a:pt x="124" y="212"/>
                  </a:lnTo>
                  <a:lnTo>
                    <a:pt x="114" y="212"/>
                  </a:lnTo>
                  <a:lnTo>
                    <a:pt x="102" y="212"/>
                  </a:lnTo>
                  <a:lnTo>
                    <a:pt x="98" y="206"/>
                  </a:lnTo>
                  <a:lnTo>
                    <a:pt x="104" y="204"/>
                  </a:lnTo>
                  <a:lnTo>
                    <a:pt x="112" y="198"/>
                  </a:lnTo>
                  <a:lnTo>
                    <a:pt x="114" y="194"/>
                  </a:lnTo>
                  <a:lnTo>
                    <a:pt x="108" y="188"/>
                  </a:lnTo>
                  <a:lnTo>
                    <a:pt x="106" y="180"/>
                  </a:lnTo>
                  <a:lnTo>
                    <a:pt x="112" y="176"/>
                  </a:lnTo>
                  <a:lnTo>
                    <a:pt x="114" y="172"/>
                  </a:lnTo>
                  <a:lnTo>
                    <a:pt x="112" y="168"/>
                  </a:lnTo>
                  <a:lnTo>
                    <a:pt x="120" y="166"/>
                  </a:lnTo>
                  <a:lnTo>
                    <a:pt x="128" y="168"/>
                  </a:lnTo>
                  <a:lnTo>
                    <a:pt x="134" y="170"/>
                  </a:lnTo>
                  <a:lnTo>
                    <a:pt x="136" y="160"/>
                  </a:lnTo>
                  <a:lnTo>
                    <a:pt x="136" y="152"/>
                  </a:lnTo>
                  <a:lnTo>
                    <a:pt x="140" y="148"/>
                  </a:lnTo>
                  <a:lnTo>
                    <a:pt x="148" y="150"/>
                  </a:lnTo>
                  <a:lnTo>
                    <a:pt x="142" y="140"/>
                  </a:lnTo>
                  <a:lnTo>
                    <a:pt x="148" y="138"/>
                  </a:lnTo>
                  <a:lnTo>
                    <a:pt x="156" y="140"/>
                  </a:lnTo>
                  <a:lnTo>
                    <a:pt x="150" y="130"/>
                  </a:lnTo>
                  <a:lnTo>
                    <a:pt x="152" y="124"/>
                  </a:lnTo>
                  <a:lnTo>
                    <a:pt x="160" y="126"/>
                  </a:lnTo>
                  <a:lnTo>
                    <a:pt x="152" y="120"/>
                  </a:lnTo>
                  <a:lnTo>
                    <a:pt x="150" y="114"/>
                  </a:lnTo>
                  <a:lnTo>
                    <a:pt x="148" y="104"/>
                  </a:lnTo>
                  <a:lnTo>
                    <a:pt x="148" y="96"/>
                  </a:lnTo>
                  <a:lnTo>
                    <a:pt x="158" y="96"/>
                  </a:lnTo>
                  <a:lnTo>
                    <a:pt x="154" y="88"/>
                  </a:lnTo>
                  <a:lnTo>
                    <a:pt x="156" y="82"/>
                  </a:lnTo>
                  <a:lnTo>
                    <a:pt x="158" y="76"/>
                  </a:lnTo>
                  <a:lnTo>
                    <a:pt x="164" y="64"/>
                  </a:lnTo>
                  <a:lnTo>
                    <a:pt x="174" y="66"/>
                  </a:lnTo>
                  <a:lnTo>
                    <a:pt x="184" y="70"/>
                  </a:lnTo>
                  <a:lnTo>
                    <a:pt x="190" y="66"/>
                  </a:lnTo>
                  <a:lnTo>
                    <a:pt x="186" y="60"/>
                  </a:lnTo>
                  <a:lnTo>
                    <a:pt x="182" y="52"/>
                  </a:lnTo>
                  <a:lnTo>
                    <a:pt x="188" y="52"/>
                  </a:lnTo>
                  <a:lnTo>
                    <a:pt x="190" y="36"/>
                  </a:lnTo>
                  <a:lnTo>
                    <a:pt x="200" y="34"/>
                  </a:lnTo>
                  <a:lnTo>
                    <a:pt x="200" y="26"/>
                  </a:lnTo>
                  <a:lnTo>
                    <a:pt x="210" y="20"/>
                  </a:lnTo>
                  <a:lnTo>
                    <a:pt x="210" y="12"/>
                  </a:lnTo>
                  <a:lnTo>
                    <a:pt x="216" y="0"/>
                  </a:lnTo>
                  <a:lnTo>
                    <a:pt x="224" y="4"/>
                  </a:lnTo>
                  <a:lnTo>
                    <a:pt x="232" y="12"/>
                  </a:lnTo>
                  <a:lnTo>
                    <a:pt x="230" y="16"/>
                  </a:lnTo>
                  <a:lnTo>
                    <a:pt x="238" y="14"/>
                  </a:lnTo>
                  <a:lnTo>
                    <a:pt x="242" y="18"/>
                  </a:lnTo>
                  <a:lnTo>
                    <a:pt x="254" y="18"/>
                  </a:lnTo>
                  <a:lnTo>
                    <a:pt x="270" y="18"/>
                  </a:lnTo>
                  <a:lnTo>
                    <a:pt x="286" y="16"/>
                  </a:lnTo>
                  <a:lnTo>
                    <a:pt x="290" y="18"/>
                  </a:lnTo>
                  <a:lnTo>
                    <a:pt x="298" y="18"/>
                  </a:lnTo>
                  <a:lnTo>
                    <a:pt x="310" y="18"/>
                  </a:lnTo>
                  <a:lnTo>
                    <a:pt x="314" y="22"/>
                  </a:lnTo>
                  <a:lnTo>
                    <a:pt x="310" y="30"/>
                  </a:lnTo>
                  <a:lnTo>
                    <a:pt x="308" y="40"/>
                  </a:lnTo>
                  <a:lnTo>
                    <a:pt x="300" y="52"/>
                  </a:lnTo>
                  <a:lnTo>
                    <a:pt x="290" y="52"/>
                  </a:lnTo>
                  <a:lnTo>
                    <a:pt x="280" y="62"/>
                  </a:lnTo>
                  <a:lnTo>
                    <a:pt x="266" y="68"/>
                  </a:lnTo>
                  <a:lnTo>
                    <a:pt x="260" y="76"/>
                  </a:lnTo>
                  <a:lnTo>
                    <a:pt x="248" y="76"/>
                  </a:lnTo>
                  <a:lnTo>
                    <a:pt x="252" y="84"/>
                  </a:lnTo>
                  <a:lnTo>
                    <a:pt x="238" y="84"/>
                  </a:lnTo>
                  <a:lnTo>
                    <a:pt x="244" y="88"/>
                  </a:lnTo>
                  <a:lnTo>
                    <a:pt x="258" y="90"/>
                  </a:lnTo>
                  <a:lnTo>
                    <a:pt x="250" y="100"/>
                  </a:lnTo>
                  <a:lnTo>
                    <a:pt x="240" y="108"/>
                  </a:lnTo>
                  <a:lnTo>
                    <a:pt x="258" y="110"/>
                  </a:lnTo>
                  <a:lnTo>
                    <a:pt x="272" y="108"/>
                  </a:lnTo>
                  <a:lnTo>
                    <a:pt x="286" y="104"/>
                  </a:lnTo>
                  <a:lnTo>
                    <a:pt x="294" y="112"/>
                  </a:lnTo>
                  <a:lnTo>
                    <a:pt x="308" y="112"/>
                  </a:lnTo>
                  <a:lnTo>
                    <a:pt x="322" y="116"/>
                  </a:lnTo>
                  <a:lnTo>
                    <a:pt x="338" y="120"/>
                  </a:lnTo>
                  <a:lnTo>
                    <a:pt x="354" y="120"/>
                  </a:lnTo>
                  <a:lnTo>
                    <a:pt x="360" y="128"/>
                  </a:lnTo>
                  <a:lnTo>
                    <a:pt x="362" y="138"/>
                  </a:lnTo>
                  <a:lnTo>
                    <a:pt x="358" y="146"/>
                  </a:lnTo>
                  <a:lnTo>
                    <a:pt x="352" y="152"/>
                  </a:lnTo>
                  <a:lnTo>
                    <a:pt x="342" y="166"/>
                  </a:lnTo>
                  <a:lnTo>
                    <a:pt x="340" y="174"/>
                  </a:lnTo>
                  <a:lnTo>
                    <a:pt x="332" y="192"/>
                  </a:lnTo>
                  <a:lnTo>
                    <a:pt x="324" y="200"/>
                  </a:lnTo>
                  <a:lnTo>
                    <a:pt x="316" y="206"/>
                  </a:lnTo>
                  <a:lnTo>
                    <a:pt x="308" y="216"/>
                  </a:lnTo>
                  <a:lnTo>
                    <a:pt x="300" y="226"/>
                  </a:lnTo>
                  <a:lnTo>
                    <a:pt x="290" y="230"/>
                  </a:lnTo>
                  <a:lnTo>
                    <a:pt x="272" y="232"/>
                  </a:lnTo>
                  <a:lnTo>
                    <a:pt x="264" y="234"/>
                  </a:lnTo>
                  <a:lnTo>
                    <a:pt x="276" y="240"/>
                  </a:lnTo>
                  <a:lnTo>
                    <a:pt x="286" y="240"/>
                  </a:lnTo>
                  <a:lnTo>
                    <a:pt x="300" y="240"/>
                  </a:lnTo>
                  <a:lnTo>
                    <a:pt x="308" y="244"/>
                  </a:lnTo>
                  <a:lnTo>
                    <a:pt x="302" y="250"/>
                  </a:lnTo>
                  <a:lnTo>
                    <a:pt x="284" y="258"/>
                  </a:lnTo>
                  <a:lnTo>
                    <a:pt x="272" y="256"/>
                  </a:lnTo>
                  <a:lnTo>
                    <a:pt x="266" y="260"/>
                  </a:lnTo>
                  <a:lnTo>
                    <a:pt x="260" y="264"/>
                  </a:lnTo>
                  <a:lnTo>
                    <a:pt x="250" y="264"/>
                  </a:lnTo>
                  <a:lnTo>
                    <a:pt x="240" y="264"/>
                  </a:lnTo>
                  <a:lnTo>
                    <a:pt x="244" y="268"/>
                  </a:lnTo>
                  <a:lnTo>
                    <a:pt x="254" y="270"/>
                  </a:lnTo>
                  <a:lnTo>
                    <a:pt x="268" y="276"/>
                  </a:lnTo>
                  <a:lnTo>
                    <a:pt x="274" y="276"/>
                  </a:lnTo>
                  <a:lnTo>
                    <a:pt x="282" y="270"/>
                  </a:lnTo>
                  <a:lnTo>
                    <a:pt x="292" y="272"/>
                  </a:lnTo>
                  <a:lnTo>
                    <a:pt x="300" y="280"/>
                  </a:lnTo>
                  <a:lnTo>
                    <a:pt x="310" y="284"/>
                  </a:lnTo>
                  <a:lnTo>
                    <a:pt x="318" y="284"/>
                  </a:lnTo>
                  <a:lnTo>
                    <a:pt x="318" y="290"/>
                  </a:lnTo>
                  <a:lnTo>
                    <a:pt x="322" y="302"/>
                  </a:lnTo>
                  <a:lnTo>
                    <a:pt x="326" y="316"/>
                  </a:lnTo>
                  <a:lnTo>
                    <a:pt x="342" y="324"/>
                  </a:lnTo>
                  <a:lnTo>
                    <a:pt x="344" y="330"/>
                  </a:lnTo>
                  <a:lnTo>
                    <a:pt x="346" y="344"/>
                  </a:lnTo>
                  <a:lnTo>
                    <a:pt x="338" y="350"/>
                  </a:lnTo>
                  <a:lnTo>
                    <a:pt x="340" y="362"/>
                  </a:lnTo>
                  <a:lnTo>
                    <a:pt x="344" y="390"/>
                  </a:lnTo>
                  <a:lnTo>
                    <a:pt x="346" y="410"/>
                  </a:lnTo>
                  <a:lnTo>
                    <a:pt x="350" y="422"/>
                  </a:lnTo>
                  <a:lnTo>
                    <a:pt x="362" y="426"/>
                  </a:lnTo>
                  <a:lnTo>
                    <a:pt x="372" y="434"/>
                  </a:lnTo>
                  <a:lnTo>
                    <a:pt x="388" y="448"/>
                  </a:lnTo>
                  <a:lnTo>
                    <a:pt x="390" y="462"/>
                  </a:lnTo>
                  <a:lnTo>
                    <a:pt x="398" y="474"/>
                  </a:lnTo>
                  <a:lnTo>
                    <a:pt x="402" y="482"/>
                  </a:lnTo>
                  <a:lnTo>
                    <a:pt x="400" y="488"/>
                  </a:lnTo>
                  <a:lnTo>
                    <a:pt x="398" y="496"/>
                  </a:lnTo>
                  <a:lnTo>
                    <a:pt x="402" y="508"/>
                  </a:lnTo>
                  <a:lnTo>
                    <a:pt x="408" y="522"/>
                  </a:lnTo>
                  <a:lnTo>
                    <a:pt x="404" y="528"/>
                  </a:lnTo>
                  <a:lnTo>
                    <a:pt x="400" y="534"/>
                  </a:lnTo>
                  <a:lnTo>
                    <a:pt x="404" y="540"/>
                  </a:lnTo>
                  <a:lnTo>
                    <a:pt x="414" y="551"/>
                  </a:lnTo>
                  <a:lnTo>
                    <a:pt x="416" y="565"/>
                  </a:lnTo>
                  <a:lnTo>
                    <a:pt x="418" y="577"/>
                  </a:lnTo>
                  <a:lnTo>
                    <a:pt x="410" y="585"/>
                  </a:lnTo>
                  <a:lnTo>
                    <a:pt x="400" y="591"/>
                  </a:lnTo>
                  <a:lnTo>
                    <a:pt x="398" y="595"/>
                  </a:lnTo>
                  <a:lnTo>
                    <a:pt x="402" y="605"/>
                  </a:lnTo>
                  <a:lnTo>
                    <a:pt x="412" y="609"/>
                  </a:lnTo>
                  <a:lnTo>
                    <a:pt x="420" y="603"/>
                  </a:lnTo>
                  <a:lnTo>
                    <a:pt x="430" y="597"/>
                  </a:lnTo>
                  <a:lnTo>
                    <a:pt x="446" y="599"/>
                  </a:lnTo>
                  <a:lnTo>
                    <a:pt x="466" y="603"/>
                  </a:lnTo>
                  <a:lnTo>
                    <a:pt x="482" y="617"/>
                  </a:lnTo>
                  <a:lnTo>
                    <a:pt x="494" y="635"/>
                  </a:lnTo>
                  <a:lnTo>
                    <a:pt x="492" y="655"/>
                  </a:lnTo>
                  <a:lnTo>
                    <a:pt x="486" y="667"/>
                  </a:lnTo>
                  <a:lnTo>
                    <a:pt x="482" y="679"/>
                  </a:lnTo>
                  <a:lnTo>
                    <a:pt x="476" y="687"/>
                  </a:lnTo>
                  <a:lnTo>
                    <a:pt x="468" y="695"/>
                  </a:lnTo>
                  <a:lnTo>
                    <a:pt x="454" y="697"/>
                  </a:lnTo>
                  <a:lnTo>
                    <a:pt x="446" y="697"/>
                  </a:lnTo>
                  <a:lnTo>
                    <a:pt x="456" y="703"/>
                  </a:lnTo>
                  <a:lnTo>
                    <a:pt x="456" y="711"/>
                  </a:lnTo>
                  <a:lnTo>
                    <a:pt x="448" y="715"/>
                  </a:lnTo>
                  <a:lnTo>
                    <a:pt x="440" y="709"/>
                  </a:lnTo>
                  <a:lnTo>
                    <a:pt x="434" y="711"/>
                  </a:lnTo>
                  <a:lnTo>
                    <a:pt x="428" y="715"/>
                  </a:lnTo>
                  <a:lnTo>
                    <a:pt x="432" y="721"/>
                  </a:lnTo>
                  <a:lnTo>
                    <a:pt x="434" y="729"/>
                  </a:lnTo>
                  <a:lnTo>
                    <a:pt x="430" y="735"/>
                  </a:lnTo>
                  <a:lnTo>
                    <a:pt x="412" y="733"/>
                  </a:lnTo>
                  <a:lnTo>
                    <a:pt x="410" y="739"/>
                  </a:lnTo>
                  <a:lnTo>
                    <a:pt x="414" y="745"/>
                  </a:lnTo>
                  <a:lnTo>
                    <a:pt x="420" y="753"/>
                  </a:lnTo>
                  <a:lnTo>
                    <a:pt x="434" y="755"/>
                  </a:lnTo>
                  <a:lnTo>
                    <a:pt x="446" y="755"/>
                  </a:lnTo>
                  <a:lnTo>
                    <a:pt x="460" y="757"/>
                  </a:lnTo>
                  <a:lnTo>
                    <a:pt x="456" y="763"/>
                  </a:lnTo>
                  <a:lnTo>
                    <a:pt x="454" y="777"/>
                  </a:lnTo>
                  <a:lnTo>
                    <a:pt x="434" y="785"/>
                  </a:lnTo>
                  <a:lnTo>
                    <a:pt x="428" y="785"/>
                  </a:lnTo>
                  <a:lnTo>
                    <a:pt x="428" y="795"/>
                  </a:lnTo>
                  <a:lnTo>
                    <a:pt x="410" y="797"/>
                  </a:lnTo>
                  <a:lnTo>
                    <a:pt x="392" y="803"/>
                  </a:lnTo>
                  <a:lnTo>
                    <a:pt x="386" y="805"/>
                  </a:lnTo>
                  <a:lnTo>
                    <a:pt x="382" y="809"/>
                  </a:lnTo>
                  <a:lnTo>
                    <a:pt x="370" y="805"/>
                  </a:lnTo>
                  <a:lnTo>
                    <a:pt x="360" y="797"/>
                  </a:lnTo>
                  <a:lnTo>
                    <a:pt x="350" y="797"/>
                  </a:lnTo>
                  <a:lnTo>
                    <a:pt x="332" y="797"/>
                  </a:lnTo>
                  <a:lnTo>
                    <a:pt x="322" y="799"/>
                  </a:lnTo>
                  <a:lnTo>
                    <a:pt x="312" y="797"/>
                  </a:lnTo>
                  <a:lnTo>
                    <a:pt x="306" y="791"/>
                  </a:lnTo>
                  <a:lnTo>
                    <a:pt x="292" y="791"/>
                  </a:lnTo>
                  <a:lnTo>
                    <a:pt x="284" y="781"/>
                  </a:lnTo>
                  <a:lnTo>
                    <a:pt x="280" y="789"/>
                  </a:lnTo>
                  <a:lnTo>
                    <a:pt x="258" y="793"/>
                  </a:lnTo>
                  <a:lnTo>
                    <a:pt x="244" y="791"/>
                  </a:lnTo>
                  <a:lnTo>
                    <a:pt x="240" y="791"/>
                  </a:lnTo>
                  <a:lnTo>
                    <a:pt x="242" y="795"/>
                  </a:lnTo>
                  <a:lnTo>
                    <a:pt x="244" y="799"/>
                  </a:lnTo>
                  <a:lnTo>
                    <a:pt x="240" y="805"/>
                  </a:lnTo>
                  <a:lnTo>
                    <a:pt x="230" y="799"/>
                  </a:lnTo>
                  <a:lnTo>
                    <a:pt x="216" y="795"/>
                  </a:lnTo>
                  <a:lnTo>
                    <a:pt x="208" y="795"/>
                  </a:lnTo>
                  <a:close/>
                </a:path>
              </a:pathLst>
            </a:custGeom>
            <a:solidFill>
              <a:srgbClr val="CDCDCD"/>
            </a:solidFill>
            <a:ln w="6350" cmpd="sng">
              <a:solidFill>
                <a:srgbClr val="FFFFFF"/>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sp>
          <p:nvSpPr>
            <p:cNvPr id="151" name="Oval 150">
              <a:extLst>
                <a:ext uri="{FF2B5EF4-FFF2-40B4-BE49-F238E27FC236}">
                  <a16:creationId xmlns:a16="http://schemas.microsoft.com/office/drawing/2014/main" id="{965CEF6A-1EC5-77B3-F31D-2BF8E738B16D}"/>
                </a:ext>
              </a:extLst>
            </p:cNvPr>
            <p:cNvSpPr/>
            <p:nvPr/>
          </p:nvSpPr>
          <p:spPr>
            <a:xfrm>
              <a:off x="5903191" y="1891937"/>
              <a:ext cx="84995" cy="82267"/>
            </a:xfrm>
            <a:prstGeom prst="ellipse">
              <a:avLst/>
            </a:prstGeom>
            <a:solidFill>
              <a:srgbClr val="001F5B"/>
            </a:solidFill>
            <a:ln w="2540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sp>
          <p:nvSpPr>
            <p:cNvPr id="152" name="Rectangle 151">
              <a:extLst>
                <a:ext uri="{FF2B5EF4-FFF2-40B4-BE49-F238E27FC236}">
                  <a16:creationId xmlns:a16="http://schemas.microsoft.com/office/drawing/2014/main" id="{A9CC771C-E0B1-CE83-5B96-170B649447BC}"/>
                </a:ext>
              </a:extLst>
            </p:cNvPr>
            <p:cNvSpPr/>
            <p:nvPr/>
          </p:nvSpPr>
          <p:spPr>
            <a:xfrm>
              <a:off x="5444734" y="1004262"/>
              <a:ext cx="710867" cy="1101661"/>
            </a:xfrm>
            <a:prstGeom prst="rect">
              <a:avLst/>
            </a:prstGeom>
            <a:noFill/>
            <a:ln w="6350" cap="flat" cmpd="sng" algn="ctr">
              <a:solidFill>
                <a:srgbClr val="1B4795">
                  <a:shade val="50000"/>
                </a:srgb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otham-Bold" panose="02000804030000020004" pitchFamily="2" charset="0"/>
                <a:ea typeface="+mn-ea"/>
                <a:cs typeface="+mn-cs"/>
              </a:endParaRPr>
            </a:p>
          </p:txBody>
        </p:sp>
      </p:grpSp>
      <p:sp>
        <p:nvSpPr>
          <p:cNvPr id="153" name="Rectangle 152">
            <a:extLst>
              <a:ext uri="{FF2B5EF4-FFF2-40B4-BE49-F238E27FC236}">
                <a16:creationId xmlns:a16="http://schemas.microsoft.com/office/drawing/2014/main" id="{53F0420E-CEF9-03A3-3E79-ED2325939168}"/>
              </a:ext>
            </a:extLst>
          </p:cNvPr>
          <p:cNvSpPr/>
          <p:nvPr/>
        </p:nvSpPr>
        <p:spPr bwMode="auto">
          <a:xfrm>
            <a:off x="5916695" y="4802536"/>
            <a:ext cx="905851" cy="227893"/>
          </a:xfrm>
          <a:prstGeom prst="rect">
            <a:avLst/>
          </a:prstGeom>
          <a:noFill/>
          <a:ln w="12700" cap="flat" cmpd="sng" algn="ctr">
            <a:noFill/>
            <a:prstDash val="solid"/>
            <a:round/>
            <a:headEnd type="none" w="med" len="med"/>
            <a:tailEnd type="none" w="med" len="med"/>
          </a:ln>
          <a:effectLst/>
        </p:spPr>
        <p:txBody>
          <a:bodyPr vert="horz" wrap="square" lIns="45716" tIns="45716" rIns="45716" bIns="45716"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800" b="0" i="1" u="none" strike="noStrike" kern="1200" cap="none" spc="0" normalizeH="0" baseline="0" noProof="0">
                <a:ln>
                  <a:noFill/>
                </a:ln>
                <a:solidFill>
                  <a:srgbClr val="001F5B"/>
                </a:solidFill>
                <a:effectLst/>
                <a:uLnTx/>
                <a:uFillTx/>
                <a:latin typeface="Gotham-Book" panose="02000604040000020004" pitchFamily="2" charset="0"/>
                <a:ea typeface="+mn-ea"/>
                <a:cs typeface="+mn-cs"/>
              </a:rPr>
              <a:t>London office</a:t>
            </a:r>
            <a:endParaRPr kumimoji="0" lang="en-US" sz="800" b="0" i="1" u="none" strike="noStrike" kern="1200" cap="none" spc="0" normalizeH="0" baseline="30000" noProof="0">
              <a:ln>
                <a:noFill/>
              </a:ln>
              <a:solidFill>
                <a:srgbClr val="001F5B"/>
              </a:solidFill>
              <a:effectLst/>
              <a:uLnTx/>
              <a:uFillTx/>
              <a:latin typeface="Gotham-Book" panose="02000604040000020004" pitchFamily="2" charset="0"/>
              <a:ea typeface="+mn-ea"/>
              <a:cs typeface="+mn-cs"/>
            </a:endParaRPr>
          </a:p>
        </p:txBody>
      </p:sp>
      <p:sp>
        <p:nvSpPr>
          <p:cNvPr id="154" name="Oval 153">
            <a:extLst>
              <a:ext uri="{FF2B5EF4-FFF2-40B4-BE49-F238E27FC236}">
                <a16:creationId xmlns:a16="http://schemas.microsoft.com/office/drawing/2014/main" id="{5AF1B038-03A9-DF4D-955B-E465D5CEBA13}"/>
              </a:ext>
            </a:extLst>
          </p:cNvPr>
          <p:cNvSpPr/>
          <p:nvPr/>
        </p:nvSpPr>
        <p:spPr>
          <a:xfrm>
            <a:off x="6452344" y="4602470"/>
            <a:ext cx="95983" cy="99407"/>
          </a:xfrm>
          <a:prstGeom prst="ellipse">
            <a:avLst/>
          </a:prstGeom>
          <a:solidFill>
            <a:srgbClr val="001F5B"/>
          </a:solidFill>
          <a:ln w="2540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sp>
        <p:nvSpPr>
          <p:cNvPr id="155" name="Rectangle 154">
            <a:extLst>
              <a:ext uri="{FF2B5EF4-FFF2-40B4-BE49-F238E27FC236}">
                <a16:creationId xmlns:a16="http://schemas.microsoft.com/office/drawing/2014/main" id="{7005EA3D-D878-E0A0-7811-C47B181B0AC9}"/>
              </a:ext>
            </a:extLst>
          </p:cNvPr>
          <p:cNvSpPr/>
          <p:nvPr/>
        </p:nvSpPr>
        <p:spPr>
          <a:xfrm>
            <a:off x="2929821" y="4655006"/>
            <a:ext cx="77333" cy="82296"/>
          </a:xfrm>
          <a:prstGeom prst="rect">
            <a:avLst/>
          </a:prstGeom>
          <a:solidFill>
            <a:schemeClr val="tx1"/>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Gotham-Bold" panose="02000804030000020004" pitchFamily="2" charset="0"/>
              <a:ea typeface="+mn-ea"/>
              <a:cs typeface="+mn-cs"/>
            </a:endParaRPr>
          </a:p>
        </p:txBody>
      </p:sp>
      <p:sp>
        <p:nvSpPr>
          <p:cNvPr id="156" name="Oval 99">
            <a:extLst>
              <a:ext uri="{FF2B5EF4-FFF2-40B4-BE49-F238E27FC236}">
                <a16:creationId xmlns:a16="http://schemas.microsoft.com/office/drawing/2014/main" id="{15D33240-5061-46E3-CF35-F496F761AF7C}"/>
              </a:ext>
            </a:extLst>
          </p:cNvPr>
          <p:cNvSpPr/>
          <p:nvPr/>
        </p:nvSpPr>
        <p:spPr>
          <a:xfrm>
            <a:off x="2908648" y="5392348"/>
            <a:ext cx="83118" cy="82400"/>
          </a:xfrm>
          <a:prstGeom prst="ellipse">
            <a:avLst/>
          </a:prstGeom>
          <a:solidFill>
            <a:schemeClr val="tx2"/>
          </a:solidFill>
          <a:ln w="635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sp>
        <p:nvSpPr>
          <p:cNvPr id="157" name="TextBox 156">
            <a:extLst>
              <a:ext uri="{FF2B5EF4-FFF2-40B4-BE49-F238E27FC236}">
                <a16:creationId xmlns:a16="http://schemas.microsoft.com/office/drawing/2014/main" id="{62F51240-9843-44D5-E691-77888FCB0021}"/>
              </a:ext>
            </a:extLst>
          </p:cNvPr>
          <p:cNvSpPr txBox="1"/>
          <p:nvPr/>
        </p:nvSpPr>
        <p:spPr>
          <a:xfrm>
            <a:off x="919355" y="6394154"/>
            <a:ext cx="10824405"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rgbClr val="696969"/>
                </a:solidFill>
                <a:effectLst/>
                <a:uLnTx/>
                <a:uFillTx/>
                <a:latin typeface="Gotham-Book" panose="02000604040000020004" pitchFamily="2" charset="0"/>
                <a:ea typeface="+mn-ea"/>
                <a:cs typeface="+mn-cs"/>
              </a:rPr>
              <a:t>Assets, deposits, and branches as of 3/31/25; </a:t>
            </a:r>
            <a:r>
              <a:rPr kumimoji="0" lang="en-US" sz="700" b="0" i="1" u="none" strike="noStrike" kern="1200" cap="none" spc="0" normalizeH="0" baseline="30000" noProof="0">
                <a:ln>
                  <a:noFill/>
                </a:ln>
                <a:solidFill>
                  <a:srgbClr val="696969"/>
                </a:solidFill>
                <a:effectLst/>
                <a:uLnTx/>
                <a:uFillTx/>
                <a:latin typeface="Gotham-Book" panose="02000604040000020004" pitchFamily="2" charset="0"/>
                <a:ea typeface="+mn-ea"/>
                <a:cs typeface="+mn-cs"/>
              </a:rPr>
              <a:t>1</a:t>
            </a:r>
            <a:r>
              <a:rPr kumimoji="0" lang="en-US" sz="700" b="0" i="1" u="none" strike="noStrike" kern="1200" cap="none" spc="0" normalizeH="0" baseline="0" noProof="0">
                <a:ln>
                  <a:noFill/>
                </a:ln>
                <a:solidFill>
                  <a:srgbClr val="696969"/>
                </a:solidFill>
                <a:effectLst/>
                <a:uLnTx/>
                <a:uFillTx/>
                <a:latin typeface="Gotham-Book" panose="02000604040000020004" pitchFamily="2" charset="0"/>
                <a:ea typeface="+mn-ea"/>
                <a:cs typeface="+mn-cs"/>
              </a:rPr>
              <a:t>Rankings as of 9/30/24 and consist of US commercial banks and exclude foreign, trust, &amp; traditional investment banks; </a:t>
            </a:r>
            <a:r>
              <a:rPr kumimoji="0" lang="en-US" sz="700" b="0" i="1" u="none" strike="noStrike" kern="1200" cap="none" spc="0" normalizeH="0" baseline="30000" noProof="0">
                <a:ln>
                  <a:noFill/>
                </a:ln>
                <a:solidFill>
                  <a:srgbClr val="696969"/>
                </a:solidFill>
                <a:effectLst/>
                <a:uLnTx/>
                <a:uFillTx/>
                <a:latin typeface="Gotham-Book" panose="02000604040000020004" pitchFamily="2" charset="0"/>
                <a:ea typeface="+mn-ea"/>
                <a:cs typeface="+mn-cs"/>
              </a:rPr>
              <a:t>2</a:t>
            </a:r>
            <a:r>
              <a:rPr kumimoji="0" lang="en-US" sz="700" b="0" i="1" u="none" strike="noStrike" kern="1200" cap="none" spc="0" normalizeH="0" baseline="0" noProof="0">
                <a:ln>
                  <a:noFill/>
                </a:ln>
                <a:solidFill>
                  <a:srgbClr val="696969"/>
                </a:solidFill>
                <a:effectLst/>
                <a:uLnTx/>
                <a:uFillTx/>
                <a:latin typeface="Gotham-Book" panose="02000604040000020004" pitchFamily="2" charset="0"/>
                <a:ea typeface="+mn-ea"/>
                <a:cs typeface="+mn-cs"/>
              </a:rPr>
              <a:t>Includes MSAs with $5BN+ in deposits on a capped basis (deposits per branch capped at $250MM per June 2024 FDIC data); </a:t>
            </a:r>
            <a:r>
              <a:rPr kumimoji="0" lang="en-US" sz="700" b="0" i="1" u="none" strike="noStrike" kern="1200" cap="none" spc="0" normalizeH="0" baseline="30000" noProof="0">
                <a:ln>
                  <a:noFill/>
                </a:ln>
                <a:solidFill>
                  <a:srgbClr val="696969"/>
                </a:solidFill>
                <a:effectLst/>
                <a:uLnTx/>
                <a:uFillTx/>
                <a:latin typeface="Gotham-Book" panose="02000604040000020004" pitchFamily="2" charset="0"/>
                <a:ea typeface="+mn-ea"/>
                <a:cs typeface="+mn-cs"/>
              </a:rPr>
              <a:t>3</a:t>
            </a:r>
            <a:r>
              <a:rPr kumimoji="0" lang="en-US" sz="700" b="0" i="1" u="none" strike="noStrike" kern="1200" cap="none" spc="0" normalizeH="0" baseline="0" noProof="0">
                <a:ln>
                  <a:noFill/>
                </a:ln>
                <a:solidFill>
                  <a:srgbClr val="696969"/>
                </a:solidFill>
                <a:effectLst/>
                <a:uLnTx/>
                <a:uFillTx/>
                <a:latin typeface="Gotham-Book" panose="02000604040000020004" pitchFamily="2" charset="0"/>
                <a:ea typeface="+mn-ea"/>
                <a:cs typeface="+mn-cs"/>
              </a:rPr>
              <a:t>Data sourced from S&amp;P Global Market Intelligence; </a:t>
            </a:r>
            <a:r>
              <a:rPr kumimoji="0" lang="en-US" sz="700" b="0" i="1" u="none" strike="noStrike" kern="1200" cap="none" spc="0" normalizeH="0" baseline="30000" noProof="0">
                <a:ln>
                  <a:noFill/>
                </a:ln>
                <a:solidFill>
                  <a:srgbClr val="696969"/>
                </a:solidFill>
                <a:effectLst/>
                <a:uLnTx/>
                <a:uFillTx/>
                <a:latin typeface="Gotham-Book" panose="02000604040000020004" pitchFamily="2" charset="0"/>
                <a:ea typeface="+mn-ea"/>
                <a:cs typeface="+mn-cs"/>
              </a:rPr>
              <a:t>4</a:t>
            </a:r>
            <a:r>
              <a:rPr kumimoji="0" lang="en-US" sz="700" b="0" i="1" u="none" strike="noStrike" kern="1200" cap="none" spc="0" normalizeH="0" baseline="0" noProof="0">
                <a:ln>
                  <a:noFill/>
                </a:ln>
                <a:solidFill>
                  <a:srgbClr val="696969"/>
                </a:solidFill>
                <a:effectLst/>
                <a:uLnTx/>
                <a:uFillTx/>
                <a:latin typeface="Gotham-Book" panose="02000604040000020004" pitchFamily="2" charset="0"/>
                <a:ea typeface="+mn-ea"/>
                <a:cs typeface="+mn-cs"/>
              </a:rPr>
              <a:t>Deposits per branch capped at $250MM per June 2024 FDIC data; Midwest and Southeast rankings represent in footprint deposit market share; </a:t>
            </a:r>
            <a:r>
              <a:rPr kumimoji="0" lang="en-US" sz="700" b="0" i="1" u="none" strike="noStrike" kern="1200" cap="none" spc="0" normalizeH="0" baseline="30000" noProof="0">
                <a:ln>
                  <a:noFill/>
                </a:ln>
                <a:solidFill>
                  <a:srgbClr val="696969"/>
                </a:solidFill>
                <a:effectLst/>
                <a:uLnTx/>
                <a:uFillTx/>
                <a:latin typeface="Gotham-Book" panose="02000604040000020004" pitchFamily="2" charset="0"/>
                <a:ea typeface="+mn-ea"/>
                <a:cs typeface="+mn-cs"/>
              </a:rPr>
              <a:t>5</a:t>
            </a:r>
            <a:r>
              <a:rPr kumimoji="0" lang="en-US" sz="700" b="0" i="1" u="none" strike="noStrike" kern="1200" cap="none" spc="0" normalizeH="0" baseline="0" noProof="0">
                <a:ln>
                  <a:noFill/>
                </a:ln>
                <a:solidFill>
                  <a:srgbClr val="696969"/>
                </a:solidFill>
                <a:effectLst/>
                <a:uLnTx/>
                <a:uFillTx/>
                <a:latin typeface="Gotham-Book" panose="02000604040000020004" pitchFamily="2" charset="0"/>
                <a:ea typeface="+mn-ea"/>
                <a:cs typeface="+mn-cs"/>
              </a:rPr>
              <a:t>Source: 2023 Cash Management Services Survey administered by EY</a:t>
            </a:r>
          </a:p>
        </p:txBody>
      </p:sp>
      <p:cxnSp>
        <p:nvCxnSpPr>
          <p:cNvPr id="158" name="Straight Connector 157">
            <a:extLst>
              <a:ext uri="{FF2B5EF4-FFF2-40B4-BE49-F238E27FC236}">
                <a16:creationId xmlns:a16="http://schemas.microsoft.com/office/drawing/2014/main" id="{6EB75E59-6ABE-0D5B-248D-B5D13BF33BDA}"/>
              </a:ext>
            </a:extLst>
          </p:cNvPr>
          <p:cNvCxnSpPr>
            <a:cxnSpLocks/>
          </p:cNvCxnSpPr>
          <p:nvPr/>
        </p:nvCxnSpPr>
        <p:spPr>
          <a:xfrm>
            <a:off x="2694177" y="1326654"/>
            <a:ext cx="0" cy="4705010"/>
          </a:xfrm>
          <a:prstGeom prst="line">
            <a:avLst/>
          </a:prstGeom>
          <a:noFill/>
          <a:ln w="6350" cap="flat" cmpd="sng" algn="ctr">
            <a:solidFill>
              <a:srgbClr val="FFFFFF">
                <a:lumMod val="50000"/>
              </a:srgbClr>
            </a:solidFill>
            <a:prstDash val="solid"/>
            <a:miter lim="800000"/>
          </a:ln>
          <a:effectLst/>
        </p:spPr>
      </p:cxnSp>
      <p:sp>
        <p:nvSpPr>
          <p:cNvPr id="6" name="Oval 99">
            <a:extLst>
              <a:ext uri="{FF2B5EF4-FFF2-40B4-BE49-F238E27FC236}">
                <a16:creationId xmlns:a16="http://schemas.microsoft.com/office/drawing/2014/main" id="{8009A390-8D3C-F35D-ADD8-0B3C4DA2032E}"/>
              </a:ext>
            </a:extLst>
          </p:cNvPr>
          <p:cNvSpPr/>
          <p:nvPr/>
        </p:nvSpPr>
        <p:spPr>
          <a:xfrm>
            <a:off x="4781773" y="2533578"/>
            <a:ext cx="66287" cy="67442"/>
          </a:xfrm>
          <a:prstGeom prst="ellipse">
            <a:avLst/>
          </a:prstGeom>
          <a:solidFill>
            <a:srgbClr val="FFC000"/>
          </a:solidFill>
          <a:ln w="635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sp>
        <p:nvSpPr>
          <p:cNvPr id="7" name="Oval 99">
            <a:extLst>
              <a:ext uri="{FF2B5EF4-FFF2-40B4-BE49-F238E27FC236}">
                <a16:creationId xmlns:a16="http://schemas.microsoft.com/office/drawing/2014/main" id="{7BD0125B-C223-CF05-94CC-6A0D948931D1}"/>
              </a:ext>
            </a:extLst>
          </p:cNvPr>
          <p:cNvSpPr/>
          <p:nvPr/>
        </p:nvSpPr>
        <p:spPr>
          <a:xfrm>
            <a:off x="5445808" y="3654342"/>
            <a:ext cx="66287" cy="67441"/>
          </a:xfrm>
          <a:prstGeom prst="ellipse">
            <a:avLst/>
          </a:prstGeom>
          <a:solidFill>
            <a:schemeClr val="tx2"/>
          </a:solidFill>
          <a:ln w="635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sp>
        <p:nvSpPr>
          <p:cNvPr id="9" name="Oval 99">
            <a:extLst>
              <a:ext uri="{FF2B5EF4-FFF2-40B4-BE49-F238E27FC236}">
                <a16:creationId xmlns:a16="http://schemas.microsoft.com/office/drawing/2014/main" id="{45FA4CE8-E0BA-7B3A-ABC4-FED677B17895}"/>
              </a:ext>
            </a:extLst>
          </p:cNvPr>
          <p:cNvSpPr/>
          <p:nvPr/>
        </p:nvSpPr>
        <p:spPr>
          <a:xfrm>
            <a:off x="5850408" y="5057814"/>
            <a:ext cx="66287" cy="67441"/>
          </a:xfrm>
          <a:prstGeom prst="ellipse">
            <a:avLst/>
          </a:prstGeom>
          <a:solidFill>
            <a:schemeClr val="tx2"/>
          </a:solidFill>
          <a:ln w="635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sp>
        <p:nvSpPr>
          <p:cNvPr id="10" name="Oval 99">
            <a:extLst>
              <a:ext uri="{FF2B5EF4-FFF2-40B4-BE49-F238E27FC236}">
                <a16:creationId xmlns:a16="http://schemas.microsoft.com/office/drawing/2014/main" id="{418593FA-9C15-719F-051C-1834B8C4B49D}"/>
              </a:ext>
            </a:extLst>
          </p:cNvPr>
          <p:cNvSpPr/>
          <p:nvPr/>
        </p:nvSpPr>
        <p:spPr>
          <a:xfrm>
            <a:off x="5595411" y="4749824"/>
            <a:ext cx="66287" cy="67441"/>
          </a:xfrm>
          <a:prstGeom prst="ellipse">
            <a:avLst/>
          </a:prstGeom>
          <a:solidFill>
            <a:srgbClr val="FFC000"/>
          </a:solidFill>
          <a:ln w="6350" cmpd="sng">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1B4795"/>
              </a:solidFill>
              <a:effectLst/>
              <a:uLnTx/>
              <a:uFillTx/>
              <a:latin typeface="Gotham-Bold" panose="02000804030000020004" pitchFamily="2" charset="0"/>
              <a:ea typeface="+mn-ea"/>
              <a:cs typeface="+mn-cs"/>
            </a:endParaRPr>
          </a:p>
        </p:txBody>
      </p:sp>
      <p:sp>
        <p:nvSpPr>
          <p:cNvPr id="77" name="New shape">
            <a:extLst>
              <a:ext uri="{FF2B5EF4-FFF2-40B4-BE49-F238E27FC236}">
                <a16:creationId xmlns:a16="http://schemas.microsoft.com/office/drawing/2014/main" id="{6951E720-E617-F956-09B6-5CAD130B3195}"/>
              </a:ext>
            </a:extLst>
          </p:cNvPr>
          <p:cNvSpPr/>
          <p:nvPr/>
        </p:nvSpPr>
        <p:spPr>
          <a:xfrm>
            <a:off x="8728880" y="1802764"/>
            <a:ext cx="1962404" cy="299466"/>
          </a:xfrm>
          <a:prstGeom prst="rect">
            <a:avLst/>
          </a:prstGeom>
          <a:no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45593" tIns="25781" rIns="45593" bIns="45593" rtlCol="0" anchor="ctr"/>
          <a:lstStyle/>
          <a:p>
            <a:pPr marL="0" marR="0" lvl="0" indent="0" algn="ctr" defTabSz="457200" rtl="0" eaLnBrk="1" fontAlgn="auto" latinLnBrk="0" hangingPunct="1">
              <a:lnSpc>
                <a:spcPct val="100000"/>
              </a:lnSpc>
              <a:spcBef>
                <a:spcPts val="900"/>
              </a:spcBef>
              <a:spcAft>
                <a:spcPct val="0"/>
              </a:spcAft>
              <a:buClrTx/>
              <a:buSzTx/>
              <a:buFontTx/>
              <a:buNone/>
              <a:tabLst/>
              <a:defRPr/>
            </a:pPr>
            <a:r>
              <a:rPr kumimoji="0" lang="en-US" sz="1000" b="0" i="1" u="sng" strike="noStrike" kern="1200" cap="none" spc="0" normalizeH="0" baseline="0" noProof="0">
                <a:ln>
                  <a:noFill/>
                </a:ln>
                <a:solidFill>
                  <a:srgbClr val="00205B"/>
                </a:solidFill>
                <a:effectLst/>
                <a:uLnTx/>
                <a:uFillTx/>
                <a:latin typeface="Gotham-Medium" panose="02000604040000020004" pitchFamily="2" charset="0"/>
                <a:ea typeface="Lucida Sans"/>
                <a:cs typeface="+mn-cs"/>
              </a:rPr>
              <a:t>Deposit share rankings</a:t>
            </a:r>
            <a:r>
              <a:rPr kumimoji="0" lang="en-US" sz="1000" b="0" i="1" u="sng" strike="noStrike" kern="1200" cap="none" spc="0" normalizeH="0" baseline="30000" noProof="0">
                <a:ln>
                  <a:noFill/>
                </a:ln>
                <a:solidFill>
                  <a:srgbClr val="00205B"/>
                </a:solidFill>
                <a:effectLst/>
                <a:uLnTx/>
                <a:uFillTx/>
                <a:latin typeface="Gotham-Medium" panose="02000604040000020004" pitchFamily="2" charset="0"/>
                <a:ea typeface="Lucida Sans"/>
                <a:cs typeface="+mn-cs"/>
              </a:rPr>
              <a:t>4</a:t>
            </a:r>
          </a:p>
        </p:txBody>
      </p:sp>
      <p:sp>
        <p:nvSpPr>
          <p:cNvPr id="78" name="New shape">
            <a:extLst>
              <a:ext uri="{FF2B5EF4-FFF2-40B4-BE49-F238E27FC236}">
                <a16:creationId xmlns:a16="http://schemas.microsoft.com/office/drawing/2014/main" id="{8B993DDB-1660-F7EE-47F3-D99B40085648}"/>
              </a:ext>
            </a:extLst>
          </p:cNvPr>
          <p:cNvSpPr/>
          <p:nvPr/>
        </p:nvSpPr>
        <p:spPr>
          <a:xfrm>
            <a:off x="7759672" y="2903372"/>
            <a:ext cx="752729" cy="299466"/>
          </a:xfrm>
          <a:prstGeom prst="rect">
            <a:avLst/>
          </a:prstGeom>
          <a:no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45593" tIns="25781" rIns="45593" bIns="45593" rtlCol="0" anchor="ctr"/>
          <a:lstStyle/>
          <a:p>
            <a:pPr marL="0" marR="0" lvl="0" indent="0" algn="ctr" defTabSz="457200" rtl="0" eaLnBrk="1" fontAlgn="auto" latinLnBrk="0" hangingPunct="1">
              <a:lnSpc>
                <a:spcPct val="100000"/>
              </a:lnSpc>
              <a:spcBef>
                <a:spcPts val="900"/>
              </a:spcBef>
              <a:spcAft>
                <a:spcPct val="0"/>
              </a:spcAft>
              <a:buClrTx/>
              <a:buSzTx/>
              <a:buFontTx/>
              <a:buNone/>
              <a:tabLst/>
              <a:defRPr/>
            </a:pPr>
            <a:r>
              <a:rPr kumimoji="0" lang="en-US" sz="1800" b="1" i="0" u="none" strike="noStrike" kern="1200" cap="none" spc="0" normalizeH="0" baseline="0" noProof="0">
                <a:ln>
                  <a:noFill/>
                </a:ln>
                <a:solidFill>
                  <a:srgbClr val="00205B"/>
                </a:solidFill>
                <a:effectLst/>
                <a:uLnTx/>
                <a:uFillTx/>
                <a:latin typeface="Gotham-Book" panose="02000604040000020004" pitchFamily="2" charset="0"/>
                <a:ea typeface="Lucida Sans"/>
                <a:cs typeface="+mn-cs"/>
              </a:rPr>
              <a:t>#2</a:t>
            </a:r>
          </a:p>
        </p:txBody>
      </p:sp>
      <p:sp>
        <p:nvSpPr>
          <p:cNvPr id="79" name="New shape">
            <a:extLst>
              <a:ext uri="{FF2B5EF4-FFF2-40B4-BE49-F238E27FC236}">
                <a16:creationId xmlns:a16="http://schemas.microsoft.com/office/drawing/2014/main" id="{0F882C07-160E-2766-0430-FB03DF175F52}"/>
              </a:ext>
            </a:extLst>
          </p:cNvPr>
          <p:cNvSpPr/>
          <p:nvPr/>
        </p:nvSpPr>
        <p:spPr>
          <a:xfrm>
            <a:off x="9961121" y="2914995"/>
            <a:ext cx="752729" cy="299466"/>
          </a:xfrm>
          <a:prstGeom prst="rect">
            <a:avLst/>
          </a:prstGeom>
          <a:no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45593" tIns="25781" rIns="45593" bIns="45593" rtlCol="0" anchor="ctr"/>
          <a:lstStyle/>
          <a:p>
            <a:pPr marL="0" marR="0" lvl="0" indent="0" algn="ctr" defTabSz="457200" rtl="0" eaLnBrk="1" fontAlgn="auto" latinLnBrk="0" hangingPunct="1">
              <a:lnSpc>
                <a:spcPct val="100000"/>
              </a:lnSpc>
              <a:spcBef>
                <a:spcPts val="900"/>
              </a:spcBef>
              <a:spcAft>
                <a:spcPct val="0"/>
              </a:spcAft>
              <a:buClrTx/>
              <a:buSzTx/>
              <a:buFontTx/>
              <a:buNone/>
              <a:tabLst/>
              <a:defRPr/>
            </a:pPr>
            <a:r>
              <a:rPr kumimoji="0" lang="en-US" sz="1800" b="1" i="0" u="none" strike="noStrike" kern="1200" cap="none" spc="0" normalizeH="0" baseline="0" noProof="0">
                <a:ln>
                  <a:noFill/>
                </a:ln>
                <a:solidFill>
                  <a:srgbClr val="00205B"/>
                </a:solidFill>
                <a:effectLst/>
                <a:uLnTx/>
                <a:uFillTx/>
                <a:latin typeface="Gotham-Book" panose="02000604040000020004" pitchFamily="2" charset="0"/>
                <a:ea typeface="Lucida Sans"/>
                <a:cs typeface="+mn-cs"/>
              </a:rPr>
              <a:t>#6</a:t>
            </a:r>
          </a:p>
        </p:txBody>
      </p:sp>
      <p:sp>
        <p:nvSpPr>
          <p:cNvPr id="80" name="New shape">
            <a:extLst>
              <a:ext uri="{FF2B5EF4-FFF2-40B4-BE49-F238E27FC236}">
                <a16:creationId xmlns:a16="http://schemas.microsoft.com/office/drawing/2014/main" id="{5BA7B787-EE37-1511-1931-72F57D487C86}"/>
              </a:ext>
            </a:extLst>
          </p:cNvPr>
          <p:cNvSpPr/>
          <p:nvPr/>
        </p:nvSpPr>
        <p:spPr>
          <a:xfrm>
            <a:off x="8287170" y="2903372"/>
            <a:ext cx="1628267" cy="299466"/>
          </a:xfrm>
          <a:prstGeom prst="rect">
            <a:avLst/>
          </a:prstGeom>
          <a:no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45593" tIns="25781" rIns="45593" bIns="45593" rtlCol="0" anchor="ctr"/>
          <a:lstStyle/>
          <a:p>
            <a:pPr marL="0" marR="0" lvl="0" indent="0" algn="l" defTabSz="457200" rtl="0" eaLnBrk="1" fontAlgn="auto" latinLnBrk="0" hangingPunct="1">
              <a:lnSpc>
                <a:spcPct val="100000"/>
              </a:lnSpc>
              <a:spcBef>
                <a:spcPts val="900"/>
              </a:spcBef>
              <a:spcAft>
                <a:spcPct val="0"/>
              </a:spcAft>
              <a:buClrTx/>
              <a:buSzTx/>
              <a:buFontTx/>
              <a:buNone/>
              <a:tabLst/>
              <a:defRPr/>
            </a:pPr>
            <a:r>
              <a:rPr kumimoji="0" lang="en-US" sz="1400" b="1" i="0" u="none" strike="noStrike" kern="1200" cap="none" spc="0" normalizeH="0" baseline="0" noProof="0">
                <a:ln>
                  <a:noFill/>
                </a:ln>
                <a:solidFill>
                  <a:srgbClr val="00205B"/>
                </a:solidFill>
                <a:effectLst/>
                <a:uLnTx/>
                <a:uFillTx/>
                <a:latin typeface="Gotham-Book" panose="02000604040000020004" pitchFamily="2" charset="0"/>
                <a:ea typeface="Lucida Sans"/>
                <a:cs typeface="+mn-cs"/>
              </a:rPr>
              <a:t>Midwest</a:t>
            </a:r>
          </a:p>
        </p:txBody>
      </p:sp>
      <p:sp>
        <p:nvSpPr>
          <p:cNvPr id="81" name="New shape">
            <a:extLst>
              <a:ext uri="{FF2B5EF4-FFF2-40B4-BE49-F238E27FC236}">
                <a16:creationId xmlns:a16="http://schemas.microsoft.com/office/drawing/2014/main" id="{7CE72018-C685-E416-2163-4B08300A1A52}"/>
              </a:ext>
            </a:extLst>
          </p:cNvPr>
          <p:cNvSpPr/>
          <p:nvPr/>
        </p:nvSpPr>
        <p:spPr>
          <a:xfrm>
            <a:off x="10506171" y="2914995"/>
            <a:ext cx="1628267" cy="299466"/>
          </a:xfrm>
          <a:prstGeom prst="rect">
            <a:avLst/>
          </a:prstGeom>
          <a:no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45593" tIns="25781" rIns="45593" bIns="45593" rtlCol="0" anchor="ctr"/>
          <a:lstStyle/>
          <a:p>
            <a:pPr marL="0" marR="0" lvl="0" indent="0" algn="l" defTabSz="457200" rtl="0" eaLnBrk="1" fontAlgn="auto" latinLnBrk="0" hangingPunct="1">
              <a:lnSpc>
                <a:spcPct val="100000"/>
              </a:lnSpc>
              <a:spcBef>
                <a:spcPts val="900"/>
              </a:spcBef>
              <a:spcAft>
                <a:spcPct val="0"/>
              </a:spcAft>
              <a:buClrTx/>
              <a:buSzTx/>
              <a:buFontTx/>
              <a:buNone/>
              <a:tabLst/>
              <a:defRPr/>
            </a:pPr>
            <a:r>
              <a:rPr kumimoji="0" lang="en-US" sz="1400" b="1" i="0" u="none" strike="noStrike" kern="1200" cap="none" spc="0" normalizeH="0" baseline="0" noProof="0">
                <a:ln>
                  <a:noFill/>
                </a:ln>
                <a:solidFill>
                  <a:srgbClr val="00205B"/>
                </a:solidFill>
                <a:effectLst/>
                <a:uLnTx/>
                <a:uFillTx/>
                <a:latin typeface="Gotham-Book" panose="02000604040000020004" pitchFamily="2" charset="0"/>
                <a:ea typeface="Lucida Sans"/>
                <a:cs typeface="+mn-cs"/>
              </a:rPr>
              <a:t>Southeast</a:t>
            </a:r>
          </a:p>
        </p:txBody>
      </p:sp>
      <p:sp>
        <p:nvSpPr>
          <p:cNvPr id="84" name="New shape">
            <a:extLst>
              <a:ext uri="{FF2B5EF4-FFF2-40B4-BE49-F238E27FC236}">
                <a16:creationId xmlns:a16="http://schemas.microsoft.com/office/drawing/2014/main" id="{AE9E6725-071B-E3AC-92D8-0E52AA482BA3}"/>
              </a:ext>
            </a:extLst>
          </p:cNvPr>
          <p:cNvSpPr/>
          <p:nvPr/>
        </p:nvSpPr>
        <p:spPr>
          <a:xfrm>
            <a:off x="8258266" y="2264735"/>
            <a:ext cx="752729" cy="299466"/>
          </a:xfrm>
          <a:prstGeom prst="rect">
            <a:avLst/>
          </a:prstGeom>
          <a:no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45593" tIns="25781" rIns="45593" bIns="45593" rtlCol="0" anchor="ctr"/>
          <a:lstStyle/>
          <a:p>
            <a:pPr marL="0" marR="0" lvl="0" indent="0" algn="ctr" defTabSz="457200" rtl="0" eaLnBrk="1" fontAlgn="auto" latinLnBrk="0" hangingPunct="1">
              <a:lnSpc>
                <a:spcPct val="100000"/>
              </a:lnSpc>
              <a:spcBef>
                <a:spcPts val="900"/>
              </a:spcBef>
              <a:spcAft>
                <a:spcPct val="0"/>
              </a:spcAft>
              <a:buClrTx/>
              <a:buSzTx/>
              <a:buFontTx/>
              <a:buNone/>
              <a:tabLst/>
              <a:defRPr/>
            </a:pPr>
            <a:r>
              <a:rPr kumimoji="0" lang="en-US" sz="2400" b="1" i="0" u="none" strike="noStrike" kern="1200" cap="none" spc="0" normalizeH="0" baseline="0" noProof="0">
                <a:ln>
                  <a:noFill/>
                </a:ln>
                <a:solidFill>
                  <a:srgbClr val="00205B"/>
                </a:solidFill>
                <a:effectLst/>
                <a:uLnTx/>
                <a:uFillTx/>
                <a:latin typeface="Gotham-Book" panose="02000604040000020004" pitchFamily="2" charset="0"/>
                <a:ea typeface="Lucida Sans"/>
                <a:cs typeface="+mn-cs"/>
              </a:rPr>
              <a:t>#3</a:t>
            </a:r>
          </a:p>
        </p:txBody>
      </p:sp>
      <p:sp>
        <p:nvSpPr>
          <p:cNvPr id="85" name="New shape">
            <a:extLst>
              <a:ext uri="{FF2B5EF4-FFF2-40B4-BE49-F238E27FC236}">
                <a16:creationId xmlns:a16="http://schemas.microsoft.com/office/drawing/2014/main" id="{99295951-6A1D-EBEC-258D-83D191E3C972}"/>
              </a:ext>
            </a:extLst>
          </p:cNvPr>
          <p:cNvSpPr/>
          <p:nvPr/>
        </p:nvSpPr>
        <p:spPr>
          <a:xfrm>
            <a:off x="8662976" y="2264735"/>
            <a:ext cx="2653941" cy="299466"/>
          </a:xfrm>
          <a:prstGeom prst="rect">
            <a:avLst/>
          </a:prstGeom>
          <a:no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45593" tIns="25781" rIns="45593" bIns="45593" rtlCol="0" anchor="ctr"/>
          <a:lstStyle/>
          <a:p>
            <a:pPr marL="0" marR="0" lvl="0" indent="0" algn="ctr" defTabSz="457200" rtl="0" eaLnBrk="1" fontAlgn="auto" latinLnBrk="0" hangingPunct="1">
              <a:lnSpc>
                <a:spcPct val="100000"/>
              </a:lnSpc>
              <a:spcBef>
                <a:spcPts val="900"/>
              </a:spcBef>
              <a:spcAft>
                <a:spcPct val="0"/>
              </a:spcAft>
              <a:buClrTx/>
              <a:buSzTx/>
              <a:buFontTx/>
              <a:buNone/>
              <a:tabLst/>
              <a:defRPr/>
            </a:pPr>
            <a:r>
              <a:rPr kumimoji="0" lang="en-US" sz="1600" b="1" i="0" u="none" strike="noStrike" kern="1200" cap="none" spc="0" normalizeH="0" baseline="0" noProof="0">
                <a:ln>
                  <a:noFill/>
                </a:ln>
                <a:solidFill>
                  <a:srgbClr val="00205B"/>
                </a:solidFill>
                <a:effectLst/>
                <a:uLnTx/>
                <a:uFillTx/>
                <a:latin typeface="Gotham-Book" panose="02000604040000020004" pitchFamily="2" charset="0"/>
                <a:ea typeface="Lucida Sans"/>
                <a:cs typeface="+mn-cs"/>
              </a:rPr>
              <a:t>Fifth Third footprint</a:t>
            </a:r>
          </a:p>
        </p:txBody>
      </p:sp>
      <p:sp>
        <p:nvSpPr>
          <p:cNvPr id="86" name="Left Brace 85">
            <a:extLst>
              <a:ext uri="{FF2B5EF4-FFF2-40B4-BE49-F238E27FC236}">
                <a16:creationId xmlns:a16="http://schemas.microsoft.com/office/drawing/2014/main" id="{21109D58-BD35-D0F1-495C-6999D48775D4}"/>
              </a:ext>
            </a:extLst>
          </p:cNvPr>
          <p:cNvSpPr/>
          <p:nvPr/>
        </p:nvSpPr>
        <p:spPr>
          <a:xfrm rot="5400000">
            <a:off x="9662572" y="1315155"/>
            <a:ext cx="175034" cy="292608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4094"/>
              </a:solidFill>
              <a:effectLst/>
              <a:uLnTx/>
              <a:uFillTx/>
              <a:latin typeface="Gotham-Book" panose="02000604040000020004" pitchFamily="2" charset="0"/>
              <a:ea typeface="+mn-ea"/>
              <a:cs typeface="+mn-cs"/>
            </a:endParaRPr>
          </a:p>
        </p:txBody>
      </p:sp>
      <p:sp>
        <p:nvSpPr>
          <p:cNvPr id="88" name="New shape">
            <a:extLst>
              <a:ext uri="{FF2B5EF4-FFF2-40B4-BE49-F238E27FC236}">
                <a16:creationId xmlns:a16="http://schemas.microsoft.com/office/drawing/2014/main" id="{30426EC9-36D6-7FAB-C597-99E2A11DB9A3}"/>
              </a:ext>
            </a:extLst>
          </p:cNvPr>
          <p:cNvSpPr/>
          <p:nvPr/>
        </p:nvSpPr>
        <p:spPr>
          <a:xfrm>
            <a:off x="8024392" y="3914047"/>
            <a:ext cx="3449214" cy="299466"/>
          </a:xfrm>
          <a:prstGeom prst="rect">
            <a:avLst/>
          </a:prstGeom>
          <a:no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45593" tIns="25781" rIns="45593" bIns="45593" rtlCol="0" anchor="ctr"/>
          <a:lstStyle/>
          <a:p>
            <a:pPr marL="0" marR="0" lvl="0" indent="0" algn="ctr" defTabSz="457200" rtl="0" eaLnBrk="1" fontAlgn="auto" latinLnBrk="0" hangingPunct="1">
              <a:lnSpc>
                <a:spcPct val="100000"/>
              </a:lnSpc>
              <a:spcBef>
                <a:spcPts val="900"/>
              </a:spcBef>
              <a:spcAft>
                <a:spcPct val="0"/>
              </a:spcAft>
              <a:buClrTx/>
              <a:buSzTx/>
              <a:buFontTx/>
              <a:buNone/>
              <a:tabLst/>
              <a:defRPr/>
            </a:pPr>
            <a:r>
              <a:rPr kumimoji="0" lang="en-US" sz="1000" b="1" i="1" u="sng" strike="noStrike" kern="1200" cap="none" spc="0" normalizeH="0" baseline="0" noProof="0">
                <a:ln>
                  <a:noFill/>
                </a:ln>
                <a:solidFill>
                  <a:srgbClr val="00205B"/>
                </a:solidFill>
                <a:effectLst/>
                <a:uLnTx/>
                <a:uFillTx/>
                <a:latin typeface="Gotham-Book" panose="02000604040000020004" pitchFamily="2" charset="0"/>
                <a:ea typeface="Lucida Sans"/>
                <a:cs typeface="+mn-cs"/>
              </a:rPr>
              <a:t>Significant locational share in notable MSAs</a:t>
            </a:r>
          </a:p>
        </p:txBody>
      </p:sp>
      <p:sp>
        <p:nvSpPr>
          <p:cNvPr id="89" name="New shape">
            <a:extLst>
              <a:ext uri="{FF2B5EF4-FFF2-40B4-BE49-F238E27FC236}">
                <a16:creationId xmlns:a16="http://schemas.microsoft.com/office/drawing/2014/main" id="{C8369D02-88AA-AB74-A286-BD82F94C6A9A}"/>
              </a:ext>
            </a:extLst>
          </p:cNvPr>
          <p:cNvSpPr/>
          <p:nvPr/>
        </p:nvSpPr>
        <p:spPr>
          <a:xfrm>
            <a:off x="7795541" y="4619090"/>
            <a:ext cx="1276604" cy="299466"/>
          </a:xfrm>
          <a:prstGeom prst="rect">
            <a:avLst/>
          </a:prstGeom>
          <a:no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45593" tIns="25781" rIns="45593" bIns="45593" rtlCol="0" anchor="ctr"/>
          <a:lstStyle/>
          <a:p>
            <a:pPr marL="0" marR="0" lvl="0" indent="0" algn="r" defTabSz="457200" rtl="0" eaLnBrk="1" fontAlgn="auto" latinLnBrk="0" hangingPunct="1">
              <a:lnSpc>
                <a:spcPct val="100000"/>
              </a:lnSpc>
              <a:spcBef>
                <a:spcPts val="900"/>
              </a:spcBef>
              <a:spcAft>
                <a:spcPct val="0"/>
              </a:spcAft>
              <a:buClrTx/>
              <a:buSzTx/>
              <a:buFontTx/>
              <a:buNone/>
              <a:tabLst/>
              <a:defRPr/>
            </a:pPr>
            <a:r>
              <a:rPr kumimoji="0" lang="en-US" sz="1000" b="1" i="0" u="none" strike="noStrike" kern="1200" cap="none" spc="0" normalizeH="0" baseline="0" noProof="0">
                <a:ln>
                  <a:noFill/>
                </a:ln>
                <a:solidFill>
                  <a:srgbClr val="00205B"/>
                </a:solidFill>
                <a:effectLst/>
                <a:uLnTx/>
                <a:uFillTx/>
                <a:latin typeface="Gotham-Book" panose="02000604040000020004" pitchFamily="2" charset="0"/>
                <a:ea typeface="Lucida Sans"/>
                <a:cs typeface="+mn-cs"/>
              </a:rPr>
              <a:t>Nashville, TN</a:t>
            </a:r>
          </a:p>
        </p:txBody>
      </p:sp>
      <p:sp>
        <p:nvSpPr>
          <p:cNvPr id="90" name="New shape">
            <a:extLst>
              <a:ext uri="{FF2B5EF4-FFF2-40B4-BE49-F238E27FC236}">
                <a16:creationId xmlns:a16="http://schemas.microsoft.com/office/drawing/2014/main" id="{63E5AE5A-FD2D-DD14-88DA-2169B3A98AAE}"/>
              </a:ext>
            </a:extLst>
          </p:cNvPr>
          <p:cNvSpPr/>
          <p:nvPr/>
        </p:nvSpPr>
        <p:spPr>
          <a:xfrm>
            <a:off x="7795541" y="4992030"/>
            <a:ext cx="1276604" cy="299466"/>
          </a:xfrm>
          <a:prstGeom prst="rect">
            <a:avLst/>
          </a:prstGeom>
          <a:no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45593" tIns="25781" rIns="45593" bIns="45593" rtlCol="0" anchor="ctr"/>
          <a:lstStyle/>
          <a:p>
            <a:pPr marL="0" marR="0" lvl="0" indent="0" algn="r" defTabSz="457200" rtl="0" eaLnBrk="1" fontAlgn="auto" latinLnBrk="0" hangingPunct="1">
              <a:lnSpc>
                <a:spcPct val="100000"/>
              </a:lnSpc>
              <a:spcBef>
                <a:spcPts val="900"/>
              </a:spcBef>
              <a:spcAft>
                <a:spcPct val="0"/>
              </a:spcAft>
              <a:buClrTx/>
              <a:buSzTx/>
              <a:buFontTx/>
              <a:buNone/>
              <a:tabLst/>
              <a:defRPr/>
            </a:pPr>
            <a:r>
              <a:rPr kumimoji="0" lang="en-US" sz="1000" b="1" i="0" u="none" strike="noStrike" kern="1200" cap="none" spc="0" normalizeH="0" baseline="0" noProof="0">
                <a:ln>
                  <a:noFill/>
                </a:ln>
                <a:solidFill>
                  <a:srgbClr val="00205B"/>
                </a:solidFill>
                <a:effectLst/>
                <a:uLnTx/>
                <a:uFillTx/>
                <a:latin typeface="Gotham-Book" panose="02000604040000020004" pitchFamily="2" charset="0"/>
                <a:ea typeface="Lucida Sans"/>
                <a:cs typeface="+mn-cs"/>
              </a:rPr>
              <a:t>Charlotte, NC</a:t>
            </a:r>
          </a:p>
        </p:txBody>
      </p:sp>
      <p:sp>
        <p:nvSpPr>
          <p:cNvPr id="93" name="New shape">
            <a:extLst>
              <a:ext uri="{FF2B5EF4-FFF2-40B4-BE49-F238E27FC236}">
                <a16:creationId xmlns:a16="http://schemas.microsoft.com/office/drawing/2014/main" id="{6E7582EE-CDB5-1D2B-C3B2-1D43F37FF196}"/>
              </a:ext>
            </a:extLst>
          </p:cNvPr>
          <p:cNvSpPr/>
          <p:nvPr/>
        </p:nvSpPr>
        <p:spPr>
          <a:xfrm>
            <a:off x="9126405" y="4619090"/>
            <a:ext cx="350266" cy="299466"/>
          </a:xfrm>
          <a:prstGeom prst="rect">
            <a:avLst/>
          </a:prstGeom>
          <a:no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45593" tIns="25781" rIns="45593" bIns="45593" rtlCol="0" anchor="ctr"/>
          <a:lstStyle/>
          <a:p>
            <a:pPr marL="0" marR="0" lvl="0" indent="0" algn="l" defTabSz="457200" rtl="0" eaLnBrk="1" fontAlgn="auto" latinLnBrk="0" hangingPunct="1">
              <a:lnSpc>
                <a:spcPct val="100000"/>
              </a:lnSpc>
              <a:spcBef>
                <a:spcPts val="900"/>
              </a:spcBef>
              <a:spcAft>
                <a:spcPct val="0"/>
              </a:spcAft>
              <a:buClrTx/>
              <a:buSzTx/>
              <a:buFontTx/>
              <a:buNone/>
              <a:tabLst/>
              <a:defRPr/>
            </a:pPr>
            <a:r>
              <a:rPr kumimoji="0" lang="en-US" sz="1000" b="1" i="0" u="none" strike="noStrike" kern="1200" cap="none" spc="0" normalizeH="0" baseline="0" noProof="0">
                <a:ln>
                  <a:noFill/>
                </a:ln>
                <a:solidFill>
                  <a:srgbClr val="00205B"/>
                </a:solidFill>
                <a:effectLst/>
                <a:uLnTx/>
                <a:uFillTx/>
                <a:latin typeface="Gotham-Book" panose="02000604040000020004" pitchFamily="2" charset="0"/>
                <a:ea typeface="Lucida Sans"/>
                <a:cs typeface="+mn-cs"/>
              </a:rPr>
              <a:t>#3</a:t>
            </a:r>
          </a:p>
        </p:txBody>
      </p:sp>
      <p:sp>
        <p:nvSpPr>
          <p:cNvPr id="94" name="New shape">
            <a:extLst>
              <a:ext uri="{FF2B5EF4-FFF2-40B4-BE49-F238E27FC236}">
                <a16:creationId xmlns:a16="http://schemas.microsoft.com/office/drawing/2014/main" id="{A99E29E2-1D24-C08B-BCD9-844BEECB96AE}"/>
              </a:ext>
            </a:extLst>
          </p:cNvPr>
          <p:cNvSpPr/>
          <p:nvPr/>
        </p:nvSpPr>
        <p:spPr>
          <a:xfrm>
            <a:off x="9126405" y="4992030"/>
            <a:ext cx="350266" cy="299466"/>
          </a:xfrm>
          <a:prstGeom prst="rect">
            <a:avLst/>
          </a:prstGeom>
          <a:no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45593" tIns="25781" rIns="45593" bIns="45593" rtlCol="0" anchor="ctr"/>
          <a:lstStyle/>
          <a:p>
            <a:pPr marL="0" marR="0" lvl="0" indent="0" algn="l" defTabSz="457200" rtl="0" eaLnBrk="1" fontAlgn="auto" latinLnBrk="0" hangingPunct="1">
              <a:lnSpc>
                <a:spcPct val="100000"/>
              </a:lnSpc>
              <a:spcBef>
                <a:spcPts val="900"/>
              </a:spcBef>
              <a:spcAft>
                <a:spcPct val="0"/>
              </a:spcAft>
              <a:buClrTx/>
              <a:buSzTx/>
              <a:buFontTx/>
              <a:buNone/>
              <a:tabLst/>
              <a:defRPr/>
            </a:pPr>
            <a:r>
              <a:rPr kumimoji="0" lang="en-US" sz="1000" b="1" i="0" u="none" strike="noStrike" kern="1200" cap="none" spc="0" normalizeH="0" baseline="0" noProof="0">
                <a:ln>
                  <a:noFill/>
                </a:ln>
                <a:solidFill>
                  <a:srgbClr val="00205B"/>
                </a:solidFill>
                <a:effectLst/>
                <a:uLnTx/>
                <a:uFillTx/>
                <a:latin typeface="Gotham-Book" panose="02000604040000020004" pitchFamily="2" charset="0"/>
                <a:ea typeface="Lucida Sans"/>
                <a:cs typeface="+mn-cs"/>
              </a:rPr>
              <a:t>#4</a:t>
            </a:r>
          </a:p>
        </p:txBody>
      </p:sp>
      <p:cxnSp>
        <p:nvCxnSpPr>
          <p:cNvPr id="96" name="New connector">
            <a:extLst>
              <a:ext uri="{FF2B5EF4-FFF2-40B4-BE49-F238E27FC236}">
                <a16:creationId xmlns:a16="http://schemas.microsoft.com/office/drawing/2014/main" id="{CB933796-1E17-AD73-A6CD-93D2B88649C7}"/>
              </a:ext>
            </a:extLst>
          </p:cNvPr>
          <p:cNvCxnSpPr>
            <a:cxnSpLocks/>
          </p:cNvCxnSpPr>
          <p:nvPr/>
        </p:nvCxnSpPr>
        <p:spPr>
          <a:xfrm flipV="1">
            <a:off x="7860784" y="5704942"/>
            <a:ext cx="3803904" cy="0"/>
          </a:xfrm>
          <a:prstGeom prst="line">
            <a:avLst/>
          </a:prstGeom>
          <a:ln w="19050">
            <a:solidFill>
              <a:srgbClr val="B6B6B6"/>
            </a:solidFill>
            <a:prstDash val="sysDash"/>
            <a:miter/>
          </a:ln>
        </p:spPr>
        <p:style>
          <a:lnRef idx="1">
            <a:schemeClr val="accent1"/>
          </a:lnRef>
          <a:fillRef idx="0">
            <a:srgbClr val="EAEAEA"/>
          </a:fillRef>
          <a:effectRef idx="0">
            <a:schemeClr val="accent1"/>
          </a:effectRef>
          <a:fontRef idx="minor">
            <a:schemeClr val="tx1"/>
          </a:fontRef>
        </p:style>
      </p:cxnSp>
      <p:sp>
        <p:nvSpPr>
          <p:cNvPr id="97" name="New shape">
            <a:extLst>
              <a:ext uri="{FF2B5EF4-FFF2-40B4-BE49-F238E27FC236}">
                <a16:creationId xmlns:a16="http://schemas.microsoft.com/office/drawing/2014/main" id="{0DE9DC23-27FD-9BD4-8B25-EDF801631BBA}"/>
              </a:ext>
            </a:extLst>
          </p:cNvPr>
          <p:cNvSpPr/>
          <p:nvPr/>
        </p:nvSpPr>
        <p:spPr>
          <a:xfrm>
            <a:off x="7805386" y="5370841"/>
            <a:ext cx="1276604" cy="299466"/>
          </a:xfrm>
          <a:prstGeom prst="rect">
            <a:avLst/>
          </a:prstGeom>
          <a:no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45593" tIns="25781" rIns="45593" bIns="45593" rtlCol="0" anchor="ctr"/>
          <a:lstStyle/>
          <a:p>
            <a:pPr marL="0" marR="0" lvl="0" indent="0" algn="r" defTabSz="457200" rtl="0" eaLnBrk="1" fontAlgn="auto" latinLnBrk="0" hangingPunct="1">
              <a:lnSpc>
                <a:spcPct val="100000"/>
              </a:lnSpc>
              <a:spcBef>
                <a:spcPts val="900"/>
              </a:spcBef>
              <a:spcAft>
                <a:spcPct val="0"/>
              </a:spcAft>
              <a:buClrTx/>
              <a:buSzTx/>
              <a:buFontTx/>
              <a:buNone/>
              <a:tabLst/>
              <a:defRPr/>
            </a:pPr>
            <a:r>
              <a:rPr kumimoji="0" lang="en-US" sz="1000" b="1" i="0" u="none" strike="noStrike" kern="1200" cap="none" spc="0" normalizeH="0" baseline="0" noProof="0">
                <a:ln>
                  <a:noFill/>
                </a:ln>
                <a:solidFill>
                  <a:srgbClr val="00205B"/>
                </a:solidFill>
                <a:effectLst/>
                <a:uLnTx/>
                <a:uFillTx/>
                <a:latin typeface="Gotham-Book" panose="02000604040000020004" pitchFamily="2" charset="0"/>
                <a:ea typeface="Lucida Sans"/>
                <a:cs typeface="+mn-cs"/>
              </a:rPr>
              <a:t>Cincinnati, OH</a:t>
            </a:r>
          </a:p>
        </p:txBody>
      </p:sp>
      <p:sp>
        <p:nvSpPr>
          <p:cNvPr id="98" name="New shape">
            <a:extLst>
              <a:ext uri="{FF2B5EF4-FFF2-40B4-BE49-F238E27FC236}">
                <a16:creationId xmlns:a16="http://schemas.microsoft.com/office/drawing/2014/main" id="{A35DB5A8-287B-16BD-0F57-6D7AD2B9F2AD}"/>
              </a:ext>
            </a:extLst>
          </p:cNvPr>
          <p:cNvSpPr/>
          <p:nvPr/>
        </p:nvSpPr>
        <p:spPr>
          <a:xfrm>
            <a:off x="9126405" y="5370841"/>
            <a:ext cx="350266" cy="299466"/>
          </a:xfrm>
          <a:prstGeom prst="rect">
            <a:avLst/>
          </a:prstGeom>
          <a:no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45593" tIns="25781" rIns="45593" bIns="45593" rtlCol="0" anchor="ctr"/>
          <a:lstStyle/>
          <a:p>
            <a:pPr marL="0" marR="0" lvl="0" indent="0" algn="l" defTabSz="457200" rtl="0" eaLnBrk="1" fontAlgn="auto" latinLnBrk="0" hangingPunct="1">
              <a:lnSpc>
                <a:spcPct val="100000"/>
              </a:lnSpc>
              <a:spcBef>
                <a:spcPts val="900"/>
              </a:spcBef>
              <a:spcAft>
                <a:spcPct val="0"/>
              </a:spcAft>
              <a:buClrTx/>
              <a:buSzTx/>
              <a:buFontTx/>
              <a:buNone/>
              <a:tabLst/>
              <a:defRPr/>
            </a:pPr>
            <a:r>
              <a:rPr kumimoji="0" lang="en-US" sz="1000" b="1" i="0" u="none" strike="noStrike" kern="1200" cap="none" spc="0" normalizeH="0" baseline="0" noProof="0">
                <a:ln>
                  <a:noFill/>
                </a:ln>
                <a:solidFill>
                  <a:srgbClr val="00205B"/>
                </a:solidFill>
                <a:effectLst/>
                <a:uLnTx/>
                <a:uFillTx/>
                <a:latin typeface="Gotham-Book" panose="02000604040000020004" pitchFamily="2" charset="0"/>
                <a:ea typeface="Lucida Sans"/>
                <a:cs typeface="+mn-cs"/>
              </a:rPr>
              <a:t>#1</a:t>
            </a:r>
          </a:p>
        </p:txBody>
      </p:sp>
      <p:sp>
        <p:nvSpPr>
          <p:cNvPr id="100" name="New shape">
            <a:extLst>
              <a:ext uri="{FF2B5EF4-FFF2-40B4-BE49-F238E27FC236}">
                <a16:creationId xmlns:a16="http://schemas.microsoft.com/office/drawing/2014/main" id="{F668AB1C-7A08-29DE-79E3-8150A51631C5}"/>
              </a:ext>
            </a:extLst>
          </p:cNvPr>
          <p:cNvSpPr/>
          <p:nvPr/>
        </p:nvSpPr>
        <p:spPr>
          <a:xfrm>
            <a:off x="7777495" y="4264095"/>
            <a:ext cx="1276604" cy="299466"/>
          </a:xfrm>
          <a:prstGeom prst="rect">
            <a:avLst/>
          </a:prstGeom>
          <a:no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45593" tIns="25781" rIns="45593" bIns="45593" rtlCol="0" anchor="ctr"/>
          <a:lstStyle/>
          <a:p>
            <a:pPr marL="0" marR="0" lvl="0" indent="0" algn="r" defTabSz="457200" rtl="0" eaLnBrk="1" fontAlgn="auto" latinLnBrk="0" hangingPunct="1">
              <a:lnSpc>
                <a:spcPct val="100000"/>
              </a:lnSpc>
              <a:spcBef>
                <a:spcPts val="900"/>
              </a:spcBef>
              <a:spcAft>
                <a:spcPct val="0"/>
              </a:spcAft>
              <a:buClrTx/>
              <a:buSzTx/>
              <a:buFontTx/>
              <a:buNone/>
              <a:tabLst/>
              <a:defRPr/>
            </a:pPr>
            <a:r>
              <a:rPr kumimoji="0" lang="en-US" sz="1000" b="1" i="0" u="none" strike="noStrike" kern="1200" cap="none" spc="0" normalizeH="0" baseline="0" noProof="0">
                <a:ln>
                  <a:noFill/>
                </a:ln>
                <a:solidFill>
                  <a:srgbClr val="00205B"/>
                </a:solidFill>
                <a:effectLst/>
                <a:uLnTx/>
                <a:uFillTx/>
                <a:latin typeface="Gotham-Book" panose="02000604040000020004" pitchFamily="2" charset="0"/>
                <a:ea typeface="Lucida Sans"/>
                <a:cs typeface="+mn-cs"/>
              </a:rPr>
              <a:t>Chicago, IL</a:t>
            </a:r>
          </a:p>
        </p:txBody>
      </p:sp>
      <p:sp>
        <p:nvSpPr>
          <p:cNvPr id="101" name="New shape">
            <a:extLst>
              <a:ext uri="{FF2B5EF4-FFF2-40B4-BE49-F238E27FC236}">
                <a16:creationId xmlns:a16="http://schemas.microsoft.com/office/drawing/2014/main" id="{32C8982C-9377-3F1F-E396-53B3178768B7}"/>
              </a:ext>
            </a:extLst>
          </p:cNvPr>
          <p:cNvSpPr/>
          <p:nvPr/>
        </p:nvSpPr>
        <p:spPr>
          <a:xfrm>
            <a:off x="9126405" y="4264095"/>
            <a:ext cx="350266" cy="299466"/>
          </a:xfrm>
          <a:prstGeom prst="rect">
            <a:avLst/>
          </a:prstGeom>
          <a:no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45593" tIns="25781" rIns="45593" bIns="45593" rtlCol="0" anchor="ctr"/>
          <a:lstStyle/>
          <a:p>
            <a:pPr marL="0" marR="0" lvl="0" indent="0" algn="l" defTabSz="457200" rtl="0" eaLnBrk="1" fontAlgn="auto" latinLnBrk="0" hangingPunct="1">
              <a:lnSpc>
                <a:spcPct val="100000"/>
              </a:lnSpc>
              <a:spcBef>
                <a:spcPts val="900"/>
              </a:spcBef>
              <a:spcAft>
                <a:spcPct val="0"/>
              </a:spcAft>
              <a:buClrTx/>
              <a:buSzTx/>
              <a:buFontTx/>
              <a:buNone/>
              <a:tabLst/>
              <a:defRPr/>
            </a:pPr>
            <a:r>
              <a:rPr kumimoji="0" lang="en-US" sz="1000" b="1" i="0" u="none" strike="noStrike" kern="1200" cap="none" spc="0" normalizeH="0" baseline="0" noProof="0">
                <a:ln>
                  <a:noFill/>
                </a:ln>
                <a:solidFill>
                  <a:srgbClr val="00205B"/>
                </a:solidFill>
                <a:effectLst/>
                <a:uLnTx/>
                <a:uFillTx/>
                <a:latin typeface="Gotham-Book" panose="02000604040000020004" pitchFamily="2" charset="0"/>
                <a:ea typeface="Lucida Sans"/>
                <a:cs typeface="+mn-cs"/>
              </a:rPr>
              <a:t>#3</a:t>
            </a:r>
          </a:p>
        </p:txBody>
      </p:sp>
      <p:cxnSp>
        <p:nvCxnSpPr>
          <p:cNvPr id="102" name="New connector">
            <a:extLst>
              <a:ext uri="{FF2B5EF4-FFF2-40B4-BE49-F238E27FC236}">
                <a16:creationId xmlns:a16="http://schemas.microsoft.com/office/drawing/2014/main" id="{A447EC80-600B-B7BC-2D6B-D9184DC686DB}"/>
              </a:ext>
            </a:extLst>
          </p:cNvPr>
          <p:cNvCxnSpPr>
            <a:cxnSpLocks/>
          </p:cNvCxnSpPr>
          <p:nvPr/>
        </p:nvCxnSpPr>
        <p:spPr>
          <a:xfrm flipV="1">
            <a:off x="7860784" y="5296559"/>
            <a:ext cx="3803904" cy="0"/>
          </a:xfrm>
          <a:prstGeom prst="line">
            <a:avLst/>
          </a:prstGeom>
          <a:ln w="19050">
            <a:solidFill>
              <a:srgbClr val="B6B6B6"/>
            </a:solidFill>
            <a:prstDash val="sysDash"/>
            <a:miter/>
          </a:ln>
        </p:spPr>
        <p:style>
          <a:lnRef idx="1">
            <a:schemeClr val="accent1"/>
          </a:lnRef>
          <a:fillRef idx="0">
            <a:srgbClr val="EAEAEA"/>
          </a:fillRef>
          <a:effectRef idx="0">
            <a:schemeClr val="accent1"/>
          </a:effectRef>
          <a:fontRef idx="minor">
            <a:schemeClr val="tx1"/>
          </a:fontRef>
        </p:style>
      </p:cxnSp>
      <p:sp>
        <p:nvSpPr>
          <p:cNvPr id="103" name="TextBox 102">
            <a:extLst>
              <a:ext uri="{FF2B5EF4-FFF2-40B4-BE49-F238E27FC236}">
                <a16:creationId xmlns:a16="http://schemas.microsoft.com/office/drawing/2014/main" id="{89420423-FFCA-E55B-2332-50331888AE36}"/>
              </a:ext>
            </a:extLst>
          </p:cNvPr>
          <p:cNvSpPr txBox="1"/>
          <p:nvPr/>
        </p:nvSpPr>
        <p:spPr>
          <a:xfrm>
            <a:off x="7679648" y="3551947"/>
            <a:ext cx="4062388" cy="276999"/>
          </a:xfrm>
          <a:prstGeom prst="rect">
            <a:avLst/>
          </a:prstGeom>
          <a:noFill/>
        </p:spPr>
        <p:txBody>
          <a:bodyPr wrap="square" rtlCol="0">
            <a:spAutoFit/>
          </a:bodyPr>
          <a:lstStyle>
            <a:defPPr>
              <a:defRPr lang="en-US"/>
            </a:defPPr>
            <a:lvl1pPr marL="171450" indent="-171450" eaLnBrk="0" fontAlgn="base" hangingPunct="0">
              <a:spcAft>
                <a:spcPts val="600"/>
              </a:spcAft>
              <a:buClr>
                <a:srgbClr val="00AE65"/>
              </a:buClr>
              <a:buFont typeface="Arial" panose="020B0604020202020204" pitchFamily="34" charset="0"/>
              <a:buChar char="•"/>
              <a:defRPr sz="1200"/>
            </a:lvl1pPr>
          </a:lstStyle>
          <a:p>
            <a:pPr marL="0" marR="0" lvl="0" indent="0" algn="ctr" defTabSz="914400" rtl="0" eaLnBrk="0" fontAlgn="base" latinLnBrk="0" hangingPunct="0">
              <a:lnSpc>
                <a:spcPct val="100000"/>
              </a:lnSpc>
              <a:spcBef>
                <a:spcPts val="0"/>
              </a:spcBef>
              <a:spcAft>
                <a:spcPts val="3000"/>
              </a:spcAft>
              <a:buClr>
                <a:srgbClr val="00AE65"/>
              </a:buClr>
              <a:buSzTx/>
              <a:buFont typeface="Arial" panose="020B0604020202020204" pitchFamily="34" charset="0"/>
              <a:buNone/>
              <a:tabLst/>
              <a:defRPr/>
            </a:pPr>
            <a:r>
              <a:rPr kumimoji="0" lang="en-US" sz="1200" b="0" i="0" u="none" strike="noStrike" kern="1200" cap="none" spc="0" normalizeH="0" baseline="0" noProof="0">
                <a:ln>
                  <a:noFill/>
                </a:ln>
                <a:solidFill>
                  <a:srgbClr val="00205B"/>
                </a:solidFill>
                <a:effectLst/>
                <a:uLnTx/>
                <a:uFillTx/>
                <a:latin typeface="Gotham-Book" panose="02000604040000020004" pitchFamily="2" charset="0"/>
                <a:ea typeface="+mn-ea"/>
                <a:cs typeface="Arial" panose="020B0604020202020204" pitchFamily="34" charset="0"/>
              </a:rPr>
              <a:t>Top 10 deposit share in </a:t>
            </a:r>
            <a:r>
              <a:rPr kumimoji="0" lang="en-US" sz="1200" b="1" i="0" u="none" strike="noStrike" kern="1200" cap="none" spc="0" normalizeH="0" baseline="0" noProof="0">
                <a:ln>
                  <a:noFill/>
                </a:ln>
                <a:solidFill>
                  <a:srgbClr val="00205B"/>
                </a:solidFill>
                <a:effectLst/>
                <a:uLnTx/>
                <a:uFillTx/>
                <a:latin typeface="Gotham-Book" panose="02000604040000020004" pitchFamily="2" charset="0"/>
                <a:ea typeface="+mn-ea"/>
                <a:cs typeface="Arial" panose="020B0604020202020204" pitchFamily="34" charset="0"/>
              </a:rPr>
              <a:t>~90% </a:t>
            </a:r>
            <a:r>
              <a:rPr kumimoji="0" lang="en-US" sz="1200" b="0" i="0" u="none" strike="noStrike" kern="1200" cap="none" spc="0" normalizeH="0" baseline="0" noProof="0">
                <a:ln>
                  <a:noFill/>
                </a:ln>
                <a:solidFill>
                  <a:srgbClr val="00205B"/>
                </a:solidFill>
                <a:effectLst/>
                <a:uLnTx/>
                <a:uFillTx/>
                <a:latin typeface="Gotham-Book" panose="02000604040000020004" pitchFamily="2" charset="0"/>
                <a:ea typeface="+mn-ea"/>
                <a:cs typeface="Arial" panose="020B0604020202020204" pitchFamily="34" charset="0"/>
              </a:rPr>
              <a:t>of retail footprint</a:t>
            </a:r>
            <a:endParaRPr kumimoji="0" lang="en-US" sz="1000" b="0" i="0" u="none" strike="noStrike" kern="1200" cap="none" spc="0" normalizeH="0" baseline="0" noProof="0">
              <a:ln>
                <a:noFill/>
              </a:ln>
              <a:solidFill>
                <a:srgbClr val="00205B"/>
              </a:solidFill>
              <a:effectLst/>
              <a:uLnTx/>
              <a:uFillTx/>
              <a:latin typeface="Gotham-Book" panose="02000604040000020004" pitchFamily="2" charset="0"/>
              <a:ea typeface="+mn-ea"/>
              <a:cs typeface="Arial" panose="020B0604020202020204" pitchFamily="34" charset="0"/>
            </a:endParaRPr>
          </a:p>
        </p:txBody>
      </p:sp>
      <p:sp>
        <p:nvSpPr>
          <p:cNvPr id="104" name="New shape">
            <a:extLst>
              <a:ext uri="{FF2B5EF4-FFF2-40B4-BE49-F238E27FC236}">
                <a16:creationId xmlns:a16="http://schemas.microsoft.com/office/drawing/2014/main" id="{C85C1976-34C7-ECCA-2E82-8FC71CEBC989}"/>
              </a:ext>
            </a:extLst>
          </p:cNvPr>
          <p:cNvSpPr/>
          <p:nvPr/>
        </p:nvSpPr>
        <p:spPr>
          <a:xfrm>
            <a:off x="9728888" y="4992030"/>
            <a:ext cx="1276604" cy="299466"/>
          </a:xfrm>
          <a:prstGeom prst="rect">
            <a:avLst/>
          </a:prstGeom>
          <a:no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45593" tIns="25781" rIns="45593" bIns="45593" rtlCol="0" anchor="ctr"/>
          <a:lstStyle/>
          <a:p>
            <a:pPr marL="0" marR="0" lvl="0" indent="0" algn="r" defTabSz="457200" rtl="0" eaLnBrk="1" fontAlgn="auto" latinLnBrk="0" hangingPunct="1">
              <a:lnSpc>
                <a:spcPct val="100000"/>
              </a:lnSpc>
              <a:spcBef>
                <a:spcPts val="900"/>
              </a:spcBef>
              <a:spcAft>
                <a:spcPct val="0"/>
              </a:spcAft>
              <a:buClrTx/>
              <a:buSzTx/>
              <a:buFontTx/>
              <a:buNone/>
              <a:tabLst/>
              <a:defRPr/>
            </a:pPr>
            <a:r>
              <a:rPr kumimoji="0" lang="en-US" sz="1000" b="1" i="0" u="none" strike="noStrike" kern="1200" cap="none" spc="0" normalizeH="0" baseline="0" noProof="0">
                <a:ln>
                  <a:noFill/>
                </a:ln>
                <a:solidFill>
                  <a:srgbClr val="00205B"/>
                </a:solidFill>
                <a:effectLst/>
                <a:uLnTx/>
                <a:uFillTx/>
                <a:latin typeface="Gotham-Book" panose="02000604040000020004" pitchFamily="2" charset="0"/>
                <a:ea typeface="Lucida Sans"/>
                <a:cs typeface="+mn-cs"/>
              </a:rPr>
              <a:t>Columbus, OH</a:t>
            </a:r>
          </a:p>
        </p:txBody>
      </p:sp>
      <p:sp>
        <p:nvSpPr>
          <p:cNvPr id="105" name="New shape">
            <a:extLst>
              <a:ext uri="{FF2B5EF4-FFF2-40B4-BE49-F238E27FC236}">
                <a16:creationId xmlns:a16="http://schemas.microsoft.com/office/drawing/2014/main" id="{C6EE5D9A-D849-C702-20AD-4908DB6F680B}"/>
              </a:ext>
            </a:extLst>
          </p:cNvPr>
          <p:cNvSpPr/>
          <p:nvPr/>
        </p:nvSpPr>
        <p:spPr>
          <a:xfrm>
            <a:off x="9728888" y="5370841"/>
            <a:ext cx="1276604" cy="299466"/>
          </a:xfrm>
          <a:prstGeom prst="rect">
            <a:avLst/>
          </a:prstGeom>
          <a:no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45593" tIns="25781" rIns="45593" bIns="45593" rtlCol="0" anchor="ctr"/>
          <a:lstStyle/>
          <a:p>
            <a:pPr marL="0" marR="0" lvl="0" indent="0" algn="r" defTabSz="457200" rtl="0" eaLnBrk="1" fontAlgn="auto" latinLnBrk="0" hangingPunct="1">
              <a:lnSpc>
                <a:spcPct val="100000"/>
              </a:lnSpc>
              <a:spcBef>
                <a:spcPts val="900"/>
              </a:spcBef>
              <a:spcAft>
                <a:spcPct val="0"/>
              </a:spcAft>
              <a:buClrTx/>
              <a:buSzTx/>
              <a:buFontTx/>
              <a:buNone/>
              <a:tabLst/>
              <a:defRPr/>
            </a:pPr>
            <a:r>
              <a:rPr kumimoji="0" lang="en-US" sz="1000" b="1" i="0" u="none" strike="noStrike" kern="1200" cap="none" spc="0" normalizeH="0" baseline="0" noProof="0">
                <a:ln>
                  <a:noFill/>
                </a:ln>
                <a:solidFill>
                  <a:srgbClr val="00205B"/>
                </a:solidFill>
                <a:effectLst/>
                <a:uLnTx/>
                <a:uFillTx/>
                <a:latin typeface="Gotham-Book" panose="02000604040000020004" pitchFamily="2" charset="0"/>
                <a:ea typeface="Lucida Sans"/>
                <a:cs typeface="+mn-cs"/>
              </a:rPr>
              <a:t>Indianapolis, IN</a:t>
            </a:r>
          </a:p>
        </p:txBody>
      </p:sp>
      <p:sp>
        <p:nvSpPr>
          <p:cNvPr id="106" name="New shape">
            <a:extLst>
              <a:ext uri="{FF2B5EF4-FFF2-40B4-BE49-F238E27FC236}">
                <a16:creationId xmlns:a16="http://schemas.microsoft.com/office/drawing/2014/main" id="{798263AA-DE54-6FDD-E992-614FDA0A9BB6}"/>
              </a:ext>
            </a:extLst>
          </p:cNvPr>
          <p:cNvSpPr/>
          <p:nvPr/>
        </p:nvSpPr>
        <p:spPr>
          <a:xfrm>
            <a:off x="11059752" y="4992030"/>
            <a:ext cx="350266" cy="299466"/>
          </a:xfrm>
          <a:prstGeom prst="rect">
            <a:avLst/>
          </a:prstGeom>
          <a:no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45593" tIns="25781" rIns="45593" bIns="45593" rtlCol="0" anchor="ctr"/>
          <a:lstStyle/>
          <a:p>
            <a:pPr marL="0" marR="0" lvl="0" indent="0" algn="l" defTabSz="457200" rtl="0" eaLnBrk="1" fontAlgn="auto" latinLnBrk="0" hangingPunct="1">
              <a:lnSpc>
                <a:spcPct val="100000"/>
              </a:lnSpc>
              <a:spcBef>
                <a:spcPts val="900"/>
              </a:spcBef>
              <a:spcAft>
                <a:spcPct val="0"/>
              </a:spcAft>
              <a:buClrTx/>
              <a:buSzTx/>
              <a:buFontTx/>
              <a:buNone/>
              <a:tabLst/>
              <a:defRPr/>
            </a:pPr>
            <a:r>
              <a:rPr kumimoji="0" lang="en-US" sz="1000" b="1" i="0" u="none" strike="noStrike" kern="1200" cap="none" spc="0" normalizeH="0" baseline="0" noProof="0">
                <a:ln>
                  <a:noFill/>
                </a:ln>
                <a:solidFill>
                  <a:srgbClr val="00205B"/>
                </a:solidFill>
                <a:effectLst/>
                <a:uLnTx/>
                <a:uFillTx/>
                <a:latin typeface="Gotham-Book" panose="02000604040000020004" pitchFamily="2" charset="0"/>
                <a:ea typeface="Lucida Sans"/>
                <a:cs typeface="+mn-cs"/>
              </a:rPr>
              <a:t>#3</a:t>
            </a:r>
          </a:p>
        </p:txBody>
      </p:sp>
      <p:sp>
        <p:nvSpPr>
          <p:cNvPr id="107" name="New shape">
            <a:extLst>
              <a:ext uri="{FF2B5EF4-FFF2-40B4-BE49-F238E27FC236}">
                <a16:creationId xmlns:a16="http://schemas.microsoft.com/office/drawing/2014/main" id="{58C44800-CCDF-D091-873C-9393E1B32DB4}"/>
              </a:ext>
            </a:extLst>
          </p:cNvPr>
          <p:cNvSpPr/>
          <p:nvPr/>
        </p:nvSpPr>
        <p:spPr>
          <a:xfrm>
            <a:off x="11059752" y="5370841"/>
            <a:ext cx="350266" cy="299466"/>
          </a:xfrm>
          <a:prstGeom prst="rect">
            <a:avLst/>
          </a:prstGeom>
          <a:no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45593" tIns="25781" rIns="45593" bIns="45593" rtlCol="0" anchor="ctr"/>
          <a:lstStyle/>
          <a:p>
            <a:pPr marL="0" marR="0" lvl="0" indent="0" algn="l" defTabSz="457200" rtl="0" eaLnBrk="1" fontAlgn="auto" latinLnBrk="0" hangingPunct="1">
              <a:lnSpc>
                <a:spcPct val="100000"/>
              </a:lnSpc>
              <a:spcBef>
                <a:spcPts val="900"/>
              </a:spcBef>
              <a:spcAft>
                <a:spcPct val="0"/>
              </a:spcAft>
              <a:buClrTx/>
              <a:buSzTx/>
              <a:buFontTx/>
              <a:buNone/>
              <a:tabLst/>
              <a:defRPr/>
            </a:pPr>
            <a:r>
              <a:rPr kumimoji="0" lang="en-US" sz="1000" b="1" i="0" u="none" strike="noStrike" kern="1200" cap="none" spc="0" normalizeH="0" baseline="0" noProof="0">
                <a:ln>
                  <a:noFill/>
                </a:ln>
                <a:solidFill>
                  <a:srgbClr val="00205B"/>
                </a:solidFill>
                <a:effectLst/>
                <a:uLnTx/>
                <a:uFillTx/>
                <a:latin typeface="Gotham-Book" panose="02000604040000020004" pitchFamily="2" charset="0"/>
                <a:ea typeface="Lucida Sans"/>
                <a:cs typeface="+mn-cs"/>
              </a:rPr>
              <a:t>#3</a:t>
            </a:r>
          </a:p>
        </p:txBody>
      </p:sp>
      <p:sp>
        <p:nvSpPr>
          <p:cNvPr id="108" name="New shape">
            <a:extLst>
              <a:ext uri="{FF2B5EF4-FFF2-40B4-BE49-F238E27FC236}">
                <a16:creationId xmlns:a16="http://schemas.microsoft.com/office/drawing/2014/main" id="{04193D60-BBEC-4481-EAD4-B4DADD34D836}"/>
              </a:ext>
            </a:extLst>
          </p:cNvPr>
          <p:cNvSpPr/>
          <p:nvPr/>
        </p:nvSpPr>
        <p:spPr>
          <a:xfrm>
            <a:off x="9738733" y="4264095"/>
            <a:ext cx="1276604" cy="299466"/>
          </a:xfrm>
          <a:prstGeom prst="rect">
            <a:avLst/>
          </a:prstGeom>
          <a:no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45593" tIns="25781" rIns="45593" bIns="45593" rtlCol="0" anchor="ctr"/>
          <a:lstStyle/>
          <a:p>
            <a:pPr marL="0" marR="0" lvl="0" indent="0" algn="r" defTabSz="457200" rtl="0" eaLnBrk="1" fontAlgn="auto" latinLnBrk="0" hangingPunct="1">
              <a:lnSpc>
                <a:spcPct val="100000"/>
              </a:lnSpc>
              <a:spcBef>
                <a:spcPts val="900"/>
              </a:spcBef>
              <a:spcAft>
                <a:spcPct val="0"/>
              </a:spcAft>
              <a:buClrTx/>
              <a:buSzTx/>
              <a:buFontTx/>
              <a:buNone/>
              <a:tabLst/>
              <a:defRPr/>
            </a:pPr>
            <a:r>
              <a:rPr kumimoji="0" lang="en-US" sz="1000" b="1" i="0" u="none" strike="noStrike" kern="1200" cap="none" spc="0" normalizeH="0" baseline="0" noProof="0">
                <a:ln>
                  <a:noFill/>
                </a:ln>
                <a:solidFill>
                  <a:srgbClr val="00205B"/>
                </a:solidFill>
                <a:effectLst/>
                <a:uLnTx/>
                <a:uFillTx/>
                <a:latin typeface="Gotham-Book" panose="02000604040000020004" pitchFamily="2" charset="0"/>
                <a:ea typeface="Lucida Sans"/>
                <a:cs typeface="+mn-cs"/>
              </a:rPr>
              <a:t>Tampa, FL</a:t>
            </a:r>
          </a:p>
        </p:txBody>
      </p:sp>
      <p:sp>
        <p:nvSpPr>
          <p:cNvPr id="109" name="New shape">
            <a:extLst>
              <a:ext uri="{FF2B5EF4-FFF2-40B4-BE49-F238E27FC236}">
                <a16:creationId xmlns:a16="http://schemas.microsoft.com/office/drawing/2014/main" id="{6888EED9-BA93-B1B0-2892-956F359EF6D2}"/>
              </a:ext>
            </a:extLst>
          </p:cNvPr>
          <p:cNvSpPr/>
          <p:nvPr/>
        </p:nvSpPr>
        <p:spPr>
          <a:xfrm>
            <a:off x="11059752" y="4264095"/>
            <a:ext cx="350266" cy="299466"/>
          </a:xfrm>
          <a:prstGeom prst="rect">
            <a:avLst/>
          </a:prstGeom>
          <a:no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45593" tIns="25781" rIns="45593" bIns="45593" rtlCol="0" anchor="ctr"/>
          <a:lstStyle/>
          <a:p>
            <a:pPr marL="0" marR="0" lvl="0" indent="0" algn="l" defTabSz="457200" rtl="0" eaLnBrk="1" fontAlgn="auto" latinLnBrk="0" hangingPunct="1">
              <a:lnSpc>
                <a:spcPct val="100000"/>
              </a:lnSpc>
              <a:spcBef>
                <a:spcPts val="900"/>
              </a:spcBef>
              <a:spcAft>
                <a:spcPct val="0"/>
              </a:spcAft>
              <a:buClrTx/>
              <a:buSzTx/>
              <a:buFontTx/>
              <a:buNone/>
              <a:tabLst/>
              <a:defRPr/>
            </a:pPr>
            <a:r>
              <a:rPr kumimoji="0" lang="en-US" sz="1000" b="1" i="0" u="none" strike="noStrike" kern="1200" cap="none" spc="0" normalizeH="0" baseline="0" noProof="0">
                <a:ln>
                  <a:noFill/>
                </a:ln>
                <a:solidFill>
                  <a:srgbClr val="00205B"/>
                </a:solidFill>
                <a:effectLst/>
                <a:uLnTx/>
                <a:uFillTx/>
                <a:latin typeface="Gotham-Book" panose="02000604040000020004" pitchFamily="2" charset="0"/>
                <a:ea typeface="Lucida Sans"/>
                <a:cs typeface="+mn-cs"/>
              </a:rPr>
              <a:t>#6</a:t>
            </a:r>
          </a:p>
        </p:txBody>
      </p:sp>
      <p:sp>
        <p:nvSpPr>
          <p:cNvPr id="110" name="New shape">
            <a:extLst>
              <a:ext uri="{FF2B5EF4-FFF2-40B4-BE49-F238E27FC236}">
                <a16:creationId xmlns:a16="http://schemas.microsoft.com/office/drawing/2014/main" id="{7ABBD97D-F1F7-3220-9BDE-4ADD0708713F}"/>
              </a:ext>
            </a:extLst>
          </p:cNvPr>
          <p:cNvSpPr/>
          <p:nvPr/>
        </p:nvSpPr>
        <p:spPr>
          <a:xfrm>
            <a:off x="9710842" y="4619090"/>
            <a:ext cx="1276604" cy="299466"/>
          </a:xfrm>
          <a:prstGeom prst="rect">
            <a:avLst/>
          </a:prstGeom>
          <a:no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45593" tIns="25781" rIns="45593" bIns="45593" rtlCol="0" anchor="ctr"/>
          <a:lstStyle/>
          <a:p>
            <a:pPr marL="0" marR="0" lvl="0" indent="0" algn="r" defTabSz="457200" rtl="0" eaLnBrk="1" fontAlgn="auto" latinLnBrk="0" hangingPunct="1">
              <a:lnSpc>
                <a:spcPct val="100000"/>
              </a:lnSpc>
              <a:spcBef>
                <a:spcPts val="900"/>
              </a:spcBef>
              <a:spcAft>
                <a:spcPct val="0"/>
              </a:spcAft>
              <a:buClrTx/>
              <a:buSzTx/>
              <a:buFontTx/>
              <a:buNone/>
              <a:tabLst/>
              <a:defRPr/>
            </a:pPr>
            <a:r>
              <a:rPr kumimoji="0" lang="en-US" sz="1000" b="1" i="0" u="none" strike="noStrike" kern="1200" cap="none" spc="0" normalizeH="0" baseline="0" noProof="0">
                <a:ln>
                  <a:noFill/>
                </a:ln>
                <a:solidFill>
                  <a:srgbClr val="00205B"/>
                </a:solidFill>
                <a:effectLst/>
                <a:uLnTx/>
                <a:uFillTx/>
                <a:latin typeface="Gotham-Book" panose="02000604040000020004" pitchFamily="2" charset="0"/>
                <a:ea typeface="Lucida Sans"/>
                <a:cs typeface="+mn-cs"/>
              </a:rPr>
              <a:t>Grand Rapids, MI</a:t>
            </a:r>
          </a:p>
        </p:txBody>
      </p:sp>
      <p:sp>
        <p:nvSpPr>
          <p:cNvPr id="111" name="New shape">
            <a:extLst>
              <a:ext uri="{FF2B5EF4-FFF2-40B4-BE49-F238E27FC236}">
                <a16:creationId xmlns:a16="http://schemas.microsoft.com/office/drawing/2014/main" id="{1731052D-5AC3-3268-879B-502BF53E9B1C}"/>
              </a:ext>
            </a:extLst>
          </p:cNvPr>
          <p:cNvSpPr/>
          <p:nvPr/>
        </p:nvSpPr>
        <p:spPr>
          <a:xfrm>
            <a:off x="11059752" y="4619090"/>
            <a:ext cx="350266" cy="299466"/>
          </a:xfrm>
          <a:prstGeom prst="rect">
            <a:avLst/>
          </a:prstGeom>
          <a:noFill/>
          <a:ln w="127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45593" tIns="25781" rIns="45593" bIns="45593" rtlCol="0" anchor="ctr"/>
          <a:lstStyle/>
          <a:p>
            <a:pPr marL="0" marR="0" lvl="0" indent="0" algn="l" defTabSz="457200" rtl="0" eaLnBrk="1" fontAlgn="auto" latinLnBrk="0" hangingPunct="1">
              <a:lnSpc>
                <a:spcPct val="100000"/>
              </a:lnSpc>
              <a:spcBef>
                <a:spcPts val="900"/>
              </a:spcBef>
              <a:spcAft>
                <a:spcPct val="0"/>
              </a:spcAft>
              <a:buClrTx/>
              <a:buSzTx/>
              <a:buFontTx/>
              <a:buNone/>
              <a:tabLst/>
              <a:defRPr/>
            </a:pPr>
            <a:r>
              <a:rPr kumimoji="0" lang="en-US" sz="1000" b="1" i="0" u="none" strike="noStrike" kern="1200" cap="none" spc="0" normalizeH="0" baseline="0" noProof="0">
                <a:ln>
                  <a:noFill/>
                </a:ln>
                <a:solidFill>
                  <a:srgbClr val="00205B"/>
                </a:solidFill>
                <a:effectLst/>
                <a:uLnTx/>
                <a:uFillTx/>
                <a:latin typeface="Gotham-Book" panose="02000604040000020004" pitchFamily="2" charset="0"/>
                <a:ea typeface="Lucida Sans"/>
                <a:cs typeface="+mn-cs"/>
              </a:rPr>
              <a:t>#1</a:t>
            </a:r>
          </a:p>
        </p:txBody>
      </p:sp>
      <p:cxnSp>
        <p:nvCxnSpPr>
          <p:cNvPr id="116" name="New connector">
            <a:extLst>
              <a:ext uri="{FF2B5EF4-FFF2-40B4-BE49-F238E27FC236}">
                <a16:creationId xmlns:a16="http://schemas.microsoft.com/office/drawing/2014/main" id="{847E59A5-E863-9864-355C-9C92FFE887C5}"/>
              </a:ext>
            </a:extLst>
          </p:cNvPr>
          <p:cNvCxnSpPr>
            <a:cxnSpLocks/>
          </p:cNvCxnSpPr>
          <p:nvPr/>
        </p:nvCxnSpPr>
        <p:spPr>
          <a:xfrm>
            <a:off x="7887679" y="4581374"/>
            <a:ext cx="3803005" cy="0"/>
          </a:xfrm>
          <a:prstGeom prst="line">
            <a:avLst/>
          </a:prstGeom>
          <a:ln w="19050">
            <a:solidFill>
              <a:srgbClr val="B6B6B6"/>
            </a:solidFill>
            <a:prstDash val="sysDash"/>
            <a:miter/>
          </a:ln>
        </p:spPr>
        <p:style>
          <a:lnRef idx="1">
            <a:schemeClr val="accent1"/>
          </a:lnRef>
          <a:fillRef idx="0">
            <a:srgbClr val="EAEAEA"/>
          </a:fillRef>
          <a:effectRef idx="0">
            <a:schemeClr val="accent1"/>
          </a:effectRef>
          <a:fontRef idx="minor">
            <a:schemeClr val="tx1"/>
          </a:fontRef>
        </p:style>
      </p:cxnSp>
      <p:cxnSp>
        <p:nvCxnSpPr>
          <p:cNvPr id="119" name="New connector">
            <a:extLst>
              <a:ext uri="{FF2B5EF4-FFF2-40B4-BE49-F238E27FC236}">
                <a16:creationId xmlns:a16="http://schemas.microsoft.com/office/drawing/2014/main" id="{27AB7A04-391B-58FA-3546-EEF7BAD14192}"/>
              </a:ext>
            </a:extLst>
          </p:cNvPr>
          <p:cNvCxnSpPr>
            <a:cxnSpLocks/>
          </p:cNvCxnSpPr>
          <p:nvPr/>
        </p:nvCxnSpPr>
        <p:spPr>
          <a:xfrm flipV="1">
            <a:off x="7887679" y="4955897"/>
            <a:ext cx="3803904" cy="0"/>
          </a:xfrm>
          <a:prstGeom prst="line">
            <a:avLst/>
          </a:prstGeom>
          <a:ln w="19050">
            <a:solidFill>
              <a:srgbClr val="B6B6B6"/>
            </a:solidFill>
            <a:prstDash val="sysDash"/>
            <a:miter/>
          </a:ln>
        </p:spPr>
        <p:style>
          <a:lnRef idx="1">
            <a:schemeClr val="accent1"/>
          </a:lnRef>
          <a:fillRef idx="0">
            <a:srgbClr val="EAEAEA"/>
          </a:fillRef>
          <a:effectRef idx="0">
            <a:schemeClr val="accent1"/>
          </a:effectRef>
          <a:fontRef idx="minor">
            <a:schemeClr val="tx1"/>
          </a:fontRef>
        </p:style>
      </p:cxnSp>
    </p:spTree>
    <p:extLst>
      <p:ext uri="{BB962C8B-B14F-4D97-AF65-F5344CB8AC3E}">
        <p14:creationId xmlns:p14="http://schemas.microsoft.com/office/powerpoint/2010/main" val="4231830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BB18EF78-83D2-4292-A849-AC809E2014C5}"/>
              </a:ext>
            </a:extLst>
          </p:cNvPr>
          <p:cNvSpPr txBox="1">
            <a:spLocks/>
          </p:cNvSpPr>
          <p:nvPr/>
        </p:nvSpPr>
        <p:spPr>
          <a:xfrm>
            <a:off x="1109868" y="517525"/>
            <a:ext cx="10396331"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endParaRPr lang="en-US" sz="1800" dirty="0">
              <a:solidFill>
                <a:srgbClr val="98999B"/>
              </a:solidFill>
              <a:latin typeface="Helvetica" panose="020B0604020202020204" pitchFamily="34" charset="0"/>
              <a:cs typeface="Helvetica" panose="020B0604020202020204" pitchFamily="34" charset="0"/>
            </a:endParaRPr>
          </a:p>
        </p:txBody>
      </p:sp>
      <p:sp>
        <p:nvSpPr>
          <p:cNvPr id="2" name="Title 1">
            <a:extLst>
              <a:ext uri="{FF2B5EF4-FFF2-40B4-BE49-F238E27FC236}">
                <a16:creationId xmlns:a16="http://schemas.microsoft.com/office/drawing/2014/main" id="{EC684C5E-544D-B34D-20F3-68C4D798AC72}"/>
              </a:ext>
            </a:extLst>
          </p:cNvPr>
          <p:cNvSpPr>
            <a:spLocks noGrp="1"/>
          </p:cNvSpPr>
          <p:nvPr>
            <p:ph type="title"/>
          </p:nvPr>
        </p:nvSpPr>
        <p:spPr>
          <a:xfrm>
            <a:off x="33272" y="224202"/>
            <a:ext cx="11993777" cy="614098"/>
          </a:xfrm>
        </p:spPr>
        <p:txBody>
          <a:bodyPr/>
          <a:lstStyle/>
          <a:p>
            <a:r>
              <a:rPr lang="en-US" sz="2800" b="1" dirty="0"/>
              <a:t>Financial Health is Embedded in OCC Mission and Strategic Plan</a:t>
            </a:r>
          </a:p>
        </p:txBody>
      </p:sp>
      <p:sp>
        <p:nvSpPr>
          <p:cNvPr id="5" name="Content Placeholder 4">
            <a:extLst>
              <a:ext uri="{FF2B5EF4-FFF2-40B4-BE49-F238E27FC236}">
                <a16:creationId xmlns:a16="http://schemas.microsoft.com/office/drawing/2014/main" id="{F3267629-24A7-7AC7-76AA-DBCA1006B129}"/>
              </a:ext>
            </a:extLst>
          </p:cNvPr>
          <p:cNvSpPr>
            <a:spLocks noGrp="1"/>
          </p:cNvSpPr>
          <p:nvPr>
            <p:ph idx="1"/>
          </p:nvPr>
        </p:nvSpPr>
        <p:spPr>
          <a:xfrm>
            <a:off x="33272" y="880532"/>
            <a:ext cx="12158727" cy="5977468"/>
          </a:xfrm>
        </p:spPr>
        <p:txBody>
          <a:bodyPr lIns="91440" tIns="45720" rIns="91440" bIns="45720" anchor="t"/>
          <a:lstStyle/>
          <a:p>
            <a:r>
              <a:rPr lang="en-US" sz="2400" b="1" i="0" dirty="0">
                <a:solidFill>
                  <a:srgbClr val="1B1B1B"/>
                </a:solidFill>
                <a:effectLst/>
              </a:rPr>
              <a:t>Mission:  </a:t>
            </a:r>
            <a:r>
              <a:rPr lang="en-US" sz="2400" b="0" i="0" dirty="0">
                <a:solidFill>
                  <a:srgbClr val="1B1B1B"/>
                </a:solidFill>
                <a:effectLst/>
              </a:rPr>
              <a:t>The OCC ensures that national banks and federal savings associations operate in a safe and sound manner, provide fair access to financial </a:t>
            </a:r>
            <a:r>
              <a:rPr lang="en-US" sz="2400" dirty="0">
                <a:solidFill>
                  <a:srgbClr val="1B1B1B"/>
                </a:solidFill>
              </a:rPr>
              <a:t>services, treat customers fairly, and comply with applicable laws and regulations.</a:t>
            </a:r>
          </a:p>
          <a:p>
            <a:r>
              <a:rPr lang="en-US" sz="2400" b="1" i="0" dirty="0">
                <a:solidFill>
                  <a:srgbClr val="1B1B1B"/>
                </a:solidFill>
                <a:effectLst/>
              </a:rPr>
              <a:t>2023-2027 Strategic Plan:  </a:t>
            </a:r>
            <a:r>
              <a:rPr lang="en-US" sz="2400" dirty="0"/>
              <a:t>Focus on safeguarding the public trust and supporting “a strong and fair banking system, which enables individuals, communities, and the U.S. economy to thrive. </a:t>
            </a:r>
            <a:r>
              <a:rPr lang="en-US" sz="2400" i="1" dirty="0">
                <a:solidFill>
                  <a:srgbClr val="0070C0"/>
                </a:solidFill>
              </a:rPr>
              <a:t>Those stakeholders’ health, resilience, and trust are the ultimate measures of our success</a:t>
            </a:r>
            <a:r>
              <a:rPr lang="en-US" sz="2400" i="1" dirty="0"/>
              <a:t>.”</a:t>
            </a:r>
          </a:p>
          <a:p>
            <a:r>
              <a:rPr lang="en-US" dirty="0"/>
              <a:t>Goal 3.  The OCC leads on supervision as the banking system evolves.</a:t>
            </a:r>
          </a:p>
          <a:p>
            <a:pPr lvl="1"/>
            <a:r>
              <a:rPr lang="en-US" dirty="0"/>
              <a:t>Elevate fairness—i.e., ensure that the federal banking system provides fair access and treats customers fairly—and integrate it with safety and soundness. </a:t>
            </a:r>
          </a:p>
          <a:p>
            <a:pPr marL="457200" lvl="1" indent="0">
              <a:buNone/>
            </a:pPr>
            <a:r>
              <a:rPr lang="en-US" dirty="0"/>
              <a:t>a. Advance financial inclusion and economic opportunity for all through thoughtful policies, supervisory activities, and innovative programs such as Project REACh.</a:t>
            </a:r>
          </a:p>
          <a:p>
            <a:pPr marL="457200" lvl="1" indent="0">
              <a:buNone/>
            </a:pPr>
            <a:r>
              <a:rPr lang="en-US" i="1" dirty="0">
                <a:solidFill>
                  <a:srgbClr val="0070C0"/>
                </a:solidFill>
              </a:rPr>
              <a:t>b. Support expanded financial literacy and financial health through outreach, collaboration, and enhancing OCC expertise</a:t>
            </a:r>
            <a:r>
              <a:rPr lang="en-US" b="1" i="1" dirty="0"/>
              <a:t>. </a:t>
            </a:r>
          </a:p>
        </p:txBody>
      </p:sp>
      <p:cxnSp>
        <p:nvCxnSpPr>
          <p:cNvPr id="7" name="Straight Connector 6">
            <a:extLst>
              <a:ext uri="{FF2B5EF4-FFF2-40B4-BE49-F238E27FC236}">
                <a16:creationId xmlns:a16="http://schemas.microsoft.com/office/drawing/2014/main" id="{A4A6A63B-2F06-AB5A-7AE8-2F8F1C7C8FDE}"/>
              </a:ext>
            </a:extLst>
          </p:cNvPr>
          <p:cNvCxnSpPr/>
          <p:nvPr/>
        </p:nvCxnSpPr>
        <p:spPr>
          <a:xfrm>
            <a:off x="182880" y="796066"/>
            <a:ext cx="631473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5058112"/>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AE90C2-A973-2C67-3664-BC22F22995B5}"/>
              </a:ext>
            </a:extLst>
          </p:cNvPr>
          <p:cNvSpPr>
            <a:spLocks noGrp="1"/>
          </p:cNvSpPr>
          <p:nvPr>
            <p:ph type="title"/>
          </p:nvPr>
        </p:nvSpPr>
        <p:spPr/>
        <p:txBody>
          <a:bodyPr/>
          <a:lstStyle/>
          <a:p>
            <a:r>
              <a:rPr lang="en-US" sz="2800" b="1" dirty="0">
                <a:solidFill>
                  <a:schemeClr val="tx1"/>
                </a:solidFill>
              </a:rPr>
              <a:t>June 2024 Releases on Financial Health Measurement</a:t>
            </a:r>
          </a:p>
        </p:txBody>
      </p:sp>
      <p:sp>
        <p:nvSpPr>
          <p:cNvPr id="7" name="Content Placeholder 6">
            <a:extLst>
              <a:ext uri="{FF2B5EF4-FFF2-40B4-BE49-F238E27FC236}">
                <a16:creationId xmlns:a16="http://schemas.microsoft.com/office/drawing/2014/main" id="{27A34142-79CA-F088-707E-1662548F3E70}"/>
              </a:ext>
            </a:extLst>
          </p:cNvPr>
          <p:cNvSpPr>
            <a:spLocks noGrp="1"/>
          </p:cNvSpPr>
          <p:nvPr>
            <p:ph idx="10"/>
          </p:nvPr>
        </p:nvSpPr>
        <p:spPr>
          <a:xfrm>
            <a:off x="6530557" y="1319350"/>
            <a:ext cx="5365787" cy="2939142"/>
          </a:xfrm>
        </p:spPr>
        <p:txBody>
          <a:bodyPr/>
          <a:lstStyle/>
          <a:p>
            <a:r>
              <a:rPr lang="en-US" b="0" i="0" dirty="0">
                <a:solidFill>
                  <a:srgbClr val="112E51"/>
                </a:solidFill>
                <a:effectLst/>
                <a:latin typeface="Open Sans" panose="020B0606030504020204" pitchFamily="34" charset="0"/>
                <a:hlinkClick r:id="rId3" tooltip="How Banks Can Measure and Support Customer Financial Health Outcomes"/>
              </a:rPr>
              <a:t>Community Developments Insights: How Banks Can Measure and Support Customer Financial Health Outcomes</a:t>
            </a:r>
            <a:endParaRPr lang="en-US" b="0" i="0" dirty="0">
              <a:solidFill>
                <a:srgbClr val="112E51"/>
              </a:solidFill>
              <a:effectLst/>
              <a:latin typeface="Open Sans" panose="020B0606030504020204" pitchFamily="34" charset="0"/>
            </a:endParaRPr>
          </a:p>
          <a:p>
            <a:endParaRPr lang="en-US" b="0" i="0" dirty="0">
              <a:solidFill>
                <a:srgbClr val="1B1B1B"/>
              </a:solidFill>
              <a:effectLst/>
              <a:latin typeface="Open Sans" panose="020B0606030504020204" pitchFamily="34" charset="0"/>
            </a:endParaRPr>
          </a:p>
        </p:txBody>
      </p:sp>
      <p:pic>
        <p:nvPicPr>
          <p:cNvPr id="8" name="Picture 7">
            <a:extLst>
              <a:ext uri="{FF2B5EF4-FFF2-40B4-BE49-F238E27FC236}">
                <a16:creationId xmlns:a16="http://schemas.microsoft.com/office/drawing/2014/main" id="{1BA0A83A-7FE1-E42F-D54A-59DF09A62384}"/>
              </a:ext>
            </a:extLst>
          </p:cNvPr>
          <p:cNvPicPr>
            <a:picLocks noChangeAspect="1"/>
          </p:cNvPicPr>
          <p:nvPr/>
        </p:nvPicPr>
        <p:blipFill>
          <a:blip r:embed="rId4"/>
          <a:stretch>
            <a:fillRect/>
          </a:stretch>
        </p:blipFill>
        <p:spPr>
          <a:xfrm>
            <a:off x="1089824" y="1319350"/>
            <a:ext cx="3734424" cy="483981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00593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CE7CB-391A-D661-EB46-C4E176E073DC}"/>
              </a:ext>
            </a:extLst>
          </p:cNvPr>
          <p:cNvSpPr>
            <a:spLocks noGrp="1"/>
          </p:cNvSpPr>
          <p:nvPr>
            <p:ph type="title"/>
          </p:nvPr>
        </p:nvSpPr>
        <p:spPr/>
        <p:txBody>
          <a:bodyPr/>
          <a:lstStyle/>
          <a:p>
            <a:r>
              <a:rPr lang="en-US" sz="2800" b="1" dirty="0">
                <a:solidFill>
                  <a:schemeClr val="tx1"/>
                </a:solidFill>
              </a:rPr>
              <a:t>How We Got Here</a:t>
            </a:r>
          </a:p>
        </p:txBody>
      </p:sp>
      <p:sp>
        <p:nvSpPr>
          <p:cNvPr id="3" name="Content Placeholder 2">
            <a:extLst>
              <a:ext uri="{FF2B5EF4-FFF2-40B4-BE49-F238E27FC236}">
                <a16:creationId xmlns:a16="http://schemas.microsoft.com/office/drawing/2014/main" id="{4A431B91-2FCA-ED8D-88E9-26ECD7AD8BFF}"/>
              </a:ext>
            </a:extLst>
          </p:cNvPr>
          <p:cNvSpPr>
            <a:spLocks noGrp="1"/>
          </p:cNvSpPr>
          <p:nvPr>
            <p:ph idx="1"/>
          </p:nvPr>
        </p:nvSpPr>
        <p:spPr/>
        <p:txBody>
          <a:bodyPr/>
          <a:lstStyle/>
          <a:p>
            <a:r>
              <a:rPr lang="en-US" dirty="0"/>
              <a:t>Research on other Financial Health and similar measures, including.</a:t>
            </a:r>
          </a:p>
          <a:p>
            <a:pPr lvl="1"/>
            <a:r>
              <a:rPr lang="en-US" dirty="0"/>
              <a:t>CFPB Financial Well-Being Scale</a:t>
            </a:r>
          </a:p>
          <a:p>
            <a:pPr lvl="1"/>
            <a:r>
              <a:rPr lang="en-US" dirty="0"/>
              <a:t>UN and International Work</a:t>
            </a:r>
          </a:p>
          <a:p>
            <a:pPr lvl="1"/>
            <a:r>
              <a:rPr lang="en-US" dirty="0"/>
              <a:t>Financial Health Network Pulse</a:t>
            </a:r>
          </a:p>
          <a:p>
            <a:pPr lvl="1"/>
            <a:r>
              <a:rPr lang="en-US" dirty="0"/>
              <a:t>FRB and other US government survey data</a:t>
            </a:r>
          </a:p>
        </p:txBody>
      </p:sp>
      <p:sp>
        <p:nvSpPr>
          <p:cNvPr id="4" name="Content Placeholder 3">
            <a:extLst>
              <a:ext uri="{FF2B5EF4-FFF2-40B4-BE49-F238E27FC236}">
                <a16:creationId xmlns:a16="http://schemas.microsoft.com/office/drawing/2014/main" id="{2122D515-8354-339E-E795-EF43D6B26850}"/>
              </a:ext>
            </a:extLst>
          </p:cNvPr>
          <p:cNvSpPr>
            <a:spLocks noGrp="1"/>
          </p:cNvSpPr>
          <p:nvPr>
            <p:ph idx="10"/>
          </p:nvPr>
        </p:nvSpPr>
        <p:spPr/>
        <p:txBody>
          <a:bodyPr/>
          <a:lstStyle/>
          <a:p>
            <a:r>
              <a:rPr lang="en-US" dirty="0"/>
              <a:t>Stakeholder Consultations</a:t>
            </a:r>
          </a:p>
          <a:p>
            <a:pPr lvl="1"/>
            <a:r>
              <a:rPr lang="en-US" dirty="0"/>
              <a:t>Banks</a:t>
            </a:r>
          </a:p>
          <a:p>
            <a:pPr lvl="1"/>
            <a:r>
              <a:rPr lang="en-US" dirty="0"/>
              <a:t>Consumer Advocacy Organizations</a:t>
            </a:r>
          </a:p>
          <a:p>
            <a:pPr lvl="1"/>
            <a:r>
              <a:rPr lang="en-US" dirty="0"/>
              <a:t>Think Tanks and Academics</a:t>
            </a:r>
          </a:p>
          <a:p>
            <a:pPr lvl="1"/>
            <a:r>
              <a:rPr lang="en-US" dirty="0"/>
              <a:t>Financial Inclusion and Other Organizations</a:t>
            </a:r>
          </a:p>
          <a:p>
            <a:pPr marL="461962" lvl="1" indent="0">
              <a:buNone/>
            </a:pPr>
            <a:endParaRPr lang="en-US" dirty="0"/>
          </a:p>
        </p:txBody>
      </p:sp>
    </p:spTree>
    <p:extLst>
      <p:ext uri="{BB962C8B-B14F-4D97-AF65-F5344CB8AC3E}">
        <p14:creationId xmlns:p14="http://schemas.microsoft.com/office/powerpoint/2010/main" val="3050703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50677" y="302557"/>
            <a:ext cx="5173196" cy="608467"/>
          </a:xfrm>
          <a:prstGeom prst="rect">
            <a:avLst/>
          </a:prstGeom>
        </p:spPr>
        <p:txBody>
          <a:bodyPr vert="horz" wrap="square" lIns="0" tIns="11206" rIns="0" bIns="0" rtlCol="0">
            <a:spAutoFit/>
          </a:bodyPr>
          <a:lstStyle/>
          <a:p>
            <a:pPr marL="11206" marR="4483" algn="just">
              <a:lnSpc>
                <a:spcPct val="115399"/>
              </a:lnSpc>
              <a:spcBef>
                <a:spcPts val="88"/>
              </a:spcBef>
            </a:pPr>
            <a:r>
              <a:rPr sz="1147" dirty="0">
                <a:solidFill>
                  <a:srgbClr val="FFFFFF"/>
                </a:solidFill>
                <a:latin typeface="Arial"/>
                <a:cs typeface="Arial"/>
              </a:rPr>
              <a:t>The</a:t>
            </a:r>
            <a:r>
              <a:rPr sz="1147" spc="18" dirty="0">
                <a:solidFill>
                  <a:srgbClr val="FFFFFF"/>
                </a:solidFill>
                <a:latin typeface="Arial"/>
                <a:cs typeface="Arial"/>
              </a:rPr>
              <a:t> </a:t>
            </a:r>
            <a:r>
              <a:rPr sz="1147" spc="-93" dirty="0">
                <a:solidFill>
                  <a:srgbClr val="FFFFFF"/>
                </a:solidFill>
                <a:latin typeface="Arial"/>
                <a:cs typeface="Arial"/>
              </a:rPr>
              <a:t>OCC</a:t>
            </a:r>
            <a:r>
              <a:rPr sz="1147" spc="22" dirty="0">
                <a:solidFill>
                  <a:srgbClr val="FFFFFF"/>
                </a:solidFill>
                <a:latin typeface="Arial"/>
                <a:cs typeface="Arial"/>
              </a:rPr>
              <a:t> </a:t>
            </a:r>
            <a:r>
              <a:rPr sz="1147" dirty="0">
                <a:solidFill>
                  <a:srgbClr val="FFFFFF"/>
                </a:solidFill>
                <a:latin typeface="Arial"/>
                <a:cs typeface="Arial"/>
              </a:rPr>
              <a:t>developed</a:t>
            </a:r>
            <a:r>
              <a:rPr sz="1147" spc="22" dirty="0">
                <a:solidFill>
                  <a:srgbClr val="FFFFFF"/>
                </a:solidFill>
                <a:latin typeface="Arial"/>
                <a:cs typeface="Arial"/>
              </a:rPr>
              <a:t> </a:t>
            </a:r>
            <a:r>
              <a:rPr sz="1147" dirty="0">
                <a:solidFill>
                  <a:srgbClr val="FFFFFF"/>
                </a:solidFill>
                <a:latin typeface="Arial"/>
                <a:cs typeface="Arial"/>
              </a:rPr>
              <a:t>Financial</a:t>
            </a:r>
            <a:r>
              <a:rPr sz="1147" spc="18" dirty="0">
                <a:solidFill>
                  <a:srgbClr val="FFFFFF"/>
                </a:solidFill>
                <a:latin typeface="Arial"/>
                <a:cs typeface="Arial"/>
              </a:rPr>
              <a:t> </a:t>
            </a:r>
            <a:r>
              <a:rPr sz="1147" dirty="0">
                <a:solidFill>
                  <a:srgbClr val="FFFFFF"/>
                </a:solidFill>
                <a:latin typeface="Arial"/>
                <a:cs typeface="Arial"/>
              </a:rPr>
              <a:t>Health</a:t>
            </a:r>
            <a:r>
              <a:rPr sz="1147" spc="22" dirty="0">
                <a:solidFill>
                  <a:srgbClr val="FFFFFF"/>
                </a:solidFill>
                <a:latin typeface="Arial"/>
                <a:cs typeface="Arial"/>
              </a:rPr>
              <a:t> </a:t>
            </a:r>
            <a:r>
              <a:rPr sz="1147" dirty="0">
                <a:solidFill>
                  <a:srgbClr val="FFFFFF"/>
                </a:solidFill>
                <a:latin typeface="Arial"/>
                <a:cs typeface="Arial"/>
              </a:rPr>
              <a:t>Vital</a:t>
            </a:r>
            <a:r>
              <a:rPr sz="1147" spc="22" dirty="0">
                <a:solidFill>
                  <a:srgbClr val="FFFFFF"/>
                </a:solidFill>
                <a:latin typeface="Arial"/>
                <a:cs typeface="Arial"/>
              </a:rPr>
              <a:t> </a:t>
            </a:r>
            <a:r>
              <a:rPr sz="1147" dirty="0">
                <a:solidFill>
                  <a:srgbClr val="FFFFFF"/>
                </a:solidFill>
                <a:latin typeface="Arial"/>
                <a:cs typeface="Arial"/>
              </a:rPr>
              <a:t>Signs</a:t>
            </a:r>
            <a:r>
              <a:rPr sz="1147" spc="22" dirty="0">
                <a:solidFill>
                  <a:srgbClr val="FFFFFF"/>
                </a:solidFill>
                <a:latin typeface="Arial"/>
                <a:cs typeface="Arial"/>
              </a:rPr>
              <a:t> </a:t>
            </a:r>
            <a:r>
              <a:rPr sz="1147" dirty="0">
                <a:solidFill>
                  <a:srgbClr val="FFFFFF"/>
                </a:solidFill>
                <a:latin typeface="Arial"/>
                <a:cs typeface="Arial"/>
              </a:rPr>
              <a:t>to</a:t>
            </a:r>
            <a:r>
              <a:rPr sz="1147" spc="13" dirty="0">
                <a:solidFill>
                  <a:srgbClr val="FFFFFF"/>
                </a:solidFill>
                <a:latin typeface="Arial"/>
                <a:cs typeface="Arial"/>
              </a:rPr>
              <a:t> </a:t>
            </a:r>
            <a:r>
              <a:rPr sz="1147" dirty="0">
                <a:solidFill>
                  <a:srgbClr val="FFFFFF"/>
                </a:solidFill>
                <a:latin typeface="Arial"/>
                <a:cs typeface="Arial"/>
              </a:rPr>
              <a:t>support</a:t>
            </a:r>
            <a:r>
              <a:rPr sz="1147" spc="22" dirty="0">
                <a:solidFill>
                  <a:srgbClr val="FFFFFF"/>
                </a:solidFill>
                <a:latin typeface="Arial"/>
                <a:cs typeface="Arial"/>
              </a:rPr>
              <a:t> </a:t>
            </a:r>
            <a:r>
              <a:rPr sz="1147" spc="40" dirty="0">
                <a:solidFill>
                  <a:srgbClr val="FFFFFF"/>
                </a:solidFill>
                <a:latin typeface="Arial"/>
                <a:cs typeface="Arial"/>
              </a:rPr>
              <a:t>efforts</a:t>
            </a:r>
            <a:r>
              <a:rPr sz="1147" spc="22" dirty="0">
                <a:solidFill>
                  <a:srgbClr val="FFFFFF"/>
                </a:solidFill>
                <a:latin typeface="Arial"/>
                <a:cs typeface="Arial"/>
              </a:rPr>
              <a:t> </a:t>
            </a:r>
            <a:r>
              <a:rPr sz="1147" dirty="0">
                <a:solidFill>
                  <a:srgbClr val="FFFFFF"/>
                </a:solidFill>
                <a:latin typeface="Arial"/>
                <a:cs typeface="Arial"/>
              </a:rPr>
              <a:t>by</a:t>
            </a:r>
            <a:r>
              <a:rPr sz="1147" spc="18" dirty="0">
                <a:solidFill>
                  <a:srgbClr val="FFFFFF"/>
                </a:solidFill>
                <a:latin typeface="Arial"/>
                <a:cs typeface="Arial"/>
              </a:rPr>
              <a:t> </a:t>
            </a:r>
            <a:r>
              <a:rPr sz="1147" dirty="0">
                <a:solidFill>
                  <a:srgbClr val="FFFFFF"/>
                </a:solidFill>
                <a:latin typeface="Arial"/>
                <a:cs typeface="Arial"/>
              </a:rPr>
              <a:t>banks</a:t>
            </a:r>
            <a:r>
              <a:rPr sz="1147" spc="18" dirty="0">
                <a:solidFill>
                  <a:srgbClr val="FFFFFF"/>
                </a:solidFill>
                <a:latin typeface="Arial"/>
                <a:cs typeface="Arial"/>
              </a:rPr>
              <a:t> </a:t>
            </a:r>
            <a:r>
              <a:rPr sz="1147" spc="-22" dirty="0">
                <a:solidFill>
                  <a:srgbClr val="FFFFFF"/>
                </a:solidFill>
                <a:latin typeface="Arial"/>
                <a:cs typeface="Arial"/>
              </a:rPr>
              <a:t>to </a:t>
            </a:r>
            <a:r>
              <a:rPr sz="1147" spc="9" dirty="0">
                <a:solidFill>
                  <a:srgbClr val="FFFFFF"/>
                </a:solidFill>
                <a:latin typeface="Calibri"/>
                <a:cs typeface="Calibri"/>
              </a:rPr>
              <a:t>understand</a:t>
            </a:r>
            <a:r>
              <a:rPr sz="1147" spc="79" dirty="0">
                <a:solidFill>
                  <a:srgbClr val="FFFFFF"/>
                </a:solidFill>
                <a:latin typeface="Calibri"/>
                <a:cs typeface="Calibri"/>
              </a:rPr>
              <a:t> </a:t>
            </a:r>
            <a:r>
              <a:rPr sz="1147" spc="9" dirty="0">
                <a:solidFill>
                  <a:srgbClr val="FFFFFF"/>
                </a:solidFill>
                <a:latin typeface="Calibri"/>
                <a:cs typeface="Calibri"/>
              </a:rPr>
              <a:t>their</a:t>
            </a:r>
            <a:r>
              <a:rPr sz="1147" spc="79" dirty="0">
                <a:solidFill>
                  <a:srgbClr val="FFFFFF"/>
                </a:solidFill>
                <a:latin typeface="Calibri"/>
                <a:cs typeface="Calibri"/>
              </a:rPr>
              <a:t> </a:t>
            </a:r>
            <a:r>
              <a:rPr sz="1147" spc="40" dirty="0">
                <a:solidFill>
                  <a:srgbClr val="FFFFFF"/>
                </a:solidFill>
                <a:latin typeface="Calibri"/>
                <a:cs typeface="Calibri"/>
              </a:rPr>
              <a:t>customers’</a:t>
            </a:r>
            <a:r>
              <a:rPr sz="1147" spc="79" dirty="0">
                <a:solidFill>
                  <a:srgbClr val="FFFFFF"/>
                </a:solidFill>
                <a:latin typeface="Calibri"/>
                <a:cs typeface="Calibri"/>
              </a:rPr>
              <a:t> </a:t>
            </a:r>
            <a:r>
              <a:rPr sz="1147" spc="9" dirty="0">
                <a:solidFill>
                  <a:srgbClr val="FFFFFF"/>
                </a:solidFill>
                <a:latin typeface="Calibri"/>
                <a:cs typeface="Calibri"/>
              </a:rPr>
              <a:t>financial</a:t>
            </a:r>
            <a:r>
              <a:rPr sz="1147" spc="84" dirty="0">
                <a:solidFill>
                  <a:srgbClr val="FFFFFF"/>
                </a:solidFill>
                <a:latin typeface="Calibri"/>
                <a:cs typeface="Calibri"/>
              </a:rPr>
              <a:t> </a:t>
            </a:r>
            <a:r>
              <a:rPr sz="1147" spc="40" dirty="0">
                <a:solidFill>
                  <a:srgbClr val="FFFFFF"/>
                </a:solidFill>
                <a:latin typeface="Calibri"/>
                <a:cs typeface="Calibri"/>
              </a:rPr>
              <a:t>challenges,</a:t>
            </a:r>
            <a:r>
              <a:rPr sz="1147" spc="79" dirty="0">
                <a:solidFill>
                  <a:srgbClr val="FFFFFF"/>
                </a:solidFill>
                <a:latin typeface="Calibri"/>
                <a:cs typeface="Calibri"/>
              </a:rPr>
              <a:t> </a:t>
            </a:r>
            <a:r>
              <a:rPr sz="1147" spc="9" dirty="0">
                <a:solidFill>
                  <a:srgbClr val="FFFFFF"/>
                </a:solidFill>
                <a:latin typeface="Calibri"/>
                <a:cs typeface="Calibri"/>
              </a:rPr>
              <a:t>to</a:t>
            </a:r>
            <a:r>
              <a:rPr sz="1147" spc="79" dirty="0">
                <a:solidFill>
                  <a:srgbClr val="FFFFFF"/>
                </a:solidFill>
                <a:latin typeface="Calibri"/>
                <a:cs typeface="Calibri"/>
              </a:rPr>
              <a:t> </a:t>
            </a:r>
            <a:r>
              <a:rPr sz="1147" spc="9" dirty="0">
                <a:solidFill>
                  <a:srgbClr val="FFFFFF"/>
                </a:solidFill>
                <a:latin typeface="Calibri"/>
                <a:cs typeface="Calibri"/>
              </a:rPr>
              <a:t>improve</a:t>
            </a:r>
            <a:r>
              <a:rPr sz="1147" spc="84" dirty="0">
                <a:solidFill>
                  <a:srgbClr val="FFFFFF"/>
                </a:solidFill>
                <a:latin typeface="Calibri"/>
                <a:cs typeface="Calibri"/>
              </a:rPr>
              <a:t> </a:t>
            </a:r>
            <a:r>
              <a:rPr sz="1147" spc="9" dirty="0">
                <a:solidFill>
                  <a:srgbClr val="FFFFFF"/>
                </a:solidFill>
                <a:latin typeface="Calibri"/>
                <a:cs typeface="Calibri"/>
              </a:rPr>
              <a:t>product</a:t>
            </a:r>
            <a:r>
              <a:rPr sz="1147" spc="79" dirty="0">
                <a:solidFill>
                  <a:srgbClr val="FFFFFF"/>
                </a:solidFill>
                <a:latin typeface="Calibri"/>
                <a:cs typeface="Calibri"/>
              </a:rPr>
              <a:t> </a:t>
            </a:r>
            <a:r>
              <a:rPr sz="1147" spc="9" dirty="0">
                <a:solidFill>
                  <a:srgbClr val="FFFFFF"/>
                </a:solidFill>
                <a:latin typeface="Calibri"/>
                <a:cs typeface="Calibri"/>
              </a:rPr>
              <a:t>and</a:t>
            </a:r>
            <a:r>
              <a:rPr sz="1147" spc="79" dirty="0">
                <a:solidFill>
                  <a:srgbClr val="FFFFFF"/>
                </a:solidFill>
                <a:latin typeface="Calibri"/>
                <a:cs typeface="Calibri"/>
              </a:rPr>
              <a:t> </a:t>
            </a:r>
            <a:r>
              <a:rPr sz="1147" spc="40" dirty="0">
                <a:solidFill>
                  <a:srgbClr val="FFFFFF"/>
                </a:solidFill>
                <a:latin typeface="Calibri"/>
                <a:cs typeface="Calibri"/>
              </a:rPr>
              <a:t>service </a:t>
            </a:r>
            <a:r>
              <a:rPr sz="1147" spc="18" dirty="0">
                <a:solidFill>
                  <a:srgbClr val="FFFFFF"/>
                </a:solidFill>
                <a:latin typeface="Calibri"/>
                <a:cs typeface="Calibri"/>
              </a:rPr>
              <a:t>offerings,</a:t>
            </a:r>
            <a:r>
              <a:rPr sz="1147" spc="88" dirty="0">
                <a:solidFill>
                  <a:srgbClr val="FFFFFF"/>
                </a:solidFill>
                <a:latin typeface="Calibri"/>
                <a:cs typeface="Calibri"/>
              </a:rPr>
              <a:t> </a:t>
            </a:r>
            <a:r>
              <a:rPr sz="1147" spc="44" dirty="0">
                <a:solidFill>
                  <a:srgbClr val="FFFFFF"/>
                </a:solidFill>
                <a:latin typeface="Calibri"/>
                <a:cs typeface="Calibri"/>
              </a:rPr>
              <a:t>and</a:t>
            </a:r>
            <a:r>
              <a:rPr sz="1147" spc="93" dirty="0">
                <a:solidFill>
                  <a:srgbClr val="FFFFFF"/>
                </a:solidFill>
                <a:latin typeface="Calibri"/>
                <a:cs typeface="Calibri"/>
              </a:rPr>
              <a:t> </a:t>
            </a:r>
            <a:r>
              <a:rPr sz="1147" spc="18" dirty="0">
                <a:solidFill>
                  <a:srgbClr val="FFFFFF"/>
                </a:solidFill>
                <a:latin typeface="Calibri"/>
                <a:cs typeface="Calibri"/>
              </a:rPr>
              <a:t>to</a:t>
            </a:r>
            <a:r>
              <a:rPr sz="1147" spc="93" dirty="0">
                <a:solidFill>
                  <a:srgbClr val="FFFFFF"/>
                </a:solidFill>
                <a:latin typeface="Calibri"/>
                <a:cs typeface="Calibri"/>
              </a:rPr>
              <a:t> </a:t>
            </a:r>
            <a:r>
              <a:rPr sz="1147" spc="44" dirty="0">
                <a:solidFill>
                  <a:srgbClr val="FFFFFF"/>
                </a:solidFill>
                <a:latin typeface="Calibri"/>
                <a:cs typeface="Calibri"/>
              </a:rPr>
              <a:t>empower</a:t>
            </a:r>
            <a:r>
              <a:rPr sz="1147" spc="93" dirty="0">
                <a:solidFill>
                  <a:srgbClr val="FFFFFF"/>
                </a:solidFill>
                <a:latin typeface="Calibri"/>
                <a:cs typeface="Calibri"/>
              </a:rPr>
              <a:t> </a:t>
            </a:r>
            <a:r>
              <a:rPr sz="1147" spc="66" dirty="0">
                <a:solidFill>
                  <a:srgbClr val="FFFFFF"/>
                </a:solidFill>
                <a:latin typeface="Calibri"/>
                <a:cs typeface="Calibri"/>
              </a:rPr>
              <a:t>customers</a:t>
            </a:r>
            <a:r>
              <a:rPr sz="1147" spc="97" dirty="0">
                <a:solidFill>
                  <a:srgbClr val="FFFFFF"/>
                </a:solidFill>
                <a:latin typeface="Calibri"/>
                <a:cs typeface="Calibri"/>
              </a:rPr>
              <a:t> </a:t>
            </a:r>
            <a:r>
              <a:rPr sz="1147" spc="18" dirty="0">
                <a:solidFill>
                  <a:srgbClr val="FFFFFF"/>
                </a:solidFill>
                <a:latin typeface="Calibri"/>
                <a:cs typeface="Calibri"/>
              </a:rPr>
              <a:t>to</a:t>
            </a:r>
            <a:r>
              <a:rPr sz="1147" spc="93" dirty="0">
                <a:solidFill>
                  <a:srgbClr val="FFFFFF"/>
                </a:solidFill>
                <a:latin typeface="Calibri"/>
                <a:cs typeface="Calibri"/>
              </a:rPr>
              <a:t> </a:t>
            </a:r>
            <a:r>
              <a:rPr sz="1147" spc="18" dirty="0">
                <a:solidFill>
                  <a:srgbClr val="FFFFFF"/>
                </a:solidFill>
                <a:latin typeface="Calibri"/>
                <a:cs typeface="Calibri"/>
              </a:rPr>
              <a:t>improve</a:t>
            </a:r>
            <a:r>
              <a:rPr sz="1147" spc="93" dirty="0">
                <a:solidFill>
                  <a:srgbClr val="FFFFFF"/>
                </a:solidFill>
                <a:latin typeface="Calibri"/>
                <a:cs typeface="Calibri"/>
              </a:rPr>
              <a:t> </a:t>
            </a:r>
            <a:r>
              <a:rPr sz="1147" spc="18" dirty="0">
                <a:solidFill>
                  <a:srgbClr val="FFFFFF"/>
                </a:solidFill>
                <a:latin typeface="Calibri"/>
                <a:cs typeface="Calibri"/>
              </a:rPr>
              <a:t>their</a:t>
            </a:r>
            <a:r>
              <a:rPr sz="1147" spc="93" dirty="0">
                <a:solidFill>
                  <a:srgbClr val="FFFFFF"/>
                </a:solidFill>
                <a:latin typeface="Calibri"/>
                <a:cs typeface="Calibri"/>
              </a:rPr>
              <a:t> </a:t>
            </a:r>
            <a:r>
              <a:rPr sz="1147" spc="44" dirty="0">
                <a:solidFill>
                  <a:srgbClr val="FFFFFF"/>
                </a:solidFill>
                <a:latin typeface="Calibri"/>
                <a:cs typeface="Calibri"/>
              </a:rPr>
              <a:t>financial</a:t>
            </a:r>
            <a:r>
              <a:rPr sz="1147" spc="93" dirty="0">
                <a:solidFill>
                  <a:srgbClr val="FFFFFF"/>
                </a:solidFill>
                <a:latin typeface="Calibri"/>
                <a:cs typeface="Calibri"/>
              </a:rPr>
              <a:t> </a:t>
            </a:r>
            <a:r>
              <a:rPr sz="1147" spc="-9" dirty="0">
                <a:solidFill>
                  <a:srgbClr val="FFFFFF"/>
                </a:solidFill>
                <a:latin typeface="Calibri"/>
                <a:cs typeface="Calibri"/>
              </a:rPr>
              <a:t>health.</a:t>
            </a:r>
            <a:endParaRPr sz="1147" dirty="0">
              <a:latin typeface="Calibri"/>
              <a:cs typeface="Calibri"/>
            </a:endParaRPr>
          </a:p>
        </p:txBody>
      </p:sp>
      <p:grpSp>
        <p:nvGrpSpPr>
          <p:cNvPr id="3" name="object 3"/>
          <p:cNvGrpSpPr/>
          <p:nvPr/>
        </p:nvGrpSpPr>
        <p:grpSpPr>
          <a:xfrm>
            <a:off x="758725" y="302557"/>
            <a:ext cx="11032941" cy="5989061"/>
            <a:chOff x="-330029" y="0"/>
            <a:chExt cx="10388543" cy="7279004"/>
          </a:xfrm>
        </p:grpSpPr>
        <p:pic>
          <p:nvPicPr>
            <p:cNvPr id="4" name="object 4"/>
            <p:cNvPicPr/>
            <p:nvPr/>
          </p:nvPicPr>
          <p:blipFill>
            <a:blip r:embed="rId3" cstate="print"/>
            <a:stretch>
              <a:fillRect/>
            </a:stretch>
          </p:blipFill>
          <p:spPr>
            <a:xfrm>
              <a:off x="7548698" y="568863"/>
              <a:ext cx="2070125" cy="314087"/>
            </a:xfrm>
            <a:prstGeom prst="rect">
              <a:avLst/>
            </a:prstGeom>
          </p:spPr>
        </p:pic>
        <p:sp>
          <p:nvSpPr>
            <p:cNvPr id="5" name="object 5"/>
            <p:cNvSpPr/>
            <p:nvPr/>
          </p:nvSpPr>
          <p:spPr>
            <a:xfrm>
              <a:off x="7546044" y="951268"/>
              <a:ext cx="2081530" cy="0"/>
            </a:xfrm>
            <a:custGeom>
              <a:avLst/>
              <a:gdLst/>
              <a:ahLst/>
              <a:cxnLst/>
              <a:rect l="l" t="t" r="r" b="b"/>
              <a:pathLst>
                <a:path w="2081529">
                  <a:moveTo>
                    <a:pt x="0" y="0"/>
                  </a:moveTo>
                  <a:lnTo>
                    <a:pt x="2081479" y="0"/>
                  </a:lnTo>
                </a:path>
              </a:pathLst>
            </a:custGeom>
            <a:ln w="10820">
              <a:solidFill>
                <a:srgbClr val="FFFFFF"/>
              </a:solidFill>
            </a:ln>
          </p:spPr>
          <p:txBody>
            <a:bodyPr wrap="square" lIns="0" tIns="0" rIns="0" bIns="0" rtlCol="0"/>
            <a:lstStyle/>
            <a:p>
              <a:endParaRPr sz="1588" dirty="0"/>
            </a:p>
          </p:txBody>
        </p:sp>
        <p:sp>
          <p:nvSpPr>
            <p:cNvPr id="6" name="object 6"/>
            <p:cNvSpPr/>
            <p:nvPr/>
          </p:nvSpPr>
          <p:spPr>
            <a:xfrm>
              <a:off x="7119760" y="509904"/>
              <a:ext cx="372745" cy="393700"/>
            </a:xfrm>
            <a:custGeom>
              <a:avLst/>
              <a:gdLst/>
              <a:ahLst/>
              <a:cxnLst/>
              <a:rect l="l" t="t" r="r" b="b"/>
              <a:pathLst>
                <a:path w="372745" h="393700">
                  <a:moveTo>
                    <a:pt x="178574" y="0"/>
                  </a:moveTo>
                  <a:lnTo>
                    <a:pt x="131102" y="6235"/>
                  </a:lnTo>
                  <a:lnTo>
                    <a:pt x="88442" y="23812"/>
                  </a:lnTo>
                  <a:lnTo>
                    <a:pt x="52298" y="51092"/>
                  </a:lnTo>
                  <a:lnTo>
                    <a:pt x="24371" y="86398"/>
                  </a:lnTo>
                  <a:lnTo>
                    <a:pt x="6375" y="128079"/>
                  </a:lnTo>
                  <a:lnTo>
                    <a:pt x="0" y="174459"/>
                  </a:lnTo>
                  <a:lnTo>
                    <a:pt x="6261" y="220853"/>
                  </a:lnTo>
                  <a:lnTo>
                    <a:pt x="23964" y="262534"/>
                  </a:lnTo>
                  <a:lnTo>
                    <a:pt x="51498" y="297853"/>
                  </a:lnTo>
                  <a:lnTo>
                    <a:pt x="87249" y="325145"/>
                  </a:lnTo>
                  <a:lnTo>
                    <a:pt x="129616" y="342734"/>
                  </a:lnTo>
                  <a:lnTo>
                    <a:pt x="176987" y="348970"/>
                  </a:lnTo>
                  <a:lnTo>
                    <a:pt x="176987" y="261607"/>
                  </a:lnTo>
                  <a:lnTo>
                    <a:pt x="142709" y="254457"/>
                  </a:lnTo>
                  <a:lnTo>
                    <a:pt x="115684" y="237515"/>
                  </a:lnTo>
                  <a:lnTo>
                    <a:pt x="97345" y="212382"/>
                  </a:lnTo>
                  <a:lnTo>
                    <a:pt x="89179" y="180670"/>
                  </a:lnTo>
                  <a:lnTo>
                    <a:pt x="93789" y="145897"/>
                  </a:lnTo>
                  <a:lnTo>
                    <a:pt x="111645" y="116230"/>
                  </a:lnTo>
                  <a:lnTo>
                    <a:pt x="140563" y="95567"/>
                  </a:lnTo>
                  <a:lnTo>
                    <a:pt x="178346" y="87807"/>
                  </a:lnTo>
                  <a:lnTo>
                    <a:pt x="178574" y="0"/>
                  </a:lnTo>
                  <a:close/>
                </a:path>
                <a:path w="372745" h="393700">
                  <a:moveTo>
                    <a:pt x="372541" y="218732"/>
                  </a:moveTo>
                  <a:lnTo>
                    <a:pt x="366280" y="172339"/>
                  </a:lnTo>
                  <a:lnTo>
                    <a:pt x="348576" y="130657"/>
                  </a:lnTo>
                  <a:lnTo>
                    <a:pt x="321030" y="95338"/>
                  </a:lnTo>
                  <a:lnTo>
                    <a:pt x="285267" y="68059"/>
                  </a:lnTo>
                  <a:lnTo>
                    <a:pt x="242900" y="50469"/>
                  </a:lnTo>
                  <a:lnTo>
                    <a:pt x="195541" y="44234"/>
                  </a:lnTo>
                  <a:lnTo>
                    <a:pt x="195541" y="131622"/>
                  </a:lnTo>
                  <a:lnTo>
                    <a:pt x="229793" y="138760"/>
                  </a:lnTo>
                  <a:lnTo>
                    <a:pt x="256819" y="155689"/>
                  </a:lnTo>
                  <a:lnTo>
                    <a:pt x="275158" y="180835"/>
                  </a:lnTo>
                  <a:lnTo>
                    <a:pt x="283349" y="212572"/>
                  </a:lnTo>
                  <a:lnTo>
                    <a:pt x="278739" y="247319"/>
                  </a:lnTo>
                  <a:lnTo>
                    <a:pt x="260870" y="276974"/>
                  </a:lnTo>
                  <a:lnTo>
                    <a:pt x="231952" y="297624"/>
                  </a:lnTo>
                  <a:lnTo>
                    <a:pt x="194170" y="305371"/>
                  </a:lnTo>
                  <a:lnTo>
                    <a:pt x="193967" y="393217"/>
                  </a:lnTo>
                  <a:lnTo>
                    <a:pt x="241427" y="386981"/>
                  </a:lnTo>
                  <a:lnTo>
                    <a:pt x="284086" y="369392"/>
                  </a:lnTo>
                  <a:lnTo>
                    <a:pt x="320230" y="342112"/>
                  </a:lnTo>
                  <a:lnTo>
                    <a:pt x="348157" y="306793"/>
                  </a:lnTo>
                  <a:lnTo>
                    <a:pt x="366153" y="265112"/>
                  </a:lnTo>
                  <a:lnTo>
                    <a:pt x="372541" y="218732"/>
                  </a:lnTo>
                  <a:close/>
                </a:path>
              </a:pathLst>
            </a:custGeom>
            <a:solidFill>
              <a:srgbClr val="FFFFFF"/>
            </a:solidFill>
          </p:spPr>
          <p:txBody>
            <a:bodyPr wrap="square" lIns="0" tIns="0" rIns="0" bIns="0" rtlCol="0"/>
            <a:lstStyle/>
            <a:p>
              <a:endParaRPr sz="1588" dirty="0"/>
            </a:p>
          </p:txBody>
        </p:sp>
        <p:sp>
          <p:nvSpPr>
            <p:cNvPr id="7" name="object 7"/>
            <p:cNvSpPr/>
            <p:nvPr/>
          </p:nvSpPr>
          <p:spPr>
            <a:xfrm>
              <a:off x="6690867" y="0"/>
              <a:ext cx="12700" cy="1153160"/>
            </a:xfrm>
            <a:custGeom>
              <a:avLst/>
              <a:gdLst/>
              <a:ahLst/>
              <a:cxnLst/>
              <a:rect l="l" t="t" r="r" b="b"/>
              <a:pathLst>
                <a:path w="12700" h="1153160">
                  <a:moveTo>
                    <a:pt x="0" y="1152818"/>
                  </a:moveTo>
                  <a:lnTo>
                    <a:pt x="12700" y="1152818"/>
                  </a:lnTo>
                  <a:lnTo>
                    <a:pt x="12700" y="0"/>
                  </a:lnTo>
                  <a:lnTo>
                    <a:pt x="0" y="0"/>
                  </a:lnTo>
                  <a:lnTo>
                    <a:pt x="0" y="1152818"/>
                  </a:lnTo>
                  <a:close/>
                </a:path>
              </a:pathLst>
            </a:custGeom>
            <a:solidFill>
              <a:srgbClr val="FFFFFF"/>
            </a:solidFill>
          </p:spPr>
          <p:txBody>
            <a:bodyPr wrap="square" lIns="0" tIns="0" rIns="0" bIns="0" rtlCol="0"/>
            <a:lstStyle/>
            <a:p>
              <a:endParaRPr sz="1588" dirty="0"/>
            </a:p>
          </p:txBody>
        </p:sp>
        <p:pic>
          <p:nvPicPr>
            <p:cNvPr id="8" name="object 8"/>
            <p:cNvPicPr/>
            <p:nvPr/>
          </p:nvPicPr>
          <p:blipFill>
            <a:blip r:embed="rId4" cstate="print"/>
            <a:stretch>
              <a:fillRect/>
            </a:stretch>
          </p:blipFill>
          <p:spPr>
            <a:xfrm>
              <a:off x="-330029" y="1924342"/>
              <a:ext cx="2633917" cy="2910432"/>
            </a:xfrm>
            <a:prstGeom prst="rect">
              <a:avLst/>
            </a:prstGeom>
          </p:spPr>
        </p:pic>
        <p:sp>
          <p:nvSpPr>
            <p:cNvPr id="9" name="object 9"/>
            <p:cNvSpPr/>
            <p:nvPr/>
          </p:nvSpPr>
          <p:spPr>
            <a:xfrm>
              <a:off x="1629883" y="2419422"/>
              <a:ext cx="0" cy="2063750"/>
            </a:xfrm>
            <a:custGeom>
              <a:avLst/>
              <a:gdLst/>
              <a:ahLst/>
              <a:cxnLst/>
              <a:rect l="l" t="t" r="r" b="b"/>
              <a:pathLst>
                <a:path h="2063750">
                  <a:moveTo>
                    <a:pt x="0" y="0"/>
                  </a:moveTo>
                  <a:lnTo>
                    <a:pt x="0" y="2063470"/>
                  </a:lnTo>
                </a:path>
              </a:pathLst>
            </a:custGeom>
            <a:ln w="11455">
              <a:solidFill>
                <a:srgbClr val="124257"/>
              </a:solidFill>
            </a:ln>
          </p:spPr>
          <p:txBody>
            <a:bodyPr wrap="square" lIns="0" tIns="0" rIns="0" bIns="0" rtlCol="0"/>
            <a:lstStyle/>
            <a:p>
              <a:endParaRPr sz="1588" dirty="0"/>
            </a:p>
          </p:txBody>
        </p:sp>
        <p:sp>
          <p:nvSpPr>
            <p:cNvPr id="12" name="object 12"/>
            <p:cNvSpPr/>
            <p:nvPr/>
          </p:nvSpPr>
          <p:spPr>
            <a:xfrm>
              <a:off x="7582116" y="1920239"/>
              <a:ext cx="20955" cy="5358765"/>
            </a:xfrm>
            <a:custGeom>
              <a:avLst/>
              <a:gdLst/>
              <a:ahLst/>
              <a:cxnLst/>
              <a:rect l="l" t="t" r="r" b="b"/>
              <a:pathLst>
                <a:path w="20954" h="5358765">
                  <a:moveTo>
                    <a:pt x="20840" y="5347970"/>
                  </a:moveTo>
                  <a:lnTo>
                    <a:pt x="17780" y="5340604"/>
                  </a:lnTo>
                  <a:lnTo>
                    <a:pt x="10414" y="5337543"/>
                  </a:lnTo>
                  <a:lnTo>
                    <a:pt x="3048" y="5340604"/>
                  </a:lnTo>
                  <a:lnTo>
                    <a:pt x="0" y="5347970"/>
                  </a:lnTo>
                  <a:lnTo>
                    <a:pt x="3048" y="5355336"/>
                  </a:lnTo>
                  <a:lnTo>
                    <a:pt x="10414" y="5358384"/>
                  </a:lnTo>
                  <a:lnTo>
                    <a:pt x="17780" y="5355336"/>
                  </a:lnTo>
                  <a:lnTo>
                    <a:pt x="20840" y="5347970"/>
                  </a:lnTo>
                  <a:close/>
                </a:path>
                <a:path w="20954" h="5358765">
                  <a:moveTo>
                    <a:pt x="20840" y="10426"/>
                  </a:moveTo>
                  <a:lnTo>
                    <a:pt x="17780" y="3060"/>
                  </a:lnTo>
                  <a:lnTo>
                    <a:pt x="10414" y="0"/>
                  </a:lnTo>
                  <a:lnTo>
                    <a:pt x="3048" y="3060"/>
                  </a:lnTo>
                  <a:lnTo>
                    <a:pt x="0" y="10426"/>
                  </a:lnTo>
                  <a:lnTo>
                    <a:pt x="3048" y="17792"/>
                  </a:lnTo>
                  <a:lnTo>
                    <a:pt x="10414" y="20840"/>
                  </a:lnTo>
                  <a:lnTo>
                    <a:pt x="17780" y="17792"/>
                  </a:lnTo>
                  <a:lnTo>
                    <a:pt x="20840" y="10426"/>
                  </a:lnTo>
                  <a:close/>
                </a:path>
              </a:pathLst>
            </a:custGeom>
            <a:solidFill>
              <a:srgbClr val="124257"/>
            </a:solidFill>
          </p:spPr>
          <p:txBody>
            <a:bodyPr wrap="square" lIns="0" tIns="0" rIns="0" bIns="0" rtlCol="0"/>
            <a:lstStyle/>
            <a:p>
              <a:endParaRPr sz="1588" dirty="0"/>
            </a:p>
          </p:txBody>
        </p:sp>
        <p:sp>
          <p:nvSpPr>
            <p:cNvPr id="14" name="object 14"/>
            <p:cNvSpPr/>
            <p:nvPr/>
          </p:nvSpPr>
          <p:spPr>
            <a:xfrm>
              <a:off x="7639799" y="4813820"/>
              <a:ext cx="2418715" cy="20955"/>
            </a:xfrm>
            <a:custGeom>
              <a:avLst/>
              <a:gdLst/>
              <a:ahLst/>
              <a:cxnLst/>
              <a:rect l="l" t="t" r="r" b="b"/>
              <a:pathLst>
                <a:path w="2418715" h="20954">
                  <a:moveTo>
                    <a:pt x="20840" y="10414"/>
                  </a:moveTo>
                  <a:lnTo>
                    <a:pt x="17792" y="3048"/>
                  </a:lnTo>
                  <a:lnTo>
                    <a:pt x="10426" y="0"/>
                  </a:lnTo>
                  <a:lnTo>
                    <a:pt x="3060" y="3048"/>
                  </a:lnTo>
                  <a:lnTo>
                    <a:pt x="0" y="10414"/>
                  </a:lnTo>
                  <a:lnTo>
                    <a:pt x="3060" y="17780"/>
                  </a:lnTo>
                  <a:lnTo>
                    <a:pt x="10426" y="20840"/>
                  </a:lnTo>
                  <a:lnTo>
                    <a:pt x="17792" y="17780"/>
                  </a:lnTo>
                  <a:lnTo>
                    <a:pt x="20840" y="10414"/>
                  </a:lnTo>
                  <a:close/>
                </a:path>
                <a:path w="2418715" h="20954">
                  <a:moveTo>
                    <a:pt x="2418588" y="10414"/>
                  </a:moveTo>
                  <a:lnTo>
                    <a:pt x="2415540" y="3048"/>
                  </a:lnTo>
                  <a:lnTo>
                    <a:pt x="2408174" y="0"/>
                  </a:lnTo>
                  <a:lnTo>
                    <a:pt x="2400808" y="3048"/>
                  </a:lnTo>
                  <a:lnTo>
                    <a:pt x="2397747" y="10414"/>
                  </a:lnTo>
                  <a:lnTo>
                    <a:pt x="2400808" y="17780"/>
                  </a:lnTo>
                  <a:lnTo>
                    <a:pt x="2408174" y="20840"/>
                  </a:lnTo>
                  <a:lnTo>
                    <a:pt x="2415540" y="17780"/>
                  </a:lnTo>
                  <a:lnTo>
                    <a:pt x="2418588" y="10414"/>
                  </a:lnTo>
                  <a:close/>
                </a:path>
              </a:pathLst>
            </a:custGeom>
            <a:solidFill>
              <a:srgbClr val="124257"/>
            </a:solidFill>
          </p:spPr>
          <p:txBody>
            <a:bodyPr wrap="square" lIns="0" tIns="0" rIns="0" bIns="0" rtlCol="0"/>
            <a:lstStyle/>
            <a:p>
              <a:endParaRPr sz="1588" dirty="0"/>
            </a:p>
          </p:txBody>
        </p:sp>
      </p:grpSp>
      <p:sp>
        <p:nvSpPr>
          <p:cNvPr id="21" name="object 21"/>
          <p:cNvSpPr txBox="1"/>
          <p:nvPr/>
        </p:nvSpPr>
        <p:spPr>
          <a:xfrm>
            <a:off x="4244154" y="1148909"/>
            <a:ext cx="6633112" cy="855136"/>
          </a:xfrm>
          <a:prstGeom prst="rect">
            <a:avLst/>
          </a:prstGeom>
        </p:spPr>
        <p:txBody>
          <a:bodyPr vert="horz" wrap="square" lIns="0" tIns="11206" rIns="0" bIns="0" rtlCol="0">
            <a:spAutoFit/>
          </a:bodyPr>
          <a:lstStyle/>
          <a:p>
            <a:pPr marL="296396" marR="4483" indent="-285750">
              <a:spcBef>
                <a:spcPts val="88"/>
              </a:spcBef>
              <a:buFont typeface="Arial" panose="020B0604020202020204" pitchFamily="34" charset="0"/>
              <a:buChar char="•"/>
              <a:tabLst>
                <a:tab pos="189389" algn="l"/>
              </a:tabLst>
            </a:pPr>
            <a:r>
              <a:rPr spc="53" dirty="0">
                <a:solidFill>
                  <a:srgbClr val="124257"/>
                </a:solidFill>
                <a:latin typeface="Calibri"/>
                <a:cs typeface="Calibri"/>
              </a:rPr>
              <a:t>Easily</a:t>
            </a:r>
            <a:r>
              <a:rPr spc="124" dirty="0">
                <a:solidFill>
                  <a:srgbClr val="124257"/>
                </a:solidFill>
                <a:latin typeface="Calibri"/>
                <a:cs typeface="Calibri"/>
              </a:rPr>
              <a:t> </a:t>
            </a:r>
            <a:r>
              <a:rPr spc="44" dirty="0">
                <a:solidFill>
                  <a:srgbClr val="124257"/>
                </a:solidFill>
                <a:latin typeface="Calibri"/>
                <a:cs typeface="Calibri"/>
              </a:rPr>
              <a:t>and</a:t>
            </a:r>
            <a:r>
              <a:rPr spc="128" dirty="0">
                <a:solidFill>
                  <a:srgbClr val="124257"/>
                </a:solidFill>
                <a:latin typeface="Calibri"/>
                <a:cs typeface="Calibri"/>
              </a:rPr>
              <a:t> </a:t>
            </a:r>
            <a:r>
              <a:rPr spc="9" dirty="0">
                <a:solidFill>
                  <a:srgbClr val="124257"/>
                </a:solidFill>
                <a:latin typeface="Calibri"/>
                <a:cs typeface="Calibri"/>
              </a:rPr>
              <a:t>affordably</a:t>
            </a:r>
            <a:r>
              <a:rPr spc="128" dirty="0">
                <a:solidFill>
                  <a:srgbClr val="124257"/>
                </a:solidFill>
                <a:latin typeface="Calibri"/>
                <a:cs typeface="Calibri"/>
              </a:rPr>
              <a:t> </a:t>
            </a:r>
            <a:r>
              <a:rPr spc="9" dirty="0">
                <a:solidFill>
                  <a:srgbClr val="124257"/>
                </a:solidFill>
                <a:latin typeface="Calibri"/>
                <a:cs typeface="Calibri"/>
              </a:rPr>
              <a:t>meet</a:t>
            </a:r>
            <a:r>
              <a:rPr spc="124" dirty="0">
                <a:solidFill>
                  <a:srgbClr val="124257"/>
                </a:solidFill>
                <a:latin typeface="Calibri"/>
                <a:cs typeface="Calibri"/>
              </a:rPr>
              <a:t> </a:t>
            </a:r>
            <a:r>
              <a:rPr spc="9" dirty="0">
                <a:solidFill>
                  <a:srgbClr val="124257"/>
                </a:solidFill>
                <a:latin typeface="Calibri"/>
                <a:cs typeface="Calibri"/>
              </a:rPr>
              <a:t>regular</a:t>
            </a:r>
            <a:r>
              <a:rPr spc="128" dirty="0">
                <a:solidFill>
                  <a:srgbClr val="124257"/>
                </a:solidFill>
                <a:latin typeface="Calibri"/>
                <a:cs typeface="Calibri"/>
              </a:rPr>
              <a:t> </a:t>
            </a:r>
            <a:r>
              <a:rPr spc="-9" dirty="0">
                <a:solidFill>
                  <a:srgbClr val="124257"/>
                </a:solidFill>
                <a:latin typeface="Calibri"/>
                <a:cs typeface="Calibri"/>
              </a:rPr>
              <a:t>financial </a:t>
            </a:r>
            <a:r>
              <a:rPr spc="-9" dirty="0">
                <a:solidFill>
                  <a:srgbClr val="124257"/>
                </a:solidFill>
                <a:latin typeface="Arial"/>
                <a:cs typeface="Arial"/>
              </a:rPr>
              <a:t>obligations</a:t>
            </a:r>
            <a:endParaRPr lang="en-US" dirty="0">
              <a:solidFill>
                <a:srgbClr val="124257"/>
              </a:solidFill>
              <a:latin typeface="Century Gothic"/>
              <a:cs typeface="Century Gothic"/>
            </a:endParaRPr>
          </a:p>
          <a:p>
            <a:pPr marL="296396" marR="4483" indent="-285750">
              <a:spcBef>
                <a:spcPts val="88"/>
              </a:spcBef>
              <a:buFont typeface="Arial" panose="020B0604020202020204" pitchFamily="34" charset="0"/>
              <a:buChar char="•"/>
              <a:tabLst>
                <a:tab pos="189389" algn="l"/>
              </a:tabLst>
            </a:pPr>
            <a:r>
              <a:rPr lang="en-US" dirty="0">
                <a:solidFill>
                  <a:srgbClr val="124257"/>
                </a:solidFill>
                <a:latin typeface="Calibri"/>
                <a:cs typeface="Calibri"/>
              </a:rPr>
              <a:t>Ability</a:t>
            </a:r>
            <a:r>
              <a:rPr lang="en-US" spc="97" dirty="0">
                <a:solidFill>
                  <a:srgbClr val="124257"/>
                </a:solidFill>
                <a:latin typeface="Calibri"/>
                <a:cs typeface="Calibri"/>
              </a:rPr>
              <a:t> </a:t>
            </a:r>
            <a:r>
              <a:rPr lang="en-US" dirty="0">
                <a:solidFill>
                  <a:srgbClr val="124257"/>
                </a:solidFill>
                <a:latin typeface="Calibri"/>
                <a:cs typeface="Calibri"/>
              </a:rPr>
              <a:t>to</a:t>
            </a:r>
            <a:r>
              <a:rPr lang="en-US" spc="101" dirty="0">
                <a:solidFill>
                  <a:srgbClr val="124257"/>
                </a:solidFill>
                <a:latin typeface="Calibri"/>
                <a:cs typeface="Calibri"/>
              </a:rPr>
              <a:t> </a:t>
            </a:r>
            <a:r>
              <a:rPr lang="en-US" dirty="0">
                <a:solidFill>
                  <a:srgbClr val="124257"/>
                </a:solidFill>
                <a:latin typeface="Calibri"/>
                <a:cs typeface="Calibri"/>
              </a:rPr>
              <a:t>pay</a:t>
            </a:r>
            <a:r>
              <a:rPr lang="en-US" spc="101" dirty="0">
                <a:solidFill>
                  <a:srgbClr val="124257"/>
                </a:solidFill>
                <a:latin typeface="Calibri"/>
                <a:cs typeface="Calibri"/>
              </a:rPr>
              <a:t> </a:t>
            </a:r>
            <a:r>
              <a:rPr lang="en-US" dirty="0">
                <a:solidFill>
                  <a:srgbClr val="124257"/>
                </a:solidFill>
                <a:latin typeface="Calibri"/>
                <a:cs typeface="Calibri"/>
              </a:rPr>
              <a:t>on</a:t>
            </a:r>
            <a:r>
              <a:rPr lang="en-US" spc="101" dirty="0">
                <a:solidFill>
                  <a:srgbClr val="124257"/>
                </a:solidFill>
                <a:latin typeface="Calibri"/>
                <a:cs typeface="Calibri"/>
              </a:rPr>
              <a:t> </a:t>
            </a:r>
            <a:r>
              <a:rPr lang="en-US" dirty="0">
                <a:solidFill>
                  <a:srgbClr val="124257"/>
                </a:solidFill>
                <a:latin typeface="Calibri"/>
                <a:cs typeface="Calibri"/>
              </a:rPr>
              <a:t>time</a:t>
            </a:r>
            <a:r>
              <a:rPr lang="en-US" spc="101" dirty="0">
                <a:solidFill>
                  <a:srgbClr val="124257"/>
                </a:solidFill>
                <a:latin typeface="Calibri"/>
                <a:cs typeface="Calibri"/>
              </a:rPr>
              <a:t> </a:t>
            </a:r>
            <a:r>
              <a:rPr lang="en-US" spc="44" dirty="0">
                <a:solidFill>
                  <a:srgbClr val="124257"/>
                </a:solidFill>
                <a:latin typeface="Calibri"/>
                <a:cs typeface="Calibri"/>
              </a:rPr>
              <a:t>and</a:t>
            </a:r>
            <a:r>
              <a:rPr lang="en-US" spc="97" dirty="0">
                <a:solidFill>
                  <a:srgbClr val="124257"/>
                </a:solidFill>
                <a:latin typeface="Calibri"/>
                <a:cs typeface="Calibri"/>
              </a:rPr>
              <a:t> </a:t>
            </a:r>
            <a:r>
              <a:rPr lang="en-US" dirty="0">
                <a:solidFill>
                  <a:srgbClr val="124257"/>
                </a:solidFill>
                <a:latin typeface="Calibri"/>
                <a:cs typeface="Calibri"/>
              </a:rPr>
              <a:t>in</a:t>
            </a:r>
            <a:r>
              <a:rPr lang="en-US" spc="101" dirty="0">
                <a:solidFill>
                  <a:srgbClr val="124257"/>
                </a:solidFill>
                <a:latin typeface="Calibri"/>
                <a:cs typeface="Calibri"/>
              </a:rPr>
              <a:t> </a:t>
            </a:r>
            <a:r>
              <a:rPr lang="en-US" dirty="0">
                <a:solidFill>
                  <a:srgbClr val="124257"/>
                </a:solidFill>
                <a:latin typeface="Calibri"/>
                <a:cs typeface="Calibri"/>
              </a:rPr>
              <a:t>full</a:t>
            </a:r>
            <a:r>
              <a:rPr lang="en-US" spc="101" dirty="0">
                <a:solidFill>
                  <a:srgbClr val="124257"/>
                </a:solidFill>
                <a:latin typeface="Calibri"/>
                <a:cs typeface="Calibri"/>
              </a:rPr>
              <a:t> </a:t>
            </a:r>
            <a:r>
              <a:rPr lang="en-US" dirty="0">
                <a:solidFill>
                  <a:srgbClr val="124257"/>
                </a:solidFill>
                <a:latin typeface="Calibri"/>
                <a:cs typeface="Calibri"/>
              </a:rPr>
              <a:t>for</a:t>
            </a:r>
            <a:r>
              <a:rPr lang="en-US" spc="101" dirty="0">
                <a:solidFill>
                  <a:srgbClr val="124257"/>
                </a:solidFill>
                <a:latin typeface="Calibri"/>
                <a:cs typeface="Calibri"/>
              </a:rPr>
              <a:t> h</a:t>
            </a:r>
            <a:r>
              <a:rPr lang="en-US" spc="-9" dirty="0">
                <a:solidFill>
                  <a:srgbClr val="124257"/>
                </a:solidFill>
                <a:latin typeface="Calibri"/>
                <a:cs typeface="Calibri"/>
              </a:rPr>
              <a:t>ousing, </a:t>
            </a:r>
            <a:r>
              <a:rPr lang="en-US" dirty="0">
                <a:solidFill>
                  <a:srgbClr val="124257"/>
                </a:solidFill>
                <a:latin typeface="Calibri"/>
                <a:cs typeface="Calibri"/>
              </a:rPr>
              <a:t>utilities,</a:t>
            </a:r>
            <a:r>
              <a:rPr lang="en-US" spc="238" dirty="0">
                <a:solidFill>
                  <a:srgbClr val="124257"/>
                </a:solidFill>
                <a:latin typeface="Calibri"/>
                <a:cs typeface="Calibri"/>
              </a:rPr>
              <a:t> </a:t>
            </a:r>
            <a:r>
              <a:rPr lang="en-US" dirty="0">
                <a:solidFill>
                  <a:srgbClr val="124257"/>
                </a:solidFill>
                <a:latin typeface="Calibri"/>
                <a:cs typeface="Calibri"/>
              </a:rPr>
              <a:t>transportation,</a:t>
            </a:r>
            <a:r>
              <a:rPr lang="en-US" spc="243" dirty="0">
                <a:solidFill>
                  <a:srgbClr val="124257"/>
                </a:solidFill>
                <a:latin typeface="Calibri"/>
                <a:cs typeface="Calibri"/>
              </a:rPr>
              <a:t> </a:t>
            </a:r>
            <a:r>
              <a:rPr lang="en-US" dirty="0">
                <a:solidFill>
                  <a:srgbClr val="124257"/>
                </a:solidFill>
                <a:latin typeface="Calibri"/>
                <a:cs typeface="Calibri"/>
              </a:rPr>
              <a:t>healthcare,</a:t>
            </a:r>
            <a:r>
              <a:rPr lang="en-US" spc="243" dirty="0">
                <a:solidFill>
                  <a:srgbClr val="124257"/>
                </a:solidFill>
                <a:latin typeface="Calibri"/>
                <a:cs typeface="Calibri"/>
              </a:rPr>
              <a:t> </a:t>
            </a:r>
            <a:r>
              <a:rPr lang="en-US" spc="-9" dirty="0">
                <a:solidFill>
                  <a:srgbClr val="124257"/>
                </a:solidFill>
                <a:latin typeface="Calibri"/>
                <a:cs typeface="Calibri"/>
              </a:rPr>
              <a:t>childcare, </a:t>
            </a:r>
            <a:r>
              <a:rPr lang="en-US" dirty="0">
                <a:solidFill>
                  <a:srgbClr val="124257"/>
                </a:solidFill>
                <a:latin typeface="Calibri"/>
                <a:cs typeface="Calibri"/>
              </a:rPr>
              <a:t>food,</a:t>
            </a:r>
            <a:r>
              <a:rPr lang="en-US" spc="79" dirty="0">
                <a:solidFill>
                  <a:srgbClr val="124257"/>
                </a:solidFill>
                <a:latin typeface="Calibri"/>
                <a:cs typeface="Calibri"/>
              </a:rPr>
              <a:t> </a:t>
            </a:r>
            <a:r>
              <a:rPr lang="en-US" spc="44" dirty="0">
                <a:solidFill>
                  <a:srgbClr val="124257"/>
                </a:solidFill>
                <a:latin typeface="Calibri"/>
                <a:cs typeface="Calibri"/>
              </a:rPr>
              <a:t>and</a:t>
            </a:r>
            <a:r>
              <a:rPr lang="en-US" spc="79" dirty="0">
                <a:solidFill>
                  <a:srgbClr val="124257"/>
                </a:solidFill>
                <a:latin typeface="Calibri"/>
                <a:cs typeface="Calibri"/>
              </a:rPr>
              <a:t> </a:t>
            </a:r>
            <a:r>
              <a:rPr lang="en-US" dirty="0">
                <a:solidFill>
                  <a:srgbClr val="124257"/>
                </a:solidFill>
                <a:latin typeface="Calibri"/>
                <a:cs typeface="Calibri"/>
              </a:rPr>
              <a:t>other</a:t>
            </a:r>
            <a:r>
              <a:rPr lang="en-US" spc="79" dirty="0">
                <a:solidFill>
                  <a:srgbClr val="124257"/>
                </a:solidFill>
                <a:latin typeface="Calibri"/>
                <a:cs typeface="Calibri"/>
              </a:rPr>
              <a:t> </a:t>
            </a:r>
            <a:r>
              <a:rPr lang="en-US" spc="49" dirty="0">
                <a:solidFill>
                  <a:srgbClr val="124257"/>
                </a:solidFill>
                <a:latin typeface="Calibri"/>
                <a:cs typeface="Calibri"/>
              </a:rPr>
              <a:t>necessities</a:t>
            </a:r>
            <a:endParaRPr dirty="0">
              <a:latin typeface="Arial"/>
              <a:cs typeface="Arial"/>
            </a:endParaRPr>
          </a:p>
        </p:txBody>
      </p:sp>
      <p:sp>
        <p:nvSpPr>
          <p:cNvPr id="23" name="object 23"/>
          <p:cNvSpPr txBox="1"/>
          <p:nvPr/>
        </p:nvSpPr>
        <p:spPr>
          <a:xfrm>
            <a:off x="4314454" y="2948936"/>
            <a:ext cx="6876709" cy="842312"/>
          </a:xfrm>
          <a:prstGeom prst="rect">
            <a:avLst/>
          </a:prstGeom>
        </p:spPr>
        <p:txBody>
          <a:bodyPr vert="horz" wrap="square" lIns="0" tIns="11206" rIns="0" bIns="0" rtlCol="0">
            <a:spAutoFit/>
          </a:bodyPr>
          <a:lstStyle/>
          <a:p>
            <a:pPr marL="296956" indent="-285750">
              <a:spcBef>
                <a:spcPts val="88"/>
              </a:spcBef>
              <a:buFont typeface="Arial" panose="020B0604020202020204" pitchFamily="34" charset="0"/>
              <a:buChar char="•"/>
              <a:tabLst>
                <a:tab pos="189389" algn="l"/>
              </a:tabLst>
            </a:pPr>
            <a:r>
              <a:rPr spc="9" dirty="0">
                <a:solidFill>
                  <a:srgbClr val="124257"/>
                </a:solidFill>
                <a:latin typeface="Calibri" panose="020F0502020204030204" pitchFamily="34" charset="0"/>
                <a:cs typeface="Calibri" panose="020F0502020204030204" pitchFamily="34" charset="0"/>
              </a:rPr>
              <a:t>Ability</a:t>
            </a:r>
            <a:r>
              <a:rPr spc="176" dirty="0">
                <a:solidFill>
                  <a:srgbClr val="124257"/>
                </a:solidFill>
                <a:latin typeface="Calibri" panose="020F0502020204030204" pitchFamily="34" charset="0"/>
                <a:cs typeface="Calibri" panose="020F0502020204030204" pitchFamily="34" charset="0"/>
              </a:rPr>
              <a:t> </a:t>
            </a:r>
            <a:r>
              <a:rPr spc="9" dirty="0">
                <a:solidFill>
                  <a:srgbClr val="124257"/>
                </a:solidFill>
                <a:latin typeface="Calibri" panose="020F0502020204030204" pitchFamily="34" charset="0"/>
                <a:cs typeface="Calibri" panose="020F0502020204030204" pitchFamily="34" charset="0"/>
              </a:rPr>
              <a:t>to</a:t>
            </a:r>
            <a:r>
              <a:rPr spc="176" dirty="0">
                <a:solidFill>
                  <a:srgbClr val="124257"/>
                </a:solidFill>
                <a:latin typeface="Calibri" panose="020F0502020204030204" pitchFamily="34" charset="0"/>
                <a:cs typeface="Calibri" panose="020F0502020204030204" pitchFamily="34" charset="0"/>
              </a:rPr>
              <a:t> </a:t>
            </a:r>
            <a:r>
              <a:rPr spc="9" dirty="0">
                <a:solidFill>
                  <a:srgbClr val="124257"/>
                </a:solidFill>
                <a:latin typeface="Calibri" panose="020F0502020204030204" pitchFamily="34" charset="0"/>
                <a:cs typeface="Calibri" panose="020F0502020204030204" pitchFamily="34" charset="0"/>
              </a:rPr>
              <a:t>withstand</a:t>
            </a:r>
            <a:r>
              <a:rPr spc="176" dirty="0">
                <a:solidFill>
                  <a:srgbClr val="124257"/>
                </a:solidFill>
                <a:latin typeface="Calibri" panose="020F0502020204030204" pitchFamily="34" charset="0"/>
                <a:cs typeface="Calibri" panose="020F0502020204030204" pitchFamily="34" charset="0"/>
              </a:rPr>
              <a:t> </a:t>
            </a:r>
            <a:r>
              <a:rPr spc="9" dirty="0">
                <a:solidFill>
                  <a:srgbClr val="124257"/>
                </a:solidFill>
                <a:latin typeface="Calibri" panose="020F0502020204030204" pitchFamily="34" charset="0"/>
                <a:cs typeface="Calibri" panose="020F0502020204030204" pitchFamily="34" charset="0"/>
              </a:rPr>
              <a:t>financial</a:t>
            </a:r>
            <a:r>
              <a:rPr spc="176" dirty="0">
                <a:solidFill>
                  <a:srgbClr val="124257"/>
                </a:solidFill>
                <a:latin typeface="Calibri" panose="020F0502020204030204" pitchFamily="34" charset="0"/>
                <a:cs typeface="Calibri" panose="020F0502020204030204" pitchFamily="34" charset="0"/>
              </a:rPr>
              <a:t> </a:t>
            </a:r>
            <a:r>
              <a:rPr spc="79" dirty="0">
                <a:solidFill>
                  <a:srgbClr val="124257"/>
                </a:solidFill>
                <a:latin typeface="Calibri" panose="020F0502020204030204" pitchFamily="34" charset="0"/>
                <a:cs typeface="Calibri" panose="020F0502020204030204" pitchFamily="34" charset="0"/>
              </a:rPr>
              <a:t>shocks</a:t>
            </a:r>
            <a:endParaRPr dirty="0">
              <a:latin typeface="Calibri" panose="020F0502020204030204" pitchFamily="34" charset="0"/>
              <a:cs typeface="Calibri" panose="020F0502020204030204" pitchFamily="34" charset="0"/>
            </a:endParaRPr>
          </a:p>
          <a:p>
            <a:pPr marL="296956" indent="-285750">
              <a:buFont typeface="Arial" panose="020B0604020202020204" pitchFamily="34" charset="0"/>
              <a:buChar char="•"/>
              <a:tabLst>
                <a:tab pos="189389" algn="l"/>
              </a:tabLst>
            </a:pPr>
            <a:r>
              <a:rPr dirty="0">
                <a:solidFill>
                  <a:srgbClr val="124257"/>
                </a:solidFill>
                <a:latin typeface="Calibri" panose="020F0502020204030204" pitchFamily="34" charset="0"/>
                <a:cs typeface="Calibri" panose="020F0502020204030204" pitchFamily="34" charset="0"/>
              </a:rPr>
              <a:t>Ability</a:t>
            </a:r>
            <a:r>
              <a:rPr spc="-18" dirty="0">
                <a:solidFill>
                  <a:srgbClr val="124257"/>
                </a:solidFill>
                <a:latin typeface="Calibri" panose="020F0502020204030204" pitchFamily="34" charset="0"/>
                <a:cs typeface="Calibri" panose="020F0502020204030204" pitchFamily="34" charset="0"/>
              </a:rPr>
              <a:t> </a:t>
            </a:r>
            <a:r>
              <a:rPr dirty="0">
                <a:solidFill>
                  <a:srgbClr val="124257"/>
                </a:solidFill>
                <a:latin typeface="Calibri" panose="020F0502020204030204" pitchFamily="34" charset="0"/>
                <a:cs typeface="Calibri" panose="020F0502020204030204" pitchFamily="34" charset="0"/>
              </a:rPr>
              <a:t>to</a:t>
            </a:r>
            <a:r>
              <a:rPr spc="-18" dirty="0">
                <a:solidFill>
                  <a:srgbClr val="124257"/>
                </a:solidFill>
                <a:latin typeface="Calibri" panose="020F0502020204030204" pitchFamily="34" charset="0"/>
                <a:cs typeface="Calibri" panose="020F0502020204030204" pitchFamily="34" charset="0"/>
              </a:rPr>
              <a:t> </a:t>
            </a:r>
            <a:r>
              <a:rPr dirty="0">
                <a:solidFill>
                  <a:srgbClr val="124257"/>
                </a:solidFill>
                <a:latin typeface="Calibri" panose="020F0502020204030204" pitchFamily="34" charset="0"/>
                <a:cs typeface="Calibri" panose="020F0502020204030204" pitchFamily="34" charset="0"/>
              </a:rPr>
              <a:t>cover</a:t>
            </a:r>
            <a:r>
              <a:rPr spc="-18" dirty="0">
                <a:solidFill>
                  <a:srgbClr val="124257"/>
                </a:solidFill>
                <a:latin typeface="Calibri" panose="020F0502020204030204" pitchFamily="34" charset="0"/>
                <a:cs typeface="Calibri" panose="020F0502020204030204" pitchFamily="34" charset="0"/>
              </a:rPr>
              <a:t> </a:t>
            </a:r>
            <a:r>
              <a:rPr spc="-9" dirty="0">
                <a:solidFill>
                  <a:srgbClr val="124257"/>
                </a:solidFill>
                <a:latin typeface="Calibri" panose="020F0502020204030204" pitchFamily="34" charset="0"/>
                <a:cs typeface="Calibri" panose="020F0502020204030204" pitchFamily="34" charset="0"/>
              </a:rPr>
              <a:t>emergency</a:t>
            </a:r>
            <a:r>
              <a:rPr spc="-18" dirty="0">
                <a:solidFill>
                  <a:srgbClr val="124257"/>
                </a:solidFill>
                <a:latin typeface="Calibri" panose="020F0502020204030204" pitchFamily="34" charset="0"/>
                <a:cs typeface="Calibri" panose="020F0502020204030204" pitchFamily="34" charset="0"/>
              </a:rPr>
              <a:t> </a:t>
            </a:r>
            <a:r>
              <a:rPr spc="-9" dirty="0">
                <a:solidFill>
                  <a:srgbClr val="124257"/>
                </a:solidFill>
                <a:latin typeface="Calibri" panose="020F0502020204030204" pitchFamily="34" charset="0"/>
                <a:cs typeface="Calibri" panose="020F0502020204030204" pitchFamily="34" charset="0"/>
              </a:rPr>
              <a:t>expenses</a:t>
            </a:r>
            <a:endParaRPr lang="en-US" spc="-9" dirty="0">
              <a:solidFill>
                <a:srgbClr val="124257"/>
              </a:solidFill>
              <a:latin typeface="Calibri" panose="020F0502020204030204" pitchFamily="34" charset="0"/>
              <a:cs typeface="Calibri" panose="020F0502020204030204" pitchFamily="34" charset="0"/>
            </a:endParaRPr>
          </a:p>
          <a:p>
            <a:pPr marL="296956" indent="-285750">
              <a:buFont typeface="Arial" panose="020B0604020202020204" pitchFamily="34" charset="0"/>
              <a:buChar char="•"/>
              <a:tabLst>
                <a:tab pos="189389" algn="l"/>
              </a:tabLst>
            </a:pPr>
            <a:r>
              <a:rPr lang="en-US" spc="-44" dirty="0">
                <a:solidFill>
                  <a:srgbClr val="124257"/>
                </a:solidFill>
                <a:latin typeface="Calibri" panose="020F0502020204030204" pitchFamily="34" charset="0"/>
                <a:cs typeface="Calibri" panose="020F0502020204030204" pitchFamily="34" charset="0"/>
              </a:rPr>
              <a:t>Having assets or insurance adequate to recover from a significant shock</a:t>
            </a:r>
            <a:endParaRPr spc="-44" dirty="0">
              <a:solidFill>
                <a:srgbClr val="124257"/>
              </a:solidFill>
              <a:latin typeface="Calibri" panose="020F0502020204030204" pitchFamily="34" charset="0"/>
              <a:cs typeface="Calibri" panose="020F0502020204030204" pitchFamily="34" charset="0"/>
            </a:endParaRPr>
          </a:p>
        </p:txBody>
      </p:sp>
      <p:sp>
        <p:nvSpPr>
          <p:cNvPr id="24" name="object 24"/>
          <p:cNvSpPr txBox="1"/>
          <p:nvPr/>
        </p:nvSpPr>
        <p:spPr>
          <a:xfrm>
            <a:off x="5374183" y="3269575"/>
            <a:ext cx="3282763" cy="187839"/>
          </a:xfrm>
          <a:prstGeom prst="rect">
            <a:avLst/>
          </a:prstGeom>
        </p:spPr>
        <p:txBody>
          <a:bodyPr vert="horz" wrap="square" lIns="0" tIns="11206" rIns="0" bIns="0" rtlCol="0">
            <a:spAutoFit/>
          </a:bodyPr>
          <a:lstStyle/>
          <a:p>
            <a:pPr marL="189950" marR="4483" indent="-179304">
              <a:spcBef>
                <a:spcPts val="88"/>
              </a:spcBef>
              <a:tabLst>
                <a:tab pos="189389" algn="l"/>
              </a:tabLst>
            </a:pPr>
            <a:r>
              <a:rPr lang="en-US" sz="1147" dirty="0">
                <a:solidFill>
                  <a:srgbClr val="124257"/>
                </a:solidFill>
                <a:latin typeface="Century Gothic"/>
                <a:cs typeface="Century Gothic"/>
              </a:rPr>
              <a:t>	</a:t>
            </a:r>
            <a:endParaRPr sz="1147" dirty="0">
              <a:latin typeface="Calibri"/>
              <a:cs typeface="Calibri"/>
            </a:endParaRPr>
          </a:p>
        </p:txBody>
      </p:sp>
      <p:sp>
        <p:nvSpPr>
          <p:cNvPr id="26" name="object 26"/>
          <p:cNvSpPr txBox="1"/>
          <p:nvPr/>
        </p:nvSpPr>
        <p:spPr>
          <a:xfrm>
            <a:off x="4225366" y="4584534"/>
            <a:ext cx="6297057" cy="565313"/>
          </a:xfrm>
          <a:prstGeom prst="rect">
            <a:avLst/>
          </a:prstGeom>
        </p:spPr>
        <p:txBody>
          <a:bodyPr vert="horz" wrap="square" lIns="0" tIns="11206" rIns="0" bIns="0" rtlCol="0">
            <a:spAutoFit/>
          </a:bodyPr>
          <a:lstStyle/>
          <a:p>
            <a:pPr marL="296956" indent="-285750">
              <a:spcBef>
                <a:spcPts val="88"/>
              </a:spcBef>
              <a:buFont typeface="Arial" panose="020B0604020202020204" pitchFamily="34" charset="0"/>
              <a:buChar char="•"/>
              <a:tabLst>
                <a:tab pos="189389" algn="l"/>
              </a:tabLst>
            </a:pPr>
            <a:r>
              <a:rPr spc="44" dirty="0">
                <a:solidFill>
                  <a:srgbClr val="124257"/>
                </a:solidFill>
                <a:latin typeface="Calibri" panose="020F0502020204030204" pitchFamily="34" charset="0"/>
                <a:cs typeface="Calibri" panose="020F0502020204030204" pitchFamily="34" charset="0"/>
              </a:rPr>
              <a:t>Feeling</a:t>
            </a:r>
            <a:r>
              <a:rPr spc="132" dirty="0">
                <a:solidFill>
                  <a:srgbClr val="124257"/>
                </a:solidFill>
                <a:latin typeface="Calibri" panose="020F0502020204030204" pitchFamily="34" charset="0"/>
                <a:cs typeface="Calibri" panose="020F0502020204030204" pitchFamily="34" charset="0"/>
              </a:rPr>
              <a:t> </a:t>
            </a:r>
            <a:r>
              <a:rPr spc="53" dirty="0">
                <a:solidFill>
                  <a:srgbClr val="124257"/>
                </a:solidFill>
                <a:latin typeface="Calibri" panose="020F0502020204030204" pitchFamily="34" charset="0"/>
                <a:cs typeface="Calibri" panose="020F0502020204030204" pitchFamily="34" charset="0"/>
              </a:rPr>
              <a:t>secure</a:t>
            </a:r>
            <a:r>
              <a:rPr spc="137" dirty="0">
                <a:solidFill>
                  <a:srgbClr val="124257"/>
                </a:solidFill>
                <a:latin typeface="Calibri" panose="020F0502020204030204" pitchFamily="34" charset="0"/>
                <a:cs typeface="Calibri" panose="020F0502020204030204" pitchFamily="34" charset="0"/>
              </a:rPr>
              <a:t> </a:t>
            </a:r>
            <a:r>
              <a:rPr spc="9" dirty="0">
                <a:solidFill>
                  <a:srgbClr val="124257"/>
                </a:solidFill>
                <a:latin typeface="Calibri" panose="020F0502020204030204" pitchFamily="34" charset="0"/>
                <a:cs typeface="Calibri" panose="020F0502020204030204" pitchFamily="34" charset="0"/>
              </a:rPr>
              <a:t>about</a:t>
            </a:r>
            <a:r>
              <a:rPr spc="132" dirty="0">
                <a:solidFill>
                  <a:srgbClr val="124257"/>
                </a:solidFill>
                <a:latin typeface="Calibri" panose="020F0502020204030204" pitchFamily="34" charset="0"/>
                <a:cs typeface="Calibri" panose="020F0502020204030204" pitchFamily="34" charset="0"/>
              </a:rPr>
              <a:t> </a:t>
            </a:r>
            <a:r>
              <a:rPr spc="9" dirty="0">
                <a:solidFill>
                  <a:srgbClr val="124257"/>
                </a:solidFill>
                <a:latin typeface="Calibri" panose="020F0502020204030204" pitchFamily="34" charset="0"/>
                <a:cs typeface="Calibri" panose="020F0502020204030204" pitchFamily="34" charset="0"/>
              </a:rPr>
              <a:t>long-term</a:t>
            </a:r>
            <a:r>
              <a:rPr spc="137" dirty="0">
                <a:solidFill>
                  <a:srgbClr val="124257"/>
                </a:solidFill>
                <a:latin typeface="Calibri" panose="020F0502020204030204" pitchFamily="34" charset="0"/>
                <a:cs typeface="Calibri" panose="020F0502020204030204" pitchFamily="34" charset="0"/>
              </a:rPr>
              <a:t> </a:t>
            </a:r>
            <a:r>
              <a:rPr spc="9" dirty="0">
                <a:solidFill>
                  <a:srgbClr val="124257"/>
                </a:solidFill>
                <a:latin typeface="Calibri" panose="020F0502020204030204" pitchFamily="34" charset="0"/>
                <a:cs typeface="Calibri" panose="020F0502020204030204" pitchFamily="34" charset="0"/>
              </a:rPr>
              <a:t>financial</a:t>
            </a:r>
            <a:r>
              <a:rPr spc="132" dirty="0">
                <a:solidFill>
                  <a:srgbClr val="124257"/>
                </a:solidFill>
                <a:latin typeface="Calibri" panose="020F0502020204030204" pitchFamily="34" charset="0"/>
                <a:cs typeface="Calibri" panose="020F0502020204030204" pitchFamily="34" charset="0"/>
              </a:rPr>
              <a:t> </a:t>
            </a:r>
            <a:r>
              <a:rPr spc="40" dirty="0">
                <a:solidFill>
                  <a:srgbClr val="124257"/>
                </a:solidFill>
                <a:latin typeface="Calibri" panose="020F0502020204030204" pitchFamily="34" charset="0"/>
                <a:cs typeface="Calibri" panose="020F0502020204030204" pitchFamily="34" charset="0"/>
              </a:rPr>
              <a:t>resources</a:t>
            </a:r>
            <a:endParaRPr dirty="0">
              <a:latin typeface="Calibri" panose="020F0502020204030204" pitchFamily="34" charset="0"/>
              <a:cs typeface="Calibri" panose="020F0502020204030204" pitchFamily="34" charset="0"/>
            </a:endParaRPr>
          </a:p>
          <a:p>
            <a:pPr marL="296956" indent="-285750">
              <a:buFont typeface="Arial" panose="020B0604020202020204" pitchFamily="34" charset="0"/>
              <a:buChar char="•"/>
              <a:tabLst>
                <a:tab pos="189389" algn="l"/>
              </a:tabLst>
            </a:pPr>
            <a:r>
              <a:rPr spc="53" dirty="0">
                <a:solidFill>
                  <a:srgbClr val="124257"/>
                </a:solidFill>
                <a:latin typeface="Calibri" panose="020F0502020204030204" pitchFamily="34" charset="0"/>
                <a:cs typeface="Calibri" panose="020F0502020204030204" pitchFamily="34" charset="0"/>
              </a:rPr>
              <a:t>Having</a:t>
            </a:r>
            <a:r>
              <a:rPr spc="66" dirty="0">
                <a:solidFill>
                  <a:srgbClr val="124257"/>
                </a:solidFill>
                <a:latin typeface="Calibri" panose="020F0502020204030204" pitchFamily="34" charset="0"/>
                <a:cs typeface="Calibri" panose="020F0502020204030204" pitchFamily="34" charset="0"/>
              </a:rPr>
              <a:t> </a:t>
            </a:r>
            <a:r>
              <a:rPr spc="84" dirty="0">
                <a:solidFill>
                  <a:srgbClr val="124257"/>
                </a:solidFill>
                <a:latin typeface="Calibri" panose="020F0502020204030204" pitchFamily="34" charset="0"/>
                <a:cs typeface="Calibri" panose="020F0502020204030204" pitchFamily="34" charset="0"/>
              </a:rPr>
              <a:t>assets</a:t>
            </a:r>
            <a:r>
              <a:rPr spc="71" dirty="0">
                <a:solidFill>
                  <a:srgbClr val="124257"/>
                </a:solidFill>
                <a:latin typeface="Calibri" panose="020F0502020204030204" pitchFamily="34" charset="0"/>
                <a:cs typeface="Calibri" panose="020F0502020204030204" pitchFamily="34" charset="0"/>
              </a:rPr>
              <a:t> </a:t>
            </a:r>
            <a:r>
              <a:rPr spc="9" dirty="0">
                <a:solidFill>
                  <a:srgbClr val="124257"/>
                </a:solidFill>
                <a:latin typeface="Calibri" panose="020F0502020204030204" pitchFamily="34" charset="0"/>
                <a:cs typeface="Calibri" panose="020F0502020204030204" pitchFamily="34" charset="0"/>
              </a:rPr>
              <a:t>for</a:t>
            </a:r>
            <a:r>
              <a:rPr spc="71" dirty="0">
                <a:solidFill>
                  <a:srgbClr val="124257"/>
                </a:solidFill>
                <a:latin typeface="Calibri" panose="020F0502020204030204" pitchFamily="34" charset="0"/>
                <a:cs typeface="Calibri" panose="020F0502020204030204" pitchFamily="34" charset="0"/>
              </a:rPr>
              <a:t> </a:t>
            </a:r>
            <a:r>
              <a:rPr spc="9" dirty="0">
                <a:solidFill>
                  <a:srgbClr val="124257"/>
                </a:solidFill>
                <a:latin typeface="Calibri" panose="020F0502020204030204" pitchFamily="34" charset="0"/>
                <a:cs typeface="Calibri" panose="020F0502020204030204" pitchFamily="34" charset="0"/>
              </a:rPr>
              <a:t>the</a:t>
            </a:r>
            <a:r>
              <a:rPr spc="66" dirty="0">
                <a:solidFill>
                  <a:srgbClr val="124257"/>
                </a:solidFill>
                <a:latin typeface="Calibri" panose="020F0502020204030204" pitchFamily="34" charset="0"/>
                <a:cs typeface="Calibri" panose="020F0502020204030204" pitchFamily="34" charset="0"/>
              </a:rPr>
              <a:t> </a:t>
            </a:r>
            <a:r>
              <a:rPr spc="9" dirty="0">
                <a:solidFill>
                  <a:srgbClr val="124257"/>
                </a:solidFill>
                <a:latin typeface="Calibri" panose="020F0502020204030204" pitchFamily="34" charset="0"/>
                <a:cs typeface="Calibri" panose="020F0502020204030204" pitchFamily="34" charset="0"/>
              </a:rPr>
              <a:t>future</a:t>
            </a:r>
            <a:r>
              <a:rPr spc="71" dirty="0">
                <a:solidFill>
                  <a:srgbClr val="124257"/>
                </a:solidFill>
                <a:latin typeface="Calibri" panose="020F0502020204030204" pitchFamily="34" charset="0"/>
                <a:cs typeface="Calibri" panose="020F0502020204030204" pitchFamily="34" charset="0"/>
              </a:rPr>
              <a:t> </a:t>
            </a:r>
            <a:r>
              <a:rPr spc="44" dirty="0">
                <a:solidFill>
                  <a:srgbClr val="124257"/>
                </a:solidFill>
                <a:latin typeface="Calibri" panose="020F0502020204030204" pitchFamily="34" charset="0"/>
                <a:cs typeface="Calibri" panose="020F0502020204030204" pitchFamily="34" charset="0"/>
              </a:rPr>
              <a:t>and</a:t>
            </a:r>
            <a:r>
              <a:rPr spc="71" dirty="0">
                <a:solidFill>
                  <a:srgbClr val="124257"/>
                </a:solidFill>
                <a:latin typeface="Calibri" panose="020F0502020204030204" pitchFamily="34" charset="0"/>
                <a:cs typeface="Calibri" panose="020F0502020204030204" pitchFamily="34" charset="0"/>
              </a:rPr>
              <a:t> </a:t>
            </a:r>
            <a:r>
              <a:rPr spc="9" dirty="0">
                <a:solidFill>
                  <a:srgbClr val="124257"/>
                </a:solidFill>
                <a:latin typeface="Calibri" panose="020F0502020204030204" pitchFamily="34" charset="0"/>
                <a:cs typeface="Calibri" panose="020F0502020204030204" pitchFamily="34" charset="0"/>
              </a:rPr>
              <a:t>positive</a:t>
            </a:r>
            <a:r>
              <a:rPr spc="71" dirty="0">
                <a:solidFill>
                  <a:srgbClr val="124257"/>
                </a:solidFill>
                <a:latin typeface="Calibri" panose="020F0502020204030204" pitchFamily="34" charset="0"/>
                <a:cs typeface="Calibri" panose="020F0502020204030204" pitchFamily="34" charset="0"/>
              </a:rPr>
              <a:t> </a:t>
            </a:r>
            <a:r>
              <a:rPr spc="9" dirty="0">
                <a:solidFill>
                  <a:srgbClr val="124257"/>
                </a:solidFill>
                <a:latin typeface="Calibri" panose="020F0502020204030204" pitchFamily="34" charset="0"/>
                <a:cs typeface="Calibri" panose="020F0502020204030204" pitchFamily="34" charset="0"/>
              </a:rPr>
              <a:t>net</a:t>
            </a:r>
            <a:r>
              <a:rPr spc="66" dirty="0">
                <a:solidFill>
                  <a:srgbClr val="124257"/>
                </a:solidFill>
                <a:latin typeface="Calibri" panose="020F0502020204030204" pitchFamily="34" charset="0"/>
                <a:cs typeface="Calibri" panose="020F0502020204030204" pitchFamily="34" charset="0"/>
              </a:rPr>
              <a:t> </a:t>
            </a:r>
            <a:r>
              <a:rPr spc="-9" dirty="0">
                <a:solidFill>
                  <a:srgbClr val="124257"/>
                </a:solidFill>
                <a:latin typeface="Calibri" panose="020F0502020204030204" pitchFamily="34" charset="0"/>
                <a:cs typeface="Calibri" panose="020F0502020204030204" pitchFamily="34" charset="0"/>
              </a:rPr>
              <a:t>worth</a:t>
            </a:r>
            <a:endParaRPr dirty="0">
              <a:latin typeface="Calibri" panose="020F0502020204030204" pitchFamily="34" charset="0"/>
              <a:cs typeface="Calibri" panose="020F0502020204030204" pitchFamily="34" charset="0"/>
            </a:endParaRPr>
          </a:p>
        </p:txBody>
      </p:sp>
      <p:sp>
        <p:nvSpPr>
          <p:cNvPr id="27" name="object 27"/>
          <p:cNvSpPr txBox="1"/>
          <p:nvPr/>
        </p:nvSpPr>
        <p:spPr>
          <a:xfrm>
            <a:off x="4225367" y="692841"/>
            <a:ext cx="2670648" cy="351340"/>
          </a:xfrm>
          <a:prstGeom prst="rect">
            <a:avLst/>
          </a:prstGeom>
          <a:solidFill>
            <a:srgbClr val="0070CE"/>
          </a:solidFill>
        </p:spPr>
        <p:txBody>
          <a:bodyPr vert="horz" wrap="square" lIns="0" tIns="43142" rIns="0" bIns="0" rtlCol="0">
            <a:spAutoFit/>
          </a:bodyPr>
          <a:lstStyle/>
          <a:p>
            <a:pPr marL="126073">
              <a:spcBef>
                <a:spcPts val="339"/>
              </a:spcBef>
            </a:pPr>
            <a:r>
              <a:rPr sz="2000" b="1" spc="124" dirty="0">
                <a:solidFill>
                  <a:srgbClr val="FFFFFF"/>
                </a:solidFill>
                <a:latin typeface="Trebuchet MS"/>
                <a:cs typeface="Trebuchet MS"/>
              </a:rPr>
              <a:t>STABILITY</a:t>
            </a:r>
            <a:endParaRPr sz="2000" dirty="0">
              <a:latin typeface="Trebuchet MS"/>
              <a:cs typeface="Trebuchet MS"/>
            </a:endParaRPr>
          </a:p>
        </p:txBody>
      </p:sp>
      <p:sp>
        <p:nvSpPr>
          <p:cNvPr id="28" name="object 28"/>
          <p:cNvSpPr txBox="1"/>
          <p:nvPr/>
        </p:nvSpPr>
        <p:spPr>
          <a:xfrm>
            <a:off x="4244154" y="2549580"/>
            <a:ext cx="2907219" cy="351340"/>
          </a:xfrm>
          <a:prstGeom prst="rect">
            <a:avLst/>
          </a:prstGeom>
          <a:solidFill>
            <a:srgbClr val="172B54"/>
          </a:solidFill>
        </p:spPr>
        <p:txBody>
          <a:bodyPr vert="horz" wrap="square" lIns="0" tIns="43142" rIns="0" bIns="0" rtlCol="0">
            <a:spAutoFit/>
          </a:bodyPr>
          <a:lstStyle/>
          <a:p>
            <a:pPr marL="126073">
              <a:spcBef>
                <a:spcPts val="339"/>
              </a:spcBef>
            </a:pPr>
            <a:r>
              <a:rPr sz="2000" b="1" spc="66" dirty="0">
                <a:solidFill>
                  <a:srgbClr val="FFFFFF"/>
                </a:solidFill>
                <a:latin typeface="Trebuchet MS"/>
                <a:cs typeface="Trebuchet MS"/>
              </a:rPr>
              <a:t>RESILIENCE</a:t>
            </a:r>
            <a:endParaRPr sz="2000" dirty="0">
              <a:latin typeface="Trebuchet MS"/>
              <a:cs typeface="Trebuchet MS"/>
            </a:endParaRPr>
          </a:p>
        </p:txBody>
      </p:sp>
      <p:sp>
        <p:nvSpPr>
          <p:cNvPr id="29" name="object 29"/>
          <p:cNvSpPr txBox="1"/>
          <p:nvPr/>
        </p:nvSpPr>
        <p:spPr>
          <a:xfrm>
            <a:off x="4305399" y="4126564"/>
            <a:ext cx="2382783" cy="351340"/>
          </a:xfrm>
          <a:prstGeom prst="rect">
            <a:avLst/>
          </a:prstGeom>
          <a:solidFill>
            <a:srgbClr val="589BCB"/>
          </a:solidFill>
        </p:spPr>
        <p:txBody>
          <a:bodyPr vert="horz" wrap="square" lIns="0" tIns="43142" rIns="0" bIns="0" rtlCol="0">
            <a:spAutoFit/>
          </a:bodyPr>
          <a:lstStyle/>
          <a:p>
            <a:pPr marL="126073">
              <a:spcBef>
                <a:spcPts val="339"/>
              </a:spcBef>
            </a:pPr>
            <a:r>
              <a:rPr sz="2000" b="1" spc="176" dirty="0">
                <a:solidFill>
                  <a:srgbClr val="FFFFFF"/>
                </a:solidFill>
                <a:latin typeface="Trebuchet MS"/>
                <a:cs typeface="Trebuchet MS"/>
              </a:rPr>
              <a:t>SECURIT</a:t>
            </a:r>
            <a:r>
              <a:rPr sz="2000" b="1" spc="-154" dirty="0">
                <a:solidFill>
                  <a:srgbClr val="FFFFFF"/>
                </a:solidFill>
                <a:latin typeface="Trebuchet MS"/>
                <a:cs typeface="Trebuchet MS"/>
              </a:rPr>
              <a:t> </a:t>
            </a:r>
            <a:r>
              <a:rPr sz="2000" b="1" spc="-44" dirty="0">
                <a:solidFill>
                  <a:srgbClr val="FFFFFF"/>
                </a:solidFill>
                <a:latin typeface="Trebuchet MS"/>
                <a:cs typeface="Trebuchet MS"/>
              </a:rPr>
              <a:t>Y</a:t>
            </a:r>
            <a:endParaRPr sz="2000" dirty="0">
              <a:latin typeface="Trebuchet MS"/>
              <a:cs typeface="Trebuchet MS"/>
            </a:endParaRPr>
          </a:p>
        </p:txBody>
      </p:sp>
      <p:sp>
        <p:nvSpPr>
          <p:cNvPr id="30" name="object 30"/>
          <p:cNvSpPr txBox="1"/>
          <p:nvPr/>
        </p:nvSpPr>
        <p:spPr>
          <a:xfrm>
            <a:off x="515217" y="520910"/>
            <a:ext cx="2951562" cy="627999"/>
          </a:xfrm>
          <a:prstGeom prst="rect">
            <a:avLst/>
          </a:prstGeom>
        </p:spPr>
        <p:txBody>
          <a:bodyPr vert="horz" wrap="square" lIns="0" tIns="12326" rIns="0" bIns="0" rtlCol="0">
            <a:spAutoFit/>
          </a:bodyPr>
          <a:lstStyle/>
          <a:p>
            <a:pPr marL="8405" algn="ctr">
              <a:spcBef>
                <a:spcPts val="97"/>
              </a:spcBef>
            </a:pPr>
            <a:r>
              <a:rPr sz="2000" dirty="0">
                <a:solidFill>
                  <a:srgbClr val="124257"/>
                </a:solidFill>
                <a:ea typeface="ADLaM Display" panose="020F0502020204030204" pitchFamily="2" charset="0"/>
                <a:cs typeface="ADLaM Display" panose="020F0502020204030204" pitchFamily="2" charset="0"/>
              </a:rPr>
              <a:t>KEY</a:t>
            </a:r>
            <a:r>
              <a:rPr sz="2000" spc="185" dirty="0">
                <a:solidFill>
                  <a:srgbClr val="124257"/>
                </a:solidFill>
                <a:ea typeface="ADLaM Display" panose="020F0502020204030204" pitchFamily="2" charset="0"/>
                <a:cs typeface="ADLaM Display" panose="020F0502020204030204" pitchFamily="2" charset="0"/>
              </a:rPr>
              <a:t> </a:t>
            </a:r>
            <a:r>
              <a:rPr sz="2000" spc="53" dirty="0">
                <a:solidFill>
                  <a:srgbClr val="124257"/>
                </a:solidFill>
                <a:ea typeface="ADLaM Display" panose="020F0502020204030204" pitchFamily="2" charset="0"/>
                <a:cs typeface="ADLaM Display" panose="020F0502020204030204" pitchFamily="2" charset="0"/>
              </a:rPr>
              <a:t>ELEMENTS</a:t>
            </a:r>
            <a:r>
              <a:rPr sz="2000" spc="190" dirty="0">
                <a:solidFill>
                  <a:srgbClr val="124257"/>
                </a:solidFill>
                <a:ea typeface="ADLaM Display" panose="020F0502020204030204" pitchFamily="2" charset="0"/>
                <a:cs typeface="ADLaM Display" panose="020F0502020204030204" pitchFamily="2" charset="0"/>
              </a:rPr>
              <a:t> </a:t>
            </a:r>
            <a:r>
              <a:rPr sz="2000" spc="-22" dirty="0">
                <a:solidFill>
                  <a:srgbClr val="124257"/>
                </a:solidFill>
                <a:ea typeface="ADLaM Display" panose="020F0502020204030204" pitchFamily="2" charset="0"/>
                <a:cs typeface="ADLaM Display" panose="020F0502020204030204" pitchFamily="2" charset="0"/>
              </a:rPr>
              <a:t>OF </a:t>
            </a:r>
            <a:endParaRPr sz="2000" dirty="0">
              <a:ea typeface="ADLaM Display" panose="020F0502020204030204" pitchFamily="2" charset="0"/>
              <a:cs typeface="ADLaM Display" panose="020F0502020204030204" pitchFamily="2" charset="0"/>
            </a:endParaRPr>
          </a:p>
          <a:p>
            <a:pPr algn="ctr"/>
            <a:r>
              <a:rPr sz="2000" b="1" spc="79" dirty="0">
                <a:solidFill>
                  <a:srgbClr val="124257"/>
                </a:solidFill>
                <a:ea typeface="ADLaM Display" panose="020F0502020204030204" pitchFamily="2" charset="0"/>
                <a:cs typeface="ADLaM Display" panose="020F0502020204030204" pitchFamily="2" charset="0"/>
              </a:rPr>
              <a:t>FINANCIAL</a:t>
            </a:r>
            <a:r>
              <a:rPr sz="2000" b="1" dirty="0">
                <a:solidFill>
                  <a:srgbClr val="124257"/>
                </a:solidFill>
                <a:ea typeface="ADLaM Display" panose="020F0502020204030204" pitchFamily="2" charset="0"/>
                <a:cs typeface="ADLaM Display" panose="020F0502020204030204" pitchFamily="2" charset="0"/>
              </a:rPr>
              <a:t> </a:t>
            </a:r>
            <a:r>
              <a:rPr sz="2000" b="1" spc="40" dirty="0">
                <a:solidFill>
                  <a:srgbClr val="124257"/>
                </a:solidFill>
                <a:ea typeface="ADLaM Display" panose="020F0502020204030204" pitchFamily="2" charset="0"/>
                <a:cs typeface="ADLaM Display" panose="020F0502020204030204" pitchFamily="2" charset="0"/>
              </a:rPr>
              <a:t>HEALTH</a:t>
            </a:r>
            <a:endParaRPr sz="2000" dirty="0">
              <a:ea typeface="ADLaM Display" panose="020F0502020204030204" pitchFamily="2" charset="0"/>
              <a:cs typeface="ADLaM Display" panose="020F0502020204030204" pitchFamily="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D11F5B-2EAC-4037-A609-90EA3E1E1D0D}"/>
              </a:ext>
            </a:extLst>
          </p:cNvPr>
          <p:cNvSpPr>
            <a:spLocks noGrp="1"/>
          </p:cNvSpPr>
          <p:nvPr>
            <p:ph idx="1"/>
          </p:nvPr>
        </p:nvSpPr>
        <p:spPr/>
        <p:txBody>
          <a:bodyPr/>
          <a:lstStyle/>
          <a:p>
            <a:pPr marL="0" indent="0">
              <a:buNone/>
            </a:pPr>
            <a:r>
              <a:rPr lang="en-US" b="1" dirty="0">
                <a:latin typeface="+mj-lt"/>
                <a:ea typeface="+mj-ea"/>
                <a:cs typeface="+mj-cs"/>
              </a:rPr>
              <a:t>	Vital Signs and Benchmarks Defined</a:t>
            </a:r>
          </a:p>
          <a:p>
            <a:pPr marL="0" indent="0">
              <a:buNone/>
            </a:pPr>
            <a:endParaRPr lang="en-US" dirty="0"/>
          </a:p>
        </p:txBody>
      </p:sp>
      <p:pic>
        <p:nvPicPr>
          <p:cNvPr id="6" name="Picture 5">
            <a:extLst>
              <a:ext uri="{FF2B5EF4-FFF2-40B4-BE49-F238E27FC236}">
                <a16:creationId xmlns:a16="http://schemas.microsoft.com/office/drawing/2014/main" id="{F3264939-3E88-1EB2-9349-EE6BBDB59F61}"/>
              </a:ext>
            </a:extLst>
          </p:cNvPr>
          <p:cNvPicPr>
            <a:picLocks noChangeAspect="1"/>
          </p:cNvPicPr>
          <p:nvPr/>
        </p:nvPicPr>
        <p:blipFill>
          <a:blip r:embed="rId3"/>
          <a:stretch>
            <a:fillRect/>
          </a:stretch>
        </p:blipFill>
        <p:spPr>
          <a:xfrm>
            <a:off x="155479" y="769538"/>
            <a:ext cx="10294807" cy="2206615"/>
          </a:xfrm>
          <a:prstGeom prst="rect">
            <a:avLst/>
          </a:prstGeom>
        </p:spPr>
      </p:pic>
      <p:graphicFrame>
        <p:nvGraphicFramePr>
          <p:cNvPr id="3" name="Table 3">
            <a:extLst>
              <a:ext uri="{FF2B5EF4-FFF2-40B4-BE49-F238E27FC236}">
                <a16:creationId xmlns:a16="http://schemas.microsoft.com/office/drawing/2014/main" id="{8D738436-6C1B-F590-A684-1D258BD5032F}"/>
              </a:ext>
            </a:extLst>
          </p:cNvPr>
          <p:cNvGraphicFramePr>
            <a:graphicFrameLocks noGrp="1"/>
          </p:cNvGraphicFramePr>
          <p:nvPr>
            <p:extLst>
              <p:ext uri="{D42A27DB-BD31-4B8C-83A1-F6EECF244321}">
                <p14:modId xmlns:p14="http://schemas.microsoft.com/office/powerpoint/2010/main" val="1887065439"/>
              </p:ext>
            </p:extLst>
          </p:nvPr>
        </p:nvGraphicFramePr>
        <p:xfrm>
          <a:off x="155478" y="3110169"/>
          <a:ext cx="11823162" cy="2412807"/>
        </p:xfrm>
        <a:graphic>
          <a:graphicData uri="http://schemas.openxmlformats.org/drawingml/2006/table">
            <a:tbl>
              <a:tblPr firstRow="1" bandRow="1">
                <a:tableStyleId>{5C22544A-7EE6-4342-B048-85BDC9FD1C3A}</a:tableStyleId>
              </a:tblPr>
              <a:tblGrid>
                <a:gridCol w="3941054">
                  <a:extLst>
                    <a:ext uri="{9D8B030D-6E8A-4147-A177-3AD203B41FA5}">
                      <a16:colId xmlns:a16="http://schemas.microsoft.com/office/drawing/2014/main" val="3384929246"/>
                    </a:ext>
                  </a:extLst>
                </a:gridCol>
                <a:gridCol w="3948019">
                  <a:extLst>
                    <a:ext uri="{9D8B030D-6E8A-4147-A177-3AD203B41FA5}">
                      <a16:colId xmlns:a16="http://schemas.microsoft.com/office/drawing/2014/main" val="1581423979"/>
                    </a:ext>
                  </a:extLst>
                </a:gridCol>
                <a:gridCol w="3934089">
                  <a:extLst>
                    <a:ext uri="{9D8B030D-6E8A-4147-A177-3AD203B41FA5}">
                      <a16:colId xmlns:a16="http://schemas.microsoft.com/office/drawing/2014/main" val="2183941871"/>
                    </a:ext>
                  </a:extLst>
                </a:gridCol>
              </a:tblGrid>
              <a:tr h="395852">
                <a:tc>
                  <a:txBody>
                    <a:bodyPr/>
                    <a:lstStyle/>
                    <a:p>
                      <a:r>
                        <a:rPr lang="en-US" sz="1200" dirty="0"/>
                        <a:t>Positive Cash Flow defined</a:t>
                      </a:r>
                    </a:p>
                  </a:txBody>
                  <a:tcPr/>
                </a:tc>
                <a:tc>
                  <a:txBody>
                    <a:bodyPr/>
                    <a:lstStyle/>
                    <a:p>
                      <a:r>
                        <a:rPr lang="en-US" sz="1200" dirty="0"/>
                        <a:t>Liquidity Buffer defined</a:t>
                      </a:r>
                    </a:p>
                  </a:txBody>
                  <a:tcPr/>
                </a:tc>
                <a:tc>
                  <a:txBody>
                    <a:bodyPr/>
                    <a:lstStyle/>
                    <a:p>
                      <a:r>
                        <a:rPr lang="en-US" sz="1200" dirty="0"/>
                        <a:t>On Time Payments/Prime Credit Score defined</a:t>
                      </a:r>
                    </a:p>
                  </a:txBody>
                  <a:tcPr/>
                </a:tc>
                <a:extLst>
                  <a:ext uri="{0D108BD9-81ED-4DB2-BD59-A6C34878D82A}">
                    <a16:rowId xmlns:a16="http://schemas.microsoft.com/office/drawing/2014/main" val="604094633"/>
                  </a:ext>
                </a:extLst>
              </a:tr>
              <a:tr h="20169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Inflows exceed outflows in aggregate in all liquid accounts (transaction and savings held at the bank).</a:t>
                      </a:r>
                    </a:p>
                    <a:p>
                      <a:endParaRPr lang="en-US" sz="1200" dirty="0"/>
                    </a:p>
                  </a:txBody>
                  <a:tcPr/>
                </a:tc>
                <a:tc>
                  <a:txBody>
                    <a:bodyPr/>
                    <a:lstStyle/>
                    <a:p>
                      <a:r>
                        <a:rPr lang="en-US" sz="1200" dirty="0"/>
                        <a:t>Total amount available in all liquid accounts (transaction and savings) and credit available on any revolving line</a:t>
                      </a:r>
                    </a:p>
                  </a:txBody>
                  <a:tcPr/>
                </a:tc>
                <a:tc>
                  <a:txBody>
                    <a:bodyPr/>
                    <a:lstStyle/>
                    <a:p>
                      <a:r>
                        <a:rPr lang="en-US" sz="1200" dirty="0"/>
                        <a:t>Current on debts or have prime or near-prime credit score.</a:t>
                      </a:r>
                    </a:p>
                    <a:p>
                      <a:endParaRPr lang="en-US" sz="1200" dirty="0"/>
                    </a:p>
                    <a:p>
                      <a:r>
                        <a:rPr lang="en-US" sz="1200" b="0" i="0" u="none" strike="noStrike" kern="1200" baseline="0" dirty="0">
                          <a:solidFill>
                            <a:schemeClr val="dk1"/>
                          </a:solidFill>
                          <a:latin typeface="+mn-lt"/>
                          <a:ea typeface="+mn-ea"/>
                          <a:cs typeface="+mn-cs"/>
                        </a:rPr>
                        <a:t>Prime and near-prime credit scores are not defined by the OCC but rather are widely used in the financial industry. The Consumer Financial Protection Bureau defines prime as 660 to 719 and super-prime as 720 or above, and near-prime as 620 to 659. See Consumer Financial Protection Bureau, Borrower Risk Profiles (accessed May 2, 2024). </a:t>
                      </a:r>
                      <a:endParaRPr lang="en-US" sz="1200" dirty="0"/>
                    </a:p>
                  </a:txBody>
                  <a:tcPr/>
                </a:tc>
                <a:extLst>
                  <a:ext uri="{0D108BD9-81ED-4DB2-BD59-A6C34878D82A}">
                    <a16:rowId xmlns:a16="http://schemas.microsoft.com/office/drawing/2014/main" val="2198636439"/>
                  </a:ext>
                </a:extLst>
              </a:tr>
            </a:tbl>
          </a:graphicData>
        </a:graphic>
      </p:graphicFrame>
    </p:spTree>
    <p:extLst>
      <p:ext uri="{BB962C8B-B14F-4D97-AF65-F5344CB8AC3E}">
        <p14:creationId xmlns:p14="http://schemas.microsoft.com/office/powerpoint/2010/main" val="801346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BF369-2EFC-55D4-52C2-1E9622A49A8D}"/>
              </a:ext>
            </a:extLst>
          </p:cNvPr>
          <p:cNvSpPr>
            <a:spLocks noGrp="1"/>
          </p:cNvSpPr>
          <p:nvPr>
            <p:ph type="title"/>
          </p:nvPr>
        </p:nvSpPr>
        <p:spPr/>
        <p:txBody>
          <a:bodyPr lIns="91440" tIns="45720" rIns="91440" bIns="45720" anchor="t"/>
          <a:lstStyle/>
          <a:p>
            <a:r>
              <a:rPr lang="en-US" sz="2500" b="1" dirty="0">
                <a:solidFill>
                  <a:schemeClr val="tx1"/>
                </a:solidFill>
              </a:rPr>
              <a:t>Examples in Practice</a:t>
            </a:r>
          </a:p>
        </p:txBody>
      </p:sp>
      <p:sp>
        <p:nvSpPr>
          <p:cNvPr id="3" name="Content Placeholder 2">
            <a:extLst>
              <a:ext uri="{FF2B5EF4-FFF2-40B4-BE49-F238E27FC236}">
                <a16:creationId xmlns:a16="http://schemas.microsoft.com/office/drawing/2014/main" id="{518D1782-BC39-DD52-DA13-F90C1E3DB8D9}"/>
              </a:ext>
            </a:extLst>
          </p:cNvPr>
          <p:cNvSpPr>
            <a:spLocks noGrp="1"/>
          </p:cNvSpPr>
          <p:nvPr>
            <p:ph idx="1"/>
          </p:nvPr>
        </p:nvSpPr>
        <p:spPr>
          <a:xfrm>
            <a:off x="394934" y="1442712"/>
            <a:ext cx="3600994" cy="4788426"/>
          </a:xfrm>
        </p:spPr>
        <p:txBody>
          <a:bodyPr lIns="91440" tIns="45720" rIns="91440" bIns="45720" anchor="t"/>
          <a:lstStyle/>
          <a:p>
            <a:pPr marL="290195" indent="-283845"/>
            <a:r>
              <a:rPr lang="en-US" dirty="0"/>
              <a:t>Cash Flow</a:t>
            </a:r>
            <a:endParaRPr lang="en-US" dirty="0">
              <a:cs typeface="Arial"/>
            </a:endParaRPr>
          </a:p>
          <a:p>
            <a:pPr marL="290195" indent="-283845">
              <a:spcBef>
                <a:spcPts val="600"/>
              </a:spcBef>
            </a:pPr>
            <a:r>
              <a:rPr lang="en-US" sz="1400" dirty="0"/>
              <a:t>Offer low- or no-cost transaction accounts such Bank On Accounts</a:t>
            </a:r>
            <a:endParaRPr lang="en-US" sz="1400" dirty="0">
              <a:cs typeface="Arial"/>
            </a:endParaRPr>
          </a:p>
          <a:p>
            <a:pPr marL="290195" indent="-283845">
              <a:spcBef>
                <a:spcPts val="600"/>
              </a:spcBef>
            </a:pPr>
            <a:r>
              <a:rPr lang="en-US" sz="1400" dirty="0"/>
              <a:t>Offer Money management apps, online tools. For example, provide alerts about duplicate charges, remind customers about upcoming bills and other recurring charges, and show customers their spending trends.  </a:t>
            </a:r>
            <a:endParaRPr lang="en-US" sz="1400" dirty="0">
              <a:cs typeface="Arial"/>
            </a:endParaRPr>
          </a:p>
          <a:p>
            <a:pPr marL="290195" indent="-283845">
              <a:spcBef>
                <a:spcPts val="600"/>
              </a:spcBef>
            </a:pPr>
            <a:r>
              <a:rPr lang="en-US" sz="1400" dirty="0"/>
              <a:t>Offer Accounts that do not allow overdrafts or with no or low overdraft fees.  </a:t>
            </a:r>
            <a:endParaRPr lang="en-US" sz="1400" dirty="0">
              <a:cs typeface="Arial"/>
            </a:endParaRPr>
          </a:p>
          <a:p>
            <a:pPr marL="290195" indent="-283845">
              <a:spcBef>
                <a:spcPts val="600"/>
              </a:spcBef>
            </a:pPr>
            <a:r>
              <a:rPr lang="en-US" sz="1400" dirty="0"/>
              <a:t>Make it easier for customers to direct deposit their pay into and provide access to the funds as soon as the bank receives the funds through ACH (e.g., early direct deposit). </a:t>
            </a:r>
            <a:endParaRPr lang="en-US" sz="1400" dirty="0">
              <a:cs typeface="Arial"/>
            </a:endParaRPr>
          </a:p>
          <a:p>
            <a:pPr marL="290195" indent="-283845">
              <a:spcBef>
                <a:spcPts val="600"/>
              </a:spcBef>
            </a:pPr>
            <a:r>
              <a:rPr lang="en-US" sz="1400" dirty="0"/>
              <a:t>Provide information about community resources.	</a:t>
            </a:r>
          </a:p>
        </p:txBody>
      </p:sp>
      <p:sp>
        <p:nvSpPr>
          <p:cNvPr id="4" name="Content Placeholder 3">
            <a:extLst>
              <a:ext uri="{FF2B5EF4-FFF2-40B4-BE49-F238E27FC236}">
                <a16:creationId xmlns:a16="http://schemas.microsoft.com/office/drawing/2014/main" id="{EDCBFE3C-EEA5-7CAA-EC84-4927E6998CE3}"/>
              </a:ext>
            </a:extLst>
          </p:cNvPr>
          <p:cNvSpPr>
            <a:spLocks noGrp="1"/>
          </p:cNvSpPr>
          <p:nvPr>
            <p:ph idx="10"/>
          </p:nvPr>
        </p:nvSpPr>
        <p:spPr/>
        <p:txBody>
          <a:bodyPr lIns="91440" tIns="45720" rIns="91440" bIns="45720" anchor="t"/>
          <a:lstStyle/>
          <a:p>
            <a:pPr marL="290195" indent="-283845"/>
            <a:r>
              <a:rPr lang="en-US" dirty="0"/>
              <a:t>Liquidity Buffer</a:t>
            </a:r>
            <a:endParaRPr lang="en-US" dirty="0">
              <a:cs typeface="Arial"/>
            </a:endParaRPr>
          </a:p>
          <a:p>
            <a:pPr marL="290195" indent="-283845">
              <a:spcBef>
                <a:spcPts val="600"/>
              </a:spcBef>
            </a:pPr>
            <a:r>
              <a:rPr lang="en-US" sz="1400" dirty="0"/>
              <a:t>Offer  low- or no-cost savings accounts linked to primary transaction accounts; offer accounts with automatic savings features that enable regular savings from payroll deposits; and enable customers to transfer small amounts from their transaction account into savings with each debit card purchase (round-up savings). </a:t>
            </a:r>
            <a:endParaRPr lang="en-US" sz="1400" dirty="0">
              <a:cs typeface="Arial"/>
            </a:endParaRPr>
          </a:p>
          <a:p>
            <a:pPr marL="290195" marR="0" lvl="0" indent="-283845" fontAlgn="base">
              <a:spcBef>
                <a:spcPts val="600"/>
              </a:spcBef>
              <a:spcAft>
                <a:spcPts val="0"/>
              </a:spcAft>
            </a:pPr>
            <a:r>
              <a:rPr lang="en-US" sz="1400" dirty="0"/>
              <a:t>Provide savings and goal setting tools, such as tools that enable customers to set goals and track their savings progress and those that show customers funds that can be moved from checking to savings.</a:t>
            </a:r>
            <a:endParaRPr lang="en-US" sz="1400" dirty="0">
              <a:cs typeface="Arial"/>
            </a:endParaRPr>
          </a:p>
          <a:p>
            <a:pPr marL="290195" indent="-283845" fontAlgn="base">
              <a:spcBef>
                <a:spcPts val="600"/>
              </a:spcBef>
            </a:pPr>
            <a:r>
              <a:rPr lang="en-US" sz="1400" dirty="0"/>
              <a:t>Offer savings incentives, such as chances to win prizes. </a:t>
            </a:r>
            <a:endParaRPr lang="en-US" sz="1400" dirty="0">
              <a:cs typeface="Arial"/>
            </a:endParaRPr>
          </a:p>
        </p:txBody>
      </p:sp>
      <p:sp>
        <p:nvSpPr>
          <p:cNvPr id="5" name="Content Placeholder 4">
            <a:extLst>
              <a:ext uri="{FF2B5EF4-FFF2-40B4-BE49-F238E27FC236}">
                <a16:creationId xmlns:a16="http://schemas.microsoft.com/office/drawing/2014/main" id="{6D17A16C-6C1E-ACCC-6F8B-C410CDF7B67E}"/>
              </a:ext>
            </a:extLst>
          </p:cNvPr>
          <p:cNvSpPr>
            <a:spLocks noGrp="1"/>
          </p:cNvSpPr>
          <p:nvPr>
            <p:ph idx="11"/>
          </p:nvPr>
        </p:nvSpPr>
        <p:spPr/>
        <p:txBody>
          <a:bodyPr lIns="91440" tIns="45720" rIns="91440" bIns="45720" anchor="t"/>
          <a:lstStyle/>
          <a:p>
            <a:pPr marL="290195" indent="-283845"/>
            <a:r>
              <a:rPr lang="en-US" dirty="0"/>
              <a:t>Debt/Low Credit Scores</a:t>
            </a:r>
            <a:endParaRPr lang="en-US" dirty="0">
              <a:cs typeface="Arial"/>
            </a:endParaRPr>
          </a:p>
          <a:p>
            <a:pPr marL="290195" indent="-283845" fontAlgn="base">
              <a:spcBef>
                <a:spcPts val="600"/>
              </a:spcBef>
            </a:pPr>
            <a:r>
              <a:rPr lang="en-US" sz="1400" dirty="0"/>
              <a:t>Offer small consumer loans at reasonable rates and terms.</a:t>
            </a:r>
            <a:endParaRPr lang="en-US" sz="1400" dirty="0">
              <a:cs typeface="Arial"/>
            </a:endParaRPr>
          </a:p>
          <a:p>
            <a:pPr marL="290195" indent="-283845" fontAlgn="base">
              <a:spcBef>
                <a:spcPts val="600"/>
              </a:spcBef>
            </a:pPr>
            <a:r>
              <a:rPr lang="en-US" sz="1400" dirty="0"/>
              <a:t>Offer secured credit products to build or repair credit scores.</a:t>
            </a:r>
            <a:endParaRPr lang="en-US" sz="1400" dirty="0">
              <a:cs typeface="Arial"/>
            </a:endParaRPr>
          </a:p>
          <a:p>
            <a:pPr marL="290195" indent="-283845" fontAlgn="base">
              <a:spcBef>
                <a:spcPts val="600"/>
              </a:spcBef>
            </a:pPr>
            <a:r>
              <a:rPr lang="en-US" sz="1400" dirty="0"/>
              <a:t>Underwrite loans based on transaction account history. </a:t>
            </a:r>
            <a:endParaRPr lang="en-US" sz="1400" dirty="0">
              <a:cs typeface="Arial"/>
            </a:endParaRPr>
          </a:p>
          <a:p>
            <a:pPr marL="290195" indent="-283845" fontAlgn="base">
              <a:spcBef>
                <a:spcPts val="600"/>
              </a:spcBef>
            </a:pPr>
            <a:r>
              <a:rPr lang="en-US" sz="1400" dirty="0"/>
              <a:t>Provide tools to help customers monitor their credit scores and credit reports and provide information on how to improve credit scores.</a:t>
            </a:r>
            <a:endParaRPr lang="en-US" sz="1400" dirty="0">
              <a:cs typeface="Arial"/>
            </a:endParaRPr>
          </a:p>
          <a:p>
            <a:pPr marL="290195" indent="-283845" fontAlgn="base">
              <a:spcBef>
                <a:spcPts val="600"/>
              </a:spcBef>
            </a:pPr>
            <a:r>
              <a:rPr lang="en-US" sz="1400" dirty="0"/>
              <a:t>Provide information on credit counseling and other financial coaching and education resources offered by trusted nonprofit organizations.</a:t>
            </a:r>
            <a:endParaRPr lang="en-US" sz="1400" dirty="0">
              <a:cs typeface="Arial"/>
            </a:endParaRPr>
          </a:p>
          <a:p>
            <a:pPr marL="290195" indent="-283845"/>
            <a:endParaRPr lang="en-US" dirty="0">
              <a:cs typeface="Arial" panose="020B0604020202020204"/>
            </a:endParaRPr>
          </a:p>
        </p:txBody>
      </p:sp>
    </p:spTree>
    <p:extLst>
      <p:ext uri="{BB962C8B-B14F-4D97-AF65-F5344CB8AC3E}">
        <p14:creationId xmlns:p14="http://schemas.microsoft.com/office/powerpoint/2010/main" val="1236267711"/>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1AEFD3-180D-4606-06A1-F2079E1F6C6E}"/>
              </a:ext>
            </a:extLst>
          </p:cNvPr>
          <p:cNvSpPr>
            <a:spLocks noGrp="1"/>
          </p:cNvSpPr>
          <p:nvPr>
            <p:ph idx="1"/>
          </p:nvPr>
        </p:nvSpPr>
        <p:spPr>
          <a:xfrm>
            <a:off x="0" y="969264"/>
            <a:ext cx="12191999" cy="5632704"/>
          </a:xfrm>
        </p:spPr>
        <p:txBody>
          <a:bodyPr>
            <a:normAutofit fontScale="77500" lnSpcReduction="20000"/>
          </a:bodyPr>
          <a:lstStyle/>
          <a:p>
            <a:r>
              <a:rPr lang="en-US" sz="2900" dirty="0">
                <a:latin typeface="Calibri" panose="020F0502020204030204" pitchFamily="34" charset="0"/>
                <a:cs typeface="Calibri" panose="020F0502020204030204" pitchFamily="34" charset="0"/>
                <a:hlinkClick r:id="rId4"/>
              </a:rPr>
              <a:t>Financial Capability Fact Sheet </a:t>
            </a:r>
            <a:r>
              <a:rPr lang="en-US" sz="2900" b="0" i="0" dirty="0">
                <a:solidFill>
                  <a:srgbClr val="1B1B1B"/>
                </a:solidFill>
                <a:effectLst/>
                <a:latin typeface="Calibri" panose="020F0502020204030204" pitchFamily="34" charset="0"/>
                <a:cs typeface="Calibri" panose="020F0502020204030204" pitchFamily="34" charset="0"/>
              </a:rPr>
              <a:t>explains how financial capability programs can help people make informed financial decisions and actions.</a:t>
            </a:r>
            <a:endParaRPr lang="en-US" sz="2900" dirty="0">
              <a:latin typeface="Calibri" panose="020F0502020204030204" pitchFamily="34" charset="0"/>
              <a:cs typeface="Calibri" panose="020F0502020204030204" pitchFamily="34" charset="0"/>
            </a:endParaRPr>
          </a:p>
          <a:p>
            <a:r>
              <a:rPr lang="en-US" sz="2900" dirty="0">
                <a:latin typeface="Calibri" panose="020F0502020204030204" pitchFamily="34" charset="0"/>
                <a:cs typeface="Calibri" panose="020F0502020204030204" pitchFamily="34" charset="0"/>
              </a:rPr>
              <a:t>Financial Literacy Resource Directory </a:t>
            </a:r>
            <a:r>
              <a:rPr lang="en-US" sz="2900" b="0" i="0" u="none" strike="noStrike" baseline="0" dirty="0">
                <a:solidFill>
                  <a:srgbClr val="000000"/>
                </a:solidFill>
                <a:latin typeface="Calibri" panose="020F0502020204030204" pitchFamily="34" charset="0"/>
                <a:cs typeface="Calibri" panose="020F0502020204030204" pitchFamily="34" charset="0"/>
              </a:rPr>
              <a:t>provides information about programs and initiatives. </a:t>
            </a:r>
          </a:p>
          <a:p>
            <a:r>
              <a:rPr lang="en-US" sz="2900" dirty="0">
                <a:solidFill>
                  <a:srgbClr val="0000FF"/>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Financial Health Resource Directory </a:t>
            </a:r>
            <a:r>
              <a:rPr lang="en-US" sz="2900" dirty="0">
                <a:solidFill>
                  <a:srgbClr val="000000"/>
                </a:solidFill>
                <a:latin typeface="Calibri" panose="020F0502020204030204" pitchFamily="34" charset="0"/>
                <a:cs typeface="Calibri" panose="020F0502020204030204" pitchFamily="34" charset="0"/>
              </a:rPr>
              <a:t>provides information and resources for banks that are interested in expanding access to financial services to consumers who may be considered unbanked or underbanked, </a:t>
            </a:r>
          </a:p>
          <a:p>
            <a:r>
              <a:rPr lang="en-US" sz="2900" b="0" i="1" u="none" strike="noStrike" baseline="0" dirty="0">
                <a:solidFill>
                  <a:srgbClr val="800080"/>
                </a:solidFill>
                <a:latin typeface="Calibri" panose="020F0502020204030204" pitchFamily="34" charset="0"/>
                <a:cs typeface="Calibri" panose="020F0502020204030204" pitchFamily="34" charset="0"/>
              </a:rPr>
              <a:t>Financial Literacy Update </a:t>
            </a:r>
            <a:r>
              <a:rPr lang="en-US" sz="2900" b="0" i="0" u="none" strike="noStrike" baseline="0" dirty="0">
                <a:solidFill>
                  <a:srgbClr val="000000"/>
                </a:solidFill>
                <a:latin typeface="Calibri" panose="020F0502020204030204" pitchFamily="34" charset="0"/>
                <a:cs typeface="Calibri" panose="020F0502020204030204" pitchFamily="34" charset="0"/>
              </a:rPr>
              <a:t>is a quarterly publication of financial literacy events, initiatives, and resources. The publication is distributed to the OCC’s email list service. Interested parties can subscribe to receive the newsletter via the </a:t>
            </a:r>
            <a:r>
              <a:rPr lang="en-US" sz="2900" b="0" i="0" u="none" strike="noStrike" baseline="0" dirty="0">
                <a:solidFill>
                  <a:srgbClr val="800080"/>
                </a:solidFill>
                <a:latin typeface="Calibri" panose="020F0502020204030204" pitchFamily="34" charset="0"/>
                <a:cs typeface="Calibri" panose="020F0502020204030204" pitchFamily="34" charset="0"/>
              </a:rPr>
              <a:t>Community Affairs email list</a:t>
            </a:r>
            <a:r>
              <a:rPr lang="en-US" sz="2900" b="0" i="0" u="none" strike="noStrike" baseline="0" dirty="0">
                <a:solidFill>
                  <a:srgbClr val="000000"/>
                </a:solidFill>
                <a:latin typeface="Calibri" panose="020F0502020204030204" pitchFamily="34" charset="0"/>
                <a:cs typeface="Calibri" panose="020F0502020204030204" pitchFamily="34" charset="0"/>
              </a:rPr>
              <a:t>. </a:t>
            </a:r>
          </a:p>
          <a:p>
            <a:r>
              <a:rPr lang="en-US" sz="2900" b="0" i="0" u="none" strike="noStrike" baseline="0" dirty="0">
                <a:solidFill>
                  <a:srgbClr val="800080"/>
                </a:solidFill>
                <a:latin typeface="Calibri" panose="020F0502020204030204" pitchFamily="34" charset="0"/>
                <a:cs typeface="Calibri" panose="020F0502020204030204" pitchFamily="34" charset="0"/>
              </a:rPr>
              <a:t>HelpWithMyBank.gov </a:t>
            </a:r>
            <a:r>
              <a:rPr lang="en-US" sz="2900" b="0" i="0" u="none" strike="noStrike" baseline="0" dirty="0">
                <a:solidFill>
                  <a:srgbClr val="000000"/>
                </a:solidFill>
                <a:latin typeface="Calibri" panose="020F0502020204030204" pitchFamily="34" charset="0"/>
                <a:cs typeface="Calibri" panose="020F0502020204030204" pitchFamily="34" charset="0"/>
              </a:rPr>
              <a:t>provides answers to commonly asked banking questions and includes an online complaint form for bank customers wishing to register their concerns to the OCC. </a:t>
            </a:r>
            <a:r>
              <a:rPr lang="en-US" sz="2900" b="0" i="0" u="none" strike="noStrike" baseline="0" dirty="0">
                <a:latin typeface="Calibri" panose="020F0502020204030204" pitchFamily="34" charset="0"/>
                <a:cs typeface="Calibri" panose="020F0502020204030204" pitchFamily="34" charset="0"/>
              </a:rPr>
              <a:t> </a:t>
            </a:r>
          </a:p>
          <a:p>
            <a:r>
              <a:rPr lang="en-US" sz="2900" dirty="0">
                <a:latin typeface="Calibri" panose="020F0502020204030204" pitchFamily="34" charset="0"/>
                <a:cs typeface="Calibri" panose="020F0502020204030204" pitchFamily="34" charset="0"/>
                <a:hlinkClick r:id="rId6"/>
              </a:rPr>
              <a:t>Safe Money – Guarding Against Financial Frauds &amp; Scams</a:t>
            </a:r>
            <a:r>
              <a:rPr lang="en-US" sz="2900" dirty="0">
                <a:latin typeface="Calibri" panose="020F0502020204030204" pitchFamily="34" charset="0"/>
                <a:cs typeface="Calibri" panose="020F0502020204030204" pitchFamily="34" charset="0"/>
              </a:rPr>
              <a:t> </a:t>
            </a:r>
            <a:r>
              <a:rPr lang="en-US" sz="2900" b="0" i="0" dirty="0">
                <a:solidFill>
                  <a:srgbClr val="1B1B1B"/>
                </a:solidFill>
                <a:effectLst/>
                <a:latin typeface="Calibri" panose="020F0502020204030204" pitchFamily="34" charset="0"/>
                <a:cs typeface="Calibri" panose="020F0502020204030204" pitchFamily="34" charset="0"/>
              </a:rPr>
              <a:t>Safe Money is a series of informational fact sheets developed by the Office of the Comptroller of the Currency (OCC) to help consumers recognize and avoid common financial frauds and scams. </a:t>
            </a:r>
          </a:p>
          <a:p>
            <a:r>
              <a:rPr lang="en-US" sz="2900" dirty="0">
                <a:latin typeface="Calibri" panose="020F0502020204030204" pitchFamily="34" charset="0"/>
                <a:cs typeface="Calibri" panose="020F0502020204030204" pitchFamily="34" charset="0"/>
                <a:hlinkClick r:id="rId7"/>
              </a:rPr>
              <a:t>BankWise - Your Rights Simplified</a:t>
            </a:r>
            <a:r>
              <a:rPr lang="en-US" sz="2900" dirty="0">
                <a:latin typeface="Calibri" panose="020F0502020204030204" pitchFamily="34" charset="0"/>
                <a:cs typeface="Calibri" panose="020F0502020204030204" pitchFamily="34" charset="0"/>
              </a:rPr>
              <a:t> i</a:t>
            </a:r>
            <a:r>
              <a:rPr lang="en-US" sz="2900" b="0" i="0" dirty="0">
                <a:solidFill>
                  <a:srgbClr val="1B1B1B"/>
                </a:solidFill>
                <a:effectLst/>
                <a:latin typeface="Calibri" panose="020F0502020204030204" pitchFamily="34" charset="0"/>
                <a:cs typeface="Calibri" panose="020F0502020204030204" pitchFamily="34" charset="0"/>
              </a:rPr>
              <a:t>s a series of informational fact sheets to help consumers understand the federal consumer protection laws and regulations applicable to national banks and federal savings associations. View and share these fact sheets to learn about these laws and regulations, their key protections and requirements, and how to get assistance or file a complaint.</a:t>
            </a:r>
            <a:endParaRPr lang="en-US" sz="2900" b="0" i="0" u="none" strike="noStrike" baseline="0" dirty="0">
              <a:latin typeface="Calibri" panose="020F0502020204030204" pitchFamily="34" charset="0"/>
              <a:cs typeface="Calibri" panose="020F0502020204030204" pitchFamily="34" charset="0"/>
            </a:endParaRPr>
          </a:p>
          <a:p>
            <a:endParaRPr lang="en-US" dirty="0"/>
          </a:p>
        </p:txBody>
      </p:sp>
      <p:sp>
        <p:nvSpPr>
          <p:cNvPr id="3" name="TextBox 2">
            <a:extLst>
              <a:ext uri="{FF2B5EF4-FFF2-40B4-BE49-F238E27FC236}">
                <a16:creationId xmlns:a16="http://schemas.microsoft.com/office/drawing/2014/main" id="{8B7435A8-EFEF-4F3A-7F8A-747B833F3870}"/>
              </a:ext>
            </a:extLst>
          </p:cNvPr>
          <p:cNvSpPr txBox="1"/>
          <p:nvPr/>
        </p:nvSpPr>
        <p:spPr>
          <a:xfrm>
            <a:off x="300788" y="109097"/>
            <a:ext cx="11891212" cy="646331"/>
          </a:xfrm>
          <a:prstGeom prst="rect">
            <a:avLst/>
          </a:prstGeom>
          <a:noFill/>
        </p:spPr>
        <p:txBody>
          <a:bodyPr wrap="square">
            <a:spAutoFit/>
          </a:bodyPr>
          <a:lstStyle/>
          <a:p>
            <a:pPr marL="0" marR="0" indent="0">
              <a:buNone/>
            </a:pPr>
            <a:r>
              <a:rPr lang="en-US" sz="3600" b="1" dirty="0">
                <a:latin typeface="+mn-lt"/>
              </a:rPr>
              <a:t>Sample Publications and Other OCC Resources</a:t>
            </a:r>
          </a:p>
        </p:txBody>
      </p:sp>
    </p:spTree>
    <p:extLst>
      <p:ext uri="{BB962C8B-B14F-4D97-AF65-F5344CB8AC3E}">
        <p14:creationId xmlns:p14="http://schemas.microsoft.com/office/powerpoint/2010/main" val="273936914"/>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F99B98-F3F3-9799-88F5-41B7CF6E9362}"/>
              </a:ext>
            </a:extLst>
          </p:cNvPr>
          <p:cNvSpPr>
            <a:spLocks noGrp="1"/>
          </p:cNvSpPr>
          <p:nvPr>
            <p:ph type="title"/>
          </p:nvPr>
        </p:nvSpPr>
        <p:spPr/>
        <p:txBody>
          <a:bodyPr/>
          <a:lstStyle/>
          <a:p>
            <a:r>
              <a:rPr lang="en-US" dirty="0"/>
              <a:t>Contact Information</a:t>
            </a:r>
          </a:p>
        </p:txBody>
      </p:sp>
      <p:sp>
        <p:nvSpPr>
          <p:cNvPr id="4" name="Content Placeholder 3">
            <a:extLst>
              <a:ext uri="{FF2B5EF4-FFF2-40B4-BE49-F238E27FC236}">
                <a16:creationId xmlns:a16="http://schemas.microsoft.com/office/drawing/2014/main" id="{E7C5612E-F92E-27D3-F3DB-D9A05221DBB4}"/>
              </a:ext>
            </a:extLst>
          </p:cNvPr>
          <p:cNvSpPr>
            <a:spLocks noGrp="1"/>
          </p:cNvSpPr>
          <p:nvPr>
            <p:ph idx="1"/>
          </p:nvPr>
        </p:nvSpPr>
        <p:spPr/>
        <p:txBody>
          <a:bodyPr/>
          <a:lstStyle/>
          <a:p>
            <a:r>
              <a:rPr lang="en-US" dirty="0"/>
              <a:t>Norma Polanco-Boyd</a:t>
            </a:r>
          </a:p>
        </p:txBody>
      </p:sp>
      <p:sp>
        <p:nvSpPr>
          <p:cNvPr id="5" name="Content Placeholder 4">
            <a:extLst>
              <a:ext uri="{FF2B5EF4-FFF2-40B4-BE49-F238E27FC236}">
                <a16:creationId xmlns:a16="http://schemas.microsoft.com/office/drawing/2014/main" id="{33BE2B3D-4ADA-097C-5854-6C0EACFFAB5A}"/>
              </a:ext>
            </a:extLst>
          </p:cNvPr>
          <p:cNvSpPr>
            <a:spLocks noGrp="1"/>
          </p:cNvSpPr>
          <p:nvPr>
            <p:ph idx="10"/>
          </p:nvPr>
        </p:nvSpPr>
        <p:spPr/>
        <p:txBody>
          <a:bodyPr/>
          <a:lstStyle/>
          <a:p>
            <a:r>
              <a:rPr lang="en-US" dirty="0"/>
              <a:t>Community Affairs Officer</a:t>
            </a:r>
          </a:p>
        </p:txBody>
      </p:sp>
      <p:sp>
        <p:nvSpPr>
          <p:cNvPr id="6" name="Content Placeholder 5">
            <a:extLst>
              <a:ext uri="{FF2B5EF4-FFF2-40B4-BE49-F238E27FC236}">
                <a16:creationId xmlns:a16="http://schemas.microsoft.com/office/drawing/2014/main" id="{533626D5-4A8F-B499-8D0A-311D0233B11B}"/>
              </a:ext>
            </a:extLst>
          </p:cNvPr>
          <p:cNvSpPr>
            <a:spLocks noGrp="1"/>
          </p:cNvSpPr>
          <p:nvPr>
            <p:ph idx="11"/>
          </p:nvPr>
        </p:nvSpPr>
        <p:spPr/>
        <p:txBody>
          <a:bodyPr/>
          <a:lstStyle/>
          <a:p>
            <a:r>
              <a:rPr lang="en-US" dirty="0"/>
              <a:t>Norma.polancoboyd@occ.treas.gov</a:t>
            </a:r>
          </a:p>
        </p:txBody>
      </p:sp>
      <p:sp>
        <p:nvSpPr>
          <p:cNvPr id="7" name="Content Placeholder 6">
            <a:extLst>
              <a:ext uri="{FF2B5EF4-FFF2-40B4-BE49-F238E27FC236}">
                <a16:creationId xmlns:a16="http://schemas.microsoft.com/office/drawing/2014/main" id="{E9247BEC-CB2E-E6AF-3AEC-7931F8FB901A}"/>
              </a:ext>
            </a:extLst>
          </p:cNvPr>
          <p:cNvSpPr>
            <a:spLocks noGrp="1"/>
          </p:cNvSpPr>
          <p:nvPr>
            <p:ph idx="12"/>
          </p:nvPr>
        </p:nvSpPr>
        <p:spPr/>
        <p:txBody>
          <a:bodyPr/>
          <a:lstStyle/>
          <a:p>
            <a:r>
              <a:rPr lang="en-US" dirty="0"/>
              <a:t>202-373-8413</a:t>
            </a:r>
          </a:p>
        </p:txBody>
      </p:sp>
      <p:pic>
        <p:nvPicPr>
          <p:cNvPr id="10" name="Content Placeholder 9" descr="A picture containing outdoor, tree, person&#10;&#10;AI-generated content may be incorrect.">
            <a:extLst>
              <a:ext uri="{FF2B5EF4-FFF2-40B4-BE49-F238E27FC236}">
                <a16:creationId xmlns:a16="http://schemas.microsoft.com/office/drawing/2014/main" id="{B8B5FC17-AB65-4070-B20F-E493B67897F4}"/>
              </a:ext>
            </a:extLst>
          </p:cNvPr>
          <p:cNvPicPr>
            <a:picLocks noGrp="1" noChangeAspect="1"/>
          </p:cNvPicPr>
          <p:nvPr>
            <p:ph idx="13"/>
          </p:nvPr>
        </p:nvPicPr>
        <p:blipFill>
          <a:blip r:embed="rId2"/>
          <a:stretch>
            <a:fillRect/>
          </a:stretch>
        </p:blipFill>
        <p:spPr>
          <a:xfrm>
            <a:off x="8669338" y="2094777"/>
            <a:ext cx="3222625" cy="2522396"/>
          </a:xfrm>
        </p:spPr>
      </p:pic>
    </p:spTree>
    <p:extLst>
      <p:ext uri="{BB962C8B-B14F-4D97-AF65-F5344CB8AC3E}">
        <p14:creationId xmlns:p14="http://schemas.microsoft.com/office/powerpoint/2010/main" val="4703555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CC Colors – Charts">
      <a:dk1>
        <a:srgbClr val="002855"/>
      </a:dk1>
      <a:lt1>
        <a:srgbClr val="FFFFFF"/>
      </a:lt1>
      <a:dk2>
        <a:srgbClr val="002855"/>
      </a:dk2>
      <a:lt2>
        <a:srgbClr val="FEFFFF"/>
      </a:lt2>
      <a:accent1>
        <a:srgbClr val="0071CE"/>
      </a:accent1>
      <a:accent2>
        <a:srgbClr val="002855"/>
      </a:accent2>
      <a:accent3>
        <a:srgbClr val="F68E32"/>
      </a:accent3>
      <a:accent4>
        <a:srgbClr val="608040"/>
      </a:accent4>
      <a:accent5>
        <a:srgbClr val="514971"/>
      </a:accent5>
      <a:accent6>
        <a:srgbClr val="999999"/>
      </a:accent6>
      <a:hlink>
        <a:srgbClr val="005BD1"/>
      </a:hlink>
      <a:folHlink>
        <a:srgbClr val="005AC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ifth Third Commercial Template">
  <a:themeElements>
    <a:clrScheme name="Fifth Third Brand Palette">
      <a:dk1>
        <a:srgbClr val="001F5B"/>
      </a:dk1>
      <a:lt1>
        <a:srgbClr val="FFFFFF"/>
      </a:lt1>
      <a:dk2>
        <a:srgbClr val="0064D1"/>
      </a:dk2>
      <a:lt2>
        <a:srgbClr val="FFFFFF"/>
      </a:lt2>
      <a:accent1>
        <a:srgbClr val="26D07C"/>
      </a:accent1>
      <a:accent2>
        <a:srgbClr val="78C8F9"/>
      </a:accent2>
      <a:accent3>
        <a:srgbClr val="1D4094"/>
      </a:accent3>
      <a:accent4>
        <a:srgbClr val="696969"/>
      </a:accent4>
      <a:accent5>
        <a:srgbClr val="E8E8E8"/>
      </a:accent5>
      <a:accent6>
        <a:srgbClr val="FEE64F"/>
      </a:accent6>
      <a:hlink>
        <a:srgbClr val="F58225"/>
      </a:hlink>
      <a:folHlink>
        <a:srgbClr val="78C8F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5"/>
        </a:lnRef>
        <a:fillRef idx="0">
          <a:schemeClr val="accent5"/>
        </a:fillRef>
        <a:effectRef idx="0">
          <a:schemeClr val="accent5"/>
        </a:effectRef>
        <a:fontRef idx="minor">
          <a:schemeClr val="tx1"/>
        </a:fontRef>
      </a:style>
    </a:lnDef>
    <a:txDef>
      <a:spPr>
        <a:noFill/>
      </a:spPr>
      <a:bodyPr wrap="square" rtlCol="0">
        <a:spAutoFit/>
      </a:bodyPr>
      <a:lstStyle>
        <a:defPPr algn="l">
          <a:defRPr dirty="0" smtClean="0">
            <a:solidFill>
              <a:schemeClr val="tx1"/>
            </a:solidFill>
          </a:defRPr>
        </a:defPPr>
      </a:lstStyle>
    </a:txDef>
  </a:objectDefaults>
  <a:extraClrSchemeLst/>
  <a:extLst>
    <a:ext uri="{05A4C25C-085E-4340-85A3-A5531E510DB2}">
      <thm15:themeFamily xmlns:thm15="http://schemas.microsoft.com/office/thememl/2012/main" name="Templates_2024_Commericial_2.26" id="{C47DBCAE-27E9-2740-954B-BDF519474875}" vid="{D732AD42-47CF-1F47-93C2-7836CB616BC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b34e9f9-cb57-47d8-8957-0fd8a0c65213" xsi:nil="true"/>
    <lcf76f155ced4ddcb4097134ff3c332f xmlns="21941733-0b9f-4eac-a32e-0c6c0288d9cd">
      <Terms xmlns="http://schemas.microsoft.com/office/infopath/2007/PartnerControls"/>
    </lcf76f155ced4ddcb4097134ff3c332f>
    <SharedWithUsers xmlns="1b34e9f9-cb57-47d8-8957-0fd8a0c65213">
      <UserInfo>
        <DisplayName>Ohri, Chandni G</DisplayName>
        <AccountId>31</AccountId>
        <AccountType/>
      </UserInfo>
      <UserInfo>
        <DisplayName>Wides, Barry</DisplayName>
        <AccountId>32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C4B0315F93692478189A9EEC3708595" ma:contentTypeVersion="14" ma:contentTypeDescription="Create a new document." ma:contentTypeScope="" ma:versionID="d6ea1ef1c75bba5abc501a330a84cd0f">
  <xsd:schema xmlns:xsd="http://www.w3.org/2001/XMLSchema" xmlns:xs="http://www.w3.org/2001/XMLSchema" xmlns:p="http://schemas.microsoft.com/office/2006/metadata/properties" xmlns:ns2="21941733-0b9f-4eac-a32e-0c6c0288d9cd" xmlns:ns3="1b34e9f9-cb57-47d8-8957-0fd8a0c65213" targetNamespace="http://schemas.microsoft.com/office/2006/metadata/properties" ma:root="true" ma:fieldsID="c55a808c154e4d5dc2c663606e5a4bfc" ns2:_="" ns3:_="">
    <xsd:import namespace="21941733-0b9f-4eac-a32e-0c6c0288d9cd"/>
    <xsd:import namespace="1b34e9f9-cb57-47d8-8957-0fd8a0c6521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941733-0b9f-4eac-a32e-0c6c0288d9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94cc3ae-357c-4eb4-84e8-520ab3b4f5d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34e9f9-cb57-47d8-8957-0fd8a0c6521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247b79c-ca99-4b05-b946-4f6d17425dff}" ma:internalName="TaxCatchAll" ma:showField="CatchAllData" ma:web="1b34e9f9-cb57-47d8-8957-0fd8a0c652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BC1E65-C589-437B-9CD9-5D1A3F6E2491}">
  <ds:schemaRefs>
    <ds:schemaRef ds:uri="93fe4140-6c81-44c3-915e-d54af5ae8bfa"/>
    <ds:schemaRef ds:uri="c90dd6b3-f1a0-4014-8c13-36955c24a10e"/>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ED14356-BFF1-4F57-916A-D58999EF6A58}">
  <ds:schemaRefs>
    <ds:schemaRef ds:uri="http://schemas.microsoft.com/sharepoint/v3/contenttype/forms"/>
  </ds:schemaRefs>
</ds:datastoreItem>
</file>

<file path=customXml/itemProps3.xml><?xml version="1.0" encoding="utf-8"?>
<ds:datastoreItem xmlns:ds="http://schemas.openxmlformats.org/officeDocument/2006/customXml" ds:itemID="{82129E2F-B870-4251-8E6D-DA2D534431E3}"/>
</file>

<file path=docProps/app.xml><?xml version="1.0" encoding="utf-8"?>
<Properties xmlns="http://schemas.openxmlformats.org/officeDocument/2006/extended-properties" xmlns:vt="http://schemas.openxmlformats.org/officeDocument/2006/docPropsVTypes">
  <Template/>
  <TotalTime>741</TotalTime>
  <Words>2569</Words>
  <Application>Microsoft Office PowerPoint</Application>
  <PresentationFormat>Widescreen</PresentationFormat>
  <Paragraphs>224</Paragraphs>
  <Slides>16</Slides>
  <Notes>15</Notes>
  <HiddenSlides>0</HiddenSlides>
  <MMClips>0</MMClips>
  <ScaleCrop>false</ScaleCrop>
  <HeadingPairs>
    <vt:vector size="8" baseType="variant">
      <vt:variant>
        <vt:lpstr>Fonts Used</vt:lpstr>
      </vt:variant>
      <vt:variant>
        <vt:i4>16</vt:i4>
      </vt:variant>
      <vt:variant>
        <vt:lpstr>Theme</vt:lpstr>
      </vt:variant>
      <vt:variant>
        <vt:i4>3</vt:i4>
      </vt:variant>
      <vt:variant>
        <vt:lpstr>Embedded OLE Servers</vt:lpstr>
      </vt:variant>
      <vt:variant>
        <vt:i4>1</vt:i4>
      </vt:variant>
      <vt:variant>
        <vt:lpstr>Slide Titles</vt:lpstr>
      </vt:variant>
      <vt:variant>
        <vt:i4>16</vt:i4>
      </vt:variant>
    </vt:vector>
  </HeadingPairs>
  <TitlesOfParts>
    <vt:vector size="36" baseType="lpstr">
      <vt:lpstr>ADLaM Display</vt:lpstr>
      <vt:lpstr>Arial</vt:lpstr>
      <vt:lpstr>Calibri</vt:lpstr>
      <vt:lpstr>Century Gothic</vt:lpstr>
      <vt:lpstr>Courier New</vt:lpstr>
      <vt:lpstr>Franklin Gothic Book</vt:lpstr>
      <vt:lpstr>Gotham-Bold</vt:lpstr>
      <vt:lpstr>Gotham-Book</vt:lpstr>
      <vt:lpstr>Gotham-Medium</vt:lpstr>
      <vt:lpstr>Helvetica</vt:lpstr>
      <vt:lpstr>Open Sans</vt:lpstr>
      <vt:lpstr>Segoe UI</vt:lpstr>
      <vt:lpstr>Source Sans Pro</vt:lpstr>
      <vt:lpstr>Times New Roman</vt:lpstr>
      <vt:lpstr>Trebuchet MS</vt:lpstr>
      <vt:lpstr>Wingdings</vt:lpstr>
      <vt:lpstr>Office Theme</vt:lpstr>
      <vt:lpstr>Simple Light</vt:lpstr>
      <vt:lpstr>Fifth Third Commercial Template</vt:lpstr>
      <vt:lpstr>think-cell Slide</vt:lpstr>
      <vt:lpstr>PowerPoint Presentation</vt:lpstr>
      <vt:lpstr>Financial Health is Embedded in OCC Mission and Strategic Plan</vt:lpstr>
      <vt:lpstr>June 2024 Releases on Financial Health Measurement</vt:lpstr>
      <vt:lpstr>How We Got Here</vt:lpstr>
      <vt:lpstr>PowerPoint Presentation</vt:lpstr>
      <vt:lpstr>PowerPoint Presentation</vt:lpstr>
      <vt:lpstr>Examples in Practice</vt:lpstr>
      <vt:lpstr>PowerPoint Presentation</vt:lpstr>
      <vt:lpstr>Contact Information</vt:lpstr>
      <vt:lpstr>Mission:  Change Machine builds financial security through people-powered technology.   Vision:   An equitable economy in which we all thrive.</vt:lpstr>
      <vt:lpstr>Our Financial Security Outcomes Framework</vt:lpstr>
      <vt:lpstr>Demonstrated Impact</vt:lpstr>
      <vt:lpstr>Who We Are</vt:lpstr>
      <vt:lpstr>How LISC Works</vt:lpstr>
      <vt:lpstr>Panelist Introduction</vt:lpstr>
      <vt:lpstr>Top performing regional bank with local scale and national reach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Bilenkina, Svetlana</dc:creator>
  <cp:lastModifiedBy>PolancoBoyd, Norma</cp:lastModifiedBy>
  <cp:revision>76</cp:revision>
  <dcterms:created xsi:type="dcterms:W3CDTF">2022-11-08T14:02:11Z</dcterms:created>
  <dcterms:modified xsi:type="dcterms:W3CDTF">2025-06-17T15:33:01Z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DOCS AutoSave">
    <vt:lpwstr/>
  </property>
  <property fmtid="{D5CDD505-2E9C-101B-9397-08002B2CF9AE}" pid="3" name="ContentTypeId">
    <vt:lpwstr>0x0101000C4B0315F93692478189A9EEC3708595</vt:lpwstr>
  </property>
  <property fmtid="{D5CDD505-2E9C-101B-9397-08002B2CF9AE}" pid="4" name="MediaServiceImageTags">
    <vt:lpwstr/>
  </property>
</Properties>
</file>