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2" r:id="rId4"/>
    <p:sldMasterId id="2147483726" r:id="rId5"/>
    <p:sldMasterId id="2147483740" r:id="rId6"/>
    <p:sldMasterId id="2147483754" r:id="rId7"/>
  </p:sldMasterIdLst>
  <p:notesMasterIdLst>
    <p:notesMasterId r:id="rId68"/>
  </p:notesMasterIdLst>
  <p:handoutMasterIdLst>
    <p:handoutMasterId r:id="rId69"/>
  </p:handoutMasterIdLst>
  <p:sldIdLst>
    <p:sldId id="379" r:id="rId8"/>
    <p:sldId id="288" r:id="rId9"/>
    <p:sldId id="411" r:id="rId10"/>
    <p:sldId id="412" r:id="rId11"/>
    <p:sldId id="413" r:id="rId12"/>
    <p:sldId id="414" r:id="rId13"/>
    <p:sldId id="256" r:id="rId14"/>
    <p:sldId id="415" r:id="rId15"/>
    <p:sldId id="258" r:id="rId16"/>
    <p:sldId id="259" r:id="rId17"/>
    <p:sldId id="260" r:id="rId18"/>
    <p:sldId id="261" r:id="rId19"/>
    <p:sldId id="262" r:id="rId20"/>
    <p:sldId id="263" r:id="rId21"/>
    <p:sldId id="264" r:id="rId22"/>
    <p:sldId id="416" r:id="rId23"/>
    <p:sldId id="266" r:id="rId24"/>
    <p:sldId id="267" r:id="rId25"/>
    <p:sldId id="268" r:id="rId26"/>
    <p:sldId id="269" r:id="rId27"/>
    <p:sldId id="270" r:id="rId28"/>
    <p:sldId id="272" r:id="rId29"/>
    <p:sldId id="274" r:id="rId30"/>
    <p:sldId id="275" r:id="rId31"/>
    <p:sldId id="276" r:id="rId32"/>
    <p:sldId id="277" r:id="rId33"/>
    <p:sldId id="278" r:id="rId34"/>
    <p:sldId id="279" r:id="rId35"/>
    <p:sldId id="280" r:id="rId36"/>
    <p:sldId id="281" r:id="rId37"/>
    <p:sldId id="282" r:id="rId38"/>
    <p:sldId id="283" r:id="rId39"/>
    <p:sldId id="284" r:id="rId40"/>
    <p:sldId id="285" r:id="rId41"/>
    <p:sldId id="286" r:id="rId42"/>
    <p:sldId id="287" r:id="rId43"/>
    <p:sldId id="417" r:id="rId44"/>
    <p:sldId id="410" r:id="rId45"/>
    <p:sldId id="408" r:id="rId46"/>
    <p:sldId id="391" r:id="rId47"/>
    <p:sldId id="407" r:id="rId48"/>
    <p:sldId id="406" r:id="rId49"/>
    <p:sldId id="398" r:id="rId50"/>
    <p:sldId id="257" r:id="rId51"/>
    <p:sldId id="320" r:id="rId52"/>
    <p:sldId id="317" r:id="rId53"/>
    <p:sldId id="335" r:id="rId54"/>
    <p:sldId id="347" r:id="rId55"/>
    <p:sldId id="334" r:id="rId56"/>
    <p:sldId id="333" r:id="rId57"/>
    <p:sldId id="340" r:id="rId58"/>
    <p:sldId id="355" r:id="rId59"/>
    <p:sldId id="336" r:id="rId60"/>
    <p:sldId id="356" r:id="rId61"/>
    <p:sldId id="358" r:id="rId62"/>
    <p:sldId id="265" r:id="rId63"/>
    <p:sldId id="343" r:id="rId64"/>
    <p:sldId id="360" r:id="rId65"/>
    <p:sldId id="359" r:id="rId66"/>
    <p:sldId id="296"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057700-0296-364A-8929-EC7A2F74DDF4}" v="3" dt="2025-06-18T23:16:08.720"/>
    <p1510:client id="{E59B0FEA-1DB1-4CDB-8949-399C3A5C933A}" v="1" dt="2025-06-18T21:19:41.805"/>
  </p1510:revLst>
</p1510:revInfo>
</file>

<file path=ppt/tableStyles.xml><?xml version="1.0" encoding="utf-8"?>
<a:tblStyleLst xmlns:a="http://schemas.openxmlformats.org/drawingml/2006/main" def="{8A107856-5554-42FB-B03E-39F5DBC370B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notesMaster" Target="notesMasters/notesMaster1.xml"/><Relationship Id="rId16" Type="http://schemas.openxmlformats.org/officeDocument/2006/relationships/slide" Target="slides/slide9.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handoutMaster" Target="handoutMasters/handoutMaster1.xml"/><Relationship Id="rId77" Type="http://schemas.microsoft.com/office/2018/10/relationships/authors" Target="author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commentAuthors" Target="commentAuthors.xml"/><Relationship Id="rId7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microsoft.com/office/2015/10/relationships/revisionInfo" Target="revisionInfo.xml"/><Relationship Id="rId7" Type="http://schemas.openxmlformats.org/officeDocument/2006/relationships/slideMaster" Target="slideMasters/slideMaster4.xml"/><Relationship Id="rId71"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ijm, Heidi M" userId="fa1fe85b-47c1-42f8-a0c9-56b6aa426493" providerId="ADAL" clId="{50057700-0296-364A-8929-EC7A2F74DDF4}"/>
    <pc:docChg chg="custSel delSld modSld">
      <pc:chgData name="Reijm, Heidi M" userId="fa1fe85b-47c1-42f8-a0c9-56b6aa426493" providerId="ADAL" clId="{50057700-0296-364A-8929-EC7A2F74DDF4}" dt="2025-06-18T23:16:08.720" v="2" actId="2696"/>
      <pc:docMkLst>
        <pc:docMk/>
      </pc:docMkLst>
      <pc:sldChg chg="delSp del">
        <pc:chgData name="Reijm, Heidi M" userId="fa1fe85b-47c1-42f8-a0c9-56b6aa426493" providerId="ADAL" clId="{50057700-0296-364A-8929-EC7A2F74DDF4}" dt="2025-06-18T23:15:37.567" v="1" actId="2696"/>
        <pc:sldMkLst>
          <pc:docMk/>
          <pc:sldMk cId="0" sldId="271"/>
        </pc:sldMkLst>
        <pc:spChg chg="del">
          <ac:chgData name="Reijm, Heidi M" userId="fa1fe85b-47c1-42f8-a0c9-56b6aa426493" providerId="ADAL" clId="{50057700-0296-364A-8929-EC7A2F74DDF4}" dt="2025-06-18T23:15:25.673" v="0" actId="478"/>
          <ac:spMkLst>
            <pc:docMk/>
            <pc:sldMk cId="0" sldId="271"/>
            <ac:spMk id="541" creationId="{00000000-0000-0000-0000-000000000000}"/>
          </ac:spMkLst>
        </pc:spChg>
      </pc:sldChg>
      <pc:sldChg chg="del">
        <pc:chgData name="Reijm, Heidi M" userId="fa1fe85b-47c1-42f8-a0c9-56b6aa426493" providerId="ADAL" clId="{50057700-0296-364A-8929-EC7A2F74DDF4}" dt="2025-06-18T23:16:08.720" v="2" actId="2696"/>
        <pc:sldMkLst>
          <pc:docMk/>
          <pc:sldMk cId="0" sldId="273"/>
        </pc:sldMkLst>
      </pc:sldChg>
    </pc:docChg>
  </pc:docChgLst>
  <pc:docChgLst>
    <pc:chgData name="Reijm, Heidi M" userId="fa1fe85b-47c1-42f8-a0c9-56b6aa426493" providerId="ADAL" clId="{E59B0FEA-1DB1-4CDB-8949-399C3A5C933A}"/>
    <pc:docChg chg="undo redo custSel addSld delSld modSld delMainMaster">
      <pc:chgData name="Reijm, Heidi M" userId="fa1fe85b-47c1-42f8-a0c9-56b6aa426493" providerId="ADAL" clId="{E59B0FEA-1DB1-4CDB-8949-399C3A5C933A}" dt="2025-06-16T00:43:07.031" v="803"/>
      <pc:docMkLst>
        <pc:docMk/>
      </pc:docMkLst>
      <pc:sldChg chg="add del">
        <pc:chgData name="Reijm, Heidi M" userId="fa1fe85b-47c1-42f8-a0c9-56b6aa426493" providerId="ADAL" clId="{E59B0FEA-1DB1-4CDB-8949-399C3A5C933A}" dt="2025-06-16T00:08:02.400" v="724"/>
        <pc:sldMkLst>
          <pc:docMk/>
          <pc:sldMk cId="2834590357" sldId="257"/>
        </pc:sldMkLst>
      </pc:sldChg>
      <pc:sldChg chg="addSp delSp add del setBg delDesignElem">
        <pc:chgData name="Reijm, Heidi M" userId="fa1fe85b-47c1-42f8-a0c9-56b6aa426493" providerId="ADAL" clId="{E59B0FEA-1DB1-4CDB-8949-399C3A5C933A}" dt="2025-06-16T00:08:02.400" v="724"/>
        <pc:sldMkLst>
          <pc:docMk/>
          <pc:sldMk cId="2500718388" sldId="265"/>
        </pc:sldMkLst>
        <pc:spChg chg="add del">
          <ac:chgData name="Reijm, Heidi M" userId="fa1fe85b-47c1-42f8-a0c9-56b6aa426493" providerId="ADAL" clId="{E59B0FEA-1DB1-4CDB-8949-399C3A5C933A}" dt="2025-06-16T00:08:02.336" v="723"/>
          <ac:spMkLst>
            <pc:docMk/>
            <pc:sldMk cId="2500718388" sldId="265"/>
            <ac:spMk id="27" creationId="{A9F529C3-C941-49FD-8C67-82F134F64BDB}"/>
          </ac:spMkLst>
        </pc:spChg>
        <pc:spChg chg="add del">
          <ac:chgData name="Reijm, Heidi M" userId="fa1fe85b-47c1-42f8-a0c9-56b6aa426493" providerId="ADAL" clId="{E59B0FEA-1DB1-4CDB-8949-399C3A5C933A}" dt="2025-06-16T00:08:02.336" v="723"/>
          <ac:spMkLst>
            <pc:docMk/>
            <pc:sldMk cId="2500718388" sldId="265"/>
            <ac:spMk id="29" creationId="{20586029-32A0-47E5-9AEC-AE3ABA6B94D0}"/>
          </ac:spMkLst>
        </pc:spChg>
        <pc:cxnChg chg="add del">
          <ac:chgData name="Reijm, Heidi M" userId="fa1fe85b-47c1-42f8-a0c9-56b6aa426493" providerId="ADAL" clId="{E59B0FEA-1DB1-4CDB-8949-399C3A5C933A}" dt="2025-06-16T00:08:02.336" v="723"/>
          <ac:cxnSpMkLst>
            <pc:docMk/>
            <pc:sldMk cId="2500718388" sldId="265"/>
            <ac:cxnSpMk id="31" creationId="{8C730EAB-A532-4295-A302-FB4B90DB9F5E}"/>
          </ac:cxnSpMkLst>
        </pc:cxnChg>
      </pc:sldChg>
      <pc:sldChg chg="addSp delSp add del setBg delDesignElem">
        <pc:chgData name="Reijm, Heidi M" userId="fa1fe85b-47c1-42f8-a0c9-56b6aa426493" providerId="ADAL" clId="{E59B0FEA-1DB1-4CDB-8949-399C3A5C933A}" dt="2025-06-16T00:08:02.400" v="724"/>
        <pc:sldMkLst>
          <pc:docMk/>
          <pc:sldMk cId="1443446796" sldId="296"/>
        </pc:sldMkLst>
        <pc:spChg chg="add del">
          <ac:chgData name="Reijm, Heidi M" userId="fa1fe85b-47c1-42f8-a0c9-56b6aa426493" providerId="ADAL" clId="{E59B0FEA-1DB1-4CDB-8949-399C3A5C933A}" dt="2025-06-16T00:08:02.336" v="723"/>
          <ac:spMkLst>
            <pc:docMk/>
            <pc:sldMk cId="1443446796" sldId="296"/>
            <ac:spMk id="47" creationId="{8D0D6D3E-D7F9-4591-9CA9-DDF4DB1F73DA}"/>
          </ac:spMkLst>
        </pc:spChg>
        <pc:spChg chg="add del">
          <ac:chgData name="Reijm, Heidi M" userId="fa1fe85b-47c1-42f8-a0c9-56b6aa426493" providerId="ADAL" clId="{E59B0FEA-1DB1-4CDB-8949-399C3A5C933A}" dt="2025-06-16T00:08:02.336" v="723"/>
          <ac:spMkLst>
            <pc:docMk/>
            <pc:sldMk cId="1443446796" sldId="296"/>
            <ac:spMk id="48" creationId="{C4C9F2B0-1044-46EB-8AEB-C3BFFDE6C2CC}"/>
          </ac:spMkLst>
        </pc:spChg>
        <pc:spChg chg="add del">
          <ac:chgData name="Reijm, Heidi M" userId="fa1fe85b-47c1-42f8-a0c9-56b6aa426493" providerId="ADAL" clId="{E59B0FEA-1DB1-4CDB-8949-399C3A5C933A}" dt="2025-06-16T00:08:02.336" v="723"/>
          <ac:spMkLst>
            <pc:docMk/>
            <pc:sldMk cId="1443446796" sldId="296"/>
            <ac:spMk id="49" creationId="{D28B54C3-B57B-472A-B96E-1FCB67093DC2}"/>
          </ac:spMkLst>
        </pc:spChg>
        <pc:spChg chg="add del">
          <ac:chgData name="Reijm, Heidi M" userId="fa1fe85b-47c1-42f8-a0c9-56b6aa426493" providerId="ADAL" clId="{E59B0FEA-1DB1-4CDB-8949-399C3A5C933A}" dt="2025-06-16T00:08:02.336" v="723"/>
          <ac:spMkLst>
            <pc:docMk/>
            <pc:sldMk cId="1443446796" sldId="296"/>
            <ac:spMk id="50" creationId="{7DB3C429-F8DA-49B9-AF84-21996FCF78B5}"/>
          </ac:spMkLst>
        </pc:spChg>
      </pc:sldChg>
      <pc:sldChg chg="addSp delSp add del setBg delDesignElem">
        <pc:chgData name="Reijm, Heidi M" userId="fa1fe85b-47c1-42f8-a0c9-56b6aa426493" providerId="ADAL" clId="{E59B0FEA-1DB1-4CDB-8949-399C3A5C933A}" dt="2025-06-16T00:08:02.400" v="724"/>
        <pc:sldMkLst>
          <pc:docMk/>
          <pc:sldMk cId="1807586862" sldId="317"/>
        </pc:sldMkLst>
        <pc:spChg chg="add del">
          <ac:chgData name="Reijm, Heidi M" userId="fa1fe85b-47c1-42f8-a0c9-56b6aa426493" providerId="ADAL" clId="{E59B0FEA-1DB1-4CDB-8949-399C3A5C933A}" dt="2025-06-16T00:08:02.336" v="723"/>
          <ac:spMkLst>
            <pc:docMk/>
            <pc:sldMk cId="1807586862" sldId="317"/>
            <ac:spMk id="30" creationId="{B50AB553-2A96-4A92-96F2-93548E096954}"/>
          </ac:spMkLst>
        </pc:spChg>
      </pc:sldChg>
      <pc:sldChg chg="addSp delSp add del setBg delDesignElem">
        <pc:chgData name="Reijm, Heidi M" userId="fa1fe85b-47c1-42f8-a0c9-56b6aa426493" providerId="ADAL" clId="{E59B0FEA-1DB1-4CDB-8949-399C3A5C933A}" dt="2025-06-16T00:08:02.400" v="724"/>
        <pc:sldMkLst>
          <pc:docMk/>
          <pc:sldMk cId="1846197651" sldId="320"/>
        </pc:sldMkLst>
        <pc:spChg chg="add del">
          <ac:chgData name="Reijm, Heidi M" userId="fa1fe85b-47c1-42f8-a0c9-56b6aa426493" providerId="ADAL" clId="{E59B0FEA-1DB1-4CDB-8949-399C3A5C933A}" dt="2025-06-16T00:08:02.336" v="723"/>
          <ac:spMkLst>
            <pc:docMk/>
            <pc:sldMk cId="1846197651" sldId="320"/>
            <ac:spMk id="20" creationId="{7B831B6F-405A-4B47-B9BB-5CA88F285844}"/>
          </ac:spMkLst>
        </pc:spChg>
        <pc:spChg chg="add del">
          <ac:chgData name="Reijm, Heidi M" userId="fa1fe85b-47c1-42f8-a0c9-56b6aa426493" providerId="ADAL" clId="{E59B0FEA-1DB1-4CDB-8949-399C3A5C933A}" dt="2025-06-16T00:08:02.336" v="723"/>
          <ac:spMkLst>
            <pc:docMk/>
            <pc:sldMk cId="1846197651" sldId="320"/>
            <ac:spMk id="22" creationId="{953EE71A-6488-4203-A7C4-77102FD0DCCA}"/>
          </ac:spMkLst>
        </pc:spChg>
      </pc:sldChg>
      <pc:sldChg chg="addSp delSp modSp add del mod setBg delDesignElem">
        <pc:chgData name="Reijm, Heidi M" userId="fa1fe85b-47c1-42f8-a0c9-56b6aa426493" providerId="ADAL" clId="{E59B0FEA-1DB1-4CDB-8949-399C3A5C933A}" dt="2025-06-16T00:08:02.400" v="724"/>
        <pc:sldMkLst>
          <pc:docMk/>
          <pc:sldMk cId="916720748" sldId="333"/>
        </pc:sldMkLst>
        <pc:spChg chg="mod">
          <ac:chgData name="Reijm, Heidi M" userId="fa1fe85b-47c1-42f8-a0c9-56b6aa426493" providerId="ADAL" clId="{E59B0FEA-1DB1-4CDB-8949-399C3A5C933A}" dt="2025-06-16T00:08:02.336" v="723"/>
          <ac:spMkLst>
            <pc:docMk/>
            <pc:sldMk cId="916720748" sldId="333"/>
            <ac:spMk id="4" creationId="{F616B5C3-21F5-42DA-9950-086A803872C8}"/>
          </ac:spMkLst>
        </pc:spChg>
        <pc:spChg chg="add del">
          <ac:chgData name="Reijm, Heidi M" userId="fa1fe85b-47c1-42f8-a0c9-56b6aa426493" providerId="ADAL" clId="{E59B0FEA-1DB1-4CDB-8949-399C3A5C933A}" dt="2025-06-16T00:08:02.336" v="723"/>
          <ac:spMkLst>
            <pc:docMk/>
            <pc:sldMk cId="916720748" sldId="333"/>
            <ac:spMk id="36" creationId="{45D37F4E-DDB4-456B-97E0-9937730A039F}"/>
          </ac:spMkLst>
        </pc:spChg>
        <pc:spChg chg="add del">
          <ac:chgData name="Reijm, Heidi M" userId="fa1fe85b-47c1-42f8-a0c9-56b6aa426493" providerId="ADAL" clId="{E59B0FEA-1DB1-4CDB-8949-399C3A5C933A}" dt="2025-06-16T00:08:02.336" v="723"/>
          <ac:spMkLst>
            <pc:docMk/>
            <pc:sldMk cId="916720748" sldId="333"/>
            <ac:spMk id="37" creationId="{B2DD41CD-8F47-4F56-AD12-4E2FF7696987}"/>
          </ac:spMkLst>
        </pc:spChg>
      </pc:sldChg>
      <pc:sldChg chg="addSp delSp add del setBg delDesignElem">
        <pc:chgData name="Reijm, Heidi M" userId="fa1fe85b-47c1-42f8-a0c9-56b6aa426493" providerId="ADAL" clId="{E59B0FEA-1DB1-4CDB-8949-399C3A5C933A}" dt="2025-06-16T00:08:02.400" v="724"/>
        <pc:sldMkLst>
          <pc:docMk/>
          <pc:sldMk cId="2198654806" sldId="334"/>
        </pc:sldMkLst>
        <pc:spChg chg="add del">
          <ac:chgData name="Reijm, Heidi M" userId="fa1fe85b-47c1-42f8-a0c9-56b6aa426493" providerId="ADAL" clId="{E59B0FEA-1DB1-4CDB-8949-399C3A5C933A}" dt="2025-06-16T00:08:02.336" v="723"/>
          <ac:spMkLst>
            <pc:docMk/>
            <pc:sldMk cId="2198654806" sldId="334"/>
            <ac:spMk id="51" creationId="{1EADCAF8-8823-4E89-8612-21029831A4B2}"/>
          </ac:spMkLst>
        </pc:spChg>
        <pc:spChg chg="add del">
          <ac:chgData name="Reijm, Heidi M" userId="fa1fe85b-47c1-42f8-a0c9-56b6aa426493" providerId="ADAL" clId="{E59B0FEA-1DB1-4CDB-8949-399C3A5C933A}" dt="2025-06-16T00:08:02.336" v="723"/>
          <ac:spMkLst>
            <pc:docMk/>
            <pc:sldMk cId="2198654806" sldId="334"/>
            <ac:spMk id="53" creationId="{28CA07B2-0819-4B62-9425-7A52BBDD7070}"/>
          </ac:spMkLst>
        </pc:spChg>
        <pc:grpChg chg="add del">
          <ac:chgData name="Reijm, Heidi M" userId="fa1fe85b-47c1-42f8-a0c9-56b6aa426493" providerId="ADAL" clId="{E59B0FEA-1DB1-4CDB-8949-399C3A5C933A}" dt="2025-06-16T00:08:02.336" v="723"/>
          <ac:grpSpMkLst>
            <pc:docMk/>
            <pc:sldMk cId="2198654806" sldId="334"/>
            <ac:grpSpMk id="55" creationId="{DA02BEE4-A5D4-40AF-882D-49D34B086FFF}"/>
          </ac:grpSpMkLst>
        </pc:grpChg>
      </pc:sldChg>
      <pc:sldChg chg="add del setBg">
        <pc:chgData name="Reijm, Heidi M" userId="fa1fe85b-47c1-42f8-a0c9-56b6aa426493" providerId="ADAL" clId="{E59B0FEA-1DB1-4CDB-8949-399C3A5C933A}" dt="2025-06-16T00:08:02.400" v="724"/>
        <pc:sldMkLst>
          <pc:docMk/>
          <pc:sldMk cId="2994506735" sldId="335"/>
        </pc:sldMkLst>
      </pc:sldChg>
      <pc:sldChg chg="add del setBg">
        <pc:chgData name="Reijm, Heidi M" userId="fa1fe85b-47c1-42f8-a0c9-56b6aa426493" providerId="ADAL" clId="{E59B0FEA-1DB1-4CDB-8949-399C3A5C933A}" dt="2025-06-16T00:08:02.400" v="724"/>
        <pc:sldMkLst>
          <pc:docMk/>
          <pc:sldMk cId="1087817966" sldId="336"/>
        </pc:sldMkLst>
      </pc:sldChg>
      <pc:sldChg chg="addSp delSp add del setBg delDesignElem">
        <pc:chgData name="Reijm, Heidi M" userId="fa1fe85b-47c1-42f8-a0c9-56b6aa426493" providerId="ADAL" clId="{E59B0FEA-1DB1-4CDB-8949-399C3A5C933A}" dt="2025-06-16T00:08:02.400" v="724"/>
        <pc:sldMkLst>
          <pc:docMk/>
          <pc:sldMk cId="3166236984" sldId="340"/>
        </pc:sldMkLst>
        <pc:spChg chg="add del">
          <ac:chgData name="Reijm, Heidi M" userId="fa1fe85b-47c1-42f8-a0c9-56b6aa426493" providerId="ADAL" clId="{E59B0FEA-1DB1-4CDB-8949-399C3A5C933A}" dt="2025-06-16T00:08:02.336" v="723"/>
          <ac:spMkLst>
            <pc:docMk/>
            <pc:sldMk cId="3166236984" sldId="340"/>
            <ac:spMk id="67" creationId="{787F4F1C-8D3D-4EC1-B72D-A0470A5A08B8}"/>
          </ac:spMkLst>
        </pc:spChg>
        <pc:grpChg chg="add del">
          <ac:chgData name="Reijm, Heidi M" userId="fa1fe85b-47c1-42f8-a0c9-56b6aa426493" providerId="ADAL" clId="{E59B0FEA-1DB1-4CDB-8949-399C3A5C933A}" dt="2025-06-16T00:08:02.336" v="723"/>
          <ac:grpSpMkLst>
            <pc:docMk/>
            <pc:sldMk cId="3166236984" sldId="340"/>
            <ac:grpSpMk id="69" creationId="{D1E3DD61-64DB-46AD-B249-E273CD86B051}"/>
          </ac:grpSpMkLst>
        </pc:grpChg>
      </pc:sldChg>
      <pc:sldChg chg="addSp delSp add del setBg delDesignElem">
        <pc:chgData name="Reijm, Heidi M" userId="fa1fe85b-47c1-42f8-a0c9-56b6aa426493" providerId="ADAL" clId="{E59B0FEA-1DB1-4CDB-8949-399C3A5C933A}" dt="2025-06-16T00:08:02.400" v="724"/>
        <pc:sldMkLst>
          <pc:docMk/>
          <pc:sldMk cId="1682750310" sldId="343"/>
        </pc:sldMkLst>
        <pc:spChg chg="add del">
          <ac:chgData name="Reijm, Heidi M" userId="fa1fe85b-47c1-42f8-a0c9-56b6aa426493" providerId="ADAL" clId="{E59B0FEA-1DB1-4CDB-8949-399C3A5C933A}" dt="2025-06-16T00:08:02.336" v="723"/>
          <ac:spMkLst>
            <pc:docMk/>
            <pc:sldMk cId="1682750310" sldId="343"/>
            <ac:spMk id="45" creationId="{36A1CAC3-A129-43F8-8881-63D3E319A7B5}"/>
          </ac:spMkLst>
        </pc:spChg>
        <pc:spChg chg="add del">
          <ac:chgData name="Reijm, Heidi M" userId="fa1fe85b-47c1-42f8-a0c9-56b6aa426493" providerId="ADAL" clId="{E59B0FEA-1DB1-4CDB-8949-399C3A5C933A}" dt="2025-06-16T00:08:02.336" v="723"/>
          <ac:spMkLst>
            <pc:docMk/>
            <pc:sldMk cId="1682750310" sldId="343"/>
            <ac:spMk id="47" creationId="{B5CCE41C-FBFB-44B8-BE25-7F555613C150}"/>
          </ac:spMkLst>
        </pc:spChg>
      </pc:sldChg>
      <pc:sldChg chg="addSp delSp add del setBg delDesignElem">
        <pc:chgData name="Reijm, Heidi M" userId="fa1fe85b-47c1-42f8-a0c9-56b6aa426493" providerId="ADAL" clId="{E59B0FEA-1DB1-4CDB-8949-399C3A5C933A}" dt="2025-06-16T00:08:02.400" v="724"/>
        <pc:sldMkLst>
          <pc:docMk/>
          <pc:sldMk cId="803462712" sldId="347"/>
        </pc:sldMkLst>
        <pc:spChg chg="add del">
          <ac:chgData name="Reijm, Heidi M" userId="fa1fe85b-47c1-42f8-a0c9-56b6aa426493" providerId="ADAL" clId="{E59B0FEA-1DB1-4CDB-8949-399C3A5C933A}" dt="2025-06-16T00:08:02.336" v="723"/>
          <ac:spMkLst>
            <pc:docMk/>
            <pc:sldMk cId="803462712" sldId="347"/>
            <ac:spMk id="51" creationId="{1EADCAF8-8823-4E89-8612-21029831A4B2}"/>
          </ac:spMkLst>
        </pc:spChg>
        <pc:spChg chg="add del">
          <ac:chgData name="Reijm, Heidi M" userId="fa1fe85b-47c1-42f8-a0c9-56b6aa426493" providerId="ADAL" clId="{E59B0FEA-1DB1-4CDB-8949-399C3A5C933A}" dt="2025-06-16T00:08:02.336" v="723"/>
          <ac:spMkLst>
            <pc:docMk/>
            <pc:sldMk cId="803462712" sldId="347"/>
            <ac:spMk id="53" creationId="{28CA07B2-0819-4B62-9425-7A52BBDD7070}"/>
          </ac:spMkLst>
        </pc:spChg>
        <pc:grpChg chg="add del">
          <ac:chgData name="Reijm, Heidi M" userId="fa1fe85b-47c1-42f8-a0c9-56b6aa426493" providerId="ADAL" clId="{E59B0FEA-1DB1-4CDB-8949-399C3A5C933A}" dt="2025-06-16T00:08:02.336" v="723"/>
          <ac:grpSpMkLst>
            <pc:docMk/>
            <pc:sldMk cId="803462712" sldId="347"/>
            <ac:grpSpMk id="55" creationId="{DA02BEE4-A5D4-40AF-882D-49D34B086FFF}"/>
          </ac:grpSpMkLst>
        </pc:grpChg>
      </pc:sldChg>
      <pc:sldChg chg="addSp delSp add del setBg delDesignElem">
        <pc:chgData name="Reijm, Heidi M" userId="fa1fe85b-47c1-42f8-a0c9-56b6aa426493" providerId="ADAL" clId="{E59B0FEA-1DB1-4CDB-8949-399C3A5C933A}" dt="2025-06-16T00:08:02.400" v="724"/>
        <pc:sldMkLst>
          <pc:docMk/>
          <pc:sldMk cId="1155086305" sldId="355"/>
        </pc:sldMkLst>
        <pc:spChg chg="add del">
          <ac:chgData name="Reijm, Heidi M" userId="fa1fe85b-47c1-42f8-a0c9-56b6aa426493" providerId="ADAL" clId="{E59B0FEA-1DB1-4CDB-8949-399C3A5C933A}" dt="2025-06-16T00:08:02.336" v="723"/>
          <ac:spMkLst>
            <pc:docMk/>
            <pc:sldMk cId="1155086305" sldId="355"/>
            <ac:spMk id="81" creationId="{B4916930-E76E-4100-9DCF-4981566A372A}"/>
          </ac:spMkLst>
        </pc:spChg>
      </pc:sldChg>
      <pc:sldChg chg="add del setBg">
        <pc:chgData name="Reijm, Heidi M" userId="fa1fe85b-47c1-42f8-a0c9-56b6aa426493" providerId="ADAL" clId="{E59B0FEA-1DB1-4CDB-8949-399C3A5C933A}" dt="2025-06-16T00:08:02.400" v="724"/>
        <pc:sldMkLst>
          <pc:docMk/>
          <pc:sldMk cId="3359908004" sldId="356"/>
        </pc:sldMkLst>
      </pc:sldChg>
      <pc:sldChg chg="addSp delSp modSp add del mod setBg delDesignElem">
        <pc:chgData name="Reijm, Heidi M" userId="fa1fe85b-47c1-42f8-a0c9-56b6aa426493" providerId="ADAL" clId="{E59B0FEA-1DB1-4CDB-8949-399C3A5C933A}" dt="2025-06-16T00:08:02.400" v="724"/>
        <pc:sldMkLst>
          <pc:docMk/>
          <pc:sldMk cId="4202674420" sldId="358"/>
        </pc:sldMkLst>
        <pc:spChg chg="mod">
          <ac:chgData name="Reijm, Heidi M" userId="fa1fe85b-47c1-42f8-a0c9-56b6aa426493" providerId="ADAL" clId="{E59B0FEA-1DB1-4CDB-8949-399C3A5C933A}" dt="2025-06-16T00:08:02.336" v="723"/>
          <ac:spMkLst>
            <pc:docMk/>
            <pc:sldMk cId="4202674420" sldId="358"/>
            <ac:spMk id="3" creationId="{DA64B6D3-87EE-CD8E-8E27-FFAF21FE7BF8}"/>
          </ac:spMkLst>
        </pc:spChg>
        <pc:spChg chg="add del">
          <ac:chgData name="Reijm, Heidi M" userId="fa1fe85b-47c1-42f8-a0c9-56b6aa426493" providerId="ADAL" clId="{E59B0FEA-1DB1-4CDB-8949-399C3A5C933A}" dt="2025-06-16T00:08:02.336" v="723"/>
          <ac:spMkLst>
            <pc:docMk/>
            <pc:sldMk cId="4202674420" sldId="358"/>
            <ac:spMk id="38" creationId="{C2554CA6-288E-4202-BC52-2E5A8F0C0AED}"/>
          </ac:spMkLst>
        </pc:spChg>
        <pc:spChg chg="add del">
          <ac:chgData name="Reijm, Heidi M" userId="fa1fe85b-47c1-42f8-a0c9-56b6aa426493" providerId="ADAL" clId="{E59B0FEA-1DB1-4CDB-8949-399C3A5C933A}" dt="2025-06-16T00:08:02.336" v="723"/>
          <ac:spMkLst>
            <pc:docMk/>
            <pc:sldMk cId="4202674420" sldId="358"/>
            <ac:spMk id="40" creationId="{B10BB131-AC8E-4A8E-A5D1-36260F720C3B}"/>
          </ac:spMkLst>
        </pc:spChg>
        <pc:spChg chg="add del">
          <ac:chgData name="Reijm, Heidi M" userId="fa1fe85b-47c1-42f8-a0c9-56b6aa426493" providerId="ADAL" clId="{E59B0FEA-1DB1-4CDB-8949-399C3A5C933A}" dt="2025-06-16T00:08:02.336" v="723"/>
          <ac:spMkLst>
            <pc:docMk/>
            <pc:sldMk cId="4202674420" sldId="358"/>
            <ac:spMk id="42" creationId="{5B7778FC-632E-4DCA-A7CB-0D7731CCF970}"/>
          </ac:spMkLst>
        </pc:spChg>
        <pc:spChg chg="add del">
          <ac:chgData name="Reijm, Heidi M" userId="fa1fe85b-47c1-42f8-a0c9-56b6aa426493" providerId="ADAL" clId="{E59B0FEA-1DB1-4CDB-8949-399C3A5C933A}" dt="2025-06-16T00:08:02.336" v="723"/>
          <ac:spMkLst>
            <pc:docMk/>
            <pc:sldMk cId="4202674420" sldId="358"/>
            <ac:spMk id="44" creationId="{FA23A907-97FB-4A8F-880A-DD77401C4296}"/>
          </ac:spMkLst>
        </pc:spChg>
      </pc:sldChg>
      <pc:sldChg chg="addSp delSp add del setBg delDesignElem">
        <pc:chgData name="Reijm, Heidi M" userId="fa1fe85b-47c1-42f8-a0c9-56b6aa426493" providerId="ADAL" clId="{E59B0FEA-1DB1-4CDB-8949-399C3A5C933A}" dt="2025-06-16T00:08:02.400" v="724"/>
        <pc:sldMkLst>
          <pc:docMk/>
          <pc:sldMk cId="1771815234" sldId="359"/>
        </pc:sldMkLst>
        <pc:spChg chg="add del">
          <ac:chgData name="Reijm, Heidi M" userId="fa1fe85b-47c1-42f8-a0c9-56b6aa426493" providerId="ADAL" clId="{E59B0FEA-1DB1-4CDB-8949-399C3A5C933A}" dt="2025-06-16T00:08:02.336" v="723"/>
          <ac:spMkLst>
            <pc:docMk/>
            <pc:sldMk cId="1771815234" sldId="359"/>
            <ac:spMk id="44" creationId="{42A4FC2C-047E-45A5-965D-8E1E3BF09BC6}"/>
          </ac:spMkLst>
        </pc:spChg>
      </pc:sldChg>
      <pc:sldChg chg="addSp delSp add del setBg delDesignElem">
        <pc:chgData name="Reijm, Heidi M" userId="fa1fe85b-47c1-42f8-a0c9-56b6aa426493" providerId="ADAL" clId="{E59B0FEA-1DB1-4CDB-8949-399C3A5C933A}" dt="2025-06-16T00:08:02.400" v="724"/>
        <pc:sldMkLst>
          <pc:docMk/>
          <pc:sldMk cId="1233341064" sldId="360"/>
        </pc:sldMkLst>
        <pc:spChg chg="add del">
          <ac:chgData name="Reijm, Heidi M" userId="fa1fe85b-47c1-42f8-a0c9-56b6aa426493" providerId="ADAL" clId="{E59B0FEA-1DB1-4CDB-8949-399C3A5C933A}" dt="2025-06-16T00:08:02.336" v="723"/>
          <ac:spMkLst>
            <pc:docMk/>
            <pc:sldMk cId="1233341064" sldId="360"/>
            <ac:spMk id="36" creationId="{AB8C311F-7253-4AED-9701-7FC0708C41C7}"/>
          </ac:spMkLst>
        </pc:spChg>
        <pc:spChg chg="add del">
          <ac:chgData name="Reijm, Heidi M" userId="fa1fe85b-47c1-42f8-a0c9-56b6aa426493" providerId="ADAL" clId="{E59B0FEA-1DB1-4CDB-8949-399C3A5C933A}" dt="2025-06-16T00:08:02.336" v="723"/>
          <ac:spMkLst>
            <pc:docMk/>
            <pc:sldMk cId="1233341064" sldId="360"/>
            <ac:spMk id="38" creationId="{E2384209-CB15-4CDF-9D31-C44FD9A3F20D}"/>
          </ac:spMkLst>
        </pc:spChg>
        <pc:spChg chg="add del">
          <ac:chgData name="Reijm, Heidi M" userId="fa1fe85b-47c1-42f8-a0c9-56b6aa426493" providerId="ADAL" clId="{E59B0FEA-1DB1-4CDB-8949-399C3A5C933A}" dt="2025-06-16T00:08:02.336" v="723"/>
          <ac:spMkLst>
            <pc:docMk/>
            <pc:sldMk cId="1233341064" sldId="360"/>
            <ac:spMk id="40" creationId="{2633B3B5-CC90-43F0-8714-D31D1F3F0209}"/>
          </ac:spMkLst>
        </pc:spChg>
        <pc:spChg chg="add del">
          <ac:chgData name="Reijm, Heidi M" userId="fa1fe85b-47c1-42f8-a0c9-56b6aa426493" providerId="ADAL" clId="{E59B0FEA-1DB1-4CDB-8949-399C3A5C933A}" dt="2025-06-16T00:08:02.336" v="723"/>
          <ac:spMkLst>
            <pc:docMk/>
            <pc:sldMk cId="1233341064" sldId="360"/>
            <ac:spMk id="42" creationId="{A8D57A06-A426-446D-B02C-A2DC6B62E45E}"/>
          </ac:spMkLst>
        </pc:spChg>
      </pc:sldChg>
      <pc:sldChg chg="modSp mod">
        <pc:chgData name="Reijm, Heidi M" userId="fa1fe85b-47c1-42f8-a0c9-56b6aa426493" providerId="ADAL" clId="{E59B0FEA-1DB1-4CDB-8949-399C3A5C933A}" dt="2025-06-15T23:32:43.692" v="241" actId="20577"/>
        <pc:sldMkLst>
          <pc:docMk/>
          <pc:sldMk cId="1214609131" sldId="379"/>
        </pc:sldMkLst>
        <pc:spChg chg="mod">
          <ac:chgData name="Reijm, Heidi M" userId="fa1fe85b-47c1-42f8-a0c9-56b6aa426493" providerId="ADAL" clId="{E59B0FEA-1DB1-4CDB-8949-399C3A5C933A}" dt="2025-06-15T23:32:43.692" v="241" actId="20577"/>
          <ac:spMkLst>
            <pc:docMk/>
            <pc:sldMk cId="1214609131" sldId="379"/>
            <ac:spMk id="2" creationId="{83E8871E-EBE0-034F-B82C-07BF66A24F4D}"/>
          </ac:spMkLst>
        </pc:spChg>
      </pc:sldChg>
      <pc:sldChg chg="add">
        <pc:chgData name="Reijm, Heidi M" userId="fa1fe85b-47c1-42f8-a0c9-56b6aa426493" providerId="ADAL" clId="{E59B0FEA-1DB1-4CDB-8949-399C3A5C933A}" dt="2025-06-16T00:43:07.031" v="803"/>
        <pc:sldMkLst>
          <pc:docMk/>
          <pc:sldMk cId="2197073375" sldId="391"/>
        </pc:sldMkLst>
      </pc:sldChg>
      <pc:sldChg chg="add del">
        <pc:chgData name="Reijm, Heidi M" userId="fa1fe85b-47c1-42f8-a0c9-56b6aa426493" providerId="ADAL" clId="{E59B0FEA-1DB1-4CDB-8949-399C3A5C933A}" dt="2025-06-16T00:43:07.001" v="802"/>
        <pc:sldMkLst>
          <pc:docMk/>
          <pc:sldMk cId="2479898278" sldId="391"/>
        </pc:sldMkLst>
      </pc:sldChg>
      <pc:sldChg chg="del">
        <pc:chgData name="Reijm, Heidi M" userId="fa1fe85b-47c1-42f8-a0c9-56b6aa426493" providerId="ADAL" clId="{E59B0FEA-1DB1-4CDB-8949-399C3A5C933A}" dt="2025-06-16T00:42:54.959" v="800" actId="2696"/>
        <pc:sldMkLst>
          <pc:docMk/>
          <pc:sldMk cId="3200312026" sldId="391"/>
        </pc:sldMkLst>
      </pc:sldChg>
      <pc:sldChg chg="add del">
        <pc:chgData name="Reijm, Heidi M" userId="fa1fe85b-47c1-42f8-a0c9-56b6aa426493" providerId="ADAL" clId="{E59B0FEA-1DB1-4CDB-8949-399C3A5C933A}" dt="2025-06-16T00:43:07.001" v="802"/>
        <pc:sldMkLst>
          <pc:docMk/>
          <pc:sldMk cId="501309768" sldId="398"/>
        </pc:sldMkLst>
      </pc:sldChg>
      <pc:sldChg chg="add">
        <pc:chgData name="Reijm, Heidi M" userId="fa1fe85b-47c1-42f8-a0c9-56b6aa426493" providerId="ADAL" clId="{E59B0FEA-1DB1-4CDB-8949-399C3A5C933A}" dt="2025-06-16T00:43:07.031" v="803"/>
        <pc:sldMkLst>
          <pc:docMk/>
          <pc:sldMk cId="2640696616" sldId="398"/>
        </pc:sldMkLst>
      </pc:sldChg>
      <pc:sldChg chg="del">
        <pc:chgData name="Reijm, Heidi M" userId="fa1fe85b-47c1-42f8-a0c9-56b6aa426493" providerId="ADAL" clId="{E59B0FEA-1DB1-4CDB-8949-399C3A5C933A}" dt="2025-06-16T00:42:54.959" v="800" actId="2696"/>
        <pc:sldMkLst>
          <pc:docMk/>
          <pc:sldMk cId="4261132419" sldId="398"/>
        </pc:sldMkLst>
      </pc:sldChg>
      <pc:sldChg chg="del">
        <pc:chgData name="Reijm, Heidi M" userId="fa1fe85b-47c1-42f8-a0c9-56b6aa426493" providerId="ADAL" clId="{E59B0FEA-1DB1-4CDB-8949-399C3A5C933A}" dt="2025-06-16T00:42:54.959" v="800" actId="2696"/>
        <pc:sldMkLst>
          <pc:docMk/>
          <pc:sldMk cId="298364507" sldId="406"/>
        </pc:sldMkLst>
      </pc:sldChg>
      <pc:sldChg chg="add">
        <pc:chgData name="Reijm, Heidi M" userId="fa1fe85b-47c1-42f8-a0c9-56b6aa426493" providerId="ADAL" clId="{E59B0FEA-1DB1-4CDB-8949-399C3A5C933A}" dt="2025-06-16T00:43:07.031" v="803"/>
        <pc:sldMkLst>
          <pc:docMk/>
          <pc:sldMk cId="343860114" sldId="406"/>
        </pc:sldMkLst>
      </pc:sldChg>
      <pc:sldChg chg="add del">
        <pc:chgData name="Reijm, Heidi M" userId="fa1fe85b-47c1-42f8-a0c9-56b6aa426493" providerId="ADAL" clId="{E59B0FEA-1DB1-4CDB-8949-399C3A5C933A}" dt="2025-06-16T00:43:07.001" v="802"/>
        <pc:sldMkLst>
          <pc:docMk/>
          <pc:sldMk cId="3137556311" sldId="406"/>
        </pc:sldMkLst>
      </pc:sldChg>
      <pc:sldChg chg="add">
        <pc:chgData name="Reijm, Heidi M" userId="fa1fe85b-47c1-42f8-a0c9-56b6aa426493" providerId="ADAL" clId="{E59B0FEA-1DB1-4CDB-8949-399C3A5C933A}" dt="2025-06-16T00:43:07.031" v="803"/>
        <pc:sldMkLst>
          <pc:docMk/>
          <pc:sldMk cId="428777156" sldId="407"/>
        </pc:sldMkLst>
      </pc:sldChg>
      <pc:sldChg chg="add del">
        <pc:chgData name="Reijm, Heidi M" userId="fa1fe85b-47c1-42f8-a0c9-56b6aa426493" providerId="ADAL" clId="{E59B0FEA-1DB1-4CDB-8949-399C3A5C933A}" dt="2025-06-16T00:43:07.001" v="802"/>
        <pc:sldMkLst>
          <pc:docMk/>
          <pc:sldMk cId="2500384253" sldId="407"/>
        </pc:sldMkLst>
      </pc:sldChg>
      <pc:sldChg chg="del">
        <pc:chgData name="Reijm, Heidi M" userId="fa1fe85b-47c1-42f8-a0c9-56b6aa426493" providerId="ADAL" clId="{E59B0FEA-1DB1-4CDB-8949-399C3A5C933A}" dt="2025-06-16T00:42:54.959" v="800" actId="2696"/>
        <pc:sldMkLst>
          <pc:docMk/>
          <pc:sldMk cId="3088225330" sldId="407"/>
        </pc:sldMkLst>
      </pc:sldChg>
      <pc:sldChg chg="del">
        <pc:chgData name="Reijm, Heidi M" userId="fa1fe85b-47c1-42f8-a0c9-56b6aa426493" providerId="ADAL" clId="{E59B0FEA-1DB1-4CDB-8949-399C3A5C933A}" dt="2025-06-16T00:42:54.959" v="800" actId="2696"/>
        <pc:sldMkLst>
          <pc:docMk/>
          <pc:sldMk cId="888484295" sldId="408"/>
        </pc:sldMkLst>
      </pc:sldChg>
      <pc:sldChg chg="add">
        <pc:chgData name="Reijm, Heidi M" userId="fa1fe85b-47c1-42f8-a0c9-56b6aa426493" providerId="ADAL" clId="{E59B0FEA-1DB1-4CDB-8949-399C3A5C933A}" dt="2025-06-16T00:43:07.031" v="803"/>
        <pc:sldMkLst>
          <pc:docMk/>
          <pc:sldMk cId="955882665" sldId="408"/>
        </pc:sldMkLst>
      </pc:sldChg>
      <pc:sldChg chg="add del">
        <pc:chgData name="Reijm, Heidi M" userId="fa1fe85b-47c1-42f8-a0c9-56b6aa426493" providerId="ADAL" clId="{E59B0FEA-1DB1-4CDB-8949-399C3A5C933A}" dt="2025-06-16T00:43:07.001" v="802"/>
        <pc:sldMkLst>
          <pc:docMk/>
          <pc:sldMk cId="2864188016" sldId="408"/>
        </pc:sldMkLst>
      </pc:sldChg>
      <pc:sldChg chg="add del">
        <pc:chgData name="Reijm, Heidi M" userId="fa1fe85b-47c1-42f8-a0c9-56b6aa426493" providerId="ADAL" clId="{E59B0FEA-1DB1-4CDB-8949-399C3A5C933A}" dt="2025-06-16T00:43:07.001" v="802"/>
        <pc:sldMkLst>
          <pc:docMk/>
          <pc:sldMk cId="1392288113" sldId="410"/>
        </pc:sldMkLst>
      </pc:sldChg>
      <pc:sldChg chg="add">
        <pc:chgData name="Reijm, Heidi M" userId="fa1fe85b-47c1-42f8-a0c9-56b6aa426493" providerId="ADAL" clId="{E59B0FEA-1DB1-4CDB-8949-399C3A5C933A}" dt="2025-06-16T00:43:07.031" v="803"/>
        <pc:sldMkLst>
          <pc:docMk/>
          <pc:sldMk cId="3098171944" sldId="410"/>
        </pc:sldMkLst>
      </pc:sldChg>
      <pc:sldChg chg="del">
        <pc:chgData name="Reijm, Heidi M" userId="fa1fe85b-47c1-42f8-a0c9-56b6aa426493" providerId="ADAL" clId="{E59B0FEA-1DB1-4CDB-8949-399C3A5C933A}" dt="2025-06-16T00:42:54.959" v="800" actId="2696"/>
        <pc:sldMkLst>
          <pc:docMk/>
          <pc:sldMk cId="3390304222" sldId="410"/>
        </pc:sldMkLst>
      </pc:sldChg>
      <pc:sldChg chg="modSp mod">
        <pc:chgData name="Reijm, Heidi M" userId="fa1fe85b-47c1-42f8-a0c9-56b6aa426493" providerId="ADAL" clId="{E59B0FEA-1DB1-4CDB-8949-399C3A5C933A}" dt="2025-06-16T00:08:24.286" v="726" actId="20577"/>
        <pc:sldMkLst>
          <pc:docMk/>
          <pc:sldMk cId="3736754652" sldId="411"/>
        </pc:sldMkLst>
        <pc:spChg chg="mod">
          <ac:chgData name="Reijm, Heidi M" userId="fa1fe85b-47c1-42f8-a0c9-56b6aa426493" providerId="ADAL" clId="{E59B0FEA-1DB1-4CDB-8949-399C3A5C933A}" dt="2025-06-16T00:08:24.286" v="726" actId="20577"/>
          <ac:spMkLst>
            <pc:docMk/>
            <pc:sldMk cId="3736754652" sldId="411"/>
            <ac:spMk id="5" creationId="{EAD0B6B6-8A33-71A1-6B4A-B2CA198BA272}"/>
          </ac:spMkLst>
        </pc:spChg>
      </pc:sldChg>
      <pc:sldChg chg="addSp modSp new mod">
        <pc:chgData name="Reijm, Heidi M" userId="fa1fe85b-47c1-42f8-a0c9-56b6aa426493" providerId="ADAL" clId="{E59B0FEA-1DB1-4CDB-8949-399C3A5C933A}" dt="2025-06-15T23:36:51.909" v="705" actId="1076"/>
        <pc:sldMkLst>
          <pc:docMk/>
          <pc:sldMk cId="4190408033" sldId="412"/>
        </pc:sldMkLst>
        <pc:spChg chg="mod">
          <ac:chgData name="Reijm, Heidi M" userId="fa1fe85b-47c1-42f8-a0c9-56b6aa426493" providerId="ADAL" clId="{E59B0FEA-1DB1-4CDB-8949-399C3A5C933A}" dt="2025-06-15T23:30:51.589" v="18" actId="20577"/>
          <ac:spMkLst>
            <pc:docMk/>
            <pc:sldMk cId="4190408033" sldId="412"/>
            <ac:spMk id="2" creationId="{93996F4E-5686-2660-B024-025697851246}"/>
          </ac:spMkLst>
        </pc:spChg>
        <pc:spChg chg="add mod">
          <ac:chgData name="Reijm, Heidi M" userId="fa1fe85b-47c1-42f8-a0c9-56b6aa426493" providerId="ADAL" clId="{E59B0FEA-1DB1-4CDB-8949-399C3A5C933A}" dt="2025-06-15T23:36:51.909" v="705" actId="1076"/>
          <ac:spMkLst>
            <pc:docMk/>
            <pc:sldMk cId="4190408033" sldId="412"/>
            <ac:spMk id="3" creationId="{60E2DF81-43EF-9A71-2546-CAC01B59236E}"/>
          </ac:spMkLst>
        </pc:spChg>
      </pc:sldChg>
      <pc:sldChg chg="addSp delSp modSp new mod setBg">
        <pc:chgData name="Reijm, Heidi M" userId="fa1fe85b-47c1-42f8-a0c9-56b6aa426493" providerId="ADAL" clId="{E59B0FEA-1DB1-4CDB-8949-399C3A5C933A}" dt="2025-06-16T00:23:19.198" v="735" actId="1076"/>
        <pc:sldMkLst>
          <pc:docMk/>
          <pc:sldMk cId="3420931958" sldId="413"/>
        </pc:sldMkLst>
        <pc:spChg chg="mod ord">
          <ac:chgData name="Reijm, Heidi M" userId="fa1fe85b-47c1-42f8-a0c9-56b6aa426493" providerId="ADAL" clId="{E59B0FEA-1DB1-4CDB-8949-399C3A5C933A}" dt="2025-06-16T00:22:44.823" v="730" actId="26606"/>
          <ac:spMkLst>
            <pc:docMk/>
            <pc:sldMk cId="3420931958" sldId="413"/>
            <ac:spMk id="2" creationId="{493B821E-7B74-1F47-4BEC-E388ACD65619}"/>
          </ac:spMkLst>
        </pc:spChg>
        <pc:picChg chg="add mod">
          <ac:chgData name="Reijm, Heidi M" userId="fa1fe85b-47c1-42f8-a0c9-56b6aa426493" providerId="ADAL" clId="{E59B0FEA-1DB1-4CDB-8949-399C3A5C933A}" dt="2025-06-16T00:23:19.198" v="735" actId="1076"/>
          <ac:picMkLst>
            <pc:docMk/>
            <pc:sldMk cId="3420931958" sldId="413"/>
            <ac:picMk id="4" creationId="{2A0399FA-E914-10B6-1D80-8B5DB9F2000D}"/>
          </ac:picMkLst>
        </pc:picChg>
      </pc:sldChg>
      <pc:sldChg chg="addSp delSp modSp new mod setBg">
        <pc:chgData name="Reijm, Heidi M" userId="fa1fe85b-47c1-42f8-a0c9-56b6aa426493" providerId="ADAL" clId="{E59B0FEA-1DB1-4CDB-8949-399C3A5C933A}" dt="2025-06-16T00:41:44.860" v="799" actId="5793"/>
        <pc:sldMkLst>
          <pc:docMk/>
          <pc:sldMk cId="3965268785" sldId="414"/>
        </pc:sldMkLst>
        <pc:spChg chg="mod">
          <ac:chgData name="Reijm, Heidi M" userId="fa1fe85b-47c1-42f8-a0c9-56b6aa426493" providerId="ADAL" clId="{E59B0FEA-1DB1-4CDB-8949-399C3A5C933A}" dt="2025-06-16T00:41:42.750" v="798" actId="1076"/>
          <ac:spMkLst>
            <pc:docMk/>
            <pc:sldMk cId="3965268785" sldId="414"/>
            <ac:spMk id="2" creationId="{2FB27476-6024-4A49-E42B-96079AEF7034}"/>
          </ac:spMkLst>
        </pc:spChg>
        <pc:spChg chg="add mod ord">
          <ac:chgData name="Reijm, Heidi M" userId="fa1fe85b-47c1-42f8-a0c9-56b6aa426493" providerId="ADAL" clId="{E59B0FEA-1DB1-4CDB-8949-399C3A5C933A}" dt="2025-06-16T00:41:44.860" v="799" actId="5793"/>
          <ac:spMkLst>
            <pc:docMk/>
            <pc:sldMk cId="3965268785" sldId="414"/>
            <ac:spMk id="3" creationId="{42F45E05-959D-DD11-01F4-FCCC53D66CCF}"/>
          </ac:spMkLst>
        </pc:spChg>
        <pc:spChg chg="add">
          <ac:chgData name="Reijm, Heidi M" userId="fa1fe85b-47c1-42f8-a0c9-56b6aa426493" providerId="ADAL" clId="{E59B0FEA-1DB1-4CDB-8949-399C3A5C933A}" dt="2025-06-16T00:40:32.238" v="783" actId="26606"/>
          <ac:spMkLst>
            <pc:docMk/>
            <pc:sldMk cId="3965268785" sldId="414"/>
            <ac:spMk id="50" creationId="{9D25F302-27C5-414F-97F8-6EA0A6C028BA}"/>
          </ac:spMkLst>
        </pc:spChg>
        <pc:spChg chg="add">
          <ac:chgData name="Reijm, Heidi M" userId="fa1fe85b-47c1-42f8-a0c9-56b6aa426493" providerId="ADAL" clId="{E59B0FEA-1DB1-4CDB-8949-399C3A5C933A}" dt="2025-06-16T00:40:32.238" v="783" actId="26606"/>
          <ac:spMkLst>
            <pc:docMk/>
            <pc:sldMk cId="3965268785" sldId="414"/>
            <ac:spMk id="51" creationId="{830A36F8-48C2-4842-A87B-8CE8DF4E7FD2}"/>
          </ac:spMkLst>
        </pc:spChg>
        <pc:spChg chg="add">
          <ac:chgData name="Reijm, Heidi M" userId="fa1fe85b-47c1-42f8-a0c9-56b6aa426493" providerId="ADAL" clId="{E59B0FEA-1DB1-4CDB-8949-399C3A5C933A}" dt="2025-06-16T00:40:32.238" v="783" actId="26606"/>
          <ac:spMkLst>
            <pc:docMk/>
            <pc:sldMk cId="3965268785" sldId="414"/>
            <ac:spMk id="52" creationId="{8F451A30-466B-4996-9BA5-CD6ABCC6D558}"/>
          </ac:spMkLst>
        </pc:spChg>
        <pc:picChg chg="add mod">
          <ac:chgData name="Reijm, Heidi M" userId="fa1fe85b-47c1-42f8-a0c9-56b6aa426493" providerId="ADAL" clId="{E59B0FEA-1DB1-4CDB-8949-399C3A5C933A}" dt="2025-06-16T00:40:32.238" v="783" actId="26606"/>
          <ac:picMkLst>
            <pc:docMk/>
            <pc:sldMk cId="3965268785" sldId="414"/>
            <ac:picMk id="5" creationId="{82E293A5-157B-28A3-2C93-2B6FCBA00882}"/>
          </ac:picMkLst>
        </pc:picChg>
      </pc:sldChg>
      <pc:sldMasterChg chg="del delSldLayout">
        <pc:chgData name="Reijm, Heidi M" userId="fa1fe85b-47c1-42f8-a0c9-56b6aa426493" providerId="ADAL" clId="{E59B0FEA-1DB1-4CDB-8949-399C3A5C933A}" dt="2025-06-16T00:42:54.959" v="800" actId="2696"/>
        <pc:sldMasterMkLst>
          <pc:docMk/>
          <pc:sldMasterMk cId="3515892240" sldId="2147483658"/>
        </pc:sldMasterMkLst>
        <pc:sldLayoutChg chg="del">
          <pc:chgData name="Reijm, Heidi M" userId="fa1fe85b-47c1-42f8-a0c9-56b6aa426493" providerId="ADAL" clId="{E59B0FEA-1DB1-4CDB-8949-399C3A5C933A}" dt="2025-06-16T00:42:54.959" v="800" actId="2696"/>
          <pc:sldLayoutMkLst>
            <pc:docMk/>
            <pc:sldMasterMk cId="3515892240" sldId="2147483658"/>
            <pc:sldLayoutMk cId="2027108532" sldId="2147483659"/>
          </pc:sldLayoutMkLst>
        </pc:sldLayoutChg>
        <pc:sldLayoutChg chg="del">
          <pc:chgData name="Reijm, Heidi M" userId="fa1fe85b-47c1-42f8-a0c9-56b6aa426493" providerId="ADAL" clId="{E59B0FEA-1DB1-4CDB-8949-399C3A5C933A}" dt="2025-06-16T00:42:54.959" v="800" actId="2696"/>
          <pc:sldLayoutMkLst>
            <pc:docMk/>
            <pc:sldMasterMk cId="3515892240" sldId="2147483658"/>
            <pc:sldLayoutMk cId="518089260" sldId="2147483698"/>
          </pc:sldLayoutMkLst>
        </pc:sldLayoutChg>
        <pc:sldLayoutChg chg="del">
          <pc:chgData name="Reijm, Heidi M" userId="fa1fe85b-47c1-42f8-a0c9-56b6aa426493" providerId="ADAL" clId="{E59B0FEA-1DB1-4CDB-8949-399C3A5C933A}" dt="2025-06-16T00:42:54.959" v="800" actId="2696"/>
          <pc:sldLayoutMkLst>
            <pc:docMk/>
            <pc:sldMasterMk cId="3515892240" sldId="2147483658"/>
            <pc:sldLayoutMk cId="1987914064" sldId="2147483700"/>
          </pc:sldLayoutMkLst>
        </pc:sldLayoutChg>
        <pc:sldLayoutChg chg="del">
          <pc:chgData name="Reijm, Heidi M" userId="fa1fe85b-47c1-42f8-a0c9-56b6aa426493" providerId="ADAL" clId="{E59B0FEA-1DB1-4CDB-8949-399C3A5C933A}" dt="2025-06-16T00:42:54.959" v="800" actId="2696"/>
          <pc:sldLayoutMkLst>
            <pc:docMk/>
            <pc:sldMasterMk cId="3515892240" sldId="2147483658"/>
            <pc:sldLayoutMk cId="1402964143" sldId="2147483701"/>
          </pc:sldLayoutMkLst>
        </pc:sldLayoutChg>
        <pc:sldLayoutChg chg="del">
          <pc:chgData name="Reijm, Heidi M" userId="fa1fe85b-47c1-42f8-a0c9-56b6aa426493" providerId="ADAL" clId="{E59B0FEA-1DB1-4CDB-8949-399C3A5C933A}" dt="2025-06-16T00:42:54.959" v="800" actId="2696"/>
          <pc:sldLayoutMkLst>
            <pc:docMk/>
            <pc:sldMasterMk cId="3515892240" sldId="2147483658"/>
            <pc:sldLayoutMk cId="669273864" sldId="2147483703"/>
          </pc:sldLayoutMkLst>
        </pc:sldLayoutChg>
        <pc:sldLayoutChg chg="del">
          <pc:chgData name="Reijm, Heidi M" userId="fa1fe85b-47c1-42f8-a0c9-56b6aa426493" providerId="ADAL" clId="{E59B0FEA-1DB1-4CDB-8949-399C3A5C933A}" dt="2025-06-16T00:42:54.959" v="800" actId="2696"/>
          <pc:sldLayoutMkLst>
            <pc:docMk/>
            <pc:sldMasterMk cId="3515892240" sldId="2147483658"/>
            <pc:sldLayoutMk cId="310410957" sldId="2147483704"/>
          </pc:sldLayoutMkLst>
        </pc:sldLayoutChg>
        <pc:sldLayoutChg chg="del">
          <pc:chgData name="Reijm, Heidi M" userId="fa1fe85b-47c1-42f8-a0c9-56b6aa426493" providerId="ADAL" clId="{E59B0FEA-1DB1-4CDB-8949-399C3A5C933A}" dt="2025-06-16T00:42:54.959" v="800" actId="2696"/>
          <pc:sldLayoutMkLst>
            <pc:docMk/>
            <pc:sldMasterMk cId="3515892240" sldId="2147483658"/>
            <pc:sldLayoutMk cId="649744719" sldId="2147483705"/>
          </pc:sldLayoutMkLst>
        </pc:sldLayoutChg>
        <pc:sldLayoutChg chg="del">
          <pc:chgData name="Reijm, Heidi M" userId="fa1fe85b-47c1-42f8-a0c9-56b6aa426493" providerId="ADAL" clId="{E59B0FEA-1DB1-4CDB-8949-399C3A5C933A}" dt="2025-06-16T00:42:54.959" v="800" actId="2696"/>
          <pc:sldLayoutMkLst>
            <pc:docMk/>
            <pc:sldMasterMk cId="3515892240" sldId="2147483658"/>
            <pc:sldLayoutMk cId="2244329111" sldId="2147483706"/>
          </pc:sldLayoutMkLst>
        </pc:sldLayoutChg>
        <pc:sldLayoutChg chg="del">
          <pc:chgData name="Reijm, Heidi M" userId="fa1fe85b-47c1-42f8-a0c9-56b6aa426493" providerId="ADAL" clId="{E59B0FEA-1DB1-4CDB-8949-399C3A5C933A}" dt="2025-06-16T00:42:54.959" v="800" actId="2696"/>
          <pc:sldLayoutMkLst>
            <pc:docMk/>
            <pc:sldMasterMk cId="3515892240" sldId="2147483658"/>
            <pc:sldLayoutMk cId="1429319764" sldId="2147483707"/>
          </pc:sldLayoutMkLst>
        </pc:sldLayoutChg>
        <pc:sldLayoutChg chg="del">
          <pc:chgData name="Reijm, Heidi M" userId="fa1fe85b-47c1-42f8-a0c9-56b6aa426493" providerId="ADAL" clId="{E59B0FEA-1DB1-4CDB-8949-399C3A5C933A}" dt="2025-06-16T00:42:54.959" v="800" actId="2696"/>
          <pc:sldLayoutMkLst>
            <pc:docMk/>
            <pc:sldMasterMk cId="3515892240" sldId="2147483658"/>
            <pc:sldLayoutMk cId="554606805" sldId="2147483708"/>
          </pc:sldLayoutMkLst>
        </pc:sldLayoutChg>
        <pc:sldLayoutChg chg="del">
          <pc:chgData name="Reijm, Heidi M" userId="fa1fe85b-47c1-42f8-a0c9-56b6aa426493" providerId="ADAL" clId="{E59B0FEA-1DB1-4CDB-8949-399C3A5C933A}" dt="2025-06-16T00:42:54.959" v="800" actId="2696"/>
          <pc:sldLayoutMkLst>
            <pc:docMk/>
            <pc:sldMasterMk cId="3515892240" sldId="2147483658"/>
            <pc:sldLayoutMk cId="941056953" sldId="2147483709"/>
          </pc:sldLayoutMkLst>
        </pc:sldLayoutChg>
        <pc:sldLayoutChg chg="del">
          <pc:chgData name="Reijm, Heidi M" userId="fa1fe85b-47c1-42f8-a0c9-56b6aa426493" providerId="ADAL" clId="{E59B0FEA-1DB1-4CDB-8949-399C3A5C933A}" dt="2025-06-16T00:42:54.959" v="800" actId="2696"/>
          <pc:sldLayoutMkLst>
            <pc:docMk/>
            <pc:sldMasterMk cId="3515892240" sldId="2147483658"/>
            <pc:sldLayoutMk cId="1729169562" sldId="2147483710"/>
          </pc:sldLayoutMkLst>
        </pc:sldLayoutChg>
        <pc:sldLayoutChg chg="del">
          <pc:chgData name="Reijm, Heidi M" userId="fa1fe85b-47c1-42f8-a0c9-56b6aa426493" providerId="ADAL" clId="{E59B0FEA-1DB1-4CDB-8949-399C3A5C933A}" dt="2025-06-16T00:42:54.959" v="800" actId="2696"/>
          <pc:sldLayoutMkLst>
            <pc:docMk/>
            <pc:sldMasterMk cId="3515892240" sldId="2147483658"/>
            <pc:sldLayoutMk cId="441327515" sldId="2147483711"/>
          </pc:sldLayoutMkLst>
        </pc:sldLayoutChg>
      </pc:sldMasterChg>
    </pc:docChg>
  </pc:docChgLst>
  <pc:docChgLst>
    <pc:chgData name="Reijm, Heidi M" userId="fa1fe85b-47c1-42f8-a0c9-56b6aa426493" providerId="ADAL" clId="{5B70CF22-59A6-EC41-807E-4696C16E5DD6}"/>
    <pc:docChg chg="addSld delSld modSld sldOrd">
      <pc:chgData name="Reijm, Heidi M" userId="fa1fe85b-47c1-42f8-a0c9-56b6aa426493" providerId="ADAL" clId="{5B70CF22-59A6-EC41-807E-4696C16E5DD6}" dt="2025-06-18T21:11:59.089" v="3" actId="21"/>
      <pc:docMkLst>
        <pc:docMk/>
      </pc:docMkLst>
      <pc:sldChg chg="addSp new del ord">
        <pc:chgData name="Reijm, Heidi M" userId="fa1fe85b-47c1-42f8-a0c9-56b6aa426493" providerId="ADAL" clId="{5B70CF22-59A6-EC41-807E-4696C16E5DD6}" dt="2025-06-18T21:11:59.089" v="3" actId="21"/>
        <pc:sldMkLst>
          <pc:docMk/>
          <pc:sldMk cId="2853383209" sldId="415"/>
        </pc:sldMkLst>
        <pc:spChg chg="add">
          <ac:chgData name="Reijm, Heidi M" userId="fa1fe85b-47c1-42f8-a0c9-56b6aa426493" providerId="ADAL" clId="{5B70CF22-59A6-EC41-807E-4696C16E5DD6}" dt="2025-06-18T21:11:47.793" v="2" actId="22"/>
          <ac:spMkLst>
            <pc:docMk/>
            <pc:sldMk cId="2853383209" sldId="415"/>
            <ac:spMk id="5" creationId="{E8542A30-E28A-DAFE-CFE0-BFC20686A096}"/>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F171C8-E197-40E5-BFA3-F22AA7E6F494}" type="doc">
      <dgm:prSet loTypeId="urn:microsoft.com/office/officeart/2016/7/layout/VerticalHollowActionList" loCatId="List" qsTypeId="urn:microsoft.com/office/officeart/2005/8/quickstyle/simple2" qsCatId="simple" csTypeId="urn:microsoft.com/office/officeart/2005/8/colors/accent0_3" csCatId="mainScheme" phldr="1"/>
      <dgm:spPr/>
      <dgm:t>
        <a:bodyPr/>
        <a:lstStyle/>
        <a:p>
          <a:endParaRPr lang="en-US"/>
        </a:p>
      </dgm:t>
    </dgm:pt>
    <dgm:pt modelId="{2D7CAD57-41FC-4E2A-8437-329E8509BF85}">
      <dgm:prSet/>
      <dgm:spPr/>
      <dgm:t>
        <a:bodyPr/>
        <a:lstStyle/>
        <a:p>
          <a:r>
            <a:rPr lang="en-US"/>
            <a:t>REMOVING</a:t>
          </a:r>
        </a:p>
      </dgm:t>
    </dgm:pt>
    <dgm:pt modelId="{80FDC45B-51EE-48A9-8976-80E288FB0415}" type="parTrans" cxnId="{DD64B590-7B1B-49A5-A94B-F4CBF6832569}">
      <dgm:prSet/>
      <dgm:spPr/>
      <dgm:t>
        <a:bodyPr/>
        <a:lstStyle/>
        <a:p>
          <a:endParaRPr lang="en-US"/>
        </a:p>
      </dgm:t>
    </dgm:pt>
    <dgm:pt modelId="{8F8018E4-70EB-466C-B1AF-4BA74B285AEE}" type="sibTrans" cxnId="{DD64B590-7B1B-49A5-A94B-F4CBF6832569}">
      <dgm:prSet/>
      <dgm:spPr/>
      <dgm:t>
        <a:bodyPr/>
        <a:lstStyle/>
        <a:p>
          <a:endParaRPr lang="en-US"/>
        </a:p>
      </dgm:t>
    </dgm:pt>
    <dgm:pt modelId="{A284E262-3FE5-4C0B-89EA-2FBE3140CD3C}">
      <dgm:prSet/>
      <dgm:spPr/>
      <dgm:t>
        <a:bodyPr/>
        <a:lstStyle/>
        <a:p>
          <a:r>
            <a:rPr lang="en-US"/>
            <a:t>REMOVING BARRIERS.</a:t>
          </a:r>
        </a:p>
      </dgm:t>
    </dgm:pt>
    <dgm:pt modelId="{AB288253-1C8E-4192-A8F5-C1162D531411}" type="parTrans" cxnId="{0B9B8790-8306-41B1-B7EB-ADEDED640411}">
      <dgm:prSet/>
      <dgm:spPr/>
      <dgm:t>
        <a:bodyPr/>
        <a:lstStyle/>
        <a:p>
          <a:endParaRPr lang="en-US"/>
        </a:p>
      </dgm:t>
    </dgm:pt>
    <dgm:pt modelId="{C398D7CC-BAF0-4106-9485-114AD2629241}" type="sibTrans" cxnId="{0B9B8790-8306-41B1-B7EB-ADEDED640411}">
      <dgm:prSet/>
      <dgm:spPr/>
      <dgm:t>
        <a:bodyPr/>
        <a:lstStyle/>
        <a:p>
          <a:endParaRPr lang="en-US"/>
        </a:p>
      </dgm:t>
    </dgm:pt>
    <dgm:pt modelId="{F1AC9922-67CF-4E1B-AF07-AC1C582C7BA7}">
      <dgm:prSet/>
      <dgm:spPr/>
      <dgm:t>
        <a:bodyPr/>
        <a:lstStyle/>
        <a:p>
          <a:r>
            <a:rPr lang="en-US"/>
            <a:t>ACQUIRE PROPERTIES IN ORDER TO IMPROVE THE QUALITY OF NEIGHBORHOODS</a:t>
          </a:r>
        </a:p>
      </dgm:t>
    </dgm:pt>
    <dgm:pt modelId="{61239625-D41C-407E-A666-A67390F038F7}" type="parTrans" cxnId="{38F854D9-968E-4A46-BBCF-BF3AFA11BE71}">
      <dgm:prSet/>
      <dgm:spPr/>
      <dgm:t>
        <a:bodyPr/>
        <a:lstStyle/>
        <a:p>
          <a:endParaRPr lang="en-US"/>
        </a:p>
      </dgm:t>
    </dgm:pt>
    <dgm:pt modelId="{D3CCAEE0-5C4D-4177-A8A1-12EC9320CBB5}" type="sibTrans" cxnId="{38F854D9-968E-4A46-BBCF-BF3AFA11BE71}">
      <dgm:prSet/>
      <dgm:spPr/>
      <dgm:t>
        <a:bodyPr/>
        <a:lstStyle/>
        <a:p>
          <a:endParaRPr lang="en-US"/>
        </a:p>
      </dgm:t>
    </dgm:pt>
    <dgm:pt modelId="{101BF5A7-5596-4C96-9041-8AEF4CEB0F0C}">
      <dgm:prSet/>
      <dgm:spPr/>
      <dgm:t>
        <a:bodyPr/>
        <a:lstStyle/>
        <a:p>
          <a:r>
            <a:rPr lang="en-US"/>
            <a:t>REUSING</a:t>
          </a:r>
        </a:p>
      </dgm:t>
    </dgm:pt>
    <dgm:pt modelId="{9E9F22F8-0E4B-44BD-9B18-106F69806C14}" type="parTrans" cxnId="{94386D8A-532A-46D6-A302-41AD6C87AE0D}">
      <dgm:prSet/>
      <dgm:spPr/>
      <dgm:t>
        <a:bodyPr/>
        <a:lstStyle/>
        <a:p>
          <a:endParaRPr lang="en-US"/>
        </a:p>
      </dgm:t>
    </dgm:pt>
    <dgm:pt modelId="{58438973-1D5C-4669-B330-73F695285DD7}" type="sibTrans" cxnId="{94386D8A-532A-46D6-A302-41AD6C87AE0D}">
      <dgm:prSet/>
      <dgm:spPr/>
      <dgm:t>
        <a:bodyPr/>
        <a:lstStyle/>
        <a:p>
          <a:endParaRPr lang="en-US"/>
        </a:p>
      </dgm:t>
    </dgm:pt>
    <dgm:pt modelId="{11409043-B61D-4C37-AA0F-9101371C4D32}">
      <dgm:prSet/>
      <dgm:spPr/>
      <dgm:t>
        <a:bodyPr/>
        <a:lstStyle/>
        <a:p>
          <a:r>
            <a:rPr lang="en-US"/>
            <a:t>REUSING LAND.</a:t>
          </a:r>
        </a:p>
      </dgm:t>
    </dgm:pt>
    <dgm:pt modelId="{8CFA61B7-EE45-41E2-9E48-B20B8BC08AE4}" type="parTrans" cxnId="{0961BA7F-C72A-47E4-AA26-7C6418B7DAE1}">
      <dgm:prSet/>
      <dgm:spPr/>
      <dgm:t>
        <a:bodyPr/>
        <a:lstStyle/>
        <a:p>
          <a:endParaRPr lang="en-US"/>
        </a:p>
      </dgm:t>
    </dgm:pt>
    <dgm:pt modelId="{2C3936AC-05AE-49AB-81FE-666D8D0B70C7}" type="sibTrans" cxnId="{0961BA7F-C72A-47E4-AA26-7C6418B7DAE1}">
      <dgm:prSet/>
      <dgm:spPr/>
      <dgm:t>
        <a:bodyPr/>
        <a:lstStyle/>
        <a:p>
          <a:endParaRPr lang="en-US"/>
        </a:p>
      </dgm:t>
    </dgm:pt>
    <dgm:pt modelId="{3C9A102D-E263-4C6E-8309-334CA0D8A1D0}">
      <dgm:prSet/>
      <dgm:spPr/>
      <dgm:t>
        <a:bodyPr/>
        <a:lstStyle/>
        <a:p>
          <a:r>
            <a:rPr lang="en-US"/>
            <a:t>INCREASE PROPERTY VALUES AND RETURN UNPRODUCTIVE PROPERTIES TO CONTRIBUTING, TAX-PAYING STATUS AND BEST RE-USE</a:t>
          </a:r>
        </a:p>
      </dgm:t>
    </dgm:pt>
    <dgm:pt modelId="{3D3B1EC1-0C20-4493-9118-9919E64A7A99}" type="parTrans" cxnId="{2CA8BC02-673D-4559-9F02-5DBDB07F8620}">
      <dgm:prSet/>
      <dgm:spPr/>
      <dgm:t>
        <a:bodyPr/>
        <a:lstStyle/>
        <a:p>
          <a:endParaRPr lang="en-US"/>
        </a:p>
      </dgm:t>
    </dgm:pt>
    <dgm:pt modelId="{CE6B4227-81A3-42FE-9182-32AB028125B0}" type="sibTrans" cxnId="{2CA8BC02-673D-4559-9F02-5DBDB07F8620}">
      <dgm:prSet/>
      <dgm:spPr/>
      <dgm:t>
        <a:bodyPr/>
        <a:lstStyle/>
        <a:p>
          <a:endParaRPr lang="en-US"/>
        </a:p>
      </dgm:t>
    </dgm:pt>
    <dgm:pt modelId="{F5C66135-3326-4A92-A285-5387EE4925A0}">
      <dgm:prSet/>
      <dgm:spPr/>
      <dgm:t>
        <a:bodyPr/>
        <a:lstStyle/>
        <a:p>
          <a:r>
            <a:rPr lang="en-US"/>
            <a:t>REBUILDING</a:t>
          </a:r>
        </a:p>
      </dgm:t>
    </dgm:pt>
    <dgm:pt modelId="{8C108EE6-267A-43C5-88EE-37AC691E1046}" type="parTrans" cxnId="{2273889B-6E36-4445-895D-54BDFBA4AB28}">
      <dgm:prSet/>
      <dgm:spPr/>
      <dgm:t>
        <a:bodyPr/>
        <a:lstStyle/>
        <a:p>
          <a:endParaRPr lang="en-US"/>
        </a:p>
      </dgm:t>
    </dgm:pt>
    <dgm:pt modelId="{7AED0AA4-AE6D-436A-BAA2-9B2FD9145FDE}" type="sibTrans" cxnId="{2273889B-6E36-4445-895D-54BDFBA4AB28}">
      <dgm:prSet/>
      <dgm:spPr/>
      <dgm:t>
        <a:bodyPr/>
        <a:lstStyle/>
        <a:p>
          <a:endParaRPr lang="en-US"/>
        </a:p>
      </dgm:t>
    </dgm:pt>
    <dgm:pt modelId="{2780F45C-20AD-4C4A-9EF1-C84BF8864020}">
      <dgm:prSet/>
      <dgm:spPr/>
      <dgm:t>
        <a:bodyPr/>
        <a:lstStyle/>
        <a:p>
          <a:r>
            <a:rPr lang="en-US"/>
            <a:t>REBUILDING COMMUNITIES.</a:t>
          </a:r>
        </a:p>
      </dgm:t>
    </dgm:pt>
    <dgm:pt modelId="{F73CA5B3-FDEF-4AF4-8B10-501A3FB615ED}" type="parTrans" cxnId="{EB6E9D57-89EB-4F6F-81DB-B136B61517C0}">
      <dgm:prSet/>
      <dgm:spPr/>
      <dgm:t>
        <a:bodyPr/>
        <a:lstStyle/>
        <a:p>
          <a:endParaRPr lang="en-US"/>
        </a:p>
      </dgm:t>
    </dgm:pt>
    <dgm:pt modelId="{D8ECFED3-92CD-4012-B9F0-41FB4C95C31F}" type="sibTrans" cxnId="{EB6E9D57-89EB-4F6F-81DB-B136B61517C0}">
      <dgm:prSet/>
      <dgm:spPr/>
      <dgm:t>
        <a:bodyPr/>
        <a:lstStyle/>
        <a:p>
          <a:endParaRPr lang="en-US"/>
        </a:p>
      </dgm:t>
    </dgm:pt>
    <dgm:pt modelId="{FE8E0D12-193C-46F1-AC04-A30B3752014A}">
      <dgm:prSet/>
      <dgm:spPr/>
      <dgm:t>
        <a:bodyPr/>
        <a:lstStyle/>
        <a:p>
          <a:r>
            <a:rPr lang="en-US"/>
            <a:t>CREATE DIVERSE HOUSING AND  BUSINESS OPPORTUNITIES</a:t>
          </a:r>
        </a:p>
      </dgm:t>
    </dgm:pt>
    <dgm:pt modelId="{8D0AD56B-3697-44B5-8519-06B4951F9D97}" type="parTrans" cxnId="{60446AE9-D842-40E9-88F0-6B265F9BB4AC}">
      <dgm:prSet/>
      <dgm:spPr/>
      <dgm:t>
        <a:bodyPr/>
        <a:lstStyle/>
        <a:p>
          <a:endParaRPr lang="en-US"/>
        </a:p>
      </dgm:t>
    </dgm:pt>
    <dgm:pt modelId="{E66778DD-AFE4-40FD-8E8F-191F8C4A77A6}" type="sibTrans" cxnId="{60446AE9-D842-40E9-88F0-6B265F9BB4AC}">
      <dgm:prSet/>
      <dgm:spPr/>
      <dgm:t>
        <a:bodyPr/>
        <a:lstStyle/>
        <a:p>
          <a:endParaRPr lang="en-US"/>
        </a:p>
      </dgm:t>
    </dgm:pt>
    <dgm:pt modelId="{9ECC4E67-BC6F-4F22-8051-2097F831EE4A}" type="pres">
      <dgm:prSet presAssocID="{D7F171C8-E197-40E5-BFA3-F22AA7E6F494}" presName="Name0" presStyleCnt="0">
        <dgm:presLayoutVars>
          <dgm:dir/>
          <dgm:animLvl val="lvl"/>
          <dgm:resizeHandles val="exact"/>
        </dgm:presLayoutVars>
      </dgm:prSet>
      <dgm:spPr/>
    </dgm:pt>
    <dgm:pt modelId="{06C4C6BD-98DC-4D3B-BEAD-27B5BFEDDFDA}" type="pres">
      <dgm:prSet presAssocID="{2D7CAD57-41FC-4E2A-8437-329E8509BF85}" presName="linNode" presStyleCnt="0"/>
      <dgm:spPr/>
    </dgm:pt>
    <dgm:pt modelId="{B32FD409-C0DC-4C50-8167-219BA10EE6E8}" type="pres">
      <dgm:prSet presAssocID="{2D7CAD57-41FC-4E2A-8437-329E8509BF85}" presName="parentText" presStyleLbl="solidFgAcc1" presStyleIdx="0" presStyleCnt="3">
        <dgm:presLayoutVars>
          <dgm:chMax val="1"/>
          <dgm:bulletEnabled/>
        </dgm:presLayoutVars>
      </dgm:prSet>
      <dgm:spPr/>
    </dgm:pt>
    <dgm:pt modelId="{B1C72E5C-BDE1-40CD-9C0B-F183B8A550DC}" type="pres">
      <dgm:prSet presAssocID="{2D7CAD57-41FC-4E2A-8437-329E8509BF85}" presName="descendantText" presStyleLbl="alignNode1" presStyleIdx="0" presStyleCnt="3">
        <dgm:presLayoutVars>
          <dgm:bulletEnabled/>
        </dgm:presLayoutVars>
      </dgm:prSet>
      <dgm:spPr/>
    </dgm:pt>
    <dgm:pt modelId="{3CEF057F-EA56-4EA0-BADB-F939D2F118DD}" type="pres">
      <dgm:prSet presAssocID="{8F8018E4-70EB-466C-B1AF-4BA74B285AEE}" presName="sp" presStyleCnt="0"/>
      <dgm:spPr/>
    </dgm:pt>
    <dgm:pt modelId="{DCEC9C89-1AEE-4AC6-925C-9C1CDE64D9AC}" type="pres">
      <dgm:prSet presAssocID="{101BF5A7-5596-4C96-9041-8AEF4CEB0F0C}" presName="linNode" presStyleCnt="0"/>
      <dgm:spPr/>
    </dgm:pt>
    <dgm:pt modelId="{11046F01-9100-415F-8159-6E037AA1007D}" type="pres">
      <dgm:prSet presAssocID="{101BF5A7-5596-4C96-9041-8AEF4CEB0F0C}" presName="parentText" presStyleLbl="solidFgAcc1" presStyleIdx="1" presStyleCnt="3">
        <dgm:presLayoutVars>
          <dgm:chMax val="1"/>
          <dgm:bulletEnabled/>
        </dgm:presLayoutVars>
      </dgm:prSet>
      <dgm:spPr/>
    </dgm:pt>
    <dgm:pt modelId="{5D6451C3-EC60-4E0C-8CE8-234393BA4EA3}" type="pres">
      <dgm:prSet presAssocID="{101BF5A7-5596-4C96-9041-8AEF4CEB0F0C}" presName="descendantText" presStyleLbl="alignNode1" presStyleIdx="1" presStyleCnt="3">
        <dgm:presLayoutVars>
          <dgm:bulletEnabled/>
        </dgm:presLayoutVars>
      </dgm:prSet>
      <dgm:spPr/>
    </dgm:pt>
    <dgm:pt modelId="{DDC9F0D0-2BB2-485E-BC4D-848ABD71BC95}" type="pres">
      <dgm:prSet presAssocID="{58438973-1D5C-4669-B330-73F695285DD7}" presName="sp" presStyleCnt="0"/>
      <dgm:spPr/>
    </dgm:pt>
    <dgm:pt modelId="{81E5E9EE-1A1D-42F3-BE79-EB569A5EC1A9}" type="pres">
      <dgm:prSet presAssocID="{F5C66135-3326-4A92-A285-5387EE4925A0}" presName="linNode" presStyleCnt="0"/>
      <dgm:spPr/>
    </dgm:pt>
    <dgm:pt modelId="{4E647347-BA1C-406B-816A-C82D70CB783C}" type="pres">
      <dgm:prSet presAssocID="{F5C66135-3326-4A92-A285-5387EE4925A0}" presName="parentText" presStyleLbl="solidFgAcc1" presStyleIdx="2" presStyleCnt="3">
        <dgm:presLayoutVars>
          <dgm:chMax val="1"/>
          <dgm:bulletEnabled/>
        </dgm:presLayoutVars>
      </dgm:prSet>
      <dgm:spPr/>
    </dgm:pt>
    <dgm:pt modelId="{5B846D08-B47B-4820-8C3C-CDCE4F594E49}" type="pres">
      <dgm:prSet presAssocID="{F5C66135-3326-4A92-A285-5387EE4925A0}" presName="descendantText" presStyleLbl="alignNode1" presStyleIdx="2" presStyleCnt="3">
        <dgm:presLayoutVars>
          <dgm:bulletEnabled/>
        </dgm:presLayoutVars>
      </dgm:prSet>
      <dgm:spPr/>
    </dgm:pt>
  </dgm:ptLst>
  <dgm:cxnLst>
    <dgm:cxn modelId="{2CA8BC02-673D-4559-9F02-5DBDB07F8620}" srcId="{11409043-B61D-4C37-AA0F-9101371C4D32}" destId="{3C9A102D-E263-4C6E-8309-334CA0D8A1D0}" srcOrd="0" destOrd="0" parTransId="{3D3B1EC1-0C20-4493-9118-9919E64A7A99}" sibTransId="{CE6B4227-81A3-42FE-9182-32AB028125B0}"/>
    <dgm:cxn modelId="{6953110C-0BE6-48EC-9FAC-96056CE2086A}" type="presOf" srcId="{101BF5A7-5596-4C96-9041-8AEF4CEB0F0C}" destId="{11046F01-9100-415F-8159-6E037AA1007D}" srcOrd="0" destOrd="0" presId="urn:microsoft.com/office/officeart/2016/7/layout/VerticalHollowActionList"/>
    <dgm:cxn modelId="{C4A49111-6E6D-416C-8A25-4BC95A7006D4}" type="presOf" srcId="{D7F171C8-E197-40E5-BFA3-F22AA7E6F494}" destId="{9ECC4E67-BC6F-4F22-8051-2097F831EE4A}" srcOrd="0" destOrd="0" presId="urn:microsoft.com/office/officeart/2016/7/layout/VerticalHollowActionList"/>
    <dgm:cxn modelId="{A9BDF638-15AF-4D9E-8832-75A11B982198}" type="presOf" srcId="{11409043-B61D-4C37-AA0F-9101371C4D32}" destId="{5D6451C3-EC60-4E0C-8CE8-234393BA4EA3}" srcOrd="0" destOrd="0" presId="urn:microsoft.com/office/officeart/2016/7/layout/VerticalHollowActionList"/>
    <dgm:cxn modelId="{5DB67F4B-A614-46D0-93BA-C20A63F1821B}" type="presOf" srcId="{FE8E0D12-193C-46F1-AC04-A30B3752014A}" destId="{5B846D08-B47B-4820-8C3C-CDCE4F594E49}" srcOrd="0" destOrd="1" presId="urn:microsoft.com/office/officeart/2016/7/layout/VerticalHollowActionList"/>
    <dgm:cxn modelId="{107C1B77-B142-4F56-8CDB-8465C2AA2B37}" type="presOf" srcId="{A284E262-3FE5-4C0B-89EA-2FBE3140CD3C}" destId="{B1C72E5C-BDE1-40CD-9C0B-F183B8A550DC}" srcOrd="0" destOrd="0" presId="urn:microsoft.com/office/officeart/2016/7/layout/VerticalHollowActionList"/>
    <dgm:cxn modelId="{EB6E9D57-89EB-4F6F-81DB-B136B61517C0}" srcId="{F5C66135-3326-4A92-A285-5387EE4925A0}" destId="{2780F45C-20AD-4C4A-9EF1-C84BF8864020}" srcOrd="0" destOrd="0" parTransId="{F73CA5B3-FDEF-4AF4-8B10-501A3FB615ED}" sibTransId="{D8ECFED3-92CD-4012-B9F0-41FB4C95C31F}"/>
    <dgm:cxn modelId="{0961BA7F-C72A-47E4-AA26-7C6418B7DAE1}" srcId="{101BF5A7-5596-4C96-9041-8AEF4CEB0F0C}" destId="{11409043-B61D-4C37-AA0F-9101371C4D32}" srcOrd="0" destOrd="0" parTransId="{8CFA61B7-EE45-41E2-9E48-B20B8BC08AE4}" sibTransId="{2C3936AC-05AE-49AB-81FE-666D8D0B70C7}"/>
    <dgm:cxn modelId="{94386D8A-532A-46D6-A302-41AD6C87AE0D}" srcId="{D7F171C8-E197-40E5-BFA3-F22AA7E6F494}" destId="{101BF5A7-5596-4C96-9041-8AEF4CEB0F0C}" srcOrd="1" destOrd="0" parTransId="{9E9F22F8-0E4B-44BD-9B18-106F69806C14}" sibTransId="{58438973-1D5C-4669-B330-73F695285DD7}"/>
    <dgm:cxn modelId="{85E1B88C-07CA-4DA8-A666-9C4121AF1241}" type="presOf" srcId="{F5C66135-3326-4A92-A285-5387EE4925A0}" destId="{4E647347-BA1C-406B-816A-C82D70CB783C}" srcOrd="0" destOrd="0" presId="urn:microsoft.com/office/officeart/2016/7/layout/VerticalHollowActionList"/>
    <dgm:cxn modelId="{0B9B8790-8306-41B1-B7EB-ADEDED640411}" srcId="{2D7CAD57-41FC-4E2A-8437-329E8509BF85}" destId="{A284E262-3FE5-4C0B-89EA-2FBE3140CD3C}" srcOrd="0" destOrd="0" parTransId="{AB288253-1C8E-4192-A8F5-C1162D531411}" sibTransId="{C398D7CC-BAF0-4106-9485-114AD2629241}"/>
    <dgm:cxn modelId="{DD64B590-7B1B-49A5-A94B-F4CBF6832569}" srcId="{D7F171C8-E197-40E5-BFA3-F22AA7E6F494}" destId="{2D7CAD57-41FC-4E2A-8437-329E8509BF85}" srcOrd="0" destOrd="0" parTransId="{80FDC45B-51EE-48A9-8976-80E288FB0415}" sibTransId="{8F8018E4-70EB-466C-B1AF-4BA74B285AEE}"/>
    <dgm:cxn modelId="{2273889B-6E36-4445-895D-54BDFBA4AB28}" srcId="{D7F171C8-E197-40E5-BFA3-F22AA7E6F494}" destId="{F5C66135-3326-4A92-A285-5387EE4925A0}" srcOrd="2" destOrd="0" parTransId="{8C108EE6-267A-43C5-88EE-37AC691E1046}" sibTransId="{7AED0AA4-AE6D-436A-BAA2-9B2FD9145FDE}"/>
    <dgm:cxn modelId="{97B4DABB-3C24-4605-B9C9-9CBDC5D24E2E}" type="presOf" srcId="{3C9A102D-E263-4C6E-8309-334CA0D8A1D0}" destId="{5D6451C3-EC60-4E0C-8CE8-234393BA4EA3}" srcOrd="0" destOrd="1" presId="urn:microsoft.com/office/officeart/2016/7/layout/VerticalHollowActionList"/>
    <dgm:cxn modelId="{775A3BCD-5F33-4D54-9CAB-6682062CA465}" type="presOf" srcId="{2780F45C-20AD-4C4A-9EF1-C84BF8864020}" destId="{5B846D08-B47B-4820-8C3C-CDCE4F594E49}" srcOrd="0" destOrd="0" presId="urn:microsoft.com/office/officeart/2016/7/layout/VerticalHollowActionList"/>
    <dgm:cxn modelId="{E66A37D3-DB08-4086-9322-8276FDA75F6A}" type="presOf" srcId="{2D7CAD57-41FC-4E2A-8437-329E8509BF85}" destId="{B32FD409-C0DC-4C50-8167-219BA10EE6E8}" srcOrd="0" destOrd="0" presId="urn:microsoft.com/office/officeart/2016/7/layout/VerticalHollowActionList"/>
    <dgm:cxn modelId="{38F854D9-968E-4A46-BBCF-BF3AFA11BE71}" srcId="{A284E262-3FE5-4C0B-89EA-2FBE3140CD3C}" destId="{F1AC9922-67CF-4E1B-AF07-AC1C582C7BA7}" srcOrd="0" destOrd="0" parTransId="{61239625-D41C-407E-A666-A67390F038F7}" sibTransId="{D3CCAEE0-5C4D-4177-A8A1-12EC9320CBB5}"/>
    <dgm:cxn modelId="{0D8FCCE5-A56E-48F8-B98C-2A08735102F5}" type="presOf" srcId="{F1AC9922-67CF-4E1B-AF07-AC1C582C7BA7}" destId="{B1C72E5C-BDE1-40CD-9C0B-F183B8A550DC}" srcOrd="0" destOrd="1" presId="urn:microsoft.com/office/officeart/2016/7/layout/VerticalHollowActionList"/>
    <dgm:cxn modelId="{60446AE9-D842-40E9-88F0-6B265F9BB4AC}" srcId="{2780F45C-20AD-4C4A-9EF1-C84BF8864020}" destId="{FE8E0D12-193C-46F1-AC04-A30B3752014A}" srcOrd="0" destOrd="0" parTransId="{8D0AD56B-3697-44B5-8519-06B4951F9D97}" sibTransId="{E66778DD-AFE4-40FD-8E8F-191F8C4A77A6}"/>
    <dgm:cxn modelId="{F10E0A60-3AEF-4BD9-AA31-11A3EFD6F3DB}" type="presParOf" srcId="{9ECC4E67-BC6F-4F22-8051-2097F831EE4A}" destId="{06C4C6BD-98DC-4D3B-BEAD-27B5BFEDDFDA}" srcOrd="0" destOrd="0" presId="urn:microsoft.com/office/officeart/2016/7/layout/VerticalHollowActionList"/>
    <dgm:cxn modelId="{27124B9F-9ABA-46F0-8D26-49EB4E3BD0C6}" type="presParOf" srcId="{06C4C6BD-98DC-4D3B-BEAD-27B5BFEDDFDA}" destId="{B32FD409-C0DC-4C50-8167-219BA10EE6E8}" srcOrd="0" destOrd="0" presId="urn:microsoft.com/office/officeart/2016/7/layout/VerticalHollowActionList"/>
    <dgm:cxn modelId="{8B3FBA33-3ED7-4C8F-B632-530B81F72E8C}" type="presParOf" srcId="{06C4C6BD-98DC-4D3B-BEAD-27B5BFEDDFDA}" destId="{B1C72E5C-BDE1-40CD-9C0B-F183B8A550DC}" srcOrd="1" destOrd="0" presId="urn:microsoft.com/office/officeart/2016/7/layout/VerticalHollowActionList"/>
    <dgm:cxn modelId="{E0DCD9FC-F6CE-4A62-82BC-AE8A98DCF4CB}" type="presParOf" srcId="{9ECC4E67-BC6F-4F22-8051-2097F831EE4A}" destId="{3CEF057F-EA56-4EA0-BADB-F939D2F118DD}" srcOrd="1" destOrd="0" presId="urn:microsoft.com/office/officeart/2016/7/layout/VerticalHollowActionList"/>
    <dgm:cxn modelId="{B1F9609F-56C0-415D-9E49-9CEB56787E6C}" type="presParOf" srcId="{9ECC4E67-BC6F-4F22-8051-2097F831EE4A}" destId="{DCEC9C89-1AEE-4AC6-925C-9C1CDE64D9AC}" srcOrd="2" destOrd="0" presId="urn:microsoft.com/office/officeart/2016/7/layout/VerticalHollowActionList"/>
    <dgm:cxn modelId="{CDCEBB81-0DE4-4737-B277-5EDA224A8FE7}" type="presParOf" srcId="{DCEC9C89-1AEE-4AC6-925C-9C1CDE64D9AC}" destId="{11046F01-9100-415F-8159-6E037AA1007D}" srcOrd="0" destOrd="0" presId="urn:microsoft.com/office/officeart/2016/7/layout/VerticalHollowActionList"/>
    <dgm:cxn modelId="{F65BF117-60BB-441B-B5DD-744BEBB95879}" type="presParOf" srcId="{DCEC9C89-1AEE-4AC6-925C-9C1CDE64D9AC}" destId="{5D6451C3-EC60-4E0C-8CE8-234393BA4EA3}" srcOrd="1" destOrd="0" presId="urn:microsoft.com/office/officeart/2016/7/layout/VerticalHollowActionList"/>
    <dgm:cxn modelId="{1782A452-764A-44BE-AB61-AF8248ED1A4D}" type="presParOf" srcId="{9ECC4E67-BC6F-4F22-8051-2097F831EE4A}" destId="{DDC9F0D0-2BB2-485E-BC4D-848ABD71BC95}" srcOrd="3" destOrd="0" presId="urn:microsoft.com/office/officeart/2016/7/layout/VerticalHollowActionList"/>
    <dgm:cxn modelId="{39920F37-1BD9-430C-969C-A58E6EDCFFE7}" type="presParOf" srcId="{9ECC4E67-BC6F-4F22-8051-2097F831EE4A}" destId="{81E5E9EE-1A1D-42F3-BE79-EB569A5EC1A9}" srcOrd="4" destOrd="0" presId="urn:microsoft.com/office/officeart/2016/7/layout/VerticalHollowActionList"/>
    <dgm:cxn modelId="{816763A8-6D30-4A3A-987B-29B0D398B593}" type="presParOf" srcId="{81E5E9EE-1A1D-42F3-BE79-EB569A5EC1A9}" destId="{4E647347-BA1C-406B-816A-C82D70CB783C}" srcOrd="0" destOrd="0" presId="urn:microsoft.com/office/officeart/2016/7/layout/VerticalHollowActionList"/>
    <dgm:cxn modelId="{638429E5-564D-4D5A-A349-B9FA97E5DD6D}" type="presParOf" srcId="{81E5E9EE-1A1D-42F3-BE79-EB569A5EC1A9}" destId="{5B846D08-B47B-4820-8C3C-CDCE4F594E49}" srcOrd="1" destOrd="0" presId="urn:microsoft.com/office/officeart/2016/7/layout/VerticalHollowAc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724F2D-8EF6-4F31-97A6-BCD63AC89CFD}" type="doc">
      <dgm:prSet loTypeId="urn:microsoft.com/office/officeart/2016/7/layout/VerticalSolidActionList" loCatId="List" qsTypeId="urn:microsoft.com/office/officeart/2005/8/quickstyle/simple4" qsCatId="simple" csTypeId="urn:microsoft.com/office/officeart/2005/8/colors/colorful5" csCatId="colorful" phldr="1"/>
      <dgm:spPr/>
      <dgm:t>
        <a:bodyPr/>
        <a:lstStyle/>
        <a:p>
          <a:endParaRPr lang="en-US"/>
        </a:p>
      </dgm:t>
    </dgm:pt>
    <dgm:pt modelId="{65D50E2E-E31C-47E3-A0A4-EEF7C9C6D45A}">
      <dgm:prSet custT="1"/>
      <dgm:spPr/>
      <dgm:t>
        <a:bodyPr/>
        <a:lstStyle/>
        <a:p>
          <a:r>
            <a:rPr lang="en-US" sz="1600"/>
            <a:t>The Ohio Department of Development Demolition and Site Reutilization Program</a:t>
          </a:r>
        </a:p>
      </dgm:t>
    </dgm:pt>
    <dgm:pt modelId="{C7725066-1649-4703-96D2-F1825BB14D34}" type="parTrans" cxnId="{36715345-BCF4-423E-9082-9EAC68E63FEB}">
      <dgm:prSet/>
      <dgm:spPr/>
      <dgm:t>
        <a:bodyPr/>
        <a:lstStyle/>
        <a:p>
          <a:endParaRPr lang="en-US"/>
        </a:p>
      </dgm:t>
    </dgm:pt>
    <dgm:pt modelId="{7FBDC9C4-4B87-4CDC-83FF-CE8DB1A5AE1C}" type="sibTrans" cxnId="{36715345-BCF4-423E-9082-9EAC68E63FEB}">
      <dgm:prSet/>
      <dgm:spPr/>
      <dgm:t>
        <a:bodyPr/>
        <a:lstStyle/>
        <a:p>
          <a:endParaRPr lang="en-US"/>
        </a:p>
      </dgm:t>
    </dgm:pt>
    <dgm:pt modelId="{1E38544D-F4C9-4B44-99BB-052A132428AA}">
      <dgm:prSet/>
      <dgm:spPr/>
      <dgm:t>
        <a:bodyPr/>
        <a:lstStyle/>
        <a:p>
          <a:endParaRPr lang="en-US" sz="1100"/>
        </a:p>
      </dgm:t>
    </dgm:pt>
    <dgm:pt modelId="{CE512E63-AAF2-4522-8E62-58DD5F74E32A}" type="parTrans" cxnId="{B548D3A7-2751-4429-867F-7F0554D831A1}">
      <dgm:prSet/>
      <dgm:spPr/>
      <dgm:t>
        <a:bodyPr/>
        <a:lstStyle/>
        <a:p>
          <a:endParaRPr lang="en-US"/>
        </a:p>
      </dgm:t>
    </dgm:pt>
    <dgm:pt modelId="{1E4940F8-070E-4516-AEC3-DA870214C26A}" type="sibTrans" cxnId="{B548D3A7-2751-4429-867F-7F0554D831A1}">
      <dgm:prSet/>
      <dgm:spPr/>
      <dgm:t>
        <a:bodyPr/>
        <a:lstStyle/>
        <a:p>
          <a:endParaRPr lang="en-US"/>
        </a:p>
      </dgm:t>
    </dgm:pt>
    <dgm:pt modelId="{F999248A-82F0-49FB-8B7D-504537772F30}">
      <dgm:prSet custT="1"/>
      <dgm:spPr/>
      <dgm:t>
        <a:bodyPr/>
        <a:lstStyle/>
        <a:p>
          <a:r>
            <a:rPr lang="en-US" sz="1400"/>
            <a:t>COCIC SERVING AS LEAD ENTITY AND APPLYS FOR DEMOLITON FUNDS FOR COMMERCIAL PROJECTS IN FRANKLIN COUNTY.</a:t>
          </a:r>
        </a:p>
      </dgm:t>
    </dgm:pt>
    <dgm:pt modelId="{5BE887C8-7196-461D-8492-CB06DE8FA2A8}" type="sibTrans" cxnId="{9AA0CFBE-1A7E-4823-A3C7-EA510D0A0A59}">
      <dgm:prSet/>
      <dgm:spPr/>
      <dgm:t>
        <a:bodyPr/>
        <a:lstStyle/>
        <a:p>
          <a:endParaRPr lang="en-US"/>
        </a:p>
      </dgm:t>
    </dgm:pt>
    <dgm:pt modelId="{6F89BFD9-64E5-4619-B68F-96B44A4869FA}" type="parTrans" cxnId="{9AA0CFBE-1A7E-4823-A3C7-EA510D0A0A59}">
      <dgm:prSet/>
      <dgm:spPr/>
      <dgm:t>
        <a:bodyPr/>
        <a:lstStyle/>
        <a:p>
          <a:endParaRPr lang="en-US"/>
        </a:p>
      </dgm:t>
    </dgm:pt>
    <dgm:pt modelId="{B0803F2E-C20F-4CEB-9FC3-3B53E4282236}">
      <dgm:prSet custT="1"/>
      <dgm:spPr/>
      <dgm:t>
        <a:bodyPr/>
        <a:lstStyle/>
        <a:p>
          <a:r>
            <a:rPr lang="en-US" sz="1600">
              <a:solidFill>
                <a:schemeClr val="accent6">
                  <a:lumMod val="25000"/>
                </a:schemeClr>
              </a:solidFill>
            </a:rPr>
            <a:t>The Ohio Department of Development Brownfield Remediation Program</a:t>
          </a:r>
        </a:p>
      </dgm:t>
    </dgm:pt>
    <dgm:pt modelId="{E504D677-B576-45A1-89BA-0EADF05712B2}" type="sibTrans" cxnId="{BA772485-998D-4D5D-8457-833BACBA7188}">
      <dgm:prSet/>
      <dgm:spPr/>
      <dgm:t>
        <a:bodyPr/>
        <a:lstStyle/>
        <a:p>
          <a:endParaRPr lang="en-US"/>
        </a:p>
      </dgm:t>
    </dgm:pt>
    <dgm:pt modelId="{12FBD163-673C-4A6F-B200-0665B1C926EE}" type="parTrans" cxnId="{BA772485-998D-4D5D-8457-833BACBA7188}">
      <dgm:prSet/>
      <dgm:spPr/>
      <dgm:t>
        <a:bodyPr/>
        <a:lstStyle/>
        <a:p>
          <a:endParaRPr lang="en-US"/>
        </a:p>
      </dgm:t>
    </dgm:pt>
    <dgm:pt modelId="{5F036E51-59FE-4D2F-8BE8-3DE468FA69C2}">
      <dgm:prSet custT="1"/>
      <dgm:spPr/>
      <dgm:t>
        <a:bodyPr/>
        <a:lstStyle/>
        <a:p>
          <a:r>
            <a:rPr lang="en-US" sz="1400"/>
            <a:t>COCIC SERVING AS LEAD ENTITY AND APPLYS ON BEHALF OF PROJECTS SEEKING FUNDS FOR ENVIRONMENTAL HAZARD REMEDIATIONS AND ASSESSMENTS. </a:t>
          </a:r>
        </a:p>
      </dgm:t>
    </dgm:pt>
    <dgm:pt modelId="{86B69DA6-C8BD-44D4-AC37-9E6370931211}" type="parTrans" cxnId="{35A5EE17-C090-442E-A6AA-5310C41BAB5E}">
      <dgm:prSet/>
      <dgm:spPr/>
      <dgm:t>
        <a:bodyPr/>
        <a:lstStyle/>
        <a:p>
          <a:endParaRPr lang="en-US"/>
        </a:p>
      </dgm:t>
    </dgm:pt>
    <dgm:pt modelId="{4C65E95D-1603-4985-AE2E-5BE54C78964C}" type="sibTrans" cxnId="{35A5EE17-C090-442E-A6AA-5310C41BAB5E}">
      <dgm:prSet/>
      <dgm:spPr/>
      <dgm:t>
        <a:bodyPr/>
        <a:lstStyle/>
        <a:p>
          <a:endParaRPr lang="en-US"/>
        </a:p>
      </dgm:t>
    </dgm:pt>
    <dgm:pt modelId="{422456E5-FA06-46FB-BA04-FFDEE7AE454D}">
      <dgm:prSet/>
      <dgm:spPr/>
      <dgm:t>
        <a:bodyPr/>
        <a:lstStyle/>
        <a:p>
          <a:endParaRPr lang="en-US" sz="1100"/>
        </a:p>
      </dgm:t>
    </dgm:pt>
    <dgm:pt modelId="{93FF2189-EC43-4814-8EB6-EC5DF6B7CA28}" type="parTrans" cxnId="{F6316EFD-D465-4260-832B-373CC80597E7}">
      <dgm:prSet/>
      <dgm:spPr/>
      <dgm:t>
        <a:bodyPr/>
        <a:lstStyle/>
        <a:p>
          <a:endParaRPr lang="en-US"/>
        </a:p>
      </dgm:t>
    </dgm:pt>
    <dgm:pt modelId="{8CCEEF4F-8E39-4178-A4CD-87CE1F748CAE}" type="sibTrans" cxnId="{F6316EFD-D465-4260-832B-373CC80597E7}">
      <dgm:prSet/>
      <dgm:spPr/>
      <dgm:t>
        <a:bodyPr/>
        <a:lstStyle/>
        <a:p>
          <a:endParaRPr lang="en-US"/>
        </a:p>
      </dgm:t>
    </dgm:pt>
    <dgm:pt modelId="{A21422D4-FAE2-48C8-B40E-6144557D563A}">
      <dgm:prSet custT="1"/>
      <dgm:spPr/>
      <dgm:t>
        <a:bodyPr/>
        <a:lstStyle/>
        <a:p>
          <a:r>
            <a:rPr lang="en-US" sz="1400"/>
            <a:t>2023-2025 Funding Awards over 2 rounds - $28,409,000</a:t>
          </a:r>
        </a:p>
      </dgm:t>
    </dgm:pt>
    <dgm:pt modelId="{A5F72C0C-E4C9-45B1-ABD5-BCF80C7E861A}" type="parTrans" cxnId="{BADE7041-B9E8-41B8-B78C-4DAAA8746B1E}">
      <dgm:prSet/>
      <dgm:spPr/>
      <dgm:t>
        <a:bodyPr/>
        <a:lstStyle/>
        <a:p>
          <a:endParaRPr lang="en-US"/>
        </a:p>
      </dgm:t>
    </dgm:pt>
    <dgm:pt modelId="{34E1C439-4C41-4F1D-8913-00A59332499D}" type="sibTrans" cxnId="{BADE7041-B9E8-41B8-B78C-4DAAA8746B1E}">
      <dgm:prSet/>
      <dgm:spPr/>
      <dgm:t>
        <a:bodyPr/>
        <a:lstStyle/>
        <a:p>
          <a:endParaRPr lang="en-US"/>
        </a:p>
      </dgm:t>
    </dgm:pt>
    <dgm:pt modelId="{41B191B0-E03A-46A2-847E-31BFF54F0087}">
      <dgm:prSet/>
      <dgm:spPr/>
      <dgm:t>
        <a:bodyPr/>
        <a:lstStyle/>
        <a:p>
          <a:r>
            <a:rPr lang="en-US" sz="1100"/>
            <a:t>2023-2024 Funding Award - $28,908,000</a:t>
          </a:r>
        </a:p>
        <a:p>
          <a:r>
            <a:rPr lang="en-US" sz="1100"/>
            <a:t>Second Round Still Pending – an additional ask of $11,000,000</a:t>
          </a:r>
        </a:p>
      </dgm:t>
    </dgm:pt>
    <dgm:pt modelId="{4EBFC9BC-00BE-47B3-BBFB-37E11987B0CE}" type="parTrans" cxnId="{E28069C4-5377-46E4-B41F-683C34A36951}">
      <dgm:prSet/>
      <dgm:spPr/>
      <dgm:t>
        <a:bodyPr/>
        <a:lstStyle/>
        <a:p>
          <a:endParaRPr lang="en-US"/>
        </a:p>
      </dgm:t>
    </dgm:pt>
    <dgm:pt modelId="{04E4C1ED-A1F7-49A2-A036-2EA4C4257B0B}" type="sibTrans" cxnId="{E28069C4-5377-46E4-B41F-683C34A36951}">
      <dgm:prSet/>
      <dgm:spPr/>
      <dgm:t>
        <a:bodyPr/>
        <a:lstStyle/>
        <a:p>
          <a:endParaRPr lang="en-US"/>
        </a:p>
      </dgm:t>
    </dgm:pt>
    <dgm:pt modelId="{9EC3D9F9-B385-4B44-AE7A-C4E9AD7B72CF}" type="pres">
      <dgm:prSet presAssocID="{1A724F2D-8EF6-4F31-97A6-BCD63AC89CFD}" presName="Name0" presStyleCnt="0">
        <dgm:presLayoutVars>
          <dgm:dir/>
          <dgm:animLvl val="lvl"/>
          <dgm:resizeHandles val="exact"/>
        </dgm:presLayoutVars>
      </dgm:prSet>
      <dgm:spPr/>
    </dgm:pt>
    <dgm:pt modelId="{AA14BE18-668C-4F9B-A778-13745359AAB6}" type="pres">
      <dgm:prSet presAssocID="{65D50E2E-E31C-47E3-A0A4-EEF7C9C6D45A}" presName="linNode" presStyleCnt="0"/>
      <dgm:spPr/>
    </dgm:pt>
    <dgm:pt modelId="{909879B0-2735-4776-80CF-690F2DCB88B5}" type="pres">
      <dgm:prSet presAssocID="{65D50E2E-E31C-47E3-A0A4-EEF7C9C6D45A}" presName="parentText" presStyleLbl="alignNode1" presStyleIdx="0" presStyleCnt="2">
        <dgm:presLayoutVars>
          <dgm:chMax val="1"/>
          <dgm:bulletEnabled/>
        </dgm:presLayoutVars>
      </dgm:prSet>
      <dgm:spPr/>
    </dgm:pt>
    <dgm:pt modelId="{6DD21AB8-206A-436E-A477-5001A2F1BED3}" type="pres">
      <dgm:prSet presAssocID="{65D50E2E-E31C-47E3-A0A4-EEF7C9C6D45A}" presName="descendantText" presStyleLbl="alignAccFollowNode1" presStyleIdx="0" presStyleCnt="2">
        <dgm:presLayoutVars>
          <dgm:bulletEnabled/>
        </dgm:presLayoutVars>
      </dgm:prSet>
      <dgm:spPr/>
    </dgm:pt>
    <dgm:pt modelId="{18BC9814-7729-4BA8-9EDC-C1A073C03473}" type="pres">
      <dgm:prSet presAssocID="{7FBDC9C4-4B87-4CDC-83FF-CE8DB1A5AE1C}" presName="sp" presStyleCnt="0"/>
      <dgm:spPr/>
    </dgm:pt>
    <dgm:pt modelId="{F6ADE8ED-FC0C-46D5-8E5A-ABF22F338BC7}" type="pres">
      <dgm:prSet presAssocID="{B0803F2E-C20F-4CEB-9FC3-3B53E4282236}" presName="linNode" presStyleCnt="0"/>
      <dgm:spPr/>
    </dgm:pt>
    <dgm:pt modelId="{FED9FF58-9677-4EF1-8EDD-A4384E85D5A4}" type="pres">
      <dgm:prSet presAssocID="{B0803F2E-C20F-4CEB-9FC3-3B53E4282236}" presName="parentText" presStyleLbl="alignNode1" presStyleIdx="1" presStyleCnt="2" custLinFactNeighborY="1681">
        <dgm:presLayoutVars>
          <dgm:chMax val="1"/>
          <dgm:bulletEnabled/>
        </dgm:presLayoutVars>
      </dgm:prSet>
      <dgm:spPr/>
    </dgm:pt>
    <dgm:pt modelId="{15DE3527-BF1C-4A8A-86E9-03110787B119}" type="pres">
      <dgm:prSet presAssocID="{B0803F2E-C20F-4CEB-9FC3-3B53E4282236}" presName="descendantText" presStyleLbl="alignAccFollowNode1" presStyleIdx="1" presStyleCnt="2">
        <dgm:presLayoutVars>
          <dgm:bulletEnabled/>
        </dgm:presLayoutVars>
      </dgm:prSet>
      <dgm:spPr/>
    </dgm:pt>
  </dgm:ptLst>
  <dgm:cxnLst>
    <dgm:cxn modelId="{2DB1AA0B-5514-47CD-8642-A43F2F2D592D}" type="presOf" srcId="{1A724F2D-8EF6-4F31-97A6-BCD63AC89CFD}" destId="{9EC3D9F9-B385-4B44-AE7A-C4E9AD7B72CF}" srcOrd="0" destOrd="0" presId="urn:microsoft.com/office/officeart/2016/7/layout/VerticalSolidActionList"/>
    <dgm:cxn modelId="{35A5EE17-C090-442E-A6AA-5310C41BAB5E}" srcId="{B0803F2E-C20F-4CEB-9FC3-3B53E4282236}" destId="{5F036E51-59FE-4D2F-8BE8-3DE468FA69C2}" srcOrd="0" destOrd="0" parTransId="{86B69DA6-C8BD-44D4-AC37-9E6370931211}" sibTransId="{4C65E95D-1603-4985-AE2E-5BE54C78964C}"/>
    <dgm:cxn modelId="{CD63AD2D-162A-4438-94C6-60652ED188EB}" type="presOf" srcId="{41B191B0-E03A-46A2-847E-31BFF54F0087}" destId="{15DE3527-BF1C-4A8A-86E9-03110787B119}" srcOrd="0" destOrd="1" presId="urn:microsoft.com/office/officeart/2016/7/layout/VerticalSolidActionList"/>
    <dgm:cxn modelId="{1C946640-8186-40CE-8EC8-725F2CB9BEC6}" type="presOf" srcId="{65D50E2E-E31C-47E3-A0A4-EEF7C9C6D45A}" destId="{909879B0-2735-4776-80CF-690F2DCB88B5}" srcOrd="0" destOrd="0" presId="urn:microsoft.com/office/officeart/2016/7/layout/VerticalSolidActionList"/>
    <dgm:cxn modelId="{BADE7041-B9E8-41B8-B78C-4DAAA8746B1E}" srcId="{65D50E2E-E31C-47E3-A0A4-EEF7C9C6D45A}" destId="{A21422D4-FAE2-48C8-B40E-6144557D563A}" srcOrd="2" destOrd="0" parTransId="{A5F72C0C-E4C9-45B1-ABD5-BCF80C7E861A}" sibTransId="{34E1C439-4C41-4F1D-8913-00A59332499D}"/>
    <dgm:cxn modelId="{36715345-BCF4-423E-9082-9EAC68E63FEB}" srcId="{1A724F2D-8EF6-4F31-97A6-BCD63AC89CFD}" destId="{65D50E2E-E31C-47E3-A0A4-EEF7C9C6D45A}" srcOrd="0" destOrd="0" parTransId="{C7725066-1649-4703-96D2-F1825BB14D34}" sibTransId="{7FBDC9C4-4B87-4CDC-83FF-CE8DB1A5AE1C}"/>
    <dgm:cxn modelId="{E8F50C56-484C-4994-A01A-0F8A2985887C}" type="presOf" srcId="{5F036E51-59FE-4D2F-8BE8-3DE468FA69C2}" destId="{15DE3527-BF1C-4A8A-86E9-03110787B119}" srcOrd="0" destOrd="0" presId="urn:microsoft.com/office/officeart/2016/7/layout/VerticalSolidActionList"/>
    <dgm:cxn modelId="{EF26F356-20C7-4797-9027-A868A9713CE1}" type="presOf" srcId="{B0803F2E-C20F-4CEB-9FC3-3B53E4282236}" destId="{FED9FF58-9677-4EF1-8EDD-A4384E85D5A4}" srcOrd="0" destOrd="0" presId="urn:microsoft.com/office/officeart/2016/7/layout/VerticalSolidActionList"/>
    <dgm:cxn modelId="{E88B8982-EB7B-4D5E-9BCD-F5CA4BDD3D7C}" type="presOf" srcId="{A21422D4-FAE2-48C8-B40E-6144557D563A}" destId="{6DD21AB8-206A-436E-A477-5001A2F1BED3}" srcOrd="0" destOrd="2" presId="urn:microsoft.com/office/officeart/2016/7/layout/VerticalSolidActionList"/>
    <dgm:cxn modelId="{BA772485-998D-4D5D-8457-833BACBA7188}" srcId="{1A724F2D-8EF6-4F31-97A6-BCD63AC89CFD}" destId="{B0803F2E-C20F-4CEB-9FC3-3B53E4282236}" srcOrd="1" destOrd="0" parTransId="{12FBD163-673C-4A6F-B200-0665B1C926EE}" sibTransId="{E504D677-B576-45A1-89BA-0EADF05712B2}"/>
    <dgm:cxn modelId="{20AEEAA6-D576-4F79-806E-1F6703EB3921}" type="presOf" srcId="{1E38544D-F4C9-4B44-99BB-052A132428AA}" destId="{6DD21AB8-206A-436E-A477-5001A2F1BED3}" srcOrd="0" destOrd="0" presId="urn:microsoft.com/office/officeart/2016/7/layout/VerticalSolidActionList"/>
    <dgm:cxn modelId="{B548D3A7-2751-4429-867F-7F0554D831A1}" srcId="{65D50E2E-E31C-47E3-A0A4-EEF7C9C6D45A}" destId="{1E38544D-F4C9-4B44-99BB-052A132428AA}" srcOrd="0" destOrd="0" parTransId="{CE512E63-AAF2-4522-8E62-58DD5F74E32A}" sibTransId="{1E4940F8-070E-4516-AEC3-DA870214C26A}"/>
    <dgm:cxn modelId="{652EF5B8-8F80-4D02-8587-3DAFE196796F}" type="presOf" srcId="{422456E5-FA06-46FB-BA04-FFDEE7AE454D}" destId="{6DD21AB8-206A-436E-A477-5001A2F1BED3}" srcOrd="0" destOrd="3" presId="urn:microsoft.com/office/officeart/2016/7/layout/VerticalSolidActionList"/>
    <dgm:cxn modelId="{9AA0CFBE-1A7E-4823-A3C7-EA510D0A0A59}" srcId="{65D50E2E-E31C-47E3-A0A4-EEF7C9C6D45A}" destId="{F999248A-82F0-49FB-8B7D-504537772F30}" srcOrd="1" destOrd="0" parTransId="{6F89BFD9-64E5-4619-B68F-96B44A4869FA}" sibTransId="{5BE887C8-7196-461D-8492-CB06DE8FA2A8}"/>
    <dgm:cxn modelId="{E28069C4-5377-46E4-B41F-683C34A36951}" srcId="{B0803F2E-C20F-4CEB-9FC3-3B53E4282236}" destId="{41B191B0-E03A-46A2-847E-31BFF54F0087}" srcOrd="1" destOrd="0" parTransId="{4EBFC9BC-00BE-47B3-BBFB-37E11987B0CE}" sibTransId="{04E4C1ED-A1F7-49A2-A036-2EA4C4257B0B}"/>
    <dgm:cxn modelId="{B4F7F6F3-DA0F-4F41-B826-186609969583}" type="presOf" srcId="{F999248A-82F0-49FB-8B7D-504537772F30}" destId="{6DD21AB8-206A-436E-A477-5001A2F1BED3}" srcOrd="0" destOrd="1" presId="urn:microsoft.com/office/officeart/2016/7/layout/VerticalSolidActionList"/>
    <dgm:cxn modelId="{F6316EFD-D465-4260-832B-373CC80597E7}" srcId="{65D50E2E-E31C-47E3-A0A4-EEF7C9C6D45A}" destId="{422456E5-FA06-46FB-BA04-FFDEE7AE454D}" srcOrd="3" destOrd="0" parTransId="{93FF2189-EC43-4814-8EB6-EC5DF6B7CA28}" sibTransId="{8CCEEF4F-8E39-4178-A4CD-87CE1F748CAE}"/>
    <dgm:cxn modelId="{EC510C86-29D4-40F7-AEF7-F80B81AEF4E4}" type="presParOf" srcId="{9EC3D9F9-B385-4B44-AE7A-C4E9AD7B72CF}" destId="{AA14BE18-668C-4F9B-A778-13745359AAB6}" srcOrd="0" destOrd="0" presId="urn:microsoft.com/office/officeart/2016/7/layout/VerticalSolidActionList"/>
    <dgm:cxn modelId="{5EBCB087-D5A0-4BD2-A3B8-4C652D38670A}" type="presParOf" srcId="{AA14BE18-668C-4F9B-A778-13745359AAB6}" destId="{909879B0-2735-4776-80CF-690F2DCB88B5}" srcOrd="0" destOrd="0" presId="urn:microsoft.com/office/officeart/2016/7/layout/VerticalSolidActionList"/>
    <dgm:cxn modelId="{684B4536-0ABB-4147-8323-BF2BA1E85335}" type="presParOf" srcId="{AA14BE18-668C-4F9B-A778-13745359AAB6}" destId="{6DD21AB8-206A-436E-A477-5001A2F1BED3}" srcOrd="1" destOrd="0" presId="urn:microsoft.com/office/officeart/2016/7/layout/VerticalSolidActionList"/>
    <dgm:cxn modelId="{0E572692-DD35-4CFC-89A7-7299FDB396F0}" type="presParOf" srcId="{9EC3D9F9-B385-4B44-AE7A-C4E9AD7B72CF}" destId="{18BC9814-7729-4BA8-9EDC-C1A073C03473}" srcOrd="1" destOrd="0" presId="urn:microsoft.com/office/officeart/2016/7/layout/VerticalSolidActionList"/>
    <dgm:cxn modelId="{A3C4F65D-857F-4C27-9F95-EFEA8E318489}" type="presParOf" srcId="{9EC3D9F9-B385-4B44-AE7A-C4E9AD7B72CF}" destId="{F6ADE8ED-FC0C-46D5-8E5A-ABF22F338BC7}" srcOrd="2" destOrd="0" presId="urn:microsoft.com/office/officeart/2016/7/layout/VerticalSolidActionList"/>
    <dgm:cxn modelId="{C6A5FD1F-A681-4D33-9EAA-97D7A7F616F5}" type="presParOf" srcId="{F6ADE8ED-FC0C-46D5-8E5A-ABF22F338BC7}" destId="{FED9FF58-9677-4EF1-8EDD-A4384E85D5A4}" srcOrd="0" destOrd="0" presId="urn:microsoft.com/office/officeart/2016/7/layout/VerticalSolidActionList"/>
    <dgm:cxn modelId="{AB450B3A-E466-4177-B839-53C910363C56}" type="presParOf" srcId="{F6ADE8ED-FC0C-46D5-8E5A-ABF22F338BC7}" destId="{15DE3527-BF1C-4A8A-86E9-03110787B119}" srcOrd="1" destOrd="0" presId="urn:microsoft.com/office/officeart/2016/7/layout/VerticalSolidAc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A724F2D-8EF6-4F31-97A6-BCD63AC89CFD}" type="doc">
      <dgm:prSet loTypeId="urn:microsoft.com/office/officeart/2016/7/layout/VerticalSolidActionList" loCatId="List" qsTypeId="urn:microsoft.com/office/officeart/2005/8/quickstyle/simple4" qsCatId="simple" csTypeId="urn:microsoft.com/office/officeart/2005/8/colors/colorful5" csCatId="colorful" phldr="1"/>
      <dgm:spPr/>
      <dgm:t>
        <a:bodyPr/>
        <a:lstStyle/>
        <a:p>
          <a:endParaRPr lang="en-US"/>
        </a:p>
      </dgm:t>
    </dgm:pt>
    <dgm:pt modelId="{65D50E2E-E31C-47E3-A0A4-EEF7C9C6D45A}">
      <dgm:prSet custT="1"/>
      <dgm:spPr/>
      <dgm:t>
        <a:bodyPr/>
        <a:lstStyle/>
        <a:p>
          <a:r>
            <a:rPr lang="en-US" sz="1600"/>
            <a:t>Designated Delinquent Tax Assessment Collection (DTAC) Funding</a:t>
          </a:r>
        </a:p>
      </dgm:t>
    </dgm:pt>
    <dgm:pt modelId="{C7725066-1649-4703-96D2-F1825BB14D34}" type="parTrans" cxnId="{36715345-BCF4-423E-9082-9EAC68E63FEB}">
      <dgm:prSet/>
      <dgm:spPr/>
      <dgm:t>
        <a:bodyPr/>
        <a:lstStyle/>
        <a:p>
          <a:endParaRPr lang="en-US"/>
        </a:p>
      </dgm:t>
    </dgm:pt>
    <dgm:pt modelId="{7FBDC9C4-4B87-4CDC-83FF-CE8DB1A5AE1C}" type="sibTrans" cxnId="{36715345-BCF4-423E-9082-9EAC68E63FEB}">
      <dgm:prSet/>
      <dgm:spPr/>
      <dgm:t>
        <a:bodyPr/>
        <a:lstStyle/>
        <a:p>
          <a:endParaRPr lang="en-US"/>
        </a:p>
      </dgm:t>
    </dgm:pt>
    <dgm:pt modelId="{1E38544D-F4C9-4B44-99BB-052A132428AA}">
      <dgm:prSet/>
      <dgm:spPr/>
      <dgm:t>
        <a:bodyPr/>
        <a:lstStyle/>
        <a:p>
          <a:endParaRPr lang="en-US" sz="1100"/>
        </a:p>
      </dgm:t>
    </dgm:pt>
    <dgm:pt modelId="{CE512E63-AAF2-4522-8E62-58DD5F74E32A}" type="parTrans" cxnId="{B548D3A7-2751-4429-867F-7F0554D831A1}">
      <dgm:prSet/>
      <dgm:spPr/>
      <dgm:t>
        <a:bodyPr/>
        <a:lstStyle/>
        <a:p>
          <a:endParaRPr lang="en-US"/>
        </a:p>
      </dgm:t>
    </dgm:pt>
    <dgm:pt modelId="{1E4940F8-070E-4516-AEC3-DA870214C26A}" type="sibTrans" cxnId="{B548D3A7-2751-4429-867F-7F0554D831A1}">
      <dgm:prSet/>
      <dgm:spPr/>
      <dgm:t>
        <a:bodyPr/>
        <a:lstStyle/>
        <a:p>
          <a:endParaRPr lang="en-US"/>
        </a:p>
      </dgm:t>
    </dgm:pt>
    <dgm:pt modelId="{B0803F2E-C20F-4CEB-9FC3-3B53E4282236}">
      <dgm:prSet custT="1"/>
      <dgm:spPr/>
      <dgm:t>
        <a:bodyPr/>
        <a:lstStyle/>
        <a:p>
          <a:r>
            <a:rPr lang="en-US" sz="1600">
              <a:solidFill>
                <a:schemeClr val="accent6">
                  <a:lumMod val="25000"/>
                </a:schemeClr>
              </a:solidFill>
            </a:rPr>
            <a:t>OHFA’s Neighborhood Initiative Program and the Ohio Attorney Generals’, Moving Ohio Forward Programs</a:t>
          </a:r>
        </a:p>
      </dgm:t>
    </dgm:pt>
    <dgm:pt modelId="{E504D677-B576-45A1-89BA-0EADF05712B2}" type="sibTrans" cxnId="{BA772485-998D-4D5D-8457-833BACBA7188}">
      <dgm:prSet/>
      <dgm:spPr/>
      <dgm:t>
        <a:bodyPr/>
        <a:lstStyle/>
        <a:p>
          <a:endParaRPr lang="en-US"/>
        </a:p>
      </dgm:t>
    </dgm:pt>
    <dgm:pt modelId="{12FBD163-673C-4A6F-B200-0665B1C926EE}" type="parTrans" cxnId="{BA772485-998D-4D5D-8457-833BACBA7188}">
      <dgm:prSet/>
      <dgm:spPr/>
      <dgm:t>
        <a:bodyPr/>
        <a:lstStyle/>
        <a:p>
          <a:endParaRPr lang="en-US"/>
        </a:p>
      </dgm:t>
    </dgm:pt>
    <dgm:pt modelId="{5F036E51-59FE-4D2F-8BE8-3DE468FA69C2}">
      <dgm:prSet custT="1"/>
      <dgm:spPr/>
      <dgm:t>
        <a:bodyPr/>
        <a:lstStyle/>
        <a:p>
          <a:r>
            <a:rPr lang="en-US" sz="1400"/>
            <a:t>COCIC, RECEIPIENT OF GRANTS FUNDS AWARDED TO COUNTY LAND BANKS FOR RESIDENTIAL DEMOLTIION</a:t>
          </a:r>
        </a:p>
      </dgm:t>
    </dgm:pt>
    <dgm:pt modelId="{86B69DA6-C8BD-44D4-AC37-9E6370931211}" type="parTrans" cxnId="{35A5EE17-C090-442E-A6AA-5310C41BAB5E}">
      <dgm:prSet/>
      <dgm:spPr/>
      <dgm:t>
        <a:bodyPr/>
        <a:lstStyle/>
        <a:p>
          <a:endParaRPr lang="en-US"/>
        </a:p>
      </dgm:t>
    </dgm:pt>
    <dgm:pt modelId="{4C65E95D-1603-4985-AE2E-5BE54C78964C}" type="sibTrans" cxnId="{35A5EE17-C090-442E-A6AA-5310C41BAB5E}">
      <dgm:prSet/>
      <dgm:spPr/>
      <dgm:t>
        <a:bodyPr/>
        <a:lstStyle/>
        <a:p>
          <a:endParaRPr lang="en-US"/>
        </a:p>
      </dgm:t>
    </dgm:pt>
    <dgm:pt modelId="{422456E5-FA06-46FB-BA04-FFDEE7AE454D}">
      <dgm:prSet/>
      <dgm:spPr/>
      <dgm:t>
        <a:bodyPr/>
        <a:lstStyle/>
        <a:p>
          <a:endParaRPr lang="en-US" sz="1100"/>
        </a:p>
      </dgm:t>
    </dgm:pt>
    <dgm:pt modelId="{93FF2189-EC43-4814-8EB6-EC5DF6B7CA28}" type="parTrans" cxnId="{F6316EFD-D465-4260-832B-373CC80597E7}">
      <dgm:prSet/>
      <dgm:spPr/>
      <dgm:t>
        <a:bodyPr/>
        <a:lstStyle/>
        <a:p>
          <a:endParaRPr lang="en-US"/>
        </a:p>
      </dgm:t>
    </dgm:pt>
    <dgm:pt modelId="{8CCEEF4F-8E39-4178-A4CD-87CE1F748CAE}" type="sibTrans" cxnId="{F6316EFD-D465-4260-832B-373CC80597E7}">
      <dgm:prSet/>
      <dgm:spPr/>
      <dgm:t>
        <a:bodyPr/>
        <a:lstStyle/>
        <a:p>
          <a:endParaRPr lang="en-US"/>
        </a:p>
      </dgm:t>
    </dgm:pt>
    <dgm:pt modelId="{41B191B0-E03A-46A2-847E-31BFF54F0087}">
      <dgm:prSet/>
      <dgm:spPr/>
      <dgm:t>
        <a:bodyPr/>
        <a:lstStyle/>
        <a:p>
          <a:r>
            <a:rPr lang="en-US" sz="1200"/>
            <a:t>2014-2018 Funding Awards- $35.5 Million Dollars</a:t>
          </a:r>
        </a:p>
        <a:p>
          <a:r>
            <a:rPr lang="en-US" sz="1200"/>
            <a:t>Demolished over 3,500 units of blighted residential properties</a:t>
          </a:r>
        </a:p>
      </dgm:t>
    </dgm:pt>
    <dgm:pt modelId="{4EBFC9BC-00BE-47B3-BBFB-37E11987B0CE}" type="parTrans" cxnId="{E28069C4-5377-46E4-B41F-683C34A36951}">
      <dgm:prSet/>
      <dgm:spPr/>
      <dgm:t>
        <a:bodyPr/>
        <a:lstStyle/>
        <a:p>
          <a:endParaRPr lang="en-US"/>
        </a:p>
      </dgm:t>
    </dgm:pt>
    <dgm:pt modelId="{04E4C1ED-A1F7-49A2-A036-2EA4C4257B0B}" type="sibTrans" cxnId="{E28069C4-5377-46E4-B41F-683C34A36951}">
      <dgm:prSet/>
      <dgm:spPr/>
      <dgm:t>
        <a:bodyPr/>
        <a:lstStyle/>
        <a:p>
          <a:endParaRPr lang="en-US"/>
        </a:p>
      </dgm:t>
    </dgm:pt>
    <dgm:pt modelId="{F999248A-82F0-49FB-8B7D-504537772F30}">
      <dgm:prSet custT="1"/>
      <dgm:spPr/>
      <dgm:t>
        <a:bodyPr/>
        <a:lstStyle/>
        <a:p>
          <a:r>
            <a:rPr lang="en-US" sz="1400"/>
            <a:t>COCIC, RECIPIENT OF DESIGNATED FUNDS FOR LAND BANK OPERATIONS AND INITATIVES</a:t>
          </a:r>
        </a:p>
      </dgm:t>
    </dgm:pt>
    <dgm:pt modelId="{5BE887C8-7196-461D-8492-CB06DE8FA2A8}" type="sibTrans" cxnId="{9AA0CFBE-1A7E-4823-A3C7-EA510D0A0A59}">
      <dgm:prSet/>
      <dgm:spPr/>
      <dgm:t>
        <a:bodyPr/>
        <a:lstStyle/>
        <a:p>
          <a:endParaRPr lang="en-US"/>
        </a:p>
      </dgm:t>
    </dgm:pt>
    <dgm:pt modelId="{6F89BFD9-64E5-4619-B68F-96B44A4869FA}" type="parTrans" cxnId="{9AA0CFBE-1A7E-4823-A3C7-EA510D0A0A59}">
      <dgm:prSet/>
      <dgm:spPr/>
      <dgm:t>
        <a:bodyPr/>
        <a:lstStyle/>
        <a:p>
          <a:endParaRPr lang="en-US"/>
        </a:p>
      </dgm:t>
    </dgm:pt>
    <dgm:pt modelId="{A21422D4-FAE2-48C8-B40E-6144557D563A}">
      <dgm:prSet custT="1"/>
      <dgm:spPr/>
      <dgm:t>
        <a:bodyPr/>
        <a:lstStyle/>
        <a:p>
          <a:r>
            <a:rPr lang="en-US" sz="1400"/>
            <a:t>Approximately $3.5 Million Annually </a:t>
          </a:r>
        </a:p>
      </dgm:t>
    </dgm:pt>
    <dgm:pt modelId="{34E1C439-4C41-4F1D-8913-00A59332499D}" type="sibTrans" cxnId="{BADE7041-B9E8-41B8-B78C-4DAAA8746B1E}">
      <dgm:prSet/>
      <dgm:spPr/>
      <dgm:t>
        <a:bodyPr/>
        <a:lstStyle/>
        <a:p>
          <a:endParaRPr lang="en-US"/>
        </a:p>
      </dgm:t>
    </dgm:pt>
    <dgm:pt modelId="{A5F72C0C-E4C9-45B1-ABD5-BCF80C7E861A}" type="parTrans" cxnId="{BADE7041-B9E8-41B8-B78C-4DAAA8746B1E}">
      <dgm:prSet/>
      <dgm:spPr/>
      <dgm:t>
        <a:bodyPr/>
        <a:lstStyle/>
        <a:p>
          <a:endParaRPr lang="en-US"/>
        </a:p>
      </dgm:t>
    </dgm:pt>
    <dgm:pt modelId="{9EC3D9F9-B385-4B44-AE7A-C4E9AD7B72CF}" type="pres">
      <dgm:prSet presAssocID="{1A724F2D-8EF6-4F31-97A6-BCD63AC89CFD}" presName="Name0" presStyleCnt="0">
        <dgm:presLayoutVars>
          <dgm:dir/>
          <dgm:animLvl val="lvl"/>
          <dgm:resizeHandles val="exact"/>
        </dgm:presLayoutVars>
      </dgm:prSet>
      <dgm:spPr/>
    </dgm:pt>
    <dgm:pt modelId="{AA14BE18-668C-4F9B-A778-13745359AAB6}" type="pres">
      <dgm:prSet presAssocID="{65D50E2E-E31C-47E3-A0A4-EEF7C9C6D45A}" presName="linNode" presStyleCnt="0"/>
      <dgm:spPr/>
    </dgm:pt>
    <dgm:pt modelId="{909879B0-2735-4776-80CF-690F2DCB88B5}" type="pres">
      <dgm:prSet presAssocID="{65D50E2E-E31C-47E3-A0A4-EEF7C9C6D45A}" presName="parentText" presStyleLbl="alignNode1" presStyleIdx="0" presStyleCnt="2">
        <dgm:presLayoutVars>
          <dgm:chMax val="1"/>
          <dgm:bulletEnabled/>
        </dgm:presLayoutVars>
      </dgm:prSet>
      <dgm:spPr/>
    </dgm:pt>
    <dgm:pt modelId="{6DD21AB8-206A-436E-A477-5001A2F1BED3}" type="pres">
      <dgm:prSet presAssocID="{65D50E2E-E31C-47E3-A0A4-EEF7C9C6D45A}" presName="descendantText" presStyleLbl="alignAccFollowNode1" presStyleIdx="0" presStyleCnt="2">
        <dgm:presLayoutVars>
          <dgm:bulletEnabled/>
        </dgm:presLayoutVars>
      </dgm:prSet>
      <dgm:spPr/>
    </dgm:pt>
    <dgm:pt modelId="{18BC9814-7729-4BA8-9EDC-C1A073C03473}" type="pres">
      <dgm:prSet presAssocID="{7FBDC9C4-4B87-4CDC-83FF-CE8DB1A5AE1C}" presName="sp" presStyleCnt="0"/>
      <dgm:spPr/>
    </dgm:pt>
    <dgm:pt modelId="{F6ADE8ED-FC0C-46D5-8E5A-ABF22F338BC7}" type="pres">
      <dgm:prSet presAssocID="{B0803F2E-C20F-4CEB-9FC3-3B53E4282236}" presName="linNode" presStyleCnt="0"/>
      <dgm:spPr/>
    </dgm:pt>
    <dgm:pt modelId="{FED9FF58-9677-4EF1-8EDD-A4384E85D5A4}" type="pres">
      <dgm:prSet presAssocID="{B0803F2E-C20F-4CEB-9FC3-3B53E4282236}" presName="parentText" presStyleLbl="alignNode1" presStyleIdx="1" presStyleCnt="2" custLinFactNeighborY="1681">
        <dgm:presLayoutVars>
          <dgm:chMax val="1"/>
          <dgm:bulletEnabled/>
        </dgm:presLayoutVars>
      </dgm:prSet>
      <dgm:spPr/>
    </dgm:pt>
    <dgm:pt modelId="{15DE3527-BF1C-4A8A-86E9-03110787B119}" type="pres">
      <dgm:prSet presAssocID="{B0803F2E-C20F-4CEB-9FC3-3B53E4282236}" presName="descendantText" presStyleLbl="alignAccFollowNode1" presStyleIdx="1" presStyleCnt="2">
        <dgm:presLayoutVars>
          <dgm:bulletEnabled/>
        </dgm:presLayoutVars>
      </dgm:prSet>
      <dgm:spPr/>
    </dgm:pt>
  </dgm:ptLst>
  <dgm:cxnLst>
    <dgm:cxn modelId="{2DB1AA0B-5514-47CD-8642-A43F2F2D592D}" type="presOf" srcId="{1A724F2D-8EF6-4F31-97A6-BCD63AC89CFD}" destId="{9EC3D9F9-B385-4B44-AE7A-C4E9AD7B72CF}" srcOrd="0" destOrd="0" presId="urn:microsoft.com/office/officeart/2016/7/layout/VerticalSolidActionList"/>
    <dgm:cxn modelId="{35A5EE17-C090-442E-A6AA-5310C41BAB5E}" srcId="{B0803F2E-C20F-4CEB-9FC3-3B53E4282236}" destId="{5F036E51-59FE-4D2F-8BE8-3DE468FA69C2}" srcOrd="0" destOrd="0" parTransId="{86B69DA6-C8BD-44D4-AC37-9E6370931211}" sibTransId="{4C65E95D-1603-4985-AE2E-5BE54C78964C}"/>
    <dgm:cxn modelId="{CD63AD2D-162A-4438-94C6-60652ED188EB}" type="presOf" srcId="{41B191B0-E03A-46A2-847E-31BFF54F0087}" destId="{15DE3527-BF1C-4A8A-86E9-03110787B119}" srcOrd="0" destOrd="1" presId="urn:microsoft.com/office/officeart/2016/7/layout/VerticalSolidActionList"/>
    <dgm:cxn modelId="{1C946640-8186-40CE-8EC8-725F2CB9BEC6}" type="presOf" srcId="{65D50E2E-E31C-47E3-A0A4-EEF7C9C6D45A}" destId="{909879B0-2735-4776-80CF-690F2DCB88B5}" srcOrd="0" destOrd="0" presId="urn:microsoft.com/office/officeart/2016/7/layout/VerticalSolidActionList"/>
    <dgm:cxn modelId="{BADE7041-B9E8-41B8-B78C-4DAAA8746B1E}" srcId="{65D50E2E-E31C-47E3-A0A4-EEF7C9C6D45A}" destId="{A21422D4-FAE2-48C8-B40E-6144557D563A}" srcOrd="2" destOrd="0" parTransId="{A5F72C0C-E4C9-45B1-ABD5-BCF80C7E861A}" sibTransId="{34E1C439-4C41-4F1D-8913-00A59332499D}"/>
    <dgm:cxn modelId="{36715345-BCF4-423E-9082-9EAC68E63FEB}" srcId="{1A724F2D-8EF6-4F31-97A6-BCD63AC89CFD}" destId="{65D50E2E-E31C-47E3-A0A4-EEF7C9C6D45A}" srcOrd="0" destOrd="0" parTransId="{C7725066-1649-4703-96D2-F1825BB14D34}" sibTransId="{7FBDC9C4-4B87-4CDC-83FF-CE8DB1A5AE1C}"/>
    <dgm:cxn modelId="{E8F50C56-484C-4994-A01A-0F8A2985887C}" type="presOf" srcId="{5F036E51-59FE-4D2F-8BE8-3DE468FA69C2}" destId="{15DE3527-BF1C-4A8A-86E9-03110787B119}" srcOrd="0" destOrd="0" presId="urn:microsoft.com/office/officeart/2016/7/layout/VerticalSolidActionList"/>
    <dgm:cxn modelId="{EF26F356-20C7-4797-9027-A868A9713CE1}" type="presOf" srcId="{B0803F2E-C20F-4CEB-9FC3-3B53E4282236}" destId="{FED9FF58-9677-4EF1-8EDD-A4384E85D5A4}" srcOrd="0" destOrd="0" presId="urn:microsoft.com/office/officeart/2016/7/layout/VerticalSolidActionList"/>
    <dgm:cxn modelId="{E88B8982-EB7B-4D5E-9BCD-F5CA4BDD3D7C}" type="presOf" srcId="{A21422D4-FAE2-48C8-B40E-6144557D563A}" destId="{6DD21AB8-206A-436E-A477-5001A2F1BED3}" srcOrd="0" destOrd="2" presId="urn:microsoft.com/office/officeart/2016/7/layout/VerticalSolidActionList"/>
    <dgm:cxn modelId="{BA772485-998D-4D5D-8457-833BACBA7188}" srcId="{1A724F2D-8EF6-4F31-97A6-BCD63AC89CFD}" destId="{B0803F2E-C20F-4CEB-9FC3-3B53E4282236}" srcOrd="1" destOrd="0" parTransId="{12FBD163-673C-4A6F-B200-0665B1C926EE}" sibTransId="{E504D677-B576-45A1-89BA-0EADF05712B2}"/>
    <dgm:cxn modelId="{20AEEAA6-D576-4F79-806E-1F6703EB3921}" type="presOf" srcId="{1E38544D-F4C9-4B44-99BB-052A132428AA}" destId="{6DD21AB8-206A-436E-A477-5001A2F1BED3}" srcOrd="0" destOrd="0" presId="urn:microsoft.com/office/officeart/2016/7/layout/VerticalSolidActionList"/>
    <dgm:cxn modelId="{B548D3A7-2751-4429-867F-7F0554D831A1}" srcId="{65D50E2E-E31C-47E3-A0A4-EEF7C9C6D45A}" destId="{1E38544D-F4C9-4B44-99BB-052A132428AA}" srcOrd="0" destOrd="0" parTransId="{CE512E63-AAF2-4522-8E62-58DD5F74E32A}" sibTransId="{1E4940F8-070E-4516-AEC3-DA870214C26A}"/>
    <dgm:cxn modelId="{652EF5B8-8F80-4D02-8587-3DAFE196796F}" type="presOf" srcId="{422456E5-FA06-46FB-BA04-FFDEE7AE454D}" destId="{6DD21AB8-206A-436E-A477-5001A2F1BED3}" srcOrd="0" destOrd="3" presId="urn:microsoft.com/office/officeart/2016/7/layout/VerticalSolidActionList"/>
    <dgm:cxn modelId="{9AA0CFBE-1A7E-4823-A3C7-EA510D0A0A59}" srcId="{65D50E2E-E31C-47E3-A0A4-EEF7C9C6D45A}" destId="{F999248A-82F0-49FB-8B7D-504537772F30}" srcOrd="1" destOrd="0" parTransId="{6F89BFD9-64E5-4619-B68F-96B44A4869FA}" sibTransId="{5BE887C8-7196-461D-8492-CB06DE8FA2A8}"/>
    <dgm:cxn modelId="{E28069C4-5377-46E4-B41F-683C34A36951}" srcId="{B0803F2E-C20F-4CEB-9FC3-3B53E4282236}" destId="{41B191B0-E03A-46A2-847E-31BFF54F0087}" srcOrd="1" destOrd="0" parTransId="{4EBFC9BC-00BE-47B3-BBFB-37E11987B0CE}" sibTransId="{04E4C1ED-A1F7-49A2-A036-2EA4C4257B0B}"/>
    <dgm:cxn modelId="{B4F7F6F3-DA0F-4F41-B826-186609969583}" type="presOf" srcId="{F999248A-82F0-49FB-8B7D-504537772F30}" destId="{6DD21AB8-206A-436E-A477-5001A2F1BED3}" srcOrd="0" destOrd="1" presId="urn:microsoft.com/office/officeart/2016/7/layout/VerticalSolidActionList"/>
    <dgm:cxn modelId="{F6316EFD-D465-4260-832B-373CC80597E7}" srcId="{65D50E2E-E31C-47E3-A0A4-EEF7C9C6D45A}" destId="{422456E5-FA06-46FB-BA04-FFDEE7AE454D}" srcOrd="3" destOrd="0" parTransId="{93FF2189-EC43-4814-8EB6-EC5DF6B7CA28}" sibTransId="{8CCEEF4F-8E39-4178-A4CD-87CE1F748CAE}"/>
    <dgm:cxn modelId="{EC510C86-29D4-40F7-AEF7-F80B81AEF4E4}" type="presParOf" srcId="{9EC3D9F9-B385-4B44-AE7A-C4E9AD7B72CF}" destId="{AA14BE18-668C-4F9B-A778-13745359AAB6}" srcOrd="0" destOrd="0" presId="urn:microsoft.com/office/officeart/2016/7/layout/VerticalSolidActionList"/>
    <dgm:cxn modelId="{5EBCB087-D5A0-4BD2-A3B8-4C652D38670A}" type="presParOf" srcId="{AA14BE18-668C-4F9B-A778-13745359AAB6}" destId="{909879B0-2735-4776-80CF-690F2DCB88B5}" srcOrd="0" destOrd="0" presId="urn:microsoft.com/office/officeart/2016/7/layout/VerticalSolidActionList"/>
    <dgm:cxn modelId="{684B4536-0ABB-4147-8323-BF2BA1E85335}" type="presParOf" srcId="{AA14BE18-668C-4F9B-A778-13745359AAB6}" destId="{6DD21AB8-206A-436E-A477-5001A2F1BED3}" srcOrd="1" destOrd="0" presId="urn:microsoft.com/office/officeart/2016/7/layout/VerticalSolidActionList"/>
    <dgm:cxn modelId="{0E572692-DD35-4CFC-89A7-7299FDB396F0}" type="presParOf" srcId="{9EC3D9F9-B385-4B44-AE7A-C4E9AD7B72CF}" destId="{18BC9814-7729-4BA8-9EDC-C1A073C03473}" srcOrd="1" destOrd="0" presId="urn:microsoft.com/office/officeart/2016/7/layout/VerticalSolidActionList"/>
    <dgm:cxn modelId="{A3C4F65D-857F-4C27-9F95-EFEA8E318489}" type="presParOf" srcId="{9EC3D9F9-B385-4B44-AE7A-C4E9AD7B72CF}" destId="{F6ADE8ED-FC0C-46D5-8E5A-ABF22F338BC7}" srcOrd="2" destOrd="0" presId="urn:microsoft.com/office/officeart/2016/7/layout/VerticalSolidActionList"/>
    <dgm:cxn modelId="{C6A5FD1F-A681-4D33-9EAA-97D7A7F616F5}" type="presParOf" srcId="{F6ADE8ED-FC0C-46D5-8E5A-ABF22F338BC7}" destId="{FED9FF58-9677-4EF1-8EDD-A4384E85D5A4}" srcOrd="0" destOrd="0" presId="urn:microsoft.com/office/officeart/2016/7/layout/VerticalSolidActionList"/>
    <dgm:cxn modelId="{AB450B3A-E466-4177-B839-53C910363C56}" type="presParOf" srcId="{F6ADE8ED-FC0C-46D5-8E5A-ABF22F338BC7}" destId="{15DE3527-BF1C-4A8A-86E9-03110787B119}" srcOrd="1" destOrd="0" presId="urn:microsoft.com/office/officeart/2016/7/layout/VerticalSolidAction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C72E5C-BDE1-40CD-9C0B-F183B8A550DC}">
      <dsp:nvSpPr>
        <dsp:cNvPr id="0" name=""/>
        <dsp:cNvSpPr/>
      </dsp:nvSpPr>
      <dsp:spPr>
        <a:xfrm>
          <a:off x="2103120" y="1359"/>
          <a:ext cx="8412480" cy="1393787"/>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63225" tIns="354022" rIns="163225" bIns="354022" numCol="1" spcCol="1270" anchor="t" anchorCtr="0">
          <a:noAutofit/>
        </a:bodyPr>
        <a:lstStyle/>
        <a:p>
          <a:pPr marL="0" lvl="0" indent="0" algn="l" defTabSz="755650">
            <a:lnSpc>
              <a:spcPct val="90000"/>
            </a:lnSpc>
            <a:spcBef>
              <a:spcPct val="0"/>
            </a:spcBef>
            <a:spcAft>
              <a:spcPct val="35000"/>
            </a:spcAft>
            <a:buNone/>
          </a:pPr>
          <a:r>
            <a:rPr lang="en-US" sz="1700" kern="1200"/>
            <a:t>REMOVING BARRIERS.</a:t>
          </a:r>
        </a:p>
        <a:p>
          <a:pPr marL="114300" lvl="1" indent="-114300" algn="l" defTabSz="577850">
            <a:lnSpc>
              <a:spcPct val="90000"/>
            </a:lnSpc>
            <a:spcBef>
              <a:spcPct val="0"/>
            </a:spcBef>
            <a:spcAft>
              <a:spcPct val="15000"/>
            </a:spcAft>
            <a:buChar char="•"/>
          </a:pPr>
          <a:r>
            <a:rPr lang="en-US" sz="1300" kern="1200"/>
            <a:t>ACQUIRE PROPERTIES IN ORDER TO IMPROVE THE QUALITY OF NEIGHBORHOODS</a:t>
          </a:r>
        </a:p>
      </dsp:txBody>
      <dsp:txXfrm>
        <a:off x="2103120" y="1359"/>
        <a:ext cx="8412480" cy="1393787"/>
      </dsp:txXfrm>
    </dsp:sp>
    <dsp:sp modelId="{B32FD409-C0DC-4C50-8167-219BA10EE6E8}">
      <dsp:nvSpPr>
        <dsp:cNvPr id="0" name=""/>
        <dsp:cNvSpPr/>
      </dsp:nvSpPr>
      <dsp:spPr>
        <a:xfrm>
          <a:off x="0" y="1359"/>
          <a:ext cx="2103120" cy="1393787"/>
        </a:xfrm>
        <a:prstGeom prst="rect">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1290" tIns="137675" rIns="111290" bIns="137675" numCol="1" spcCol="1270" anchor="ctr" anchorCtr="0">
          <a:noAutofit/>
        </a:bodyPr>
        <a:lstStyle/>
        <a:p>
          <a:pPr marL="0" lvl="0" indent="0" algn="ctr" defTabSz="933450">
            <a:lnSpc>
              <a:spcPct val="90000"/>
            </a:lnSpc>
            <a:spcBef>
              <a:spcPct val="0"/>
            </a:spcBef>
            <a:spcAft>
              <a:spcPct val="35000"/>
            </a:spcAft>
            <a:buNone/>
          </a:pPr>
          <a:r>
            <a:rPr lang="en-US" sz="2100" kern="1200"/>
            <a:t>REMOVING</a:t>
          </a:r>
        </a:p>
      </dsp:txBody>
      <dsp:txXfrm>
        <a:off x="0" y="1359"/>
        <a:ext cx="2103120" cy="1393787"/>
      </dsp:txXfrm>
    </dsp:sp>
    <dsp:sp modelId="{5D6451C3-EC60-4E0C-8CE8-234393BA4EA3}">
      <dsp:nvSpPr>
        <dsp:cNvPr id="0" name=""/>
        <dsp:cNvSpPr/>
      </dsp:nvSpPr>
      <dsp:spPr>
        <a:xfrm>
          <a:off x="2103120" y="1478775"/>
          <a:ext cx="8412480" cy="1393787"/>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63225" tIns="354022" rIns="163225" bIns="354022" numCol="1" spcCol="1270" anchor="t" anchorCtr="0">
          <a:noAutofit/>
        </a:bodyPr>
        <a:lstStyle/>
        <a:p>
          <a:pPr marL="0" lvl="0" indent="0" algn="l" defTabSz="755650">
            <a:lnSpc>
              <a:spcPct val="90000"/>
            </a:lnSpc>
            <a:spcBef>
              <a:spcPct val="0"/>
            </a:spcBef>
            <a:spcAft>
              <a:spcPct val="35000"/>
            </a:spcAft>
            <a:buNone/>
          </a:pPr>
          <a:r>
            <a:rPr lang="en-US" sz="1700" kern="1200"/>
            <a:t>REUSING LAND.</a:t>
          </a:r>
        </a:p>
        <a:p>
          <a:pPr marL="114300" lvl="1" indent="-114300" algn="l" defTabSz="577850">
            <a:lnSpc>
              <a:spcPct val="90000"/>
            </a:lnSpc>
            <a:spcBef>
              <a:spcPct val="0"/>
            </a:spcBef>
            <a:spcAft>
              <a:spcPct val="15000"/>
            </a:spcAft>
            <a:buChar char="•"/>
          </a:pPr>
          <a:r>
            <a:rPr lang="en-US" sz="1300" kern="1200"/>
            <a:t>INCREASE PROPERTY VALUES AND RETURN UNPRODUCTIVE PROPERTIES TO CONTRIBUTING, TAX-PAYING STATUS AND BEST RE-USE</a:t>
          </a:r>
        </a:p>
      </dsp:txBody>
      <dsp:txXfrm>
        <a:off x="2103120" y="1478775"/>
        <a:ext cx="8412480" cy="1393787"/>
      </dsp:txXfrm>
    </dsp:sp>
    <dsp:sp modelId="{11046F01-9100-415F-8159-6E037AA1007D}">
      <dsp:nvSpPr>
        <dsp:cNvPr id="0" name=""/>
        <dsp:cNvSpPr/>
      </dsp:nvSpPr>
      <dsp:spPr>
        <a:xfrm>
          <a:off x="0" y="1478775"/>
          <a:ext cx="2103120" cy="1393787"/>
        </a:xfrm>
        <a:prstGeom prst="rect">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1290" tIns="137675" rIns="111290" bIns="137675" numCol="1" spcCol="1270" anchor="ctr" anchorCtr="0">
          <a:noAutofit/>
        </a:bodyPr>
        <a:lstStyle/>
        <a:p>
          <a:pPr marL="0" lvl="0" indent="0" algn="ctr" defTabSz="933450">
            <a:lnSpc>
              <a:spcPct val="90000"/>
            </a:lnSpc>
            <a:spcBef>
              <a:spcPct val="0"/>
            </a:spcBef>
            <a:spcAft>
              <a:spcPct val="35000"/>
            </a:spcAft>
            <a:buNone/>
          </a:pPr>
          <a:r>
            <a:rPr lang="en-US" sz="2100" kern="1200"/>
            <a:t>REUSING</a:t>
          </a:r>
        </a:p>
      </dsp:txBody>
      <dsp:txXfrm>
        <a:off x="0" y="1478775"/>
        <a:ext cx="2103120" cy="1393787"/>
      </dsp:txXfrm>
    </dsp:sp>
    <dsp:sp modelId="{5B846D08-B47B-4820-8C3C-CDCE4F594E49}">
      <dsp:nvSpPr>
        <dsp:cNvPr id="0" name=""/>
        <dsp:cNvSpPr/>
      </dsp:nvSpPr>
      <dsp:spPr>
        <a:xfrm>
          <a:off x="2103120" y="2956190"/>
          <a:ext cx="8412480" cy="1393787"/>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63225" tIns="354022" rIns="163225" bIns="354022" numCol="1" spcCol="1270" anchor="t" anchorCtr="0">
          <a:noAutofit/>
        </a:bodyPr>
        <a:lstStyle/>
        <a:p>
          <a:pPr marL="0" lvl="0" indent="0" algn="l" defTabSz="755650">
            <a:lnSpc>
              <a:spcPct val="90000"/>
            </a:lnSpc>
            <a:spcBef>
              <a:spcPct val="0"/>
            </a:spcBef>
            <a:spcAft>
              <a:spcPct val="35000"/>
            </a:spcAft>
            <a:buNone/>
          </a:pPr>
          <a:r>
            <a:rPr lang="en-US" sz="1700" kern="1200"/>
            <a:t>REBUILDING COMMUNITIES.</a:t>
          </a:r>
        </a:p>
        <a:p>
          <a:pPr marL="114300" lvl="1" indent="-114300" algn="l" defTabSz="577850">
            <a:lnSpc>
              <a:spcPct val="90000"/>
            </a:lnSpc>
            <a:spcBef>
              <a:spcPct val="0"/>
            </a:spcBef>
            <a:spcAft>
              <a:spcPct val="15000"/>
            </a:spcAft>
            <a:buChar char="•"/>
          </a:pPr>
          <a:r>
            <a:rPr lang="en-US" sz="1300" kern="1200"/>
            <a:t>CREATE DIVERSE HOUSING AND  BUSINESS OPPORTUNITIES</a:t>
          </a:r>
        </a:p>
      </dsp:txBody>
      <dsp:txXfrm>
        <a:off x="2103120" y="2956190"/>
        <a:ext cx="8412480" cy="1393787"/>
      </dsp:txXfrm>
    </dsp:sp>
    <dsp:sp modelId="{4E647347-BA1C-406B-816A-C82D70CB783C}">
      <dsp:nvSpPr>
        <dsp:cNvPr id="0" name=""/>
        <dsp:cNvSpPr/>
      </dsp:nvSpPr>
      <dsp:spPr>
        <a:xfrm>
          <a:off x="0" y="2956190"/>
          <a:ext cx="2103120" cy="1393787"/>
        </a:xfrm>
        <a:prstGeom prst="rect">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1290" tIns="137675" rIns="111290" bIns="137675" numCol="1" spcCol="1270" anchor="ctr" anchorCtr="0">
          <a:noAutofit/>
        </a:bodyPr>
        <a:lstStyle/>
        <a:p>
          <a:pPr marL="0" lvl="0" indent="0" algn="ctr" defTabSz="933450">
            <a:lnSpc>
              <a:spcPct val="90000"/>
            </a:lnSpc>
            <a:spcBef>
              <a:spcPct val="0"/>
            </a:spcBef>
            <a:spcAft>
              <a:spcPct val="35000"/>
            </a:spcAft>
            <a:buNone/>
          </a:pPr>
          <a:r>
            <a:rPr lang="en-US" sz="2100" kern="1200"/>
            <a:t>REBUILDING</a:t>
          </a:r>
        </a:p>
      </dsp:txBody>
      <dsp:txXfrm>
        <a:off x="0" y="2956190"/>
        <a:ext cx="2103120" cy="13937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D21AB8-206A-436E-A477-5001A2F1BED3}">
      <dsp:nvSpPr>
        <dsp:cNvPr id="0" name=""/>
        <dsp:cNvSpPr/>
      </dsp:nvSpPr>
      <dsp:spPr>
        <a:xfrm>
          <a:off x="2103120" y="264"/>
          <a:ext cx="8412480" cy="1461042"/>
        </a:xfrm>
        <a:prstGeom prst="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63225" tIns="371105" rIns="163225" bIns="371105" numCol="1" spcCol="1270" anchor="ctr" anchorCtr="0">
          <a:noAutofit/>
        </a:bodyPr>
        <a:lstStyle/>
        <a:p>
          <a:pPr marL="0" lvl="0" indent="0" algn="l" defTabSz="488950">
            <a:lnSpc>
              <a:spcPct val="90000"/>
            </a:lnSpc>
            <a:spcBef>
              <a:spcPct val="0"/>
            </a:spcBef>
            <a:spcAft>
              <a:spcPct val="35000"/>
            </a:spcAft>
            <a:buNone/>
          </a:pPr>
          <a:endParaRPr lang="en-US" sz="1100" kern="1200"/>
        </a:p>
        <a:p>
          <a:pPr marL="0" lvl="0" indent="0" algn="l" defTabSz="622300">
            <a:lnSpc>
              <a:spcPct val="90000"/>
            </a:lnSpc>
            <a:spcBef>
              <a:spcPct val="0"/>
            </a:spcBef>
            <a:spcAft>
              <a:spcPct val="35000"/>
            </a:spcAft>
            <a:buNone/>
          </a:pPr>
          <a:r>
            <a:rPr lang="en-US" sz="1400" kern="1200"/>
            <a:t>COCIC SERVING AS LEAD ENTITY AND APPLYS FOR DEMOLITON FUNDS FOR COMMERCIAL PROJECTS IN FRANKLIN COUNTY.</a:t>
          </a:r>
        </a:p>
        <a:p>
          <a:pPr marL="0" lvl="0" indent="0" algn="l" defTabSz="622300">
            <a:lnSpc>
              <a:spcPct val="90000"/>
            </a:lnSpc>
            <a:spcBef>
              <a:spcPct val="0"/>
            </a:spcBef>
            <a:spcAft>
              <a:spcPct val="35000"/>
            </a:spcAft>
            <a:buNone/>
          </a:pPr>
          <a:r>
            <a:rPr lang="en-US" sz="1400" kern="1200"/>
            <a:t>2023-2025 Funding Awards over 2 rounds - $28,409,000</a:t>
          </a:r>
        </a:p>
        <a:p>
          <a:pPr marL="0" lvl="0" indent="0" algn="l" defTabSz="488950">
            <a:lnSpc>
              <a:spcPct val="90000"/>
            </a:lnSpc>
            <a:spcBef>
              <a:spcPct val="0"/>
            </a:spcBef>
            <a:spcAft>
              <a:spcPct val="35000"/>
            </a:spcAft>
            <a:buNone/>
          </a:pPr>
          <a:endParaRPr lang="en-US" sz="1100" kern="1200"/>
        </a:p>
      </dsp:txBody>
      <dsp:txXfrm>
        <a:off x="2103120" y="264"/>
        <a:ext cx="8412480" cy="1461042"/>
      </dsp:txXfrm>
    </dsp:sp>
    <dsp:sp modelId="{909879B0-2735-4776-80CF-690F2DCB88B5}">
      <dsp:nvSpPr>
        <dsp:cNvPr id="0" name=""/>
        <dsp:cNvSpPr/>
      </dsp:nvSpPr>
      <dsp:spPr>
        <a:xfrm>
          <a:off x="0" y="264"/>
          <a:ext cx="2103120" cy="1461042"/>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11290" tIns="144318" rIns="111290" bIns="144318" numCol="1" spcCol="1270" anchor="ctr" anchorCtr="0">
          <a:noAutofit/>
        </a:bodyPr>
        <a:lstStyle/>
        <a:p>
          <a:pPr marL="0" lvl="0" indent="0" algn="ctr" defTabSz="711200">
            <a:lnSpc>
              <a:spcPct val="90000"/>
            </a:lnSpc>
            <a:spcBef>
              <a:spcPct val="0"/>
            </a:spcBef>
            <a:spcAft>
              <a:spcPct val="35000"/>
            </a:spcAft>
            <a:buNone/>
          </a:pPr>
          <a:r>
            <a:rPr lang="en-US" sz="1600" kern="1200"/>
            <a:t>The Ohio Department of Development Demolition and Site Reutilization Program</a:t>
          </a:r>
        </a:p>
      </dsp:txBody>
      <dsp:txXfrm>
        <a:off x="0" y="264"/>
        <a:ext cx="2103120" cy="1461042"/>
      </dsp:txXfrm>
    </dsp:sp>
    <dsp:sp modelId="{15DE3527-BF1C-4A8A-86E9-03110787B119}">
      <dsp:nvSpPr>
        <dsp:cNvPr id="0" name=""/>
        <dsp:cNvSpPr/>
      </dsp:nvSpPr>
      <dsp:spPr>
        <a:xfrm>
          <a:off x="2103120" y="1548969"/>
          <a:ext cx="8412480" cy="1461042"/>
        </a:xfrm>
        <a:prstGeom prst="rect">
          <a:avLst/>
        </a:prstGeom>
        <a:solidFill>
          <a:schemeClr val="accent5">
            <a:tint val="40000"/>
            <a:alpha val="90000"/>
            <a:hueOff val="0"/>
            <a:satOff val="0"/>
            <a:lumOff val="6951"/>
            <a:alphaOff val="0"/>
          </a:schemeClr>
        </a:solidFill>
        <a:ln w="6350" cap="flat" cmpd="sng" algn="ctr">
          <a:solidFill>
            <a:schemeClr val="accent5">
              <a:tint val="40000"/>
              <a:alpha val="90000"/>
              <a:hueOff val="0"/>
              <a:satOff val="0"/>
              <a:lumOff val="695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63225" tIns="371105" rIns="163225" bIns="371105" numCol="1" spcCol="1270" anchor="ctr" anchorCtr="0">
          <a:noAutofit/>
        </a:bodyPr>
        <a:lstStyle/>
        <a:p>
          <a:pPr marL="0" lvl="0" indent="0" algn="l" defTabSz="622300">
            <a:lnSpc>
              <a:spcPct val="90000"/>
            </a:lnSpc>
            <a:spcBef>
              <a:spcPct val="0"/>
            </a:spcBef>
            <a:spcAft>
              <a:spcPct val="35000"/>
            </a:spcAft>
            <a:buNone/>
          </a:pPr>
          <a:r>
            <a:rPr lang="en-US" sz="1400" kern="1200"/>
            <a:t>COCIC SERVING AS LEAD ENTITY AND APPLYS ON BEHALF OF PROJECTS SEEKING FUNDS FOR ENVIRONMENTAL HAZARD REMEDIATIONS AND ASSESSMENTS. </a:t>
          </a:r>
        </a:p>
        <a:p>
          <a:pPr marL="0" lvl="0" indent="0" algn="l" defTabSz="488950">
            <a:lnSpc>
              <a:spcPct val="90000"/>
            </a:lnSpc>
            <a:spcBef>
              <a:spcPct val="0"/>
            </a:spcBef>
            <a:spcAft>
              <a:spcPct val="35000"/>
            </a:spcAft>
            <a:buNone/>
          </a:pPr>
          <a:r>
            <a:rPr lang="en-US" sz="1100" kern="1200"/>
            <a:t>2023-2024 Funding Award - $28,908,000</a:t>
          </a:r>
        </a:p>
        <a:p>
          <a:pPr marL="0" lvl="0" indent="0" algn="l" defTabSz="488950">
            <a:lnSpc>
              <a:spcPct val="90000"/>
            </a:lnSpc>
            <a:spcBef>
              <a:spcPct val="0"/>
            </a:spcBef>
            <a:spcAft>
              <a:spcPct val="35000"/>
            </a:spcAft>
            <a:buNone/>
          </a:pPr>
          <a:r>
            <a:rPr lang="en-US" sz="1100" kern="1200"/>
            <a:t>Second Round Still Pending – an additional ask of $11,000,000</a:t>
          </a:r>
        </a:p>
      </dsp:txBody>
      <dsp:txXfrm>
        <a:off x="2103120" y="1548969"/>
        <a:ext cx="8412480" cy="1461042"/>
      </dsp:txXfrm>
    </dsp:sp>
    <dsp:sp modelId="{FED9FF58-9677-4EF1-8EDD-A4384E85D5A4}">
      <dsp:nvSpPr>
        <dsp:cNvPr id="0" name=""/>
        <dsp:cNvSpPr/>
      </dsp:nvSpPr>
      <dsp:spPr>
        <a:xfrm>
          <a:off x="0" y="1549233"/>
          <a:ext cx="2103120" cy="1461042"/>
        </a:xfrm>
        <a:prstGeom prst="rect">
          <a:avLst/>
        </a:prstGeom>
        <a:gradFill rotWithShape="0">
          <a:gsLst>
            <a:gs pos="0">
              <a:schemeClr val="accent5">
                <a:hueOff val="0"/>
                <a:satOff val="0"/>
                <a:lumOff val="20000"/>
                <a:alphaOff val="0"/>
                <a:satMod val="103000"/>
                <a:lumMod val="102000"/>
                <a:tint val="94000"/>
              </a:schemeClr>
            </a:gs>
            <a:gs pos="50000">
              <a:schemeClr val="accent5">
                <a:hueOff val="0"/>
                <a:satOff val="0"/>
                <a:lumOff val="20000"/>
                <a:alphaOff val="0"/>
                <a:satMod val="110000"/>
                <a:lumMod val="100000"/>
                <a:shade val="100000"/>
              </a:schemeClr>
            </a:gs>
            <a:gs pos="100000">
              <a:schemeClr val="accent5">
                <a:hueOff val="0"/>
                <a:satOff val="0"/>
                <a:lumOff val="20000"/>
                <a:alphaOff val="0"/>
                <a:lumMod val="99000"/>
                <a:satMod val="120000"/>
                <a:shade val="78000"/>
              </a:schemeClr>
            </a:gs>
          </a:gsLst>
          <a:lin ang="5400000" scaled="0"/>
        </a:gradFill>
        <a:ln w="6350" cap="flat" cmpd="sng" algn="ctr">
          <a:solidFill>
            <a:schemeClr val="accent5">
              <a:hueOff val="0"/>
              <a:satOff val="0"/>
              <a:lumOff val="2000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11290" tIns="144318" rIns="111290" bIns="144318"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accent6">
                  <a:lumMod val="25000"/>
                </a:schemeClr>
              </a:solidFill>
            </a:rPr>
            <a:t>The Ohio Department of Development Brownfield Remediation Program</a:t>
          </a:r>
        </a:p>
      </dsp:txBody>
      <dsp:txXfrm>
        <a:off x="0" y="1549233"/>
        <a:ext cx="2103120" cy="14610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D21AB8-206A-436E-A477-5001A2F1BED3}">
      <dsp:nvSpPr>
        <dsp:cNvPr id="0" name=""/>
        <dsp:cNvSpPr/>
      </dsp:nvSpPr>
      <dsp:spPr>
        <a:xfrm>
          <a:off x="2103120" y="277"/>
          <a:ext cx="8412480" cy="1532447"/>
        </a:xfrm>
        <a:prstGeom prst="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63225" tIns="389242" rIns="163225" bIns="389242" numCol="1" spcCol="1270" anchor="ctr" anchorCtr="0">
          <a:noAutofit/>
        </a:bodyPr>
        <a:lstStyle/>
        <a:p>
          <a:pPr marL="0" lvl="0" indent="0" algn="l" defTabSz="488950">
            <a:lnSpc>
              <a:spcPct val="90000"/>
            </a:lnSpc>
            <a:spcBef>
              <a:spcPct val="0"/>
            </a:spcBef>
            <a:spcAft>
              <a:spcPct val="35000"/>
            </a:spcAft>
            <a:buNone/>
          </a:pPr>
          <a:endParaRPr lang="en-US" sz="1100" kern="1200"/>
        </a:p>
        <a:p>
          <a:pPr marL="0" lvl="0" indent="0" algn="l" defTabSz="622300">
            <a:lnSpc>
              <a:spcPct val="90000"/>
            </a:lnSpc>
            <a:spcBef>
              <a:spcPct val="0"/>
            </a:spcBef>
            <a:spcAft>
              <a:spcPct val="35000"/>
            </a:spcAft>
            <a:buNone/>
          </a:pPr>
          <a:r>
            <a:rPr lang="en-US" sz="1400" kern="1200"/>
            <a:t>COCIC, RECIPIENT OF DESIGNATED FUNDS FOR LAND BANK OPERATIONS AND INITATIVES</a:t>
          </a:r>
        </a:p>
        <a:p>
          <a:pPr marL="0" lvl="0" indent="0" algn="l" defTabSz="622300">
            <a:lnSpc>
              <a:spcPct val="90000"/>
            </a:lnSpc>
            <a:spcBef>
              <a:spcPct val="0"/>
            </a:spcBef>
            <a:spcAft>
              <a:spcPct val="35000"/>
            </a:spcAft>
            <a:buNone/>
          </a:pPr>
          <a:r>
            <a:rPr lang="en-US" sz="1400" kern="1200"/>
            <a:t>Approximately $3.5 Million Annually </a:t>
          </a:r>
        </a:p>
        <a:p>
          <a:pPr marL="0" lvl="0" indent="0" algn="l" defTabSz="488950">
            <a:lnSpc>
              <a:spcPct val="90000"/>
            </a:lnSpc>
            <a:spcBef>
              <a:spcPct val="0"/>
            </a:spcBef>
            <a:spcAft>
              <a:spcPct val="35000"/>
            </a:spcAft>
            <a:buNone/>
          </a:pPr>
          <a:endParaRPr lang="en-US" sz="1100" kern="1200"/>
        </a:p>
      </dsp:txBody>
      <dsp:txXfrm>
        <a:off x="2103120" y="277"/>
        <a:ext cx="8412480" cy="1532447"/>
      </dsp:txXfrm>
    </dsp:sp>
    <dsp:sp modelId="{909879B0-2735-4776-80CF-690F2DCB88B5}">
      <dsp:nvSpPr>
        <dsp:cNvPr id="0" name=""/>
        <dsp:cNvSpPr/>
      </dsp:nvSpPr>
      <dsp:spPr>
        <a:xfrm>
          <a:off x="0" y="277"/>
          <a:ext cx="2103120" cy="1532447"/>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11290" tIns="151372" rIns="111290" bIns="151372" numCol="1" spcCol="1270" anchor="ctr" anchorCtr="0">
          <a:noAutofit/>
        </a:bodyPr>
        <a:lstStyle/>
        <a:p>
          <a:pPr marL="0" lvl="0" indent="0" algn="ctr" defTabSz="711200">
            <a:lnSpc>
              <a:spcPct val="90000"/>
            </a:lnSpc>
            <a:spcBef>
              <a:spcPct val="0"/>
            </a:spcBef>
            <a:spcAft>
              <a:spcPct val="35000"/>
            </a:spcAft>
            <a:buNone/>
          </a:pPr>
          <a:r>
            <a:rPr lang="en-US" sz="1600" kern="1200"/>
            <a:t>Designated Delinquent Tax Assessment Collection (DTAC) Funding</a:t>
          </a:r>
        </a:p>
      </dsp:txBody>
      <dsp:txXfrm>
        <a:off x="0" y="277"/>
        <a:ext cx="2103120" cy="1532447"/>
      </dsp:txXfrm>
    </dsp:sp>
    <dsp:sp modelId="{15DE3527-BF1C-4A8A-86E9-03110787B119}">
      <dsp:nvSpPr>
        <dsp:cNvPr id="0" name=""/>
        <dsp:cNvSpPr/>
      </dsp:nvSpPr>
      <dsp:spPr>
        <a:xfrm>
          <a:off x="2103120" y="1624671"/>
          <a:ext cx="8412480" cy="1532447"/>
        </a:xfrm>
        <a:prstGeom prst="rect">
          <a:avLst/>
        </a:prstGeom>
        <a:solidFill>
          <a:schemeClr val="accent5">
            <a:tint val="40000"/>
            <a:alpha val="90000"/>
            <a:hueOff val="0"/>
            <a:satOff val="0"/>
            <a:lumOff val="6951"/>
            <a:alphaOff val="0"/>
          </a:schemeClr>
        </a:solidFill>
        <a:ln w="6350" cap="flat" cmpd="sng" algn="ctr">
          <a:solidFill>
            <a:schemeClr val="accent5">
              <a:tint val="40000"/>
              <a:alpha val="90000"/>
              <a:hueOff val="0"/>
              <a:satOff val="0"/>
              <a:lumOff val="695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63225" tIns="389242" rIns="163225" bIns="389242" numCol="1" spcCol="1270" anchor="ctr" anchorCtr="0">
          <a:noAutofit/>
        </a:bodyPr>
        <a:lstStyle/>
        <a:p>
          <a:pPr marL="0" lvl="0" indent="0" algn="l" defTabSz="622300">
            <a:lnSpc>
              <a:spcPct val="90000"/>
            </a:lnSpc>
            <a:spcBef>
              <a:spcPct val="0"/>
            </a:spcBef>
            <a:spcAft>
              <a:spcPct val="35000"/>
            </a:spcAft>
            <a:buNone/>
          </a:pPr>
          <a:r>
            <a:rPr lang="en-US" sz="1400" kern="1200"/>
            <a:t>COCIC, RECEIPIENT OF GRANTS FUNDS AWARDED TO COUNTY LAND BANKS FOR RESIDENTIAL DEMOLTIION</a:t>
          </a:r>
        </a:p>
        <a:p>
          <a:pPr marL="0" lvl="0" indent="0" algn="l" defTabSz="533400">
            <a:lnSpc>
              <a:spcPct val="90000"/>
            </a:lnSpc>
            <a:spcBef>
              <a:spcPct val="0"/>
            </a:spcBef>
            <a:spcAft>
              <a:spcPct val="35000"/>
            </a:spcAft>
            <a:buNone/>
          </a:pPr>
          <a:r>
            <a:rPr lang="en-US" sz="1200" kern="1200"/>
            <a:t>2014-2018 Funding Awards- $35.5 Million Dollars</a:t>
          </a:r>
        </a:p>
        <a:p>
          <a:pPr marL="0" lvl="0" indent="0" algn="l" defTabSz="533400">
            <a:lnSpc>
              <a:spcPct val="90000"/>
            </a:lnSpc>
            <a:spcBef>
              <a:spcPct val="0"/>
            </a:spcBef>
            <a:spcAft>
              <a:spcPct val="35000"/>
            </a:spcAft>
            <a:buNone/>
          </a:pPr>
          <a:r>
            <a:rPr lang="en-US" sz="1200" kern="1200"/>
            <a:t>Demolished over 3,500 units of blighted residential properties</a:t>
          </a:r>
        </a:p>
      </dsp:txBody>
      <dsp:txXfrm>
        <a:off x="2103120" y="1624671"/>
        <a:ext cx="8412480" cy="1532447"/>
      </dsp:txXfrm>
    </dsp:sp>
    <dsp:sp modelId="{FED9FF58-9677-4EF1-8EDD-A4384E85D5A4}">
      <dsp:nvSpPr>
        <dsp:cNvPr id="0" name=""/>
        <dsp:cNvSpPr/>
      </dsp:nvSpPr>
      <dsp:spPr>
        <a:xfrm>
          <a:off x="0" y="1624948"/>
          <a:ext cx="2103120" cy="1532447"/>
        </a:xfrm>
        <a:prstGeom prst="rect">
          <a:avLst/>
        </a:prstGeom>
        <a:gradFill rotWithShape="0">
          <a:gsLst>
            <a:gs pos="0">
              <a:schemeClr val="accent5">
                <a:hueOff val="0"/>
                <a:satOff val="0"/>
                <a:lumOff val="20000"/>
                <a:alphaOff val="0"/>
                <a:satMod val="103000"/>
                <a:lumMod val="102000"/>
                <a:tint val="94000"/>
              </a:schemeClr>
            </a:gs>
            <a:gs pos="50000">
              <a:schemeClr val="accent5">
                <a:hueOff val="0"/>
                <a:satOff val="0"/>
                <a:lumOff val="20000"/>
                <a:alphaOff val="0"/>
                <a:satMod val="110000"/>
                <a:lumMod val="100000"/>
                <a:shade val="100000"/>
              </a:schemeClr>
            </a:gs>
            <a:gs pos="100000">
              <a:schemeClr val="accent5">
                <a:hueOff val="0"/>
                <a:satOff val="0"/>
                <a:lumOff val="20000"/>
                <a:alphaOff val="0"/>
                <a:lumMod val="99000"/>
                <a:satMod val="120000"/>
                <a:shade val="78000"/>
              </a:schemeClr>
            </a:gs>
          </a:gsLst>
          <a:lin ang="5400000" scaled="0"/>
        </a:gradFill>
        <a:ln w="6350" cap="flat" cmpd="sng" algn="ctr">
          <a:solidFill>
            <a:schemeClr val="accent5">
              <a:hueOff val="0"/>
              <a:satOff val="0"/>
              <a:lumOff val="2000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11290" tIns="151372" rIns="111290" bIns="151372"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accent6">
                  <a:lumMod val="25000"/>
                </a:schemeClr>
              </a:solidFill>
            </a:rPr>
            <a:t>OHFA’s Neighborhood Initiative Program and the Ohio Attorney Generals’, Moving Ohio Forward Programs</a:t>
          </a:r>
        </a:p>
      </dsp:txBody>
      <dsp:txXfrm>
        <a:off x="0" y="1624948"/>
        <a:ext cx="2103120" cy="1532447"/>
      </dsp:txXfrm>
    </dsp:sp>
  </dsp:spTree>
</dsp:drawing>
</file>

<file path=ppt/diagrams/layout1.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8F6756E-81DA-9FAC-70D8-556F658BDDA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EBEDD12-BCD5-485B-BCBC-34BB01D7923C}" type="datetimeFigureOut">
              <a:rPr lang="en-US" smtClean="0"/>
              <a:t>6/18/2025</a:t>
            </a:fld>
            <a:endParaRPr lang="en-US"/>
          </a:p>
        </p:txBody>
      </p:sp>
      <p:sp>
        <p:nvSpPr>
          <p:cNvPr id="6" name="Slide Number Placeholder 5">
            <a:extLst>
              <a:ext uri="{FF2B5EF4-FFF2-40B4-BE49-F238E27FC236}">
                <a16:creationId xmlns:a16="http://schemas.microsoft.com/office/drawing/2014/main" id="{A771D415-D05A-7067-CCD3-457153D96C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2C230DF-5933-439D-898F-38E9AC9BA688}" type="slidenum">
              <a:rPr lang="en-US" smtClean="0"/>
              <a:t>‹#›</a:t>
            </a:fld>
            <a:endParaRPr lang="en-US"/>
          </a:p>
        </p:txBody>
      </p:sp>
      <p:sp>
        <p:nvSpPr>
          <p:cNvPr id="7" name="Footer Placeholder 6">
            <a:extLst>
              <a:ext uri="{FF2B5EF4-FFF2-40B4-BE49-F238E27FC236}">
                <a16:creationId xmlns:a16="http://schemas.microsoft.com/office/drawing/2014/main" id="{B97095E3-54D2-CFD2-4F49-7536FC8641D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8" name="Header Placeholder 7">
            <a:extLst>
              <a:ext uri="{FF2B5EF4-FFF2-40B4-BE49-F238E27FC236}">
                <a16:creationId xmlns:a16="http://schemas.microsoft.com/office/drawing/2014/main" id="{521EE01A-C0B5-5ECF-96DD-768F86AA15C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Tree>
    <p:extLst>
      <p:ext uri="{BB962C8B-B14F-4D97-AF65-F5344CB8AC3E}">
        <p14:creationId xmlns:p14="http://schemas.microsoft.com/office/powerpoint/2010/main" val="26532284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E7A52F-9D89-7442-A8E9-48D1527B5F6B}" type="datetimeFigureOut">
              <a:rPr lang="en-US" smtClean="0"/>
              <a:t>6/18/2025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9C7E07-3C67-C64C-8DA0-0404F6303970}" type="slidenum">
              <a:rPr lang="en-US" smtClean="0"/>
              <a:t>‹#›</a:t>
            </a:fld>
            <a:endParaRPr lang="en-US"/>
          </a:p>
        </p:txBody>
      </p:sp>
    </p:spTree>
    <p:extLst>
      <p:ext uri="{BB962C8B-B14F-4D97-AF65-F5344CB8AC3E}">
        <p14:creationId xmlns:p14="http://schemas.microsoft.com/office/powerpoint/2010/main" val="4032528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1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4" name="Google Shape;304;p1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1.7.2013</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5" name="Google Shape;305;p10: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p10: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We've built a team and are organizing residents to build power for community ownership models for equitable economic development and inclusive growth.</a:t>
            </a:r>
            <a:endParaRPr/>
          </a:p>
        </p:txBody>
      </p:sp>
      <p:sp>
        <p:nvSpPr>
          <p:cNvPr id="307" name="Google Shape;307;p10: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8" name="Google Shape;308;p10: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15" name="Google Shape;315;p1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1.7.2013</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16" name="Google Shape;316;p11: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p1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For more than a decade, both GenesisHOPE CDC and MACC Development have served the Greater Villages neighborhoods, dedicated to supporting the residents and their priorities.</a:t>
            </a:r>
            <a:endParaRPr/>
          </a:p>
          <a:p>
            <a:pPr marL="0" lvl="0" indent="0" algn="l" rtl="0">
              <a:spcBef>
                <a:spcPts val="0"/>
              </a:spcBef>
              <a:spcAft>
                <a:spcPts val="0"/>
              </a:spcAft>
              <a:buNone/>
            </a:pPr>
            <a:endParaRPr/>
          </a:p>
          <a:p>
            <a:pPr marL="0" lvl="0" indent="0" algn="l" rtl="0">
              <a:spcBef>
                <a:spcPts val="0"/>
              </a:spcBef>
              <a:spcAft>
                <a:spcPts val="0"/>
              </a:spcAft>
              <a:buNone/>
            </a:pPr>
            <a:r>
              <a:rPr lang="en-US"/>
              <a:t>Through case studies like this excerpt from Brookings Institute's "Buy Back the Block", learning trips to NYC, New Orleans and Atlanta, resident surveying, community meetings, planning sessions, and other interactions with residents, GenesisHOPE CDC and MACC Development concluded that the community's path forward is a community ownership strategy that combines affordable homeownership with wealth generation</a:t>
            </a:r>
            <a:endParaRPr/>
          </a:p>
        </p:txBody>
      </p:sp>
      <p:sp>
        <p:nvSpPr>
          <p:cNvPr id="318" name="Google Shape;318;p1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19" name="Google Shape;319;p1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7" name="Google Shape;337;p1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1.7.2013</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8" name="Google Shape;338;p12: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p1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Our goal is to prepare to launch a CLT and CIF, and I cannot emphasize enough the need for solidarity... the UNITY in Community!</a:t>
            </a:r>
            <a:endParaRPr/>
          </a:p>
        </p:txBody>
      </p:sp>
      <p:sp>
        <p:nvSpPr>
          <p:cNvPr id="340" name="Google Shape;340;p1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1" name="Google Shape;341;p1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13: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5" name="Google Shape;365;p13: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14: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1" name="Google Shape;391;p14: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15: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38" name="Google Shape;438;p15: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1.7.2013</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39" name="Google Shape;439;p15: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0" name="Google Shape;440;p15: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For a membership CLT with a tripartite board (the "Classic" CLT), allow ample amount of time for community engagement, education, and trust building.</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Tripartite - The board of directors of the "classic" CLT is composed of three parts, each containing an equal number of seats.  One third of the board represents the interests of people who lease land from the CLT (“leaseholder representatives”).  One third represents the interests of residents from the surrounding “community” who do not lease CLT land (“general representatives”).  One third is made up of public officials, local funders, nonprofit providers of housing or social services, and other individuals presumed to speak for the public interest ("public representatives").  Control of the CLT’s board is diffused and balanced to ensure that all interests are heard but no interest is predominant. </a:t>
            </a:r>
            <a:endParaRPr/>
          </a:p>
        </p:txBody>
      </p:sp>
      <p:sp>
        <p:nvSpPr>
          <p:cNvPr id="441" name="Google Shape;441;p15: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42" name="Google Shape;442;p15: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17: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Our philosophical definition…</a:t>
            </a:r>
            <a:endParaRPr/>
          </a:p>
        </p:txBody>
      </p:sp>
      <p:sp>
        <p:nvSpPr>
          <p:cNvPr id="557" name="Google Shape;557;p17: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19: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15" name="Google Shape;615;p19: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1.7.2013</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16" name="Google Shape;616;p19: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p19: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If we are going to talk about and advocate for what is equitable, then we must first begin by acknowledging that the land we are talking about belonged to indigenous people, the Fox Peoria and Wyandot territories ceded 8 million acres to the US government for $96,000</a:t>
            </a:r>
            <a:endParaRPr/>
          </a:p>
          <a:p>
            <a:pPr marL="0" lvl="0" indent="0" algn="l" rtl="0">
              <a:spcBef>
                <a:spcPts val="0"/>
              </a:spcBef>
              <a:spcAft>
                <a:spcPts val="0"/>
              </a:spcAft>
              <a:buNone/>
            </a:pPr>
            <a:endParaRPr/>
          </a:p>
          <a:p>
            <a:pPr marL="0" lvl="0" indent="0" algn="l" rtl="0">
              <a:spcBef>
                <a:spcPts val="0"/>
              </a:spcBef>
              <a:spcAft>
                <a:spcPts val="0"/>
              </a:spcAft>
              <a:buNone/>
            </a:pPr>
            <a:r>
              <a:rPr lang="en-US"/>
              <a:t>https://waseyabek.com/1807-treaty-of-detroit/#:~:text=Signed%20November%2017th%2C%201807%2C%20in,(Leatherbury%2C%201977%2C%20p</a:t>
            </a:r>
            <a:endParaRPr/>
          </a:p>
          <a:p>
            <a:pPr marL="0" lvl="0" indent="0" algn="l" rtl="0">
              <a:spcBef>
                <a:spcPts val="0"/>
              </a:spcBef>
              <a:spcAft>
                <a:spcPts val="0"/>
              </a:spcAft>
              <a:buNone/>
            </a:pPr>
            <a:r>
              <a:rPr lang="en-US"/>
              <a:t>https://native-land.ca/ </a:t>
            </a:r>
            <a:endParaRPr/>
          </a:p>
          <a:p>
            <a:pPr marL="0" lvl="0" indent="0" algn="l" rtl="0">
              <a:spcBef>
                <a:spcPts val="0"/>
              </a:spcBef>
              <a:spcAft>
                <a:spcPts val="0"/>
              </a:spcAft>
              <a:buNone/>
            </a:pPr>
            <a:r>
              <a:rPr lang="en-US"/>
              <a:t>11</a:t>
            </a:r>
            <a:endParaRPr/>
          </a:p>
        </p:txBody>
      </p:sp>
      <p:sp>
        <p:nvSpPr>
          <p:cNvPr id="618" name="Google Shape;618;p19: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19" name="Google Shape;619;p19: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p2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41" name="Google Shape;641;p2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1.7.2013</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42" name="Google Shape;642;p20: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3" name="Google Shape;643;p20: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54% of sectors 1-3 is vacant land. There's over 300 acres of vacant land. Of the 2,650 vacant parcels, the Detroit Land Bank Authority owns 611 (23%). Our initial goal is 150 parcels.</a:t>
            </a:r>
            <a:endParaRPr/>
          </a:p>
        </p:txBody>
      </p:sp>
      <p:sp>
        <p:nvSpPr>
          <p:cNvPr id="644" name="Google Shape;644;p20: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45" name="Google Shape;645;p20: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p2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60" name="Google Shape;660;p2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1.7.2013</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61" name="Google Shape;661;p21: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2" name="Google Shape;662;p2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Neighborhood Plan serves as a guide for Common Grounds, AND OTHER DEVELOPERS. The flashing stars are some opportunities for our CLT to participate in the implementation of the community's plan like:</a:t>
            </a:r>
            <a:endParaRPr/>
          </a:p>
          <a:p>
            <a:pPr marL="0" lvl="0" indent="0" algn="l" rtl="0">
              <a:spcBef>
                <a:spcPts val="0"/>
              </a:spcBef>
              <a:spcAft>
                <a:spcPts val="0"/>
              </a:spcAft>
              <a:buNone/>
            </a:pPr>
            <a:endParaRPr/>
          </a:p>
          <a:p>
            <a:pPr marL="0" lvl="0" indent="0" algn="l" rtl="0">
              <a:spcBef>
                <a:spcPts val="0"/>
              </a:spcBef>
              <a:spcAft>
                <a:spcPts val="0"/>
              </a:spcAft>
              <a:buNone/>
            </a:pPr>
            <a:r>
              <a:rPr lang="en-US"/>
              <a:t>Renovating Homes and restoring the Old Ice Cream Shop to MAINTAIN &amp; ENHANCE the community.</a:t>
            </a:r>
            <a:endParaRPr/>
          </a:p>
          <a:p>
            <a:pPr marL="0" lvl="0" indent="0" algn="l" rtl="0">
              <a:spcBef>
                <a:spcPts val="0"/>
              </a:spcBef>
              <a:spcAft>
                <a:spcPts val="0"/>
              </a:spcAft>
              <a:buNone/>
            </a:pPr>
            <a:endParaRPr/>
          </a:p>
          <a:p>
            <a:pPr marL="0" lvl="0" indent="0" algn="l" rtl="0">
              <a:spcBef>
                <a:spcPts val="0"/>
              </a:spcBef>
              <a:spcAft>
                <a:spcPts val="0"/>
              </a:spcAft>
              <a:buNone/>
            </a:pPr>
            <a:r>
              <a:rPr lang="en-US"/>
              <a:t>Ensure new construction projects look like they are part of the community to CELEBRATE COMMUNITY.</a:t>
            </a:r>
            <a:endParaRPr/>
          </a:p>
          <a:p>
            <a:pPr marL="0" lvl="0" indent="0" algn="l" rtl="0">
              <a:spcBef>
                <a:spcPts val="0"/>
              </a:spcBef>
              <a:spcAft>
                <a:spcPts val="0"/>
              </a:spcAft>
              <a:buNone/>
            </a:pPr>
            <a:endParaRPr/>
          </a:p>
          <a:p>
            <a:pPr marL="0" lvl="0" indent="0" algn="l" rtl="0">
              <a:spcBef>
                <a:spcPts val="0"/>
              </a:spcBef>
              <a:spcAft>
                <a:spcPts val="0"/>
              </a:spcAft>
              <a:buNone/>
            </a:pPr>
            <a:r>
              <a:rPr lang="en-US"/>
              <a:t>Affordable homeownership is the cornerstone of the modern CLT, but affordable rentals and commercial spaces like a grocery store can make NEIGHBORHOODS EQUITABLE, and according to the most recent Lincoln Institute Report, more and more CLTs are broadening their portfolios. </a:t>
            </a:r>
            <a:endParaRPr/>
          </a:p>
          <a:p>
            <a:pPr marL="0" lvl="0" indent="0" algn="l" rtl="0">
              <a:spcBef>
                <a:spcPts val="0"/>
              </a:spcBef>
              <a:spcAft>
                <a:spcPts val="0"/>
              </a:spcAft>
              <a:buNone/>
            </a:pPr>
            <a:endParaRPr/>
          </a:p>
          <a:p>
            <a:pPr marL="0" lvl="0" indent="0" algn="l" rtl="0">
              <a:spcBef>
                <a:spcPts val="0"/>
              </a:spcBef>
              <a:spcAft>
                <a:spcPts val="0"/>
              </a:spcAft>
              <a:buNone/>
            </a:pPr>
            <a:r>
              <a:rPr lang="en-US"/>
              <a:t>Protecting Green spaces that CONNECT PEOPLE are also ways CLTS can and should steward land for the common good of the neighborhood it serves.</a:t>
            </a:r>
            <a:endParaRPr/>
          </a:p>
          <a:p>
            <a:pPr marL="0" lvl="0" indent="0" algn="l" rtl="0">
              <a:spcBef>
                <a:spcPts val="0"/>
              </a:spcBef>
              <a:spcAft>
                <a:spcPts val="0"/>
              </a:spcAft>
              <a:buNone/>
            </a:pPr>
            <a:endParaRPr/>
          </a:p>
          <a:p>
            <a:pPr marL="0" lvl="0" indent="0" algn="l" rtl="0">
              <a:spcBef>
                <a:spcPts val="0"/>
              </a:spcBef>
              <a:spcAft>
                <a:spcPts val="0"/>
              </a:spcAft>
              <a:buNone/>
            </a:pPr>
            <a:r>
              <a:rPr lang="en-US"/>
              <a:t>CLTs must act responsibly and build places that are ENVIRONMENTALLY SUSTAINABLE. </a:t>
            </a:r>
            <a:endParaRPr/>
          </a:p>
          <a:p>
            <a:pPr marL="0" lvl="0" indent="0" algn="l" rtl="0">
              <a:spcBef>
                <a:spcPts val="0"/>
              </a:spcBef>
              <a:spcAft>
                <a:spcPts val="0"/>
              </a:spcAft>
              <a:buNone/>
            </a:pPr>
            <a:endParaRPr/>
          </a:p>
          <a:p>
            <a:pPr marL="0" lvl="0" indent="0" algn="l" rtl="0">
              <a:spcBef>
                <a:spcPts val="0"/>
              </a:spcBef>
              <a:spcAft>
                <a:spcPts val="0"/>
              </a:spcAft>
              <a:buNone/>
            </a:pPr>
            <a:r>
              <a:rPr lang="en-US"/>
              <a:t>https://www.lincolninst.edu/publications/policy-focus-reports/city-clt-partnership/</a:t>
            </a:r>
            <a:endParaRPr/>
          </a:p>
        </p:txBody>
      </p:sp>
      <p:sp>
        <p:nvSpPr>
          <p:cNvPr id="663" name="Google Shape;663;p2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64" name="Google Shape;664;p2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4" name="Google Shape;104;p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1.7.2013</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5" name="Google Shape;105;p2: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Greetings,</a:t>
            </a:r>
            <a:endParaRPr/>
          </a:p>
          <a:p>
            <a:pPr marL="0" lvl="0" indent="0" algn="l" rtl="0">
              <a:spcBef>
                <a:spcPts val="0"/>
              </a:spcBef>
              <a:spcAft>
                <a:spcPts val="0"/>
              </a:spcAft>
              <a:buNone/>
            </a:pPr>
            <a:endParaRPr/>
          </a:p>
          <a:p>
            <a:pPr marL="0" lvl="0" indent="0" algn="l" rtl="0">
              <a:spcBef>
                <a:spcPts val="0"/>
              </a:spcBef>
              <a:spcAft>
                <a:spcPts val="0"/>
              </a:spcAft>
              <a:buNone/>
            </a:pPr>
            <a:r>
              <a:rPr lang="en-US"/>
              <a:t>There are lots of whys. Why? Why a CLT? Why Now? Why Detroit? Why these neighborhoods? And, a slew of other Whys.</a:t>
            </a:r>
            <a:endParaRPr/>
          </a:p>
        </p:txBody>
      </p:sp>
      <p:sp>
        <p:nvSpPr>
          <p:cNvPr id="107" name="Google Shape;107;p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8" name="Google Shape;108;p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p22: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2" name="Google Shape;682;p22: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p2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13" name="Google Shape;713;p2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1.7.2013</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14" name="Google Shape;714;p23: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5" name="Google Shape;715;p2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Capstone:</a:t>
            </a:r>
            <a:endParaRPr/>
          </a:p>
          <a:p>
            <a:pPr marL="0" lvl="0" indent="0" algn="l" rtl="0">
              <a:spcBef>
                <a:spcPts val="0"/>
              </a:spcBef>
              <a:spcAft>
                <a:spcPts val="0"/>
              </a:spcAft>
              <a:buNone/>
            </a:pPr>
            <a:r>
              <a:rPr lang="en-US"/>
              <a:t>https://deepblue.lib.umich.edu/handle/2027.42/193529</a:t>
            </a:r>
            <a:endParaRPr/>
          </a:p>
          <a:p>
            <a:pPr marL="0" lvl="0" indent="0" algn="l" rtl="0">
              <a:spcBef>
                <a:spcPts val="0"/>
              </a:spcBef>
              <a:spcAft>
                <a:spcPts val="0"/>
              </a:spcAft>
              <a:buNone/>
            </a:pPr>
            <a:endParaRPr/>
          </a:p>
          <a:p>
            <a:pPr marL="0" lvl="0" indent="0" algn="l" rtl="0">
              <a:spcBef>
                <a:spcPts val="0"/>
              </a:spcBef>
              <a:spcAft>
                <a:spcPts val="0"/>
              </a:spcAft>
              <a:buNone/>
            </a:pPr>
            <a:r>
              <a:rPr lang="en-US"/>
              <a:t>Community Capital:</a:t>
            </a:r>
            <a:endParaRPr/>
          </a:p>
          <a:p>
            <a:pPr marL="0" lvl="0" indent="0" algn="l" rtl="0">
              <a:spcBef>
                <a:spcPts val="0"/>
              </a:spcBef>
              <a:spcAft>
                <a:spcPts val="0"/>
              </a:spcAft>
              <a:buNone/>
            </a:pPr>
            <a:r>
              <a:rPr lang="en-US"/>
              <a:t>https://files.constantcontact.com/43983a0f001/d953b5d4-97f2-412b-a557-5dba39e669cc.pdf</a:t>
            </a:r>
            <a:endParaRPr/>
          </a:p>
        </p:txBody>
      </p:sp>
      <p:sp>
        <p:nvSpPr>
          <p:cNvPr id="716" name="Google Shape;716;p23: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17" name="Google Shape;717;p2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p24: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56" name="Google Shape;756;p24: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1.7.2013</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57" name="Google Shape;757;p24: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8" name="Google Shape;758;p24: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$441,185.00 - Raised</a:t>
            </a:r>
            <a:endParaRPr/>
          </a:p>
          <a:p>
            <a:pPr marL="0" lvl="0" indent="0" algn="l" rtl="0">
              <a:spcBef>
                <a:spcPts val="0"/>
              </a:spcBef>
              <a:spcAft>
                <a:spcPts val="0"/>
              </a:spcAft>
              <a:buNone/>
            </a:pPr>
            <a:r>
              <a:rPr lang="en-US"/>
              <a:t>$218,815.0 - Spent</a:t>
            </a:r>
            <a:endParaRPr/>
          </a:p>
          <a:p>
            <a:pPr marL="0" lvl="0" indent="0" algn="l" rtl="0">
              <a:spcBef>
                <a:spcPts val="0"/>
              </a:spcBef>
              <a:spcAft>
                <a:spcPts val="0"/>
              </a:spcAft>
              <a:buNone/>
            </a:pPr>
            <a:r>
              <a:rPr lang="en-US"/>
              <a:t>------------------------</a:t>
            </a:r>
            <a:endParaRPr/>
          </a:p>
          <a:p>
            <a:pPr marL="0" lvl="0" indent="0" algn="l" rtl="0">
              <a:spcBef>
                <a:spcPts val="0"/>
              </a:spcBef>
              <a:spcAft>
                <a:spcPts val="0"/>
              </a:spcAft>
              <a:buNone/>
            </a:pPr>
            <a:r>
              <a:rPr lang="en-US"/>
              <a:t>$660,000 Total raised</a:t>
            </a:r>
            <a:endParaRPr/>
          </a:p>
        </p:txBody>
      </p:sp>
      <p:sp>
        <p:nvSpPr>
          <p:cNvPr id="759" name="Google Shape;759;p24: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60" name="Google Shape;760;p24: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p25: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7" name="Google Shape;777;p25: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p26: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7" name="Google Shape;787;p26: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p27: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4" name="Google Shape;794;p27: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p28: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1" name="Google Shape;801;p28: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p29: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23" name="Google Shape;823;p29: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1.7.2013</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24" name="Google Shape;824;p29: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5" name="Google Shape;825;p29: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32</a:t>
            </a:r>
            <a:endParaRPr/>
          </a:p>
        </p:txBody>
      </p:sp>
      <p:sp>
        <p:nvSpPr>
          <p:cNvPr id="826" name="Google Shape;826;p29: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27" name="Google Shape;827;p29: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p30: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6" name="Google Shape;856;p30: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Google Shape;882;p31: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3" name="Google Shape;883;p31: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5" name="Google Shape;115;p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1.7.2013</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6" name="Google Shape;116;p3: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Growing up in the 60s, Mack Avenue was more than just a street; it was the lifeblood of our community, a bustling commercial corridor that beamed with life and energy. As a Black resident of Detroit, I remember how it served as a major transportation route connecting the neighborhoods of Pingree Park, Gratiot-Woods, and East Canfield to the north, and Islandview, Indian Village, and East Village to the south to downtown. The vibrancy of Mack was palpable, echoing the hopes and dreams of those who lived nearby.</a:t>
            </a:r>
            <a:endParaRPr/>
          </a:p>
        </p:txBody>
      </p:sp>
      <p:sp>
        <p:nvSpPr>
          <p:cNvPr id="118" name="Google Shape;118;p3: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9" name="Google Shape;119;p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p32: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7" name="Google Shape;927;p32: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p33: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9" name="Google Shape;939;p33: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382FA-D2A0-022A-5A37-38E36FC13F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3A3404-B0D1-90AC-D68F-9002328881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F87DAE-35C0-1A28-5346-7160B813672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B2B87A7-07E0-2805-DCA0-199910AD175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9C7E07-3C67-C64C-8DA0-0404F63039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83777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F07CE-4232-E287-CFA0-8F13595ED7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FDD7C3-7E53-639D-3E25-461F2E3C85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7BF541-3B23-7CA6-7926-E819C76E172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09BFBD0-E6A3-1982-9F5F-40392116602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9C7E07-3C67-C64C-8DA0-0404F63039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25007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89729D-6404-DB20-7936-205AFE0237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D511BD-68DC-6175-DEAE-B6AB1BE7BB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B8B7F6-BD38-A3BD-DD24-77647F39879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A8D674A-84F8-7AEA-8B31-CA18E5B7656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9C7E07-3C67-C64C-8DA0-0404F63039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51507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7EF6E-E15A-42FD-6559-83C5E6CA80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45BD52-F73B-613A-6B3C-002E4ADF94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03D65D-6E24-D7C6-EEF2-2509FE03B83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FFE1C49-07DC-D208-0729-1CF740BBB67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9C7E07-3C67-C64C-8DA0-0404F63039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42742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15A18-F35C-7204-004B-629FA89AFC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6DC2BD-E255-0EB8-AF30-C2FC51E25E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CE54E6-633E-4CA7-040D-87CE3B6E593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5D24EF0-D711-77A0-7EF0-4F212114595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9C7E07-3C67-C64C-8DA0-0404F63039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26765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45D4E-0B43-0C6C-6952-EA322F313A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8B18FF-B39F-2460-FC5E-ECC5B943A9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F60948-7290-7EF4-7213-719A8D67D18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21DC98B-6812-AF10-6C76-4F37202B7F4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9C7E07-3C67-C64C-8DA0-0404F63039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44538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B61490-58A6-498B-8FCB-DB65BA74DD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51837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11B61490-58A6-498B-8FCB-DB65BA74DD3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9188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4: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2" name="Google Shape;132;p4: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1.7.2013</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3" name="Google Shape;133;p4: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p4: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Back then, the avenue was lined with businesses, many were owned by Blacks—barbershops, grocery stores, and restaurants where the scent of home-cooked meals danced in the air. Each storefront was a testament to our resilience and entrepreneurial spirit, and it felt like there was a house on every lot, filled with families who mingled and mixed, regardless of their income. We shared everything: laughter, meals, and the occasional neighborly dispute. The social cohesion was strong; we were a tapestry woven together by shared experiences and dreams.</a:t>
            </a:r>
            <a:endParaRPr/>
          </a:p>
        </p:txBody>
      </p:sp>
      <p:sp>
        <p:nvSpPr>
          <p:cNvPr id="135" name="Google Shape;135;p4: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6" name="Google Shape;136;p4: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11B61490-58A6-498B-8FCB-DB65BA74DD3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60385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B61490-58A6-498B-8FCB-DB65BA74DD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06248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B61490-58A6-498B-8FCB-DB65BA74DD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81044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B61490-58A6-498B-8FCB-DB65BA74DD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57069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B61490-58A6-498B-8FCB-DB65BA74DD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57475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B61490-58A6-498B-8FCB-DB65BA74DD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6654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B61490-58A6-498B-8FCB-DB65BA74DD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68142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B61490-58A6-498B-8FCB-DB65BA74DD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80560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B61490-58A6-498B-8FCB-DB65BA74DD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13193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B61490-58A6-498B-8FCB-DB65BA74DD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06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5: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9" name="Google Shape;149;p5: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1.7.2013</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0" name="Google Shape;150;p5: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p5: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But fast forward 63 years, and the landscape of Mack Avenue has changed dramatically. What was once a thriving corridor is now marred by vacant lots and abandoned buildings, a stark reminder of the challenges our community faces. The vibrant energy I once knew has dimmed, and while Mack remains a popular transit route, it now serves as a dividing line rather than a unifying force.</a:t>
            </a:r>
            <a:endParaRPr/>
          </a:p>
        </p:txBody>
      </p:sp>
      <p:sp>
        <p:nvSpPr>
          <p:cNvPr id="152" name="Google Shape;152;p5: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3" name="Google Shape;153;p5: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B61490-58A6-498B-8FCB-DB65BA74DD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4343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6" name="Google Shape;166;p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1.7.2013</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7" name="Google Shape;167;p6: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Yet, amidst this decline, something remarkable is happening. Residents from both sides of Mack Avenue, fueled by a collective sense of determination, are coming together to seize what many view as an opportunity to reshape our destiny. Two faith-based community development organizations have stepped up to lead the charge, rallying us around a vision of community ownership models for equitable economic development.</a:t>
            </a:r>
            <a:endParaRPr/>
          </a:p>
        </p:txBody>
      </p:sp>
      <p:sp>
        <p:nvSpPr>
          <p:cNvPr id="169" name="Google Shape;169;p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0" name="Google Shape;170;p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3" name="Google Shape;183;p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1.7.2013</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4" name="Google Shape;184;p7: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p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Since 2016, economic development has been rapidly occurring in one of the Mayor's first “strategic neighborhoods” - Islandview and the Greater Villages (Islandview, East Village, West Village, and Indian Village). </a:t>
            </a:r>
            <a:endParaRPr/>
          </a:p>
          <a:p>
            <a:pPr marL="0" lvl="0" indent="0" algn="l" rtl="0">
              <a:spcBef>
                <a:spcPts val="0"/>
              </a:spcBef>
              <a:spcAft>
                <a:spcPts val="0"/>
              </a:spcAft>
              <a:buNone/>
            </a:pPr>
            <a:endParaRPr/>
          </a:p>
          <a:p>
            <a:pPr marL="0" lvl="0" indent="0" algn="l" rtl="0">
              <a:spcBef>
                <a:spcPts val="0"/>
              </a:spcBef>
              <a:spcAft>
                <a:spcPts val="0"/>
              </a:spcAft>
              <a:buNone/>
            </a:pPr>
            <a:r>
              <a:rPr lang="en-US"/>
              <a:t>Gentrification is happening, too. People are being displaced as speculators and landlords seize an opportunity to make money. The neighborhood's economy has been stimulated and is continuing to do so. </a:t>
            </a:r>
            <a:endParaRPr/>
          </a:p>
          <a:p>
            <a:pPr marL="0" lvl="0" indent="0" algn="l" rtl="0">
              <a:spcBef>
                <a:spcPts val="0"/>
              </a:spcBef>
              <a:spcAft>
                <a:spcPts val="0"/>
              </a:spcAft>
              <a:buNone/>
            </a:pPr>
            <a:endParaRPr/>
          </a:p>
          <a:p>
            <a:pPr marL="0" lvl="0" indent="0" algn="l" rtl="0">
              <a:spcBef>
                <a:spcPts val="0"/>
              </a:spcBef>
              <a:spcAft>
                <a:spcPts val="0"/>
              </a:spcAft>
              <a:buNone/>
            </a:pPr>
            <a:r>
              <a:rPr lang="en-US"/>
              <a:t>The fear of displacement is real, the need for low and moderate-income, and affordable housing is real, and the loss of homeownership and Black wealth is real. So is our opportunity to do development differently in more equitable ways that honor those who are already here.</a:t>
            </a:r>
            <a:endParaRPr/>
          </a:p>
        </p:txBody>
      </p:sp>
      <p:sp>
        <p:nvSpPr>
          <p:cNvPr id="186" name="Google Shape;186;p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7" name="Google Shape;187;p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6" name="Google Shape;206;p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1.7.2013</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7" name="Google Shape;207;p8: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8: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 are forming Common Ground CLT, a community land trust that embodies the spirit of collaboration and unity. This initiative is about more than just reclaiming our streets; it’s about restoring our identity and empowering ourselves to build a better future. We are working together to create spaces that reflect our values, to establish businesses that serve our needs, and to foster a sense of belonging that had once flourished along Mack Avenue.</a:t>
            </a:r>
            <a:endParaRPr/>
          </a:p>
          <a:p>
            <a:pPr marL="0" lvl="0" indent="0" algn="l" rtl="0">
              <a:spcBef>
                <a:spcPts val="0"/>
              </a:spcBef>
              <a:spcAft>
                <a:spcPts val="0"/>
              </a:spcAft>
              <a:buNone/>
            </a:pPr>
            <a:endParaRPr/>
          </a:p>
          <a:p>
            <a:pPr marL="0" lvl="0" indent="0" algn="l" rtl="0">
              <a:spcBef>
                <a:spcPts val="0"/>
              </a:spcBef>
              <a:spcAft>
                <a:spcPts val="0"/>
              </a:spcAft>
              <a:buNone/>
            </a:pPr>
            <a:r>
              <a:rPr lang="en-US"/>
              <a:t>As I participate in these discussions and community gatherings, I feel a spark of hope igniting within me. The challenges are daunting, but the commitment of my neighbors reignites the flame of possibility. Together, we are not just dreaming of a revitalized Mack Avenue; we are taking action to make it a reality. </a:t>
            </a:r>
            <a:endParaRPr/>
          </a:p>
          <a:p>
            <a:pPr marL="0" lvl="0" indent="0" algn="l" rtl="0">
              <a:spcBef>
                <a:spcPts val="0"/>
              </a:spcBef>
              <a:spcAft>
                <a:spcPts val="0"/>
              </a:spcAft>
              <a:buNone/>
            </a:pPr>
            <a:endParaRPr/>
          </a:p>
          <a:p>
            <a:pPr marL="0" lvl="0" indent="0" algn="l" rtl="0">
              <a:spcBef>
                <a:spcPts val="0"/>
              </a:spcBef>
              <a:spcAft>
                <a:spcPts val="0"/>
              </a:spcAft>
              <a:buNone/>
            </a:pPr>
            <a:r>
              <a:rPr lang="en-US"/>
              <a:t>Mack Avenue may have changed, but the spirit of its people remains indomitable. With every step we take towards building a more equitable future, we are weaving a new narrative, one where our community thrives once again. This is our time to rise, to reclaim our place along Mack Avenue, and to ensure that its story continues to be written by those who call it home.</a:t>
            </a:r>
            <a:endParaRPr/>
          </a:p>
        </p:txBody>
      </p:sp>
      <p:sp>
        <p:nvSpPr>
          <p:cNvPr id="209" name="Google Shape;209;p8: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0" name="Google Shape;210;p8: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9: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29" name="Google Shape;229;p9: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1.7.2013</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0" name="Google Shape;230;p9: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9: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Partners</a:t>
            </a:r>
            <a:endParaRPr/>
          </a:p>
          <a:p>
            <a:pPr marL="0" lvl="0" indent="0" algn="l" rtl="0">
              <a:spcBef>
                <a:spcPts val="0"/>
              </a:spcBef>
              <a:spcAft>
                <a:spcPts val="0"/>
              </a:spcAft>
              <a:buNone/>
            </a:pPr>
            <a:r>
              <a:rPr lang="en-US"/>
              <a:t>The three organizing partners are the incorporators of Common Ground CLT.</a:t>
            </a:r>
            <a:endParaRPr/>
          </a:p>
          <a:p>
            <a:pPr marL="0" lvl="0" indent="0" algn="l" rtl="0">
              <a:spcBef>
                <a:spcPts val="0"/>
              </a:spcBef>
              <a:spcAft>
                <a:spcPts val="0"/>
              </a:spcAft>
              <a:buNone/>
            </a:pPr>
            <a:endParaRPr/>
          </a:p>
          <a:p>
            <a:pPr marL="0" lvl="0" indent="0" algn="l" rtl="0">
              <a:spcBef>
                <a:spcPts val="0"/>
              </a:spcBef>
              <a:spcAft>
                <a:spcPts val="0"/>
              </a:spcAft>
              <a:buNone/>
            </a:pPr>
            <a:r>
              <a:rPr lang="en-US"/>
              <a:t>Resident Fellows/</a:t>
            </a:r>
            <a:endParaRPr/>
          </a:p>
          <a:p>
            <a:pPr marL="0" lvl="0" indent="0" algn="l" rtl="0">
              <a:spcBef>
                <a:spcPts val="0"/>
              </a:spcBef>
              <a:spcAft>
                <a:spcPts val="0"/>
              </a:spcAft>
              <a:buNone/>
            </a:pPr>
            <a:r>
              <a:rPr lang="en-US"/>
              <a:t>Advisory Board</a:t>
            </a:r>
            <a:endParaRPr/>
          </a:p>
          <a:p>
            <a:pPr marL="0" lvl="0" indent="0" algn="l" rtl="0">
              <a:spcBef>
                <a:spcPts val="0"/>
              </a:spcBef>
              <a:spcAft>
                <a:spcPts val="0"/>
              </a:spcAft>
              <a:buNone/>
            </a:pPr>
            <a:r>
              <a:rPr lang="en-US"/>
              <a:t>The three organizing partners have engaged resident leaders to serve as Fellows to reach out to residents and educate neighbors. </a:t>
            </a:r>
            <a:endParaRPr/>
          </a:p>
          <a:p>
            <a:pPr marL="0" lvl="0" indent="0" algn="l" rtl="0">
              <a:spcBef>
                <a:spcPts val="0"/>
              </a:spcBef>
              <a:spcAft>
                <a:spcPts val="0"/>
              </a:spcAft>
              <a:buNone/>
            </a:pPr>
            <a:endParaRPr/>
          </a:p>
          <a:p>
            <a:pPr marL="0" lvl="0" indent="0" algn="l" rtl="0">
              <a:spcBef>
                <a:spcPts val="0"/>
              </a:spcBef>
              <a:spcAft>
                <a:spcPts val="0"/>
              </a:spcAft>
              <a:buNone/>
            </a:pPr>
            <a:r>
              <a:rPr lang="en-US"/>
              <a:t>The Fellows are the advisory board charged with designing the community land trust with the support and input of  residents who are engaged in the process.</a:t>
            </a:r>
            <a:endParaRPr/>
          </a:p>
          <a:p>
            <a:pPr marL="0" lvl="0" indent="0" algn="l" rtl="0">
              <a:spcBef>
                <a:spcPts val="0"/>
              </a:spcBef>
              <a:spcAft>
                <a:spcPts val="0"/>
              </a:spcAft>
              <a:buNone/>
            </a:pPr>
            <a:endParaRPr/>
          </a:p>
          <a:p>
            <a:pPr marL="0" lvl="0" indent="0" algn="l" rtl="0">
              <a:spcBef>
                <a:spcPts val="0"/>
              </a:spcBef>
              <a:spcAft>
                <a:spcPts val="0"/>
              </a:spcAft>
              <a:buNone/>
            </a:pPr>
            <a:r>
              <a:rPr lang="en-US"/>
              <a:t>Consultants</a:t>
            </a:r>
            <a:endParaRPr/>
          </a:p>
          <a:p>
            <a:pPr marL="0" lvl="0" indent="0" algn="l" rtl="0">
              <a:spcBef>
                <a:spcPts val="0"/>
              </a:spcBef>
              <a:spcAft>
                <a:spcPts val="0"/>
              </a:spcAft>
              <a:buNone/>
            </a:pPr>
            <a:r>
              <a:rPr lang="en-US"/>
              <a:t>The three organizing partners contracted with experts to support the residents with designing and implementing (a) a neighborhood plan, (b) a community land trust, and (c) a community investment fund.</a:t>
            </a:r>
            <a:endParaRPr/>
          </a:p>
        </p:txBody>
      </p:sp>
      <p:sp>
        <p:nvSpPr>
          <p:cNvPr id="232" name="Google Shape;232;p9: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3" name="Google Shape;233;p9: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C3AC8F-E819-9E41-AF10-612B148E3877}"/>
              </a:ext>
            </a:extLst>
          </p:cNvPr>
          <p:cNvPicPr>
            <a:picLocks noChangeAspect="1"/>
          </p:cNvPicPr>
          <p:nvPr userDrawn="1"/>
        </p:nvPicPr>
        <p:blipFill>
          <a:blip r:embed="rId2" cstate="email">
            <a:alphaModFix amt="50000"/>
            <a:extLst>
              <a:ext uri="{28A0092B-C50C-407E-A947-70E740481C1C}">
                <a14:useLocalDpi xmlns:a14="http://schemas.microsoft.com/office/drawing/2010/main"/>
              </a:ext>
            </a:extLst>
          </a:blip>
          <a:stretch>
            <a:fillRect/>
          </a:stretch>
        </p:blipFill>
        <p:spPr>
          <a:xfrm>
            <a:off x="0" y="2148508"/>
            <a:ext cx="4127500" cy="4152900"/>
          </a:xfrm>
          <a:prstGeom prst="rect">
            <a:avLst/>
          </a:prstGeom>
        </p:spPr>
      </p:pic>
      <p:sp>
        <p:nvSpPr>
          <p:cNvPr id="3" name="Title 64"/>
          <p:cNvSpPr>
            <a:spLocks noGrp="1"/>
          </p:cNvSpPr>
          <p:nvPr>
            <p:ph type="title" hasCustomPrompt="1"/>
          </p:nvPr>
        </p:nvSpPr>
        <p:spPr>
          <a:xfrm>
            <a:off x="1790700" y="909045"/>
            <a:ext cx="8610600" cy="495486"/>
          </a:xfrm>
          <a:prstGeom prst="rect">
            <a:avLst/>
          </a:prstGeom>
        </p:spPr>
        <p:txBody>
          <a:bodyPr/>
          <a:lstStyle>
            <a:lvl1pPr algn="ctr">
              <a:defRPr sz="4000" b="0" i="0">
                <a:latin typeface="Times New Roman PS" pitchFamily="2" charset="0"/>
                <a:ea typeface="Times New Roman PS" pitchFamily="2" charset="0"/>
                <a:cs typeface="Times New Roman" panose="02020603050405020304" pitchFamily="18" charset="0"/>
              </a:defRPr>
            </a:lvl1pPr>
          </a:lstStyle>
          <a:p>
            <a:r>
              <a:rPr lang="en-US"/>
              <a:t>Page Title Goes Here</a:t>
            </a:r>
          </a:p>
        </p:txBody>
      </p:sp>
      <p:sp>
        <p:nvSpPr>
          <p:cNvPr id="5" name="Rectangle 4">
            <a:extLst>
              <a:ext uri="{FF2B5EF4-FFF2-40B4-BE49-F238E27FC236}">
                <a16:creationId xmlns:a16="http://schemas.microsoft.com/office/drawing/2014/main" id="{A1126740-571D-1F4F-B96D-0B4F07B05668}"/>
              </a:ext>
            </a:extLst>
          </p:cNvPr>
          <p:cNvSpPr/>
          <p:nvPr userDrawn="1"/>
        </p:nvSpPr>
        <p:spPr bwMode="auto">
          <a:xfrm flipV="1">
            <a:off x="5726193" y="1636734"/>
            <a:ext cx="728794" cy="45719"/>
          </a:xfrm>
          <a:prstGeom prst="rect">
            <a:avLst/>
          </a:prstGeom>
          <a:gradFill flip="none" rotWithShape="1">
            <a:gsLst>
              <a:gs pos="0">
                <a:schemeClr val="accent1">
                  <a:lumMod val="100000"/>
                </a:schemeClr>
              </a:gs>
              <a:gs pos="98000">
                <a:schemeClr val="accent2"/>
              </a:gs>
            </a:gsLst>
            <a:lin ang="0" scaled="0"/>
            <a:tileRect/>
          </a:gradFill>
          <a:ln>
            <a:noFill/>
          </a:ln>
        </p:spPr>
        <p:txBody>
          <a:bodyPr lIns="0" tIns="0" rIns="0" bIns="0" rtlCol="0" anchor="ctr"/>
          <a:lstStyle/>
          <a:p>
            <a:pPr algn="ctr"/>
            <a:endParaRPr lang="en-US"/>
          </a:p>
        </p:txBody>
      </p:sp>
    </p:spTree>
    <p:extLst>
      <p:ext uri="{BB962C8B-B14F-4D97-AF65-F5344CB8AC3E}">
        <p14:creationId xmlns:p14="http://schemas.microsoft.com/office/powerpoint/2010/main" val="13540030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hart With Bullets">
    <p:spTree>
      <p:nvGrpSpPr>
        <p:cNvPr id="1" name=""/>
        <p:cNvGrpSpPr/>
        <p:nvPr/>
      </p:nvGrpSpPr>
      <p:grpSpPr>
        <a:xfrm>
          <a:off x="0" y="0"/>
          <a:ext cx="0" cy="0"/>
          <a:chOff x="0" y="0"/>
          <a:chExt cx="0" cy="0"/>
        </a:xfrm>
      </p:grpSpPr>
      <p:sp>
        <p:nvSpPr>
          <p:cNvPr id="69" name="Content Placeholder 68">
            <a:extLst>
              <a:ext uri="{FF2B5EF4-FFF2-40B4-BE49-F238E27FC236}">
                <a16:creationId xmlns:a16="http://schemas.microsoft.com/office/drawing/2014/main" id="{D2FC1E81-18D7-4061-980E-C3AEE7717626}"/>
              </a:ext>
            </a:extLst>
          </p:cNvPr>
          <p:cNvSpPr>
            <a:spLocks noGrp="1"/>
          </p:cNvSpPr>
          <p:nvPr>
            <p:ph sz="quarter" idx="10"/>
          </p:nvPr>
        </p:nvSpPr>
        <p:spPr>
          <a:xfrm flipH="1">
            <a:off x="5329988" y="1104900"/>
            <a:ext cx="6276653" cy="5286375"/>
          </a:xfrm>
          <a:prstGeom prst="rect">
            <a:avLst/>
          </a:prstGeom>
        </p:spPr>
        <p:txBody>
          <a:bodyPr/>
          <a:lstStyle>
            <a:lvl1pPr marL="0" indent="0">
              <a:buNone/>
              <a:defRPr/>
            </a:lvl1pPr>
          </a:lstStyle>
          <a:p>
            <a:pPr lvl="0"/>
            <a:endParaRPr lang="en-US"/>
          </a:p>
        </p:txBody>
      </p:sp>
      <p:sp>
        <p:nvSpPr>
          <p:cNvPr id="3" name="Title 1">
            <a:extLst>
              <a:ext uri="{FF2B5EF4-FFF2-40B4-BE49-F238E27FC236}">
                <a16:creationId xmlns:a16="http://schemas.microsoft.com/office/drawing/2014/main" id="{62FCB7E0-D8A4-4C81-946B-75F030D13AC6}"/>
              </a:ext>
            </a:extLst>
          </p:cNvPr>
          <p:cNvSpPr>
            <a:spLocks noGrp="1"/>
          </p:cNvSpPr>
          <p:nvPr>
            <p:ph type="title" hasCustomPrompt="1"/>
          </p:nvPr>
        </p:nvSpPr>
        <p:spPr>
          <a:xfrm>
            <a:off x="1102242" y="289271"/>
            <a:ext cx="9987516" cy="495486"/>
          </a:xfrm>
          <a:prstGeom prst="rect">
            <a:avLst/>
          </a:prstGeom>
        </p:spPr>
        <p:txBody>
          <a:bodyPr/>
          <a:lstStyle>
            <a:lvl1pPr algn="ctr">
              <a:defRPr/>
            </a:lvl1pPr>
          </a:lstStyle>
          <a:p>
            <a:r>
              <a:rPr lang="en-US"/>
              <a:t>Chart With Bullet Points</a:t>
            </a:r>
          </a:p>
        </p:txBody>
      </p:sp>
      <p:cxnSp>
        <p:nvCxnSpPr>
          <p:cNvPr id="4" name="Straight Connector 3">
            <a:extLst>
              <a:ext uri="{FF2B5EF4-FFF2-40B4-BE49-F238E27FC236}">
                <a16:creationId xmlns:a16="http://schemas.microsoft.com/office/drawing/2014/main" id="{57F23187-AB6B-40B5-A652-21B077E30020}"/>
              </a:ext>
            </a:extLst>
          </p:cNvPr>
          <p:cNvCxnSpPr>
            <a:cxnSpLocks/>
          </p:cNvCxnSpPr>
          <p:nvPr userDrawn="1"/>
        </p:nvCxnSpPr>
        <p:spPr>
          <a:xfrm>
            <a:off x="1343347" y="984695"/>
            <a:ext cx="9505307" cy="0"/>
          </a:xfrm>
          <a:prstGeom prst="line">
            <a:avLst/>
          </a:prstGeom>
          <a:ln w="25400">
            <a:solidFill>
              <a:srgbClr val="6C8F98"/>
            </a:solidFill>
          </a:ln>
        </p:spPr>
        <p:style>
          <a:lnRef idx="1">
            <a:schemeClr val="accent1"/>
          </a:lnRef>
          <a:fillRef idx="0">
            <a:schemeClr val="accent1"/>
          </a:fillRef>
          <a:effectRef idx="0">
            <a:schemeClr val="accent1"/>
          </a:effectRef>
          <a:fontRef idx="minor">
            <a:schemeClr val="tx1"/>
          </a:fontRef>
        </p:style>
      </p:cxnSp>
      <p:sp>
        <p:nvSpPr>
          <p:cNvPr id="5" name="Text Placeholder 6">
            <a:extLst>
              <a:ext uri="{FF2B5EF4-FFF2-40B4-BE49-F238E27FC236}">
                <a16:creationId xmlns:a16="http://schemas.microsoft.com/office/drawing/2014/main" id="{309D3487-9B55-48FE-AA0B-B0A602FE37E3}"/>
              </a:ext>
            </a:extLst>
          </p:cNvPr>
          <p:cNvSpPr>
            <a:spLocks noGrp="1"/>
          </p:cNvSpPr>
          <p:nvPr>
            <p:ph type="body" sz="quarter" idx="11"/>
          </p:nvPr>
        </p:nvSpPr>
        <p:spPr>
          <a:xfrm>
            <a:off x="697832" y="1184635"/>
            <a:ext cx="3910263" cy="5180070"/>
          </a:xfrm>
          <a:prstGeom prst="rect">
            <a:avLst/>
          </a:prstGeom>
        </p:spPr>
        <p:txBody>
          <a:bodyPr/>
          <a:lstStyle>
            <a:lvl1pPr marL="228600" indent="-228600">
              <a:buFont typeface="Wingdings" panose="05000000000000000000" pitchFamily="2" charset="2"/>
              <a:buChar char="§"/>
              <a:defRPr sz="2400"/>
            </a:lvl1pPr>
            <a:lvl2pPr marL="685800" indent="-228600">
              <a:buFont typeface="Wingdings" panose="05000000000000000000" pitchFamily="2" charset="2"/>
              <a:buChar char="§"/>
              <a:defRPr sz="2000"/>
            </a:lvl2pPr>
            <a:lvl3pPr marL="1143000" indent="-228600">
              <a:buFont typeface="Wingdings" panose="05000000000000000000" pitchFamily="2" charset="2"/>
              <a:buChar char="§"/>
              <a:defRPr sz="1800"/>
            </a:lvl3pPr>
            <a:lvl4pPr marL="1600200" indent="-228600">
              <a:buFont typeface="Wingdings" panose="05000000000000000000" pitchFamily="2" charset="2"/>
              <a:buChar char="§"/>
              <a:defRPr sz="1600"/>
            </a:lvl4pPr>
            <a:lvl5pPr marL="2057400" indent="-228600">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1905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Section Title">
    <p:spTree>
      <p:nvGrpSpPr>
        <p:cNvPr id="1" name=""/>
        <p:cNvGrpSpPr/>
        <p:nvPr/>
      </p:nvGrpSpPr>
      <p:grpSpPr>
        <a:xfrm>
          <a:off x="0" y="0"/>
          <a:ext cx="0" cy="0"/>
          <a:chOff x="0" y="0"/>
          <a:chExt cx="0" cy="0"/>
        </a:xfrm>
      </p:grpSpPr>
      <p:pic>
        <p:nvPicPr>
          <p:cNvPr id="3" name="Picture 2" descr="A picture containing text, vector graphics&#10;&#10;Description automatically generated">
            <a:extLst>
              <a:ext uri="{FF2B5EF4-FFF2-40B4-BE49-F238E27FC236}">
                <a16:creationId xmlns:a16="http://schemas.microsoft.com/office/drawing/2014/main" id="{D06E8829-684B-407D-82BB-FAE841C94DE3}"/>
              </a:ext>
            </a:extLst>
          </p:cNvPr>
          <p:cNvPicPr>
            <a:picLocks noChangeAspect="1"/>
          </p:cNvPicPr>
          <p:nvPr userDrawn="1"/>
        </p:nvPicPr>
        <p:blipFill>
          <a:blip r:embed="rId2">
            <a:alphaModFix amt="5000"/>
          </a:blip>
          <a:stretch>
            <a:fillRect/>
          </a:stretch>
        </p:blipFill>
        <p:spPr>
          <a:xfrm>
            <a:off x="5384800" y="-470430"/>
            <a:ext cx="9173028" cy="9105144"/>
          </a:xfrm>
          <a:prstGeom prst="rect">
            <a:avLst/>
          </a:prstGeom>
        </p:spPr>
      </p:pic>
      <p:sp>
        <p:nvSpPr>
          <p:cNvPr id="16" name="Text Placeholder 15">
            <a:extLst>
              <a:ext uri="{FF2B5EF4-FFF2-40B4-BE49-F238E27FC236}">
                <a16:creationId xmlns:a16="http://schemas.microsoft.com/office/drawing/2014/main" id="{EE79535E-83BB-4BB8-9EEE-BE7834FBFFB0}"/>
              </a:ext>
            </a:extLst>
          </p:cNvPr>
          <p:cNvSpPr>
            <a:spLocks noGrp="1"/>
          </p:cNvSpPr>
          <p:nvPr>
            <p:ph type="body" sz="quarter" idx="11" hasCustomPrompt="1"/>
          </p:nvPr>
        </p:nvSpPr>
        <p:spPr>
          <a:xfrm>
            <a:off x="1500963" y="2594504"/>
            <a:ext cx="9173028" cy="523970"/>
          </a:xfrm>
          <a:prstGeom prst="rect">
            <a:avLst/>
          </a:prstGeom>
        </p:spPr>
        <p:txBody>
          <a:bodyPr anchor="b"/>
          <a:lstStyle>
            <a:lvl1pPr marL="0" indent="0">
              <a:buNone/>
              <a:defRPr sz="3600">
                <a:latin typeface="+mj-lt"/>
              </a:defRPr>
            </a:lvl1pPr>
          </a:lstStyle>
          <a:p>
            <a:pPr lvl="0"/>
            <a:r>
              <a:rPr lang="en-US" sz="3600">
                <a:latin typeface="+mj-lt"/>
              </a:rPr>
              <a:t>Section Title</a:t>
            </a:r>
            <a:endParaRPr lang="en-US"/>
          </a:p>
        </p:txBody>
      </p:sp>
      <p:sp>
        <p:nvSpPr>
          <p:cNvPr id="17" name="Text Placeholder 15">
            <a:extLst>
              <a:ext uri="{FF2B5EF4-FFF2-40B4-BE49-F238E27FC236}">
                <a16:creationId xmlns:a16="http://schemas.microsoft.com/office/drawing/2014/main" id="{04180CB6-C880-434E-B194-A9D9C789A2A0}"/>
              </a:ext>
            </a:extLst>
          </p:cNvPr>
          <p:cNvSpPr>
            <a:spLocks noGrp="1"/>
          </p:cNvSpPr>
          <p:nvPr>
            <p:ph type="body" sz="quarter" idx="12" hasCustomPrompt="1"/>
          </p:nvPr>
        </p:nvSpPr>
        <p:spPr>
          <a:xfrm>
            <a:off x="1500963" y="3140676"/>
            <a:ext cx="9173028" cy="523970"/>
          </a:xfrm>
          <a:prstGeom prst="rect">
            <a:avLst/>
          </a:prstGeom>
        </p:spPr>
        <p:txBody>
          <a:bodyPr anchor="b"/>
          <a:lstStyle>
            <a:lvl1pPr marL="0" indent="0">
              <a:buNone/>
              <a:defRPr sz="3600" i="1">
                <a:solidFill>
                  <a:schemeClr val="tx2"/>
                </a:solidFill>
                <a:latin typeface="+mj-lt"/>
              </a:defRPr>
            </a:lvl1pPr>
          </a:lstStyle>
          <a:p>
            <a:pPr lvl="0"/>
            <a:r>
              <a:rPr lang="en-US" sz="3600">
                <a:latin typeface="+mj-lt"/>
              </a:rPr>
              <a:t>Subheading</a:t>
            </a:r>
            <a:endParaRPr lang="en-US"/>
          </a:p>
        </p:txBody>
      </p:sp>
      <p:sp>
        <p:nvSpPr>
          <p:cNvPr id="26" name="Rectangle 25">
            <a:extLst>
              <a:ext uri="{FF2B5EF4-FFF2-40B4-BE49-F238E27FC236}">
                <a16:creationId xmlns:a16="http://schemas.microsoft.com/office/drawing/2014/main" id="{2AA2967A-0FC9-4B68-93D0-CF1B94FF7DC7}"/>
              </a:ext>
            </a:extLst>
          </p:cNvPr>
          <p:cNvSpPr/>
          <p:nvPr userDrawn="1"/>
        </p:nvSpPr>
        <p:spPr bwMode="auto">
          <a:xfrm flipV="1">
            <a:off x="152400" y="6423180"/>
            <a:ext cx="2419350" cy="434820"/>
          </a:xfrm>
          <a:prstGeom prst="rect">
            <a:avLst/>
          </a:prstGeom>
          <a:solidFill>
            <a:schemeClr val="bg1"/>
          </a:solidFill>
          <a:ln>
            <a:noFill/>
          </a:ln>
        </p:spPr>
        <p:txBody>
          <a:bodyPr lIns="0" tIns="0" rIns="0" bIns="0" rtlCol="0" anchor="ctr"/>
          <a:lstStyle/>
          <a:p>
            <a:pPr algn="ctr"/>
            <a:r>
              <a:rPr lang="en-US">
                <a:solidFill>
                  <a:schemeClr val="bg1"/>
                </a:solidFill>
              </a:rPr>
              <a:t>September 27, 2022</a:t>
            </a:r>
          </a:p>
        </p:txBody>
      </p:sp>
      <p:sp>
        <p:nvSpPr>
          <p:cNvPr id="7" name="Rectangle 6">
            <a:extLst>
              <a:ext uri="{FF2B5EF4-FFF2-40B4-BE49-F238E27FC236}">
                <a16:creationId xmlns:a16="http://schemas.microsoft.com/office/drawing/2014/main" id="{C1F647FF-1E63-43C9-B4F7-EA64CC9CA90D}"/>
              </a:ext>
            </a:extLst>
          </p:cNvPr>
          <p:cNvSpPr/>
          <p:nvPr userDrawn="1"/>
        </p:nvSpPr>
        <p:spPr bwMode="auto">
          <a:xfrm>
            <a:off x="0" y="6729580"/>
            <a:ext cx="12192000" cy="139571"/>
          </a:xfrm>
          <a:prstGeom prst="rect">
            <a:avLst/>
          </a:prstGeom>
          <a:solidFill>
            <a:srgbClr val="6C8F98"/>
          </a:solidFill>
          <a:ln>
            <a:noFill/>
          </a:ln>
        </p:spPr>
        <p:txBody>
          <a:bodyPr lIns="0" tIns="0" rIns="0" bIns="0" rtlCol="0" anchor="ctr"/>
          <a:lstStyle/>
          <a:p>
            <a:pPr algn="ctr"/>
            <a:endParaRPr lang="en-US" sz="2400"/>
          </a:p>
        </p:txBody>
      </p:sp>
      <p:cxnSp>
        <p:nvCxnSpPr>
          <p:cNvPr id="15" name="Straight Connector 14">
            <a:extLst>
              <a:ext uri="{FF2B5EF4-FFF2-40B4-BE49-F238E27FC236}">
                <a16:creationId xmlns:a16="http://schemas.microsoft.com/office/drawing/2014/main" id="{D8B72737-915E-44CC-B0A5-73EAD734F1B0}"/>
              </a:ext>
            </a:extLst>
          </p:cNvPr>
          <p:cNvCxnSpPr>
            <a:cxnSpLocks/>
          </p:cNvCxnSpPr>
          <p:nvPr userDrawn="1"/>
        </p:nvCxnSpPr>
        <p:spPr>
          <a:xfrm>
            <a:off x="1343347" y="3943501"/>
            <a:ext cx="9505307" cy="0"/>
          </a:xfrm>
          <a:prstGeom prst="line">
            <a:avLst/>
          </a:prstGeom>
          <a:ln w="25400">
            <a:solidFill>
              <a:srgbClr val="6C8F9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73121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1A6E6-075E-4828-AF88-09BD0A7425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3800DB-487B-4E23-AC0B-90C9ED4E10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4DF5B1-3694-42A9-866E-9F1FF6CF0C01}"/>
              </a:ext>
            </a:extLst>
          </p:cNvPr>
          <p:cNvSpPr>
            <a:spLocks noGrp="1"/>
          </p:cNvSpPr>
          <p:nvPr>
            <p:ph type="dt" sz="half" idx="10"/>
          </p:nvPr>
        </p:nvSpPr>
        <p:spPr/>
        <p:txBody>
          <a:bodyPr/>
          <a:lstStyle/>
          <a:p>
            <a:fld id="{EED1C14C-A143-42F5-B247-D0E800131009}" type="datetimeFigureOut">
              <a:rPr lang="en-US" smtClean="0"/>
              <a:t>6/18/2025</a:t>
            </a:fld>
            <a:endParaRPr lang="en-US"/>
          </a:p>
        </p:txBody>
      </p:sp>
      <p:sp>
        <p:nvSpPr>
          <p:cNvPr id="5" name="Footer Placeholder 4">
            <a:extLst>
              <a:ext uri="{FF2B5EF4-FFF2-40B4-BE49-F238E27FC236}">
                <a16:creationId xmlns:a16="http://schemas.microsoft.com/office/drawing/2014/main" id="{54718E67-8162-4BE0-9B01-22B89A120A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568B9D-A8C9-40C5-85B0-14F435F39C81}"/>
              </a:ext>
            </a:extLst>
          </p:cNvPr>
          <p:cNvSpPr>
            <a:spLocks noGrp="1"/>
          </p:cNvSpPr>
          <p:nvPr>
            <p:ph type="sldNum" sz="quarter" idx="12"/>
          </p:nvPr>
        </p:nvSpPr>
        <p:spPr/>
        <p:txBody>
          <a:bodyPr/>
          <a:lstStyle/>
          <a:p>
            <a:fld id="{5B03D32D-F1BC-4E9C-97E1-36CFF5B22341}" type="slidenum">
              <a:rPr lang="en-US" smtClean="0"/>
              <a:t>‹#›</a:t>
            </a:fld>
            <a:endParaRPr lang="en-US"/>
          </a:p>
        </p:txBody>
      </p:sp>
    </p:spTree>
    <p:extLst>
      <p:ext uri="{BB962C8B-B14F-4D97-AF65-F5344CB8AC3E}">
        <p14:creationId xmlns:p14="http://schemas.microsoft.com/office/powerpoint/2010/main" val="41394661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ullets">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CF56DC9-536A-4CEF-A462-5D7224DC43D5}"/>
              </a:ext>
            </a:extLst>
          </p:cNvPr>
          <p:cNvSpPr>
            <a:spLocks noGrp="1"/>
          </p:cNvSpPr>
          <p:nvPr>
            <p:ph type="title" hasCustomPrompt="1"/>
          </p:nvPr>
        </p:nvSpPr>
        <p:spPr>
          <a:xfrm>
            <a:off x="1102242" y="289271"/>
            <a:ext cx="9987516" cy="495486"/>
          </a:xfrm>
          <a:prstGeom prst="rect">
            <a:avLst/>
          </a:prstGeom>
        </p:spPr>
        <p:txBody>
          <a:bodyPr/>
          <a:lstStyle>
            <a:lvl1pPr algn="ctr">
              <a:defRPr/>
            </a:lvl1pPr>
          </a:lstStyle>
          <a:p>
            <a:r>
              <a:rPr lang="en-US"/>
              <a:t>Bullet Points</a:t>
            </a:r>
          </a:p>
        </p:txBody>
      </p:sp>
      <p:cxnSp>
        <p:nvCxnSpPr>
          <p:cNvPr id="4" name="Straight Connector 3">
            <a:extLst>
              <a:ext uri="{FF2B5EF4-FFF2-40B4-BE49-F238E27FC236}">
                <a16:creationId xmlns:a16="http://schemas.microsoft.com/office/drawing/2014/main" id="{1C42954D-B4E5-42A4-BBA7-0F88ECEB53A2}"/>
              </a:ext>
            </a:extLst>
          </p:cNvPr>
          <p:cNvCxnSpPr>
            <a:cxnSpLocks/>
          </p:cNvCxnSpPr>
          <p:nvPr userDrawn="1"/>
        </p:nvCxnSpPr>
        <p:spPr>
          <a:xfrm>
            <a:off x="1343347" y="984695"/>
            <a:ext cx="9505307" cy="0"/>
          </a:xfrm>
          <a:prstGeom prst="line">
            <a:avLst/>
          </a:prstGeom>
          <a:ln w="25400">
            <a:solidFill>
              <a:srgbClr val="6C8F98"/>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787B8663-6C1E-4055-AE36-BFF273EBB877}"/>
              </a:ext>
            </a:extLst>
          </p:cNvPr>
          <p:cNvSpPr>
            <a:spLocks noGrp="1"/>
          </p:cNvSpPr>
          <p:nvPr>
            <p:ph type="body" sz="quarter" idx="10"/>
          </p:nvPr>
        </p:nvSpPr>
        <p:spPr>
          <a:xfrm>
            <a:off x="1790700" y="1184634"/>
            <a:ext cx="8610600" cy="5143977"/>
          </a:xfrm>
          <a:prstGeom prst="rect">
            <a:avLst/>
          </a:prstGeom>
        </p:spPr>
        <p:txBody>
          <a:bodyPr/>
          <a:lstStyle>
            <a:lvl1pPr marL="228600" indent="-228600">
              <a:buFont typeface="Wingdings" panose="05000000000000000000" pitchFamily="2" charset="2"/>
              <a:buChar char="§"/>
              <a:defRPr sz="2400"/>
            </a:lvl1pPr>
            <a:lvl2pPr marL="685800" indent="-228600">
              <a:buFont typeface="Wingdings" panose="05000000000000000000" pitchFamily="2" charset="2"/>
              <a:buChar char="§"/>
              <a:defRPr sz="2000"/>
            </a:lvl2pPr>
            <a:lvl3pPr marL="1143000" indent="-228600">
              <a:buFont typeface="Wingdings" panose="05000000000000000000" pitchFamily="2" charset="2"/>
              <a:buChar char="§"/>
              <a:defRPr sz="1800"/>
            </a:lvl3pPr>
            <a:lvl4pPr marL="1600200" indent="-228600">
              <a:buFont typeface="Wingdings" panose="05000000000000000000" pitchFamily="2" charset="2"/>
              <a:buChar char="§"/>
              <a:defRPr sz="1600"/>
            </a:lvl4pPr>
            <a:lvl5pPr marL="2057400" indent="-228600">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5989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EC0C6-CD60-41C7-B6EB-B5AB7BC8912F}"/>
              </a:ext>
            </a:extLst>
          </p:cNvPr>
          <p:cNvSpPr>
            <a:spLocks noGrp="1"/>
          </p:cNvSpPr>
          <p:nvPr>
            <p:ph type="ctrTitle"/>
          </p:nvPr>
        </p:nvSpPr>
        <p:spPr>
          <a:xfrm>
            <a:off x="1524000" y="1122363"/>
            <a:ext cx="9144000" cy="2387600"/>
          </a:xfrm>
        </p:spPr>
        <p:txBody>
          <a:bodyPr anchor="b"/>
          <a:lstStyle>
            <a:lvl1pPr algn="l">
              <a:defRPr sz="6000"/>
            </a:lvl1pPr>
          </a:lstStyle>
          <a:p>
            <a:r>
              <a:rPr lang="en-US"/>
              <a:t>Click to edit Master title style</a:t>
            </a:r>
          </a:p>
        </p:txBody>
      </p:sp>
      <p:sp>
        <p:nvSpPr>
          <p:cNvPr id="3" name="Subtitle 2">
            <a:extLst>
              <a:ext uri="{FF2B5EF4-FFF2-40B4-BE49-F238E27FC236}">
                <a16:creationId xmlns:a16="http://schemas.microsoft.com/office/drawing/2014/main" id="{FF30EE7E-3A55-4C98-A95A-07DC994512C5}"/>
              </a:ext>
            </a:extLst>
          </p:cNvPr>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E0D2588-5110-47BB-B7ED-B25BC633616A}"/>
              </a:ext>
            </a:extLst>
          </p:cNvPr>
          <p:cNvSpPr>
            <a:spLocks noGrp="1"/>
          </p:cNvSpPr>
          <p:nvPr>
            <p:ph type="dt" sz="half" idx="10"/>
          </p:nvPr>
        </p:nvSpPr>
        <p:spPr/>
        <p:txBody>
          <a:bodyPr/>
          <a:lstStyle/>
          <a:p>
            <a:fld id="{81F60665-6BA1-4896-A2A3-7A62296E535B}" type="datetimeFigureOut">
              <a:rPr lang="en-US" smtClean="0"/>
              <a:t>6/18/2025</a:t>
            </a:fld>
            <a:endParaRPr lang="en-US"/>
          </a:p>
        </p:txBody>
      </p:sp>
      <p:sp>
        <p:nvSpPr>
          <p:cNvPr id="5" name="Footer Placeholder 4">
            <a:extLst>
              <a:ext uri="{FF2B5EF4-FFF2-40B4-BE49-F238E27FC236}">
                <a16:creationId xmlns:a16="http://schemas.microsoft.com/office/drawing/2014/main" id="{BC5B8116-CFBD-4F66-A661-02DC5BE733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67CE93-CAC9-43FF-895B-9DBDE2EDAE3E}"/>
              </a:ext>
            </a:extLst>
          </p:cNvPr>
          <p:cNvSpPr>
            <a:spLocks noGrp="1"/>
          </p:cNvSpPr>
          <p:nvPr>
            <p:ph type="sldNum" sz="quarter" idx="12"/>
          </p:nvPr>
        </p:nvSpPr>
        <p:spPr/>
        <p:txBody>
          <a:bodyPr/>
          <a:lstStyle/>
          <a:p>
            <a:fld id="{766984C8-2BB7-4329-B300-4365EDDC81D6}" type="slidenum">
              <a:rPr lang="en-US" smtClean="0"/>
              <a:t>‹#›</a:t>
            </a:fld>
            <a:endParaRPr lang="en-US"/>
          </a:p>
        </p:txBody>
      </p:sp>
    </p:spTree>
    <p:extLst>
      <p:ext uri="{BB962C8B-B14F-4D97-AF65-F5344CB8AC3E}">
        <p14:creationId xmlns:p14="http://schemas.microsoft.com/office/powerpoint/2010/main" val="35865870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1996C-E14E-4BC2-AA30-621A0F7A93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8936F4-2AEE-408E-A4EF-226DD314B7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CC50C9-193C-45E5-9E47-E099EFC4245C}"/>
              </a:ext>
            </a:extLst>
          </p:cNvPr>
          <p:cNvSpPr>
            <a:spLocks noGrp="1"/>
          </p:cNvSpPr>
          <p:nvPr>
            <p:ph type="dt" sz="half" idx="10"/>
          </p:nvPr>
        </p:nvSpPr>
        <p:spPr/>
        <p:txBody>
          <a:bodyPr/>
          <a:lstStyle/>
          <a:p>
            <a:fld id="{81F60665-6BA1-4896-A2A3-7A62296E535B}" type="datetimeFigureOut">
              <a:rPr lang="en-US" smtClean="0"/>
              <a:t>6/18/2025</a:t>
            </a:fld>
            <a:endParaRPr lang="en-US"/>
          </a:p>
        </p:txBody>
      </p:sp>
      <p:sp>
        <p:nvSpPr>
          <p:cNvPr id="5" name="Footer Placeholder 4">
            <a:extLst>
              <a:ext uri="{FF2B5EF4-FFF2-40B4-BE49-F238E27FC236}">
                <a16:creationId xmlns:a16="http://schemas.microsoft.com/office/drawing/2014/main" id="{5EF14548-EEA9-4D5A-95CE-4374332209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BF4C5B-0FBE-4857-B5EC-66CDD1ACEA4D}"/>
              </a:ext>
            </a:extLst>
          </p:cNvPr>
          <p:cNvSpPr>
            <a:spLocks noGrp="1"/>
          </p:cNvSpPr>
          <p:nvPr>
            <p:ph type="sldNum" sz="quarter" idx="12"/>
          </p:nvPr>
        </p:nvSpPr>
        <p:spPr/>
        <p:txBody>
          <a:bodyPr/>
          <a:lstStyle/>
          <a:p>
            <a:fld id="{766984C8-2BB7-4329-B300-4365EDDC81D6}" type="slidenum">
              <a:rPr lang="en-US" smtClean="0"/>
              <a:t>‹#›</a:t>
            </a:fld>
            <a:endParaRPr lang="en-US"/>
          </a:p>
        </p:txBody>
      </p:sp>
    </p:spTree>
    <p:extLst>
      <p:ext uri="{BB962C8B-B14F-4D97-AF65-F5344CB8AC3E}">
        <p14:creationId xmlns:p14="http://schemas.microsoft.com/office/powerpoint/2010/main" val="18405150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417B5-310B-4F39-9F9A-CCD2A918453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7583761-50B6-43D7-8B9D-0B8C8FA830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08DC30-7780-4038-B973-390465DF07A6}"/>
              </a:ext>
            </a:extLst>
          </p:cNvPr>
          <p:cNvSpPr>
            <a:spLocks noGrp="1"/>
          </p:cNvSpPr>
          <p:nvPr>
            <p:ph type="dt" sz="half" idx="10"/>
          </p:nvPr>
        </p:nvSpPr>
        <p:spPr/>
        <p:txBody>
          <a:bodyPr/>
          <a:lstStyle/>
          <a:p>
            <a:fld id="{81F60665-6BA1-4896-A2A3-7A62296E535B}" type="datetimeFigureOut">
              <a:rPr lang="en-US" smtClean="0"/>
              <a:t>6/18/2025</a:t>
            </a:fld>
            <a:endParaRPr lang="en-US"/>
          </a:p>
        </p:txBody>
      </p:sp>
      <p:sp>
        <p:nvSpPr>
          <p:cNvPr id="5" name="Footer Placeholder 4">
            <a:extLst>
              <a:ext uri="{FF2B5EF4-FFF2-40B4-BE49-F238E27FC236}">
                <a16:creationId xmlns:a16="http://schemas.microsoft.com/office/drawing/2014/main" id="{6C0C89A2-C5AD-4DC3-A3B4-A755278BC4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B08AE1-983F-4306-8D68-F59B00292AD8}"/>
              </a:ext>
            </a:extLst>
          </p:cNvPr>
          <p:cNvSpPr>
            <a:spLocks noGrp="1"/>
          </p:cNvSpPr>
          <p:nvPr>
            <p:ph type="sldNum" sz="quarter" idx="12"/>
          </p:nvPr>
        </p:nvSpPr>
        <p:spPr/>
        <p:txBody>
          <a:bodyPr/>
          <a:lstStyle/>
          <a:p>
            <a:fld id="{766984C8-2BB7-4329-B300-4365EDDC81D6}" type="slidenum">
              <a:rPr lang="en-US" smtClean="0"/>
              <a:t>‹#›</a:t>
            </a:fld>
            <a:endParaRPr lang="en-US"/>
          </a:p>
        </p:txBody>
      </p:sp>
    </p:spTree>
    <p:extLst>
      <p:ext uri="{BB962C8B-B14F-4D97-AF65-F5344CB8AC3E}">
        <p14:creationId xmlns:p14="http://schemas.microsoft.com/office/powerpoint/2010/main" val="29408475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5D869-C8D8-41EB-97B9-473D993C98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3C840C-082A-4F7D-8717-0730032330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533A67-5D51-4721-AD5C-DD18EE90FD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0F5FAC-EE59-42CA-BC86-0C7067E18DBB}"/>
              </a:ext>
            </a:extLst>
          </p:cNvPr>
          <p:cNvSpPr>
            <a:spLocks noGrp="1"/>
          </p:cNvSpPr>
          <p:nvPr>
            <p:ph type="dt" sz="half" idx="10"/>
          </p:nvPr>
        </p:nvSpPr>
        <p:spPr/>
        <p:txBody>
          <a:bodyPr/>
          <a:lstStyle/>
          <a:p>
            <a:fld id="{81F60665-6BA1-4896-A2A3-7A62296E535B}" type="datetimeFigureOut">
              <a:rPr lang="en-US" smtClean="0"/>
              <a:t>6/18/2025</a:t>
            </a:fld>
            <a:endParaRPr lang="en-US"/>
          </a:p>
        </p:txBody>
      </p:sp>
      <p:sp>
        <p:nvSpPr>
          <p:cNvPr id="6" name="Footer Placeholder 5">
            <a:extLst>
              <a:ext uri="{FF2B5EF4-FFF2-40B4-BE49-F238E27FC236}">
                <a16:creationId xmlns:a16="http://schemas.microsoft.com/office/drawing/2014/main" id="{3802C0CC-7A85-4C33-BE28-B222D42A10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B4E8AA-F89F-49FD-8F7D-C86F91184159}"/>
              </a:ext>
            </a:extLst>
          </p:cNvPr>
          <p:cNvSpPr>
            <a:spLocks noGrp="1"/>
          </p:cNvSpPr>
          <p:nvPr>
            <p:ph type="sldNum" sz="quarter" idx="12"/>
          </p:nvPr>
        </p:nvSpPr>
        <p:spPr/>
        <p:txBody>
          <a:bodyPr/>
          <a:lstStyle/>
          <a:p>
            <a:fld id="{766984C8-2BB7-4329-B300-4365EDDC81D6}" type="slidenum">
              <a:rPr lang="en-US" smtClean="0"/>
              <a:t>‹#›</a:t>
            </a:fld>
            <a:endParaRPr lang="en-US"/>
          </a:p>
        </p:txBody>
      </p:sp>
    </p:spTree>
    <p:extLst>
      <p:ext uri="{BB962C8B-B14F-4D97-AF65-F5344CB8AC3E}">
        <p14:creationId xmlns:p14="http://schemas.microsoft.com/office/powerpoint/2010/main" val="41165252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A0F5FAC-EE59-42CA-BC86-0C7067E18DBB}"/>
              </a:ext>
            </a:extLst>
          </p:cNvPr>
          <p:cNvSpPr>
            <a:spLocks noGrp="1"/>
          </p:cNvSpPr>
          <p:nvPr>
            <p:ph type="dt" sz="half" idx="10"/>
          </p:nvPr>
        </p:nvSpPr>
        <p:spPr/>
        <p:txBody>
          <a:bodyPr/>
          <a:lstStyle/>
          <a:p>
            <a:fld id="{81F60665-6BA1-4896-A2A3-7A62296E535B}" type="datetimeFigureOut">
              <a:rPr lang="en-US" smtClean="0"/>
              <a:t>6/18/2025</a:t>
            </a:fld>
            <a:endParaRPr lang="en-US"/>
          </a:p>
        </p:txBody>
      </p:sp>
      <p:sp>
        <p:nvSpPr>
          <p:cNvPr id="6" name="Footer Placeholder 5">
            <a:extLst>
              <a:ext uri="{FF2B5EF4-FFF2-40B4-BE49-F238E27FC236}">
                <a16:creationId xmlns:a16="http://schemas.microsoft.com/office/drawing/2014/main" id="{3802C0CC-7A85-4C33-BE28-B222D42A10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B4E8AA-F89F-49FD-8F7D-C86F91184159}"/>
              </a:ext>
            </a:extLst>
          </p:cNvPr>
          <p:cNvSpPr>
            <a:spLocks noGrp="1"/>
          </p:cNvSpPr>
          <p:nvPr>
            <p:ph type="sldNum" sz="quarter" idx="12"/>
          </p:nvPr>
        </p:nvSpPr>
        <p:spPr/>
        <p:txBody>
          <a:bodyPr/>
          <a:lstStyle/>
          <a:p>
            <a:fld id="{766984C8-2BB7-4329-B300-4365EDDC81D6}" type="slidenum">
              <a:rPr lang="en-US" smtClean="0"/>
              <a:t>‹#›</a:t>
            </a:fld>
            <a:endParaRPr lang="en-US"/>
          </a:p>
        </p:txBody>
      </p:sp>
      <p:sp>
        <p:nvSpPr>
          <p:cNvPr id="12" name="Rectangle 11">
            <a:extLst>
              <a:ext uri="{FF2B5EF4-FFF2-40B4-BE49-F238E27FC236}">
                <a16:creationId xmlns:a16="http://schemas.microsoft.com/office/drawing/2014/main" id="{C44DABF2-7A18-49F5-859A-CA16D6415DC3}"/>
              </a:ext>
            </a:extLst>
          </p:cNvPr>
          <p:cNvSpPr/>
          <p:nvPr userDrawn="1"/>
        </p:nvSpPr>
        <p:spPr>
          <a:xfrm>
            <a:off x="152400" y="136525"/>
            <a:ext cx="3928110" cy="65849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mj-lt"/>
            </a:endParaRPr>
          </a:p>
        </p:txBody>
      </p:sp>
      <p:sp>
        <p:nvSpPr>
          <p:cNvPr id="3" name="Picture Placeholder 2">
            <a:extLst>
              <a:ext uri="{FF2B5EF4-FFF2-40B4-BE49-F238E27FC236}">
                <a16:creationId xmlns:a16="http://schemas.microsoft.com/office/drawing/2014/main" id="{D49194BD-0A96-45C2-BE29-3EAB2F92BE6A}"/>
              </a:ext>
            </a:extLst>
          </p:cNvPr>
          <p:cNvSpPr>
            <a:spLocks noGrp="1"/>
          </p:cNvSpPr>
          <p:nvPr>
            <p:ph type="pic" sz="quarter" idx="13"/>
          </p:nvPr>
        </p:nvSpPr>
        <p:spPr>
          <a:xfrm>
            <a:off x="4219575" y="136525"/>
            <a:ext cx="3840480" cy="3292475"/>
          </a:xfrm>
        </p:spPr>
        <p:txBody>
          <a:bodyPr/>
          <a:lstStyle/>
          <a:p>
            <a:endParaRPr lang="en-US"/>
          </a:p>
        </p:txBody>
      </p:sp>
      <p:sp>
        <p:nvSpPr>
          <p:cNvPr id="11" name="Picture Placeholder 2">
            <a:extLst>
              <a:ext uri="{FF2B5EF4-FFF2-40B4-BE49-F238E27FC236}">
                <a16:creationId xmlns:a16="http://schemas.microsoft.com/office/drawing/2014/main" id="{F7174A4C-7E64-4891-AA9E-F98829585161}"/>
              </a:ext>
            </a:extLst>
          </p:cNvPr>
          <p:cNvSpPr>
            <a:spLocks noGrp="1"/>
          </p:cNvSpPr>
          <p:nvPr>
            <p:ph type="pic" sz="quarter" idx="14"/>
          </p:nvPr>
        </p:nvSpPr>
        <p:spPr>
          <a:xfrm>
            <a:off x="4219575" y="3524250"/>
            <a:ext cx="3840480" cy="3197225"/>
          </a:xfrm>
        </p:spPr>
        <p:txBody>
          <a:bodyPr/>
          <a:lstStyle/>
          <a:p>
            <a:endParaRPr lang="en-US"/>
          </a:p>
        </p:txBody>
      </p:sp>
      <p:sp>
        <p:nvSpPr>
          <p:cNvPr id="16" name="Picture Placeholder 2">
            <a:extLst>
              <a:ext uri="{FF2B5EF4-FFF2-40B4-BE49-F238E27FC236}">
                <a16:creationId xmlns:a16="http://schemas.microsoft.com/office/drawing/2014/main" id="{6A594A87-F2F6-4636-9877-432DB0B2D8C5}"/>
              </a:ext>
            </a:extLst>
          </p:cNvPr>
          <p:cNvSpPr>
            <a:spLocks noGrp="1"/>
          </p:cNvSpPr>
          <p:nvPr>
            <p:ph type="pic" sz="quarter" idx="15"/>
          </p:nvPr>
        </p:nvSpPr>
        <p:spPr>
          <a:xfrm>
            <a:off x="8199120" y="136525"/>
            <a:ext cx="3840480" cy="3292475"/>
          </a:xfrm>
        </p:spPr>
        <p:txBody>
          <a:bodyPr/>
          <a:lstStyle/>
          <a:p>
            <a:endParaRPr lang="en-US"/>
          </a:p>
        </p:txBody>
      </p:sp>
      <p:sp>
        <p:nvSpPr>
          <p:cNvPr id="17" name="Picture Placeholder 2">
            <a:extLst>
              <a:ext uri="{FF2B5EF4-FFF2-40B4-BE49-F238E27FC236}">
                <a16:creationId xmlns:a16="http://schemas.microsoft.com/office/drawing/2014/main" id="{60839501-868B-4B5A-8DC9-7253C327E0C7}"/>
              </a:ext>
            </a:extLst>
          </p:cNvPr>
          <p:cNvSpPr>
            <a:spLocks noGrp="1"/>
          </p:cNvSpPr>
          <p:nvPr>
            <p:ph type="pic" sz="quarter" idx="16"/>
          </p:nvPr>
        </p:nvSpPr>
        <p:spPr>
          <a:xfrm>
            <a:off x="8199120" y="3524250"/>
            <a:ext cx="3840480" cy="3197225"/>
          </a:xfrm>
        </p:spPr>
        <p:txBody>
          <a:bodyPr/>
          <a:lstStyle/>
          <a:p>
            <a:endParaRPr lang="en-US"/>
          </a:p>
        </p:txBody>
      </p:sp>
    </p:spTree>
    <p:extLst>
      <p:ext uri="{BB962C8B-B14F-4D97-AF65-F5344CB8AC3E}">
        <p14:creationId xmlns:p14="http://schemas.microsoft.com/office/powerpoint/2010/main" val="28702669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A0F5FAC-EE59-42CA-BC86-0C7067E18DBB}"/>
              </a:ext>
            </a:extLst>
          </p:cNvPr>
          <p:cNvSpPr>
            <a:spLocks noGrp="1"/>
          </p:cNvSpPr>
          <p:nvPr>
            <p:ph type="dt" sz="half" idx="10"/>
          </p:nvPr>
        </p:nvSpPr>
        <p:spPr/>
        <p:txBody>
          <a:bodyPr/>
          <a:lstStyle/>
          <a:p>
            <a:fld id="{81F60665-6BA1-4896-A2A3-7A62296E535B}" type="datetimeFigureOut">
              <a:rPr lang="en-US" smtClean="0"/>
              <a:t>6/18/2025</a:t>
            </a:fld>
            <a:endParaRPr lang="en-US"/>
          </a:p>
        </p:txBody>
      </p:sp>
      <p:sp>
        <p:nvSpPr>
          <p:cNvPr id="6" name="Footer Placeholder 5">
            <a:extLst>
              <a:ext uri="{FF2B5EF4-FFF2-40B4-BE49-F238E27FC236}">
                <a16:creationId xmlns:a16="http://schemas.microsoft.com/office/drawing/2014/main" id="{3802C0CC-7A85-4C33-BE28-B222D42A10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B4E8AA-F89F-49FD-8F7D-C86F91184159}"/>
              </a:ext>
            </a:extLst>
          </p:cNvPr>
          <p:cNvSpPr>
            <a:spLocks noGrp="1"/>
          </p:cNvSpPr>
          <p:nvPr>
            <p:ph type="sldNum" sz="quarter" idx="12"/>
          </p:nvPr>
        </p:nvSpPr>
        <p:spPr/>
        <p:txBody>
          <a:bodyPr/>
          <a:lstStyle/>
          <a:p>
            <a:fld id="{766984C8-2BB7-4329-B300-4365EDDC81D6}" type="slidenum">
              <a:rPr lang="en-US" smtClean="0"/>
              <a:t>‹#›</a:t>
            </a:fld>
            <a:endParaRPr lang="en-US"/>
          </a:p>
        </p:txBody>
      </p:sp>
      <p:sp>
        <p:nvSpPr>
          <p:cNvPr id="12" name="Rectangle 11">
            <a:extLst>
              <a:ext uri="{FF2B5EF4-FFF2-40B4-BE49-F238E27FC236}">
                <a16:creationId xmlns:a16="http://schemas.microsoft.com/office/drawing/2014/main" id="{C44DABF2-7A18-49F5-859A-CA16D6415DC3}"/>
              </a:ext>
            </a:extLst>
          </p:cNvPr>
          <p:cNvSpPr/>
          <p:nvPr userDrawn="1"/>
        </p:nvSpPr>
        <p:spPr>
          <a:xfrm>
            <a:off x="152400" y="136525"/>
            <a:ext cx="4091796" cy="65849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mj-lt"/>
            </a:endParaRPr>
          </a:p>
        </p:txBody>
      </p:sp>
      <p:sp>
        <p:nvSpPr>
          <p:cNvPr id="11" name="Picture Placeholder 2">
            <a:extLst>
              <a:ext uri="{FF2B5EF4-FFF2-40B4-BE49-F238E27FC236}">
                <a16:creationId xmlns:a16="http://schemas.microsoft.com/office/drawing/2014/main" id="{F7174A4C-7E64-4891-AA9E-F98829585161}"/>
              </a:ext>
            </a:extLst>
          </p:cNvPr>
          <p:cNvSpPr>
            <a:spLocks noGrp="1"/>
          </p:cNvSpPr>
          <p:nvPr>
            <p:ph type="pic" sz="quarter" idx="14"/>
          </p:nvPr>
        </p:nvSpPr>
        <p:spPr>
          <a:xfrm>
            <a:off x="4358640" y="136525"/>
            <a:ext cx="7680960" cy="3197225"/>
          </a:xfrm>
        </p:spPr>
        <p:txBody>
          <a:bodyPr/>
          <a:lstStyle/>
          <a:p>
            <a:endParaRPr lang="en-US"/>
          </a:p>
        </p:txBody>
      </p:sp>
      <p:sp>
        <p:nvSpPr>
          <p:cNvPr id="17" name="Picture Placeholder 2">
            <a:extLst>
              <a:ext uri="{FF2B5EF4-FFF2-40B4-BE49-F238E27FC236}">
                <a16:creationId xmlns:a16="http://schemas.microsoft.com/office/drawing/2014/main" id="{60839501-868B-4B5A-8DC9-7253C327E0C7}"/>
              </a:ext>
            </a:extLst>
          </p:cNvPr>
          <p:cNvSpPr>
            <a:spLocks noGrp="1"/>
          </p:cNvSpPr>
          <p:nvPr>
            <p:ph type="pic" sz="quarter" idx="16"/>
          </p:nvPr>
        </p:nvSpPr>
        <p:spPr>
          <a:xfrm>
            <a:off x="4377330" y="3429000"/>
            <a:ext cx="7662269" cy="3292475"/>
          </a:xfrm>
        </p:spPr>
        <p:txBody>
          <a:bodyPr/>
          <a:lstStyle/>
          <a:p>
            <a:endParaRPr lang="en-US"/>
          </a:p>
        </p:txBody>
      </p:sp>
    </p:spTree>
    <p:extLst>
      <p:ext uri="{BB962C8B-B14F-4D97-AF65-F5344CB8AC3E}">
        <p14:creationId xmlns:p14="http://schemas.microsoft.com/office/powerpoint/2010/main" val="4272801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Title 64"/>
          <p:cNvSpPr>
            <a:spLocks noGrp="1"/>
          </p:cNvSpPr>
          <p:nvPr>
            <p:ph type="title" hasCustomPrompt="1"/>
          </p:nvPr>
        </p:nvSpPr>
        <p:spPr>
          <a:xfrm>
            <a:off x="1790700" y="909045"/>
            <a:ext cx="8610600" cy="495486"/>
          </a:xfrm>
          <a:prstGeom prst="rect">
            <a:avLst/>
          </a:prstGeom>
        </p:spPr>
        <p:txBody>
          <a:bodyPr/>
          <a:lstStyle>
            <a:lvl1pPr algn="ctr">
              <a:defRPr sz="4000" b="0" i="0">
                <a:latin typeface="Times New Roman PS" pitchFamily="2" charset="0"/>
                <a:ea typeface="Times New Roman PS" pitchFamily="2" charset="0"/>
                <a:cs typeface="Times New Roman" panose="02020603050405020304" pitchFamily="18" charset="0"/>
              </a:defRPr>
            </a:lvl1pPr>
          </a:lstStyle>
          <a:p>
            <a:r>
              <a:rPr lang="en-US"/>
              <a:t>Page Title Goes Here</a:t>
            </a:r>
          </a:p>
        </p:txBody>
      </p:sp>
      <p:sp>
        <p:nvSpPr>
          <p:cNvPr id="5" name="Rectangle 4">
            <a:extLst>
              <a:ext uri="{FF2B5EF4-FFF2-40B4-BE49-F238E27FC236}">
                <a16:creationId xmlns:a16="http://schemas.microsoft.com/office/drawing/2014/main" id="{A1126740-571D-1F4F-B96D-0B4F07B05668}"/>
              </a:ext>
            </a:extLst>
          </p:cNvPr>
          <p:cNvSpPr/>
          <p:nvPr userDrawn="1"/>
        </p:nvSpPr>
        <p:spPr bwMode="auto">
          <a:xfrm flipV="1">
            <a:off x="5726193" y="1636734"/>
            <a:ext cx="728794" cy="45719"/>
          </a:xfrm>
          <a:prstGeom prst="rect">
            <a:avLst/>
          </a:prstGeom>
          <a:gradFill flip="none" rotWithShape="1">
            <a:gsLst>
              <a:gs pos="0">
                <a:schemeClr val="accent1">
                  <a:lumMod val="100000"/>
                </a:schemeClr>
              </a:gs>
              <a:gs pos="98000">
                <a:schemeClr val="accent2"/>
              </a:gs>
            </a:gsLst>
            <a:lin ang="0" scaled="0"/>
            <a:tileRect/>
          </a:gradFill>
          <a:ln>
            <a:noFill/>
          </a:ln>
        </p:spPr>
        <p:txBody>
          <a:bodyPr lIns="0" tIns="0" rIns="0" bIns="0" rtlCol="0" anchor="ctr"/>
          <a:lstStyle/>
          <a:p>
            <a:pPr algn="ctr"/>
            <a:endParaRPr lang="en-US"/>
          </a:p>
        </p:txBody>
      </p:sp>
      <p:pic>
        <p:nvPicPr>
          <p:cNvPr id="4" name="Picture 3">
            <a:extLst>
              <a:ext uri="{FF2B5EF4-FFF2-40B4-BE49-F238E27FC236}">
                <a16:creationId xmlns:a16="http://schemas.microsoft.com/office/drawing/2014/main" id="{99A8A012-0452-DC40-A37C-6E6223D402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a:off x="7424928" y="1792567"/>
            <a:ext cx="4814750" cy="5156873"/>
          </a:xfrm>
          <a:prstGeom prst="rect">
            <a:avLst/>
          </a:prstGeom>
        </p:spPr>
      </p:pic>
    </p:spTree>
    <p:extLst>
      <p:ext uri="{BB962C8B-B14F-4D97-AF65-F5344CB8AC3E}">
        <p14:creationId xmlns:p14="http://schemas.microsoft.com/office/powerpoint/2010/main" val="25823152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260D3-E7EE-4AB7-A4AC-345DD4870A8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587E265-7B4B-48C6-83EC-4538459F81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6E227C-048F-46B0-B029-A5B54453EA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ADC227-997C-4C47-97A4-CD369E7D77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53CC79E-5111-4B7D-AD97-6EC974117E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069D76A-7621-4C45-8383-4DD336567753}"/>
              </a:ext>
            </a:extLst>
          </p:cNvPr>
          <p:cNvSpPr>
            <a:spLocks noGrp="1"/>
          </p:cNvSpPr>
          <p:nvPr>
            <p:ph type="dt" sz="half" idx="10"/>
          </p:nvPr>
        </p:nvSpPr>
        <p:spPr/>
        <p:txBody>
          <a:bodyPr/>
          <a:lstStyle/>
          <a:p>
            <a:fld id="{81F60665-6BA1-4896-A2A3-7A62296E535B}" type="datetimeFigureOut">
              <a:rPr lang="en-US" smtClean="0"/>
              <a:t>6/18/2025</a:t>
            </a:fld>
            <a:endParaRPr lang="en-US"/>
          </a:p>
        </p:txBody>
      </p:sp>
      <p:sp>
        <p:nvSpPr>
          <p:cNvPr id="8" name="Footer Placeholder 7">
            <a:extLst>
              <a:ext uri="{FF2B5EF4-FFF2-40B4-BE49-F238E27FC236}">
                <a16:creationId xmlns:a16="http://schemas.microsoft.com/office/drawing/2014/main" id="{FE30133F-2807-41E6-88E5-A22963D7728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3EE82B-AF0B-4956-AD3F-AD7AE430A762}"/>
              </a:ext>
            </a:extLst>
          </p:cNvPr>
          <p:cNvSpPr>
            <a:spLocks noGrp="1"/>
          </p:cNvSpPr>
          <p:nvPr>
            <p:ph type="sldNum" sz="quarter" idx="12"/>
          </p:nvPr>
        </p:nvSpPr>
        <p:spPr/>
        <p:txBody>
          <a:bodyPr/>
          <a:lstStyle/>
          <a:p>
            <a:fld id="{766984C8-2BB7-4329-B300-4365EDDC81D6}" type="slidenum">
              <a:rPr lang="en-US" smtClean="0"/>
              <a:t>‹#›</a:t>
            </a:fld>
            <a:endParaRPr lang="en-US"/>
          </a:p>
        </p:txBody>
      </p:sp>
    </p:spTree>
    <p:extLst>
      <p:ext uri="{BB962C8B-B14F-4D97-AF65-F5344CB8AC3E}">
        <p14:creationId xmlns:p14="http://schemas.microsoft.com/office/powerpoint/2010/main" val="28202241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D04CF-B352-486A-A284-12950DDB7C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440F2DA-5721-4A2C-A45D-E9B235A0893F}"/>
              </a:ext>
            </a:extLst>
          </p:cNvPr>
          <p:cNvSpPr>
            <a:spLocks noGrp="1"/>
          </p:cNvSpPr>
          <p:nvPr>
            <p:ph type="dt" sz="half" idx="10"/>
          </p:nvPr>
        </p:nvSpPr>
        <p:spPr/>
        <p:txBody>
          <a:bodyPr/>
          <a:lstStyle/>
          <a:p>
            <a:fld id="{81F60665-6BA1-4896-A2A3-7A62296E535B}" type="datetimeFigureOut">
              <a:rPr lang="en-US" smtClean="0"/>
              <a:t>6/18/2025</a:t>
            </a:fld>
            <a:endParaRPr lang="en-US"/>
          </a:p>
        </p:txBody>
      </p:sp>
      <p:sp>
        <p:nvSpPr>
          <p:cNvPr id="4" name="Footer Placeholder 3">
            <a:extLst>
              <a:ext uri="{FF2B5EF4-FFF2-40B4-BE49-F238E27FC236}">
                <a16:creationId xmlns:a16="http://schemas.microsoft.com/office/drawing/2014/main" id="{38B298F6-0370-4C72-99D5-E0E7D52F2C7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4C9D43D-FBD8-42FB-A87C-E324F8D41AE1}"/>
              </a:ext>
            </a:extLst>
          </p:cNvPr>
          <p:cNvSpPr>
            <a:spLocks noGrp="1"/>
          </p:cNvSpPr>
          <p:nvPr>
            <p:ph type="sldNum" sz="quarter" idx="12"/>
          </p:nvPr>
        </p:nvSpPr>
        <p:spPr/>
        <p:txBody>
          <a:bodyPr/>
          <a:lstStyle/>
          <a:p>
            <a:fld id="{766984C8-2BB7-4329-B300-4365EDDC81D6}" type="slidenum">
              <a:rPr lang="en-US" smtClean="0"/>
              <a:t>‹#›</a:t>
            </a:fld>
            <a:endParaRPr lang="en-US"/>
          </a:p>
        </p:txBody>
      </p:sp>
    </p:spTree>
    <p:extLst>
      <p:ext uri="{BB962C8B-B14F-4D97-AF65-F5344CB8AC3E}">
        <p14:creationId xmlns:p14="http://schemas.microsoft.com/office/powerpoint/2010/main" val="25662559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D27539-E7CC-4232-9349-629F240797C4}"/>
              </a:ext>
            </a:extLst>
          </p:cNvPr>
          <p:cNvSpPr>
            <a:spLocks noGrp="1"/>
          </p:cNvSpPr>
          <p:nvPr>
            <p:ph type="dt" sz="half" idx="10"/>
          </p:nvPr>
        </p:nvSpPr>
        <p:spPr/>
        <p:txBody>
          <a:bodyPr/>
          <a:lstStyle/>
          <a:p>
            <a:fld id="{81F60665-6BA1-4896-A2A3-7A62296E535B}" type="datetimeFigureOut">
              <a:rPr lang="en-US" smtClean="0"/>
              <a:t>6/18/2025</a:t>
            </a:fld>
            <a:endParaRPr lang="en-US"/>
          </a:p>
        </p:txBody>
      </p:sp>
      <p:sp>
        <p:nvSpPr>
          <p:cNvPr id="3" name="Footer Placeholder 2">
            <a:extLst>
              <a:ext uri="{FF2B5EF4-FFF2-40B4-BE49-F238E27FC236}">
                <a16:creationId xmlns:a16="http://schemas.microsoft.com/office/drawing/2014/main" id="{E47135FB-DB81-4584-A3DB-031994CF352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961344D-905A-4710-871A-DE752E04B660}"/>
              </a:ext>
            </a:extLst>
          </p:cNvPr>
          <p:cNvSpPr>
            <a:spLocks noGrp="1"/>
          </p:cNvSpPr>
          <p:nvPr>
            <p:ph type="sldNum" sz="quarter" idx="12"/>
          </p:nvPr>
        </p:nvSpPr>
        <p:spPr/>
        <p:txBody>
          <a:bodyPr/>
          <a:lstStyle/>
          <a:p>
            <a:fld id="{766984C8-2BB7-4329-B300-4365EDDC81D6}" type="slidenum">
              <a:rPr lang="en-US" smtClean="0"/>
              <a:t>‹#›</a:t>
            </a:fld>
            <a:endParaRPr lang="en-US"/>
          </a:p>
        </p:txBody>
      </p:sp>
    </p:spTree>
    <p:extLst>
      <p:ext uri="{BB962C8B-B14F-4D97-AF65-F5344CB8AC3E}">
        <p14:creationId xmlns:p14="http://schemas.microsoft.com/office/powerpoint/2010/main" val="19714476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CF9F2-8365-4C01-96B9-091590A0DF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FC966C-6390-457C-9FD2-85C5B20C8D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EE8487-3E81-42A0-8A47-4DF6781BE8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92E56A-3B20-45BD-AD1C-5B97C80C780B}"/>
              </a:ext>
            </a:extLst>
          </p:cNvPr>
          <p:cNvSpPr>
            <a:spLocks noGrp="1"/>
          </p:cNvSpPr>
          <p:nvPr>
            <p:ph type="dt" sz="half" idx="10"/>
          </p:nvPr>
        </p:nvSpPr>
        <p:spPr/>
        <p:txBody>
          <a:bodyPr/>
          <a:lstStyle/>
          <a:p>
            <a:fld id="{81F60665-6BA1-4896-A2A3-7A62296E535B}" type="datetimeFigureOut">
              <a:rPr lang="en-US" smtClean="0"/>
              <a:t>6/18/2025</a:t>
            </a:fld>
            <a:endParaRPr lang="en-US"/>
          </a:p>
        </p:txBody>
      </p:sp>
      <p:sp>
        <p:nvSpPr>
          <p:cNvPr id="6" name="Footer Placeholder 5">
            <a:extLst>
              <a:ext uri="{FF2B5EF4-FFF2-40B4-BE49-F238E27FC236}">
                <a16:creationId xmlns:a16="http://schemas.microsoft.com/office/drawing/2014/main" id="{BF060B8F-09C8-4CE6-A825-1EAA90563A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94478F-CCE4-4FD7-9374-D5BC0F6E6511}"/>
              </a:ext>
            </a:extLst>
          </p:cNvPr>
          <p:cNvSpPr>
            <a:spLocks noGrp="1"/>
          </p:cNvSpPr>
          <p:nvPr>
            <p:ph type="sldNum" sz="quarter" idx="12"/>
          </p:nvPr>
        </p:nvSpPr>
        <p:spPr/>
        <p:txBody>
          <a:bodyPr/>
          <a:lstStyle/>
          <a:p>
            <a:fld id="{766984C8-2BB7-4329-B300-4365EDDC81D6}" type="slidenum">
              <a:rPr lang="en-US" smtClean="0"/>
              <a:t>‹#›</a:t>
            </a:fld>
            <a:endParaRPr lang="en-US"/>
          </a:p>
        </p:txBody>
      </p:sp>
    </p:spTree>
    <p:extLst>
      <p:ext uri="{BB962C8B-B14F-4D97-AF65-F5344CB8AC3E}">
        <p14:creationId xmlns:p14="http://schemas.microsoft.com/office/powerpoint/2010/main" val="14196633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D0EAE-04C7-4B57-ABB2-23375CE097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372D1F-7635-4780-9F27-190C027AD5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024313C-92C0-4B34-B847-4C91317EB8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26FA93-AD38-4E25-A244-F076A176A97B}"/>
              </a:ext>
            </a:extLst>
          </p:cNvPr>
          <p:cNvSpPr>
            <a:spLocks noGrp="1"/>
          </p:cNvSpPr>
          <p:nvPr>
            <p:ph type="dt" sz="half" idx="10"/>
          </p:nvPr>
        </p:nvSpPr>
        <p:spPr/>
        <p:txBody>
          <a:bodyPr/>
          <a:lstStyle/>
          <a:p>
            <a:fld id="{81F60665-6BA1-4896-A2A3-7A62296E535B}" type="datetimeFigureOut">
              <a:rPr lang="en-US" smtClean="0"/>
              <a:t>6/18/2025</a:t>
            </a:fld>
            <a:endParaRPr lang="en-US"/>
          </a:p>
        </p:txBody>
      </p:sp>
      <p:sp>
        <p:nvSpPr>
          <p:cNvPr id="6" name="Footer Placeholder 5">
            <a:extLst>
              <a:ext uri="{FF2B5EF4-FFF2-40B4-BE49-F238E27FC236}">
                <a16:creationId xmlns:a16="http://schemas.microsoft.com/office/drawing/2014/main" id="{DD56DB8C-1BA3-469D-AEB0-1363778800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F81632-DA26-48F5-982D-8E658CA311B8}"/>
              </a:ext>
            </a:extLst>
          </p:cNvPr>
          <p:cNvSpPr>
            <a:spLocks noGrp="1"/>
          </p:cNvSpPr>
          <p:nvPr>
            <p:ph type="sldNum" sz="quarter" idx="12"/>
          </p:nvPr>
        </p:nvSpPr>
        <p:spPr/>
        <p:txBody>
          <a:bodyPr/>
          <a:lstStyle/>
          <a:p>
            <a:fld id="{766984C8-2BB7-4329-B300-4365EDDC81D6}" type="slidenum">
              <a:rPr lang="en-US" smtClean="0"/>
              <a:t>‹#›</a:t>
            </a:fld>
            <a:endParaRPr lang="en-US"/>
          </a:p>
        </p:txBody>
      </p:sp>
    </p:spTree>
    <p:extLst>
      <p:ext uri="{BB962C8B-B14F-4D97-AF65-F5344CB8AC3E}">
        <p14:creationId xmlns:p14="http://schemas.microsoft.com/office/powerpoint/2010/main" val="19362838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0B4E6-DBC4-4108-96FF-F029374178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910629-CAC3-4416-9784-6EA2EDE9D6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EF7C44-4A05-42B2-8714-C0A6F3577DF8}"/>
              </a:ext>
            </a:extLst>
          </p:cNvPr>
          <p:cNvSpPr>
            <a:spLocks noGrp="1"/>
          </p:cNvSpPr>
          <p:nvPr>
            <p:ph type="dt" sz="half" idx="10"/>
          </p:nvPr>
        </p:nvSpPr>
        <p:spPr/>
        <p:txBody>
          <a:bodyPr/>
          <a:lstStyle/>
          <a:p>
            <a:fld id="{81F60665-6BA1-4896-A2A3-7A62296E535B}" type="datetimeFigureOut">
              <a:rPr lang="en-US" smtClean="0"/>
              <a:t>6/18/2025</a:t>
            </a:fld>
            <a:endParaRPr lang="en-US"/>
          </a:p>
        </p:txBody>
      </p:sp>
      <p:sp>
        <p:nvSpPr>
          <p:cNvPr id="5" name="Footer Placeholder 4">
            <a:extLst>
              <a:ext uri="{FF2B5EF4-FFF2-40B4-BE49-F238E27FC236}">
                <a16:creationId xmlns:a16="http://schemas.microsoft.com/office/drawing/2014/main" id="{83874305-9FFE-4E0D-9B56-1AC40CDB7C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5843B5-D3D0-4532-A32C-CA0604C21934}"/>
              </a:ext>
            </a:extLst>
          </p:cNvPr>
          <p:cNvSpPr>
            <a:spLocks noGrp="1"/>
          </p:cNvSpPr>
          <p:nvPr>
            <p:ph type="sldNum" sz="quarter" idx="12"/>
          </p:nvPr>
        </p:nvSpPr>
        <p:spPr/>
        <p:txBody>
          <a:bodyPr/>
          <a:lstStyle/>
          <a:p>
            <a:fld id="{766984C8-2BB7-4329-B300-4365EDDC81D6}" type="slidenum">
              <a:rPr lang="en-US" smtClean="0"/>
              <a:t>‹#›</a:t>
            </a:fld>
            <a:endParaRPr lang="en-US"/>
          </a:p>
        </p:txBody>
      </p:sp>
    </p:spTree>
    <p:extLst>
      <p:ext uri="{BB962C8B-B14F-4D97-AF65-F5344CB8AC3E}">
        <p14:creationId xmlns:p14="http://schemas.microsoft.com/office/powerpoint/2010/main" val="3947164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80FECC-3926-4002-8091-B7A6C15FD69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62C786-792D-47F9-8D03-833BD3A10F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912E76-55AF-4F71-A64A-F46A9F4C98E6}"/>
              </a:ext>
            </a:extLst>
          </p:cNvPr>
          <p:cNvSpPr>
            <a:spLocks noGrp="1"/>
          </p:cNvSpPr>
          <p:nvPr>
            <p:ph type="dt" sz="half" idx="10"/>
          </p:nvPr>
        </p:nvSpPr>
        <p:spPr/>
        <p:txBody>
          <a:bodyPr/>
          <a:lstStyle/>
          <a:p>
            <a:fld id="{81F60665-6BA1-4896-A2A3-7A62296E535B}" type="datetimeFigureOut">
              <a:rPr lang="en-US" smtClean="0"/>
              <a:t>6/18/2025</a:t>
            </a:fld>
            <a:endParaRPr lang="en-US"/>
          </a:p>
        </p:txBody>
      </p:sp>
      <p:sp>
        <p:nvSpPr>
          <p:cNvPr id="5" name="Footer Placeholder 4">
            <a:extLst>
              <a:ext uri="{FF2B5EF4-FFF2-40B4-BE49-F238E27FC236}">
                <a16:creationId xmlns:a16="http://schemas.microsoft.com/office/drawing/2014/main" id="{6F0C3035-CE10-4D32-B66D-C7402898FA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469790-DBF9-45BD-8FE2-31795545F9D3}"/>
              </a:ext>
            </a:extLst>
          </p:cNvPr>
          <p:cNvSpPr>
            <a:spLocks noGrp="1"/>
          </p:cNvSpPr>
          <p:nvPr>
            <p:ph type="sldNum" sz="quarter" idx="12"/>
          </p:nvPr>
        </p:nvSpPr>
        <p:spPr/>
        <p:txBody>
          <a:bodyPr/>
          <a:lstStyle/>
          <a:p>
            <a:fld id="{766984C8-2BB7-4329-B300-4365EDDC81D6}" type="slidenum">
              <a:rPr lang="en-US" smtClean="0"/>
              <a:t>‹#›</a:t>
            </a:fld>
            <a:endParaRPr lang="en-US"/>
          </a:p>
        </p:txBody>
      </p:sp>
    </p:spTree>
    <p:extLst>
      <p:ext uri="{BB962C8B-B14F-4D97-AF65-F5344CB8AC3E}">
        <p14:creationId xmlns:p14="http://schemas.microsoft.com/office/powerpoint/2010/main" val="41162012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309904" y="41147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a:t>Click to add title </a:t>
            </a:r>
          </a:p>
        </p:txBody>
      </p:sp>
      <p:grpSp>
        <p:nvGrpSpPr>
          <p:cNvPr id="9" name="Group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userDrawn="1"/>
        </p:nvGrpSpPr>
        <p:grpSpPr bwMode="auto">
          <a:xfrm>
            <a:off x="1" y="758752"/>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cxnSp>
        <p:nvCxnSpPr>
          <p:cNvPr id="13" name="Straight Connector 12">
            <a:extLst>
              <a:ext uri="{FF2B5EF4-FFF2-40B4-BE49-F238E27FC236}">
                <a16:creationId xmlns:a16="http://schemas.microsoft.com/office/drawing/2014/main" id="{A69706A2-3726-FE4E-B923-E75D48597816}"/>
              </a:ext>
              <a:ext uri="{C183D7F6-B498-43B3-948B-1728B52AA6E4}">
                <adec:decorative xmlns:adec="http://schemas.microsoft.com/office/drawing/2017/decorative" val="1"/>
              </a:ext>
            </a:extLst>
          </p:cNvPr>
          <p:cNvCxnSpPr>
            <a:cxnSpLocks/>
          </p:cNvCxnSpPr>
          <p:nvPr userDrawn="1"/>
        </p:nvCxnSpPr>
        <p:spPr>
          <a:xfrm>
            <a:off x="6309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838982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06C6F65-35CD-D64B-992A-0C1C1E00384D}"/>
              </a:ext>
              <a:ext uri="{C183D7F6-B498-43B3-948B-1728B52AA6E4}">
                <adec:decorative xmlns:adec="http://schemas.microsoft.com/office/drawing/2017/decorative" val="1"/>
              </a:ext>
            </a:extLst>
          </p:cNvPr>
          <p:cNvGrpSpPr/>
          <p:nvPr userDrawn="1"/>
        </p:nvGrpSpPr>
        <p:grpSpPr>
          <a:xfrm>
            <a:off x="6362700" y="0"/>
            <a:ext cx="5829298" cy="3235602"/>
            <a:chOff x="5612972" y="1"/>
            <a:chExt cx="6615961" cy="3672246"/>
          </a:xfrm>
        </p:grpSpPr>
        <p:sp>
          <p:nvSpPr>
            <p:cNvPr id="7" name="AutoShape 24">
              <a:extLst>
                <a:ext uri="{FF2B5EF4-FFF2-40B4-BE49-F238E27FC236}">
                  <a16:creationId xmlns:a16="http://schemas.microsoft.com/office/drawing/2014/main" id="{CFD467E2-FF13-7E4F-BEF9-EA1A17665B2D}"/>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8" name="Freeform 7">
              <a:extLst>
                <a:ext uri="{FF2B5EF4-FFF2-40B4-BE49-F238E27FC236}">
                  <a16:creationId xmlns:a16="http://schemas.microsoft.com/office/drawing/2014/main" id="{CA85A327-3157-B442-993A-6900F71249AC}"/>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9" name="Freeform 8">
              <a:extLst>
                <a:ext uri="{FF2B5EF4-FFF2-40B4-BE49-F238E27FC236}">
                  <a16:creationId xmlns:a16="http://schemas.microsoft.com/office/drawing/2014/main" id="{9A459CB4-74AF-0544-AB1E-7CC6D10F84EB}"/>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0" name="Freeform 9">
              <a:extLst>
                <a:ext uri="{FF2B5EF4-FFF2-40B4-BE49-F238E27FC236}">
                  <a16:creationId xmlns:a16="http://schemas.microsoft.com/office/drawing/2014/main" id="{95A20BFD-9142-D64A-A78A-61B75FCA0D76}"/>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anchor="t" anchorCtr="0" upright="1">
              <a:noAutofit/>
            </a:bodyPr>
            <a:lstStyle/>
            <a:p>
              <a:endParaRPr lang="en-US"/>
            </a:p>
          </p:txBody>
        </p:sp>
        <p:sp>
          <p:nvSpPr>
            <p:cNvPr id="11" name="Freeform 10">
              <a:extLst>
                <a:ext uri="{FF2B5EF4-FFF2-40B4-BE49-F238E27FC236}">
                  <a16:creationId xmlns:a16="http://schemas.microsoft.com/office/drawing/2014/main" id="{B80736DF-C890-DB47-AEAA-D3D92505E632}"/>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
        <p:nvSpPr>
          <p:cNvPr id="12" name="Title 1">
            <a:extLst>
              <a:ext uri="{FF2B5EF4-FFF2-40B4-BE49-F238E27FC236}">
                <a16:creationId xmlns:a16="http://schemas.microsoft.com/office/drawing/2014/main" id="{39F93F26-ED5C-E74E-BFBD-E3054DC1B9C1}"/>
              </a:ext>
            </a:extLst>
          </p:cNvPr>
          <p:cNvSpPr>
            <a:spLocks noGrp="1"/>
          </p:cNvSpPr>
          <p:nvPr>
            <p:ph type="title" hasCustomPrompt="1"/>
          </p:nvPr>
        </p:nvSpPr>
        <p:spPr>
          <a:xfrm>
            <a:off x="594360" y="189572"/>
            <a:ext cx="6787747" cy="1593507"/>
          </a:xfrm>
          <a:prstGeom prst="rect">
            <a:avLst/>
          </a:prstGeom>
        </p:spPr>
        <p:txBody>
          <a:bodyPr lIns="0" tIns="0" rIns="0" bIns="0" anchor="b" anchorCtr="0">
            <a:noAutofit/>
          </a:bodyPr>
          <a:lstStyle>
            <a:lvl1pPr>
              <a:defRPr sz="4400" b="1" i="0" spc="50" baseline="0">
                <a:latin typeface="+mj-lt"/>
              </a:defRPr>
            </a:lvl1pPr>
          </a:lstStyle>
          <a:p>
            <a:r>
              <a:rPr lang="en-US"/>
              <a:t>Click to add title </a:t>
            </a:r>
          </a:p>
        </p:txBody>
      </p:sp>
      <p:sp>
        <p:nvSpPr>
          <p:cNvPr id="2" name="Content Placeholder 5">
            <a:extLst>
              <a:ext uri="{FF2B5EF4-FFF2-40B4-BE49-F238E27FC236}">
                <a16:creationId xmlns:a16="http://schemas.microsoft.com/office/drawing/2014/main" id="{186153BD-9D2B-47EB-3553-1D3F6663B2A3}"/>
              </a:ext>
            </a:extLst>
          </p:cNvPr>
          <p:cNvSpPr>
            <a:spLocks noGrp="1"/>
          </p:cNvSpPr>
          <p:nvPr>
            <p:ph sz="quarter" idx="13" hasCustomPrompt="1"/>
          </p:nvPr>
        </p:nvSpPr>
        <p:spPr>
          <a:xfrm>
            <a:off x="594359" y="2281918"/>
            <a:ext cx="6787747" cy="3708517"/>
          </a:xfrm>
        </p:spPr>
        <p:txBody>
          <a:bodyPr lIns="0" tIns="228600" rIns="0" bIns="0">
            <a:normAutofit/>
          </a:bodyPr>
          <a:lstStyle>
            <a:lvl1pPr marL="283464" indent="-283464">
              <a:lnSpc>
                <a:spcPct val="80000"/>
              </a:lnSpc>
              <a:spcBef>
                <a:spcPts val="2200"/>
              </a:spcBef>
              <a:buFont typeface="Arial" panose="020B0604020202020204" pitchFamily="34" charset="0"/>
              <a:buChar char="•"/>
              <a:defRPr lang="en-US" sz="2400" b="1" i="0" kern="1200" dirty="0">
                <a:solidFill>
                  <a:schemeClr val="tx2">
                    <a:lumMod val="75000"/>
                  </a:schemeClr>
                </a:solidFill>
                <a:latin typeface="+mn-lt"/>
                <a:ea typeface="+mn-ea"/>
                <a:cs typeface="+mn-cs"/>
              </a:defRPr>
            </a:lvl1pPr>
            <a:lvl2pPr indent="-283464">
              <a:spcBef>
                <a:spcPts val="600"/>
              </a:spcBef>
              <a:defRPr sz="2000"/>
            </a:lvl2pPr>
            <a:lvl3pPr indent="-283464">
              <a:spcBef>
                <a:spcPts val="1800"/>
              </a:spcBef>
              <a:defRPr sz="2000"/>
            </a:lvl3pPr>
            <a:lvl4pPr indent="-283464">
              <a:spcBef>
                <a:spcPts val="1800"/>
              </a:spcBef>
              <a:defRPr sz="2000"/>
            </a:lvl4pPr>
            <a:lvl5pPr indent="-283464">
              <a:spcBef>
                <a:spcPts val="1800"/>
              </a:spcBef>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43" name="Slide Number Placeholder 42">
            <a:extLst>
              <a:ext uri="{FF2B5EF4-FFF2-40B4-BE49-F238E27FC236}">
                <a16:creationId xmlns:a16="http://schemas.microsoft.com/office/drawing/2014/main" id="{D80CCC8F-9CF1-9621-04EB-DFA68FEE42D2}"/>
              </a:ext>
            </a:extLst>
          </p:cNvPr>
          <p:cNvSpPr>
            <a:spLocks noGrp="1"/>
          </p:cNvSpPr>
          <p:nvPr>
            <p:ph type="sldNum" sz="quarter" idx="26"/>
          </p:nvPr>
        </p:nvSpPr>
        <p:spPr/>
        <p:txBody>
          <a:bodyPr/>
          <a:lstStyle/>
          <a:p>
            <a:fld id="{294A09A9-5501-47C1-A89A-A340965A2BE2}" type="slidenum">
              <a:rPr lang="en-US" smtClean="0"/>
              <a:pPr/>
              <a:t>‹#›</a:t>
            </a:fld>
            <a:endParaRPr lang="en-US">
              <a:latin typeface="+mn-lt"/>
            </a:endParaRPr>
          </a:p>
        </p:txBody>
      </p:sp>
      <p:sp>
        <p:nvSpPr>
          <p:cNvPr id="42" name="Date Placeholder 41">
            <a:extLst>
              <a:ext uri="{FF2B5EF4-FFF2-40B4-BE49-F238E27FC236}">
                <a16:creationId xmlns:a16="http://schemas.microsoft.com/office/drawing/2014/main" id="{29CE2856-DB8F-5603-C085-74C70560FAC8}"/>
              </a:ext>
            </a:extLst>
          </p:cNvPr>
          <p:cNvSpPr>
            <a:spLocks noGrp="1"/>
          </p:cNvSpPr>
          <p:nvPr>
            <p:ph type="dt" sz="half" idx="25"/>
          </p:nvPr>
        </p:nvSpPr>
        <p:spPr/>
        <p:txBody>
          <a:bodyPr/>
          <a:lstStyle/>
          <a:p>
            <a:endParaRPr lang="en-US">
              <a:latin typeface="+mn-lt"/>
            </a:endParaRPr>
          </a:p>
        </p:txBody>
      </p:sp>
      <p:cxnSp>
        <p:nvCxnSpPr>
          <p:cNvPr id="4" name="Straight Connector 3">
            <a:extLst>
              <a:ext uri="{FF2B5EF4-FFF2-40B4-BE49-F238E27FC236}">
                <a16:creationId xmlns:a16="http://schemas.microsoft.com/office/drawing/2014/main" id="{979826C1-7A52-DA25-F422-EE62DED7D1B6}"/>
              </a:ext>
              <a:ext uri="{C183D7F6-B498-43B3-948B-1728B52AA6E4}">
                <adec:decorative xmlns:adec="http://schemas.microsoft.com/office/drawing/2017/decorative" val="1"/>
              </a:ext>
            </a:extLst>
          </p:cNvPr>
          <p:cNvCxnSpPr>
            <a:cxnSpLocks/>
          </p:cNvCxnSpPr>
          <p:nvPr userDrawn="1"/>
        </p:nvCxnSpPr>
        <p:spPr>
          <a:xfrm>
            <a:off x="594360" y="2148840"/>
            <a:ext cx="2130552" cy="0"/>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093610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79D0555-EBDC-B53A-212D-A5921795FEC8}"/>
              </a:ext>
            </a:extLst>
          </p:cNvPr>
          <p:cNvSpPr>
            <a:spLocks noGrp="1"/>
          </p:cNvSpPr>
          <p:nvPr>
            <p:ph type="pic" sz="quarter" idx="13"/>
          </p:nvPr>
        </p:nvSpPr>
        <p:spPr>
          <a:xfrm>
            <a:off x="0" y="0"/>
            <a:ext cx="12192000" cy="6880543"/>
          </a:xfrm>
          <a:custGeom>
            <a:avLst/>
            <a:gdLst>
              <a:gd name="connsiteX0" fmla="*/ 6309360 w 12192000"/>
              <a:gd name="connsiteY0" fmla="*/ 3951843 h 6880543"/>
              <a:gd name="connsiteX1" fmla="*/ 6309360 w 12192000"/>
              <a:gd name="connsiteY1" fmla="*/ 4052427 h 6880543"/>
              <a:gd name="connsiteX2" fmla="*/ 8442960 w 12192000"/>
              <a:gd name="connsiteY2" fmla="*/ 4052427 h 6880543"/>
              <a:gd name="connsiteX3" fmla="*/ 8442960 w 12192000"/>
              <a:gd name="connsiteY3" fmla="*/ 3951843 h 6880543"/>
              <a:gd name="connsiteX4" fmla="*/ 0 w 12192000"/>
              <a:gd name="connsiteY4" fmla="*/ 0 h 6880543"/>
              <a:gd name="connsiteX5" fmla="*/ 12192000 w 12192000"/>
              <a:gd name="connsiteY5" fmla="*/ 0 h 6880543"/>
              <a:gd name="connsiteX6" fmla="*/ 12192000 w 12192000"/>
              <a:gd name="connsiteY6" fmla="*/ 6880543 h 6880543"/>
              <a:gd name="connsiteX7" fmla="*/ 0 w 12192000"/>
              <a:gd name="connsiteY7" fmla="*/ 6880543 h 688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80543">
                <a:moveTo>
                  <a:pt x="6309360" y="3951843"/>
                </a:moveTo>
                <a:lnTo>
                  <a:pt x="6309360" y="4052427"/>
                </a:lnTo>
                <a:lnTo>
                  <a:pt x="8442960" y="4052427"/>
                </a:lnTo>
                <a:lnTo>
                  <a:pt x="8442960" y="3951843"/>
                </a:lnTo>
                <a:close/>
                <a:moveTo>
                  <a:pt x="0" y="0"/>
                </a:moveTo>
                <a:lnTo>
                  <a:pt x="12192000" y="0"/>
                </a:lnTo>
                <a:lnTo>
                  <a:pt x="12192000" y="6880543"/>
                </a:lnTo>
                <a:lnTo>
                  <a:pt x="0" y="6880543"/>
                </a:lnTo>
                <a:close/>
              </a:path>
            </a:pathLst>
          </a:custGeom>
        </p:spPr>
        <p:txBody>
          <a:bodyPr wrap="square" tIns="182880">
            <a:noAutofit/>
          </a:bodyPr>
          <a:lstStyle>
            <a:lvl1pPr marL="0" indent="0" algn="ctr">
              <a:buNone/>
              <a:defRPr sz="2000">
                <a:solidFill>
                  <a:schemeClr val="tx1"/>
                </a:solidFill>
              </a:defRPr>
            </a:lvl1pPr>
          </a:lstStyle>
          <a:p>
            <a:r>
              <a:rPr lang="en-US"/>
              <a:t>Click icon to add picture</a:t>
            </a:r>
          </a:p>
        </p:txBody>
      </p:sp>
      <p:sp>
        <p:nvSpPr>
          <p:cNvPr id="18" name="Title 1">
            <a:extLst>
              <a:ext uri="{FF2B5EF4-FFF2-40B4-BE49-F238E27FC236}">
                <a16:creationId xmlns:a16="http://schemas.microsoft.com/office/drawing/2014/main" id="{8D492973-78E3-D34E-835E-CF2D4517016D}"/>
              </a:ext>
            </a:extLst>
          </p:cNvPr>
          <p:cNvSpPr>
            <a:spLocks noGrp="1"/>
          </p:cNvSpPr>
          <p:nvPr>
            <p:ph type="title" hasCustomPrompt="1"/>
          </p:nvPr>
        </p:nvSpPr>
        <p:spPr>
          <a:xfrm>
            <a:off x="6309359" y="444933"/>
            <a:ext cx="5477479" cy="3291840"/>
          </a:xfrm>
          <a:prstGeom prst="rect">
            <a:avLst/>
          </a:prstGeom>
        </p:spPr>
        <p:txBody>
          <a:bodyPr lIns="0" tIns="0" rIns="0" bIns="0" anchor="b" anchorCtr="0">
            <a:noAutofit/>
          </a:bodyPr>
          <a:lstStyle>
            <a:lvl1pPr>
              <a:defRPr sz="6000" b="1" i="0" baseline="0">
                <a:solidFill>
                  <a:schemeClr val="tx1"/>
                </a:solidFill>
                <a:latin typeface="+mj-lt"/>
              </a:defRPr>
            </a:lvl1pPr>
          </a:lstStyle>
          <a:p>
            <a:r>
              <a:rPr lang="en-US"/>
              <a:t>Click to add title </a:t>
            </a:r>
          </a:p>
        </p:txBody>
      </p:sp>
      <p:sp>
        <p:nvSpPr>
          <p:cNvPr id="7" name="Rectangle 6">
            <a:extLst>
              <a:ext uri="{FF2B5EF4-FFF2-40B4-BE49-F238E27FC236}">
                <a16:creationId xmlns:a16="http://schemas.microsoft.com/office/drawing/2014/main" id="{D96BA398-1ED2-1FCA-63B9-8915A8C7A524}"/>
              </a:ext>
              <a:ext uri="{C183D7F6-B498-43B3-948B-1728B52AA6E4}">
                <adec:decorative xmlns:adec="http://schemas.microsoft.com/office/drawing/2017/decorative" val="1"/>
              </a:ext>
            </a:extLst>
          </p:cNvPr>
          <p:cNvSpPr/>
          <p:nvPr userDrawn="1"/>
        </p:nvSpPr>
        <p:spPr>
          <a:xfrm>
            <a:off x="6309360" y="3951843"/>
            <a:ext cx="2133600" cy="10058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247373"/>
      </p:ext>
    </p:extLst>
  </p:cSld>
  <p:clrMapOvr>
    <a:masterClrMapping/>
  </p:clrMapOvr>
  <p:extLst>
    <p:ext uri="{DCECCB84-F9BA-43D5-87BE-67443E8EF086}">
      <p15:sldGuideLst xmlns:p15="http://schemas.microsoft.com/office/powerpoint/2012/main">
        <p15:guide id="2" pos="7104">
          <p15:clr>
            <a:srgbClr val="FBAE40"/>
          </p15:clr>
        </p15:guide>
        <p15:guide id="3" pos="4344">
          <p15:clr>
            <a:srgbClr val="FBAE40"/>
          </p15:clr>
        </p15:guide>
        <p15:guide id="4" pos="4560">
          <p15:clr>
            <a:srgbClr val="FBAE40"/>
          </p15:clr>
        </p15:guide>
        <p15:guide id="8" orient="horz" pos="184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7_Title Slide">
    <p:spTree>
      <p:nvGrpSpPr>
        <p:cNvPr id="1" name=""/>
        <p:cNvGrpSpPr/>
        <p:nvPr/>
      </p:nvGrpSpPr>
      <p:grpSpPr>
        <a:xfrm>
          <a:off x="0" y="0"/>
          <a:ext cx="0" cy="0"/>
          <a:chOff x="0" y="0"/>
          <a:chExt cx="0" cy="0"/>
        </a:xfrm>
      </p:grpSpPr>
      <p:sp>
        <p:nvSpPr>
          <p:cNvPr id="3" name="Title 64"/>
          <p:cNvSpPr>
            <a:spLocks noGrp="1"/>
          </p:cNvSpPr>
          <p:nvPr>
            <p:ph type="title" hasCustomPrompt="1"/>
          </p:nvPr>
        </p:nvSpPr>
        <p:spPr>
          <a:xfrm>
            <a:off x="1352281" y="1578746"/>
            <a:ext cx="3206839" cy="1241727"/>
          </a:xfrm>
          <a:prstGeom prst="rect">
            <a:avLst/>
          </a:prstGeom>
        </p:spPr>
        <p:txBody>
          <a:bodyPr/>
          <a:lstStyle>
            <a:lvl1pPr algn="l">
              <a:defRPr sz="4000" b="0" i="0">
                <a:latin typeface="Times New Roman PS" pitchFamily="2" charset="0"/>
                <a:ea typeface="Times New Roman PS" pitchFamily="2" charset="0"/>
                <a:cs typeface="Times New Roman" panose="02020603050405020304" pitchFamily="18" charset="0"/>
              </a:defRPr>
            </a:lvl1pPr>
          </a:lstStyle>
          <a:p>
            <a:r>
              <a:rPr lang="en-US"/>
              <a:t>Page Title Goes Here</a:t>
            </a:r>
          </a:p>
        </p:txBody>
      </p:sp>
      <p:sp>
        <p:nvSpPr>
          <p:cNvPr id="5" name="Rectangle 4">
            <a:extLst>
              <a:ext uri="{FF2B5EF4-FFF2-40B4-BE49-F238E27FC236}">
                <a16:creationId xmlns:a16="http://schemas.microsoft.com/office/drawing/2014/main" id="{A1126740-571D-1F4F-B96D-0B4F07B05668}"/>
              </a:ext>
            </a:extLst>
          </p:cNvPr>
          <p:cNvSpPr/>
          <p:nvPr userDrawn="1"/>
        </p:nvSpPr>
        <p:spPr bwMode="auto">
          <a:xfrm flipV="1">
            <a:off x="1455233" y="2950379"/>
            <a:ext cx="728794" cy="45719"/>
          </a:xfrm>
          <a:prstGeom prst="rect">
            <a:avLst/>
          </a:prstGeom>
          <a:gradFill flip="none" rotWithShape="1">
            <a:gsLst>
              <a:gs pos="0">
                <a:schemeClr val="accent1">
                  <a:lumMod val="100000"/>
                </a:schemeClr>
              </a:gs>
              <a:gs pos="98000">
                <a:schemeClr val="accent2"/>
              </a:gs>
            </a:gsLst>
            <a:lin ang="0" scaled="0"/>
            <a:tileRect/>
          </a:gradFill>
          <a:ln>
            <a:noFill/>
          </a:ln>
        </p:spPr>
        <p:txBody>
          <a:bodyPr lIns="0" tIns="0" rIns="0" bIns="0" rtlCol="0" anchor="ctr"/>
          <a:lstStyle/>
          <a:p>
            <a:pPr algn="ctr"/>
            <a:endParaRPr lang="en-US"/>
          </a:p>
        </p:txBody>
      </p:sp>
      <p:pic>
        <p:nvPicPr>
          <p:cNvPr id="4" name="Picture 3">
            <a:extLst>
              <a:ext uri="{FF2B5EF4-FFF2-40B4-BE49-F238E27FC236}">
                <a16:creationId xmlns:a16="http://schemas.microsoft.com/office/drawing/2014/main" id="{9E81B401-818F-6349-8D39-A2FD1BAF8C08}"/>
              </a:ext>
            </a:extLst>
          </p:cNvPr>
          <p:cNvPicPr>
            <a:picLocks noChangeAspect="1"/>
          </p:cNvPicPr>
          <p:nvPr userDrawn="1"/>
        </p:nvPicPr>
        <p:blipFill>
          <a:blip r:embed="rId2" cstate="email">
            <a:alphaModFix amt="50000"/>
            <a:extLst>
              <a:ext uri="{28A0092B-C50C-407E-A947-70E740481C1C}">
                <a14:useLocalDpi xmlns:a14="http://schemas.microsoft.com/office/drawing/2010/main"/>
              </a:ext>
            </a:extLst>
          </a:blip>
          <a:stretch>
            <a:fillRect/>
          </a:stretch>
        </p:blipFill>
        <p:spPr>
          <a:xfrm>
            <a:off x="0" y="0"/>
            <a:ext cx="8763000" cy="3365500"/>
          </a:xfrm>
          <a:prstGeom prst="rect">
            <a:avLst/>
          </a:prstGeom>
        </p:spPr>
      </p:pic>
    </p:spTree>
    <p:extLst>
      <p:ext uri="{BB962C8B-B14F-4D97-AF65-F5344CB8AC3E}">
        <p14:creationId xmlns:p14="http://schemas.microsoft.com/office/powerpoint/2010/main" val="26369255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299835" y="43052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a:t>Click to add title </a:t>
            </a:r>
          </a:p>
        </p:txBody>
      </p:sp>
      <p:sp>
        <p:nvSpPr>
          <p:cNvPr id="6" name="Picture Placeholder 5">
            <a:extLst>
              <a:ext uri="{FF2B5EF4-FFF2-40B4-BE49-F238E27FC236}">
                <a16:creationId xmlns:a16="http://schemas.microsoft.com/office/drawing/2014/main" id="{A9973BC6-F6E5-0B3B-C8AB-0AC4020D4E8B}"/>
              </a:ext>
            </a:extLst>
          </p:cNvPr>
          <p:cNvSpPr>
            <a:spLocks noGrp="1"/>
          </p:cNvSpPr>
          <p:nvPr>
            <p:ph type="pic" sz="quarter" idx="12"/>
          </p:nvPr>
        </p:nvSpPr>
        <p:spPr>
          <a:xfrm>
            <a:off x="0" y="-11113"/>
            <a:ext cx="5791200" cy="6880226"/>
          </a:xfrm>
        </p:spPr>
        <p:txBody>
          <a:bodyPr>
            <a:normAutofit/>
          </a:bodyPr>
          <a:lstStyle>
            <a:lvl1pPr marL="0" indent="0" algn="ctr">
              <a:buNone/>
              <a:defRPr sz="2000"/>
            </a:lvl1pPr>
          </a:lstStyle>
          <a:p>
            <a:r>
              <a:rPr lang="en-US"/>
              <a:t>Click icon to add picture</a:t>
            </a:r>
          </a:p>
        </p:txBody>
      </p: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6299835" y="4568602"/>
            <a:ext cx="5486400" cy="1645920"/>
          </a:xfrm>
        </p:spPr>
        <p:txBody>
          <a:bodyPr lIns="0" tIns="0" rIns="0" bIns="0">
            <a:noAutofit/>
          </a:bodyPr>
          <a:lstStyle>
            <a:lvl1pPr marL="0" indent="0">
              <a:buNone/>
              <a:defRPr sz="2400" b="1" i="0">
                <a:solidFill>
                  <a:schemeClr val="tx2">
                    <a:lumMod val="75000"/>
                  </a:schemeClr>
                </a:solidFill>
                <a:latin typeface="+mn-lt"/>
              </a:defRPr>
            </a:lvl1pPr>
            <a:lvl2pPr>
              <a:defRPr sz="4000"/>
            </a:lvl2pPr>
            <a:lvl3pPr>
              <a:defRPr sz="4000"/>
            </a:lvl3pPr>
            <a:lvl4pPr>
              <a:defRPr sz="4000"/>
            </a:lvl4pPr>
            <a:lvl5pPr>
              <a:defRPr sz="4000"/>
            </a:lvl5pPr>
          </a:lstStyle>
          <a:p>
            <a:pPr lvl="0"/>
            <a:r>
              <a:rPr lang="en-US"/>
              <a:t>Click to add text</a:t>
            </a:r>
          </a:p>
        </p:txBody>
      </p:sp>
      <p:cxnSp>
        <p:nvCxnSpPr>
          <p:cNvPr id="7" name="Straight Connector 6">
            <a:extLst>
              <a:ext uri="{FF2B5EF4-FFF2-40B4-BE49-F238E27FC236}">
                <a16:creationId xmlns:a16="http://schemas.microsoft.com/office/drawing/2014/main" id="{29169ED6-4B82-6844-119F-AC15CDF2D3E5}"/>
              </a:ext>
              <a:ext uri="{C183D7F6-B498-43B3-948B-1728B52AA6E4}">
                <adec:decorative xmlns:adec="http://schemas.microsoft.com/office/drawing/2017/decorative" val="1"/>
              </a:ext>
            </a:extLst>
          </p:cNvPr>
          <p:cNvCxnSpPr>
            <a:cxnSpLocks/>
          </p:cNvCxnSpPr>
          <p:nvPr userDrawn="1"/>
        </p:nvCxnSpPr>
        <p:spPr>
          <a:xfrm>
            <a:off x="6309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837129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ummary 2">
    <p:bg>
      <p:bgPr>
        <a:solidFill>
          <a:schemeClr val="tx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C57F1500-1A16-D1EF-4F0C-030852B291FC}"/>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grpSp>
        <p:nvGrpSpPr>
          <p:cNvPr id="10" name="Group 9">
            <a:extLst>
              <a:ext uri="{FF2B5EF4-FFF2-40B4-BE49-F238E27FC236}">
                <a16:creationId xmlns:a16="http://schemas.microsoft.com/office/drawing/2014/main" id="{2D07A0BE-3890-193E-9439-F294E61A71B9}"/>
              </a:ext>
              <a:ext uri="{C183D7F6-B498-43B3-948B-1728B52AA6E4}">
                <adec:decorative xmlns:adec="http://schemas.microsoft.com/office/drawing/2017/decorative" val="1"/>
              </a:ext>
            </a:extLst>
          </p:cNvPr>
          <p:cNvGrpSpPr>
            <a:grpSpLocks/>
          </p:cNvGrpSpPr>
          <p:nvPr userDrawn="1"/>
        </p:nvGrpSpPr>
        <p:grpSpPr bwMode="auto">
          <a:xfrm rot="16200000" flipV="1">
            <a:off x="0" y="3900132"/>
            <a:ext cx="2959226" cy="2959226"/>
            <a:chOff x="0" y="12289"/>
            <a:chExt cx="3550" cy="3551"/>
          </a:xfrm>
        </p:grpSpPr>
        <p:sp>
          <p:nvSpPr>
            <p:cNvPr id="11" name="Freeform 19">
              <a:extLst>
                <a:ext uri="{FF2B5EF4-FFF2-40B4-BE49-F238E27FC236}">
                  <a16:creationId xmlns:a16="http://schemas.microsoft.com/office/drawing/2014/main" id="{C05217ED-C258-E6CE-BA7F-28A6EA41BCD3}"/>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2" name="Freeform 20">
              <a:extLst>
                <a:ext uri="{FF2B5EF4-FFF2-40B4-BE49-F238E27FC236}">
                  <a16:creationId xmlns:a16="http://schemas.microsoft.com/office/drawing/2014/main" id="{F3E11A1F-14DD-BA35-D7D7-4D4ADEAA3484}"/>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 name="Freeform 21">
              <a:extLst>
                <a:ext uri="{FF2B5EF4-FFF2-40B4-BE49-F238E27FC236}">
                  <a16:creationId xmlns:a16="http://schemas.microsoft.com/office/drawing/2014/main" id="{F14541B0-973F-7E21-1019-D2FB83C8C0D0}"/>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
        <p:nvSpPr>
          <p:cNvPr id="32" name="Title 1">
            <a:extLst>
              <a:ext uri="{FF2B5EF4-FFF2-40B4-BE49-F238E27FC236}">
                <a16:creationId xmlns:a16="http://schemas.microsoft.com/office/drawing/2014/main" id="{467E05B6-B7CB-1E4F-96BA-4B8CFE8B63D9}"/>
              </a:ext>
            </a:extLst>
          </p:cNvPr>
          <p:cNvSpPr>
            <a:spLocks noGrp="1"/>
          </p:cNvSpPr>
          <p:nvPr>
            <p:ph type="title" hasCustomPrompt="1"/>
          </p:nvPr>
        </p:nvSpPr>
        <p:spPr>
          <a:xfrm>
            <a:off x="594360" y="102875"/>
            <a:ext cx="10873740" cy="1680205"/>
          </a:xfrm>
          <a:prstGeom prst="rect">
            <a:avLst/>
          </a:prstGeom>
        </p:spPr>
        <p:txBody>
          <a:bodyPr lIns="0" tIns="0" rIns="0" bIns="0" anchor="b" anchorCtr="0">
            <a:noAutofit/>
          </a:bodyPr>
          <a:lstStyle>
            <a:lvl1pPr>
              <a:defRPr sz="4400" b="1" i="0">
                <a:latin typeface="+mj-lt"/>
              </a:defRPr>
            </a:lvl1pPr>
          </a:lstStyle>
          <a:p>
            <a:r>
              <a:rPr lang="en-US"/>
              <a:t>Click to add title </a:t>
            </a:r>
          </a:p>
        </p:txBody>
      </p:sp>
      <p:sp>
        <p:nvSpPr>
          <p:cNvPr id="2" name="Content Placeholder 5">
            <a:extLst>
              <a:ext uri="{FF2B5EF4-FFF2-40B4-BE49-F238E27FC236}">
                <a16:creationId xmlns:a16="http://schemas.microsoft.com/office/drawing/2014/main" id="{F6FE0DC0-B0D7-F4D6-8038-177AD7A8C211}"/>
              </a:ext>
            </a:extLst>
          </p:cNvPr>
          <p:cNvSpPr>
            <a:spLocks noGrp="1"/>
          </p:cNvSpPr>
          <p:nvPr>
            <p:ph sz="quarter" idx="13" hasCustomPrompt="1"/>
          </p:nvPr>
        </p:nvSpPr>
        <p:spPr>
          <a:xfrm>
            <a:off x="3657600" y="2282008"/>
            <a:ext cx="7810500" cy="3699328"/>
          </a:xfrm>
        </p:spPr>
        <p:txBody>
          <a:bodyPr lIns="0" tIns="228600" rIns="0" bIns="0">
            <a:normAutofit/>
          </a:bodyPr>
          <a:lstStyle>
            <a:lvl1pPr marL="283464" indent="-283464">
              <a:spcBef>
                <a:spcPts val="1800"/>
              </a:spcBef>
              <a:buFont typeface="Arial" panose="020B0604020202020204" pitchFamily="34" charset="0"/>
              <a:buChar char="•"/>
              <a:defRPr sz="2000"/>
            </a:lvl1pPr>
            <a:lvl2pPr indent="-283464">
              <a:spcBef>
                <a:spcPts val="1800"/>
              </a:spcBef>
              <a:defRPr sz="2000"/>
            </a:lvl2pPr>
            <a:lvl3pPr indent="-283464">
              <a:spcBef>
                <a:spcPts val="1800"/>
              </a:spcBef>
              <a:defRPr sz="2000"/>
            </a:lvl3pPr>
            <a:lvl4pPr indent="-283464">
              <a:spcBef>
                <a:spcPts val="1800"/>
              </a:spcBef>
              <a:defRPr sz="2000"/>
            </a:lvl4pPr>
            <a:lvl5pPr indent="-283464">
              <a:spcBef>
                <a:spcPts val="1800"/>
              </a:spcBef>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7ED58739-4346-5104-B1AC-89ED035912AF}"/>
              </a:ext>
            </a:extLst>
          </p:cNvPr>
          <p:cNvSpPr>
            <a:spLocks noGrp="1"/>
          </p:cNvSpPr>
          <p:nvPr>
            <p:ph type="sldNum" sz="quarter" idx="22"/>
          </p:nvPr>
        </p:nvSpPr>
        <p:spPr/>
        <p:txBody>
          <a:bodyPr/>
          <a:lstStyle/>
          <a:p>
            <a:fld id="{294A09A9-5501-47C1-A89A-A340965A2BE2}" type="slidenum">
              <a:rPr lang="en-US" smtClean="0"/>
              <a:pPr/>
              <a:t>‹#›</a:t>
            </a:fld>
            <a:endParaRPr lang="en-US">
              <a:latin typeface="+mn-lt"/>
            </a:endParaRPr>
          </a:p>
        </p:txBody>
      </p:sp>
      <p:sp>
        <p:nvSpPr>
          <p:cNvPr id="5" name="Date Placeholder 4">
            <a:extLst>
              <a:ext uri="{FF2B5EF4-FFF2-40B4-BE49-F238E27FC236}">
                <a16:creationId xmlns:a16="http://schemas.microsoft.com/office/drawing/2014/main" id="{E9272B8D-F380-9F1A-C8E6-BDD2352B1763}"/>
              </a:ext>
            </a:extLst>
          </p:cNvPr>
          <p:cNvSpPr>
            <a:spLocks noGrp="1"/>
          </p:cNvSpPr>
          <p:nvPr>
            <p:ph type="dt" sz="half" idx="21"/>
          </p:nvPr>
        </p:nvSpPr>
        <p:spPr/>
        <p:txBody>
          <a:bodyPr/>
          <a:lstStyle/>
          <a:p>
            <a:endParaRPr lang="en-US">
              <a:latin typeface="+mn-lt"/>
            </a:endParaRPr>
          </a:p>
        </p:txBody>
      </p:sp>
    </p:spTree>
    <p:extLst>
      <p:ext uri="{BB962C8B-B14F-4D97-AF65-F5344CB8AC3E}">
        <p14:creationId xmlns:p14="http://schemas.microsoft.com/office/powerpoint/2010/main" val="54184660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304">
          <p15:clr>
            <a:srgbClr val="FBAE40"/>
          </p15:clr>
        </p15:guide>
        <p15:guide id="4" pos="5736">
          <p15:clr>
            <a:srgbClr val="FBAE40"/>
          </p15:clr>
        </p15:guide>
        <p15:guide id="5" pos="1944">
          <p15:clr>
            <a:srgbClr val="FBAE40"/>
          </p15:clr>
        </p15:guide>
        <p15:guide id="6" pos="4008">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5352">
          <p15:clr>
            <a:srgbClr val="FBAE40"/>
          </p15:clr>
        </p15:guide>
        <p15:guide id="11" pos="3648">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309904" y="41147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a:t>Click to add title </a:t>
            </a:r>
          </a:p>
        </p:txBody>
      </p:sp>
      <p:grpSp>
        <p:nvGrpSpPr>
          <p:cNvPr id="9" name="Group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userDrawn="1"/>
        </p:nvGrpSpPr>
        <p:grpSpPr bwMode="auto">
          <a:xfrm>
            <a:off x="1" y="758752"/>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cxnSp>
        <p:nvCxnSpPr>
          <p:cNvPr id="13" name="Straight Connector 12">
            <a:extLst>
              <a:ext uri="{FF2B5EF4-FFF2-40B4-BE49-F238E27FC236}">
                <a16:creationId xmlns:a16="http://schemas.microsoft.com/office/drawing/2014/main" id="{A69706A2-3726-FE4E-B923-E75D48597816}"/>
              </a:ext>
              <a:ext uri="{C183D7F6-B498-43B3-948B-1728B52AA6E4}">
                <adec:decorative xmlns:adec="http://schemas.microsoft.com/office/drawing/2017/decorative" val="1"/>
              </a:ext>
            </a:extLst>
          </p:cNvPr>
          <p:cNvCxnSpPr>
            <a:cxnSpLocks/>
          </p:cNvCxnSpPr>
          <p:nvPr userDrawn="1"/>
        </p:nvCxnSpPr>
        <p:spPr>
          <a:xfrm>
            <a:off x="6309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6309905" y="4549552"/>
            <a:ext cx="5486400" cy="1645920"/>
          </a:xfrm>
        </p:spPr>
        <p:txBody>
          <a:bodyPr lIns="0" tIns="0" rIns="0" bIns="0">
            <a:noAutofit/>
          </a:bodyPr>
          <a:lstStyle>
            <a:lvl1pPr marL="0" indent="0">
              <a:buNone/>
              <a:defRPr sz="2400" b="1" i="0">
                <a:solidFill>
                  <a:schemeClr val="tx2">
                    <a:lumMod val="75000"/>
                  </a:schemeClr>
                </a:solidFill>
                <a:latin typeface="+mn-lt"/>
              </a:defRPr>
            </a:lvl1pPr>
            <a:lvl2pPr>
              <a:defRPr sz="4000"/>
            </a:lvl2pPr>
            <a:lvl3pPr>
              <a:defRPr sz="4000"/>
            </a:lvl3pPr>
            <a:lvl4pPr>
              <a:defRPr sz="4000"/>
            </a:lvl4pPr>
            <a:lvl5pPr>
              <a:defRPr sz="4000"/>
            </a:lvl5pPr>
          </a:lstStyle>
          <a:p>
            <a:pPr lvl="0"/>
            <a:r>
              <a:rPr lang="en-US"/>
              <a:t>Click to add text</a:t>
            </a:r>
          </a:p>
        </p:txBody>
      </p:sp>
    </p:spTree>
    <p:extLst>
      <p:ext uri="{BB962C8B-B14F-4D97-AF65-F5344CB8AC3E}">
        <p14:creationId xmlns:p14="http://schemas.microsoft.com/office/powerpoint/2010/main" val="41663393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Two Content 2">
    <p:bg>
      <p:bgPr>
        <a:solidFill>
          <a:schemeClr val="tx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97D5AF2-684A-4A8D-3D82-B57D7AC44677}"/>
              </a:ext>
              <a:ext uri="{C183D7F6-B498-43B3-948B-1728B52AA6E4}">
                <adec:decorative xmlns:adec="http://schemas.microsoft.com/office/drawing/2017/decorative" val="1"/>
              </a:ext>
            </a:extLst>
          </p:cNvPr>
          <p:cNvGrpSpPr>
            <a:grpSpLocks/>
          </p:cNvGrpSpPr>
          <p:nvPr userDrawn="1"/>
        </p:nvGrpSpPr>
        <p:grpSpPr bwMode="auto">
          <a:xfrm rot="10800000">
            <a:off x="8870040" y="0"/>
            <a:ext cx="3325208" cy="3325208"/>
            <a:chOff x="0" y="12289"/>
            <a:chExt cx="3550" cy="3551"/>
          </a:xfrm>
        </p:grpSpPr>
        <p:sp>
          <p:nvSpPr>
            <p:cNvPr id="12" name="Freeform 4">
              <a:extLst>
                <a:ext uri="{FF2B5EF4-FFF2-40B4-BE49-F238E27FC236}">
                  <a16:creationId xmlns:a16="http://schemas.microsoft.com/office/drawing/2014/main" id="{8CF5F650-F8F0-F4FE-44DA-1F14ADE428B2}"/>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 name="Freeform 5">
              <a:extLst>
                <a:ext uri="{FF2B5EF4-FFF2-40B4-BE49-F238E27FC236}">
                  <a16:creationId xmlns:a16="http://schemas.microsoft.com/office/drawing/2014/main" id="{18870924-E47D-404F-59B5-BD1C58F7B04C}"/>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 name="Freeform 7">
              <a:extLst>
                <a:ext uri="{FF2B5EF4-FFF2-40B4-BE49-F238E27FC236}">
                  <a16:creationId xmlns:a16="http://schemas.microsoft.com/office/drawing/2014/main" id="{80806A65-E4FC-2F52-65B3-CC181E620C29}"/>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278129"/>
            <a:ext cx="9778365" cy="1494596"/>
          </a:xfrm>
          <a:prstGeom prst="rect">
            <a:avLst/>
          </a:prstGeom>
        </p:spPr>
        <p:txBody>
          <a:bodyPr lIns="0" tIns="0" rIns="0" bIns="0" anchor="b" anchorCtr="0">
            <a:noAutofit/>
          </a:bodyPr>
          <a:lstStyle>
            <a:lvl1pPr>
              <a:defRPr sz="4400" b="1" i="0">
                <a:solidFill>
                  <a:schemeClr val="bg1"/>
                </a:solidFill>
                <a:latin typeface="+mj-lt"/>
              </a:defRPr>
            </a:lvl1pPr>
          </a:lstStyle>
          <a:p>
            <a:r>
              <a:rPr lang="en-US"/>
              <a:t>Click to add title </a:t>
            </a:r>
          </a:p>
        </p:txBody>
      </p:sp>
      <p:sp>
        <p:nvSpPr>
          <p:cNvPr id="2" name="Content Placeholder 5">
            <a:extLst>
              <a:ext uri="{FF2B5EF4-FFF2-40B4-BE49-F238E27FC236}">
                <a16:creationId xmlns:a16="http://schemas.microsoft.com/office/drawing/2014/main" id="{F14DA3C5-63E4-BAFB-1D68-47F71EEEE538}"/>
              </a:ext>
            </a:extLst>
          </p:cNvPr>
          <p:cNvSpPr>
            <a:spLocks noGrp="1"/>
          </p:cNvSpPr>
          <p:nvPr>
            <p:ph sz="quarter" idx="15" hasCustomPrompt="1"/>
          </p:nvPr>
        </p:nvSpPr>
        <p:spPr>
          <a:xfrm>
            <a:off x="594360" y="2676525"/>
            <a:ext cx="4490827" cy="3597470"/>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defRPr sz="2000"/>
            </a:lvl2pPr>
            <a:lvl3pPr marL="594360" indent="-283464">
              <a:spcBef>
                <a:spcPts val="1800"/>
              </a:spcBef>
              <a:defRPr sz="2000"/>
            </a:lvl3pPr>
            <a:lvl4pPr marL="822960" indent="-283464">
              <a:spcBef>
                <a:spcPts val="1800"/>
              </a:spcBef>
              <a:defRPr sz="2000"/>
            </a:lvl4pPr>
            <a:lvl5pPr marL="1005840" indent="-283464">
              <a:spcBef>
                <a:spcPts val="1800"/>
              </a:spcBef>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3" name="Content Placeholder 5">
            <a:extLst>
              <a:ext uri="{FF2B5EF4-FFF2-40B4-BE49-F238E27FC236}">
                <a16:creationId xmlns:a16="http://schemas.microsoft.com/office/drawing/2014/main" id="{BD11386D-847E-8CF5-E56A-42E80A65A089}"/>
              </a:ext>
            </a:extLst>
          </p:cNvPr>
          <p:cNvSpPr>
            <a:spLocks noGrp="1"/>
          </p:cNvSpPr>
          <p:nvPr>
            <p:ph sz="quarter" idx="16" hasCustomPrompt="1"/>
          </p:nvPr>
        </p:nvSpPr>
        <p:spPr>
          <a:xfrm>
            <a:off x="5881898" y="2676525"/>
            <a:ext cx="4490827" cy="3597470"/>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defRPr sz="2000"/>
            </a:lvl2pPr>
            <a:lvl3pPr marL="548640" indent="-283464">
              <a:spcBef>
                <a:spcPts val="1800"/>
              </a:spcBef>
              <a:defRPr sz="2000"/>
            </a:lvl3pPr>
            <a:lvl4pPr marL="822960" indent="-283464">
              <a:spcBef>
                <a:spcPts val="1800"/>
              </a:spcBef>
              <a:defRPr sz="2000"/>
            </a:lvl4pPr>
            <a:lvl5pPr marL="1005840" indent="-283464">
              <a:spcBef>
                <a:spcPts val="1800"/>
              </a:spcBef>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a:latin typeface="+mn-lt"/>
            </a:endParaRP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03762489"/>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
    <p:bg>
      <p:bgPr>
        <a:solidFill>
          <a:schemeClr val="tx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2E558A9-6DD6-E21D-3A8F-6707E1DD19F1}"/>
              </a:ext>
              <a:ext uri="{C183D7F6-B498-43B3-948B-1728B52AA6E4}">
                <adec:decorative xmlns:adec="http://schemas.microsoft.com/office/drawing/2017/decorative" val="1"/>
              </a:ext>
            </a:extLst>
          </p:cNvPr>
          <p:cNvGrpSpPr/>
          <p:nvPr userDrawn="1"/>
        </p:nvGrpSpPr>
        <p:grpSpPr>
          <a:xfrm>
            <a:off x="6362700" y="0"/>
            <a:ext cx="5829298" cy="3235602"/>
            <a:chOff x="5612972" y="1"/>
            <a:chExt cx="6615961" cy="3672246"/>
          </a:xfrm>
        </p:grpSpPr>
        <p:sp>
          <p:nvSpPr>
            <p:cNvPr id="12" name="AutoShape 24">
              <a:extLst>
                <a:ext uri="{FF2B5EF4-FFF2-40B4-BE49-F238E27FC236}">
                  <a16:creationId xmlns:a16="http://schemas.microsoft.com/office/drawing/2014/main" id="{3FC994E4-318C-1E66-B4E4-8F8FD08E098F}"/>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 name="Freeform 7">
              <a:extLst>
                <a:ext uri="{FF2B5EF4-FFF2-40B4-BE49-F238E27FC236}">
                  <a16:creationId xmlns:a16="http://schemas.microsoft.com/office/drawing/2014/main" id="{17C00E6B-F625-6D6C-8364-9DD9F3C3628F}"/>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 name="Freeform 8">
              <a:extLst>
                <a:ext uri="{FF2B5EF4-FFF2-40B4-BE49-F238E27FC236}">
                  <a16:creationId xmlns:a16="http://schemas.microsoft.com/office/drawing/2014/main" id="{C6197B87-4F65-7981-9463-84830CD3687F}"/>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8" name="Freeform 9">
              <a:extLst>
                <a:ext uri="{FF2B5EF4-FFF2-40B4-BE49-F238E27FC236}">
                  <a16:creationId xmlns:a16="http://schemas.microsoft.com/office/drawing/2014/main" id="{86AA517C-7217-D864-B7E7-40984A2880DB}"/>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anchor="t" anchorCtr="0" upright="1">
              <a:noAutofit/>
            </a:bodyPr>
            <a:lstStyle/>
            <a:p>
              <a:endParaRPr lang="en-US"/>
            </a:p>
          </p:txBody>
        </p:sp>
        <p:sp>
          <p:nvSpPr>
            <p:cNvPr id="19" name="Freeform 10">
              <a:extLst>
                <a:ext uri="{FF2B5EF4-FFF2-40B4-BE49-F238E27FC236}">
                  <a16:creationId xmlns:a16="http://schemas.microsoft.com/office/drawing/2014/main" id="{524013C6-491C-CAA2-5BD6-7C73596711CC}"/>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6318885" y="3499667"/>
            <a:ext cx="4939666" cy="2542810"/>
          </a:xfrm>
          <a:prstGeom prst="rect">
            <a:avLst/>
          </a:prstGeom>
        </p:spPr>
        <p:txBody>
          <a:bodyPr lIns="0" tIns="0" rIns="0" bIns="0" anchor="b" anchorCtr="0">
            <a:noAutofit/>
          </a:bodyPr>
          <a:lstStyle>
            <a:lvl1pPr>
              <a:defRPr sz="4400" b="1" i="0">
                <a:solidFill>
                  <a:schemeClr val="bg1"/>
                </a:solidFill>
                <a:latin typeface="+mj-lt"/>
              </a:defRPr>
            </a:lvl1pPr>
          </a:lstStyle>
          <a:p>
            <a:r>
              <a:rPr lang="en-US"/>
              <a:t>Click to add title </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6347460" y="631317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7" name="Content Placeholder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603885" y="457201"/>
            <a:ext cx="5198269" cy="2305050"/>
          </a:xfrm>
        </p:spPr>
        <p:txBody>
          <a:bodyPr lIns="0" tIns="274320">
            <a:normAutofit/>
          </a:bodyPr>
          <a:lstStyle>
            <a:lvl1pPr marL="457200" indent="-457200">
              <a:spcBef>
                <a:spcPts val="1800"/>
              </a:spcBef>
              <a:buFont typeface="+mj-lt"/>
              <a:buAutoNum type="arabicPeriod"/>
              <a:defRPr sz="2000"/>
            </a:lvl1pPr>
            <a:lvl2pPr marL="914400" indent="-457200">
              <a:spcBef>
                <a:spcPts val="1800"/>
              </a:spcBef>
              <a:buFont typeface="+mj-lt"/>
              <a:buAutoNum type="alphaLcPeriod"/>
              <a:defRPr sz="2000"/>
            </a:lvl2pPr>
            <a:lvl3pPr marL="1371600" indent="-457200">
              <a:spcBef>
                <a:spcPts val="1800"/>
              </a:spcBef>
              <a:buFont typeface="+mj-lt"/>
              <a:buAutoNum type="arabicParenR"/>
              <a:defRPr sz="2000"/>
            </a:lvl3pPr>
            <a:lvl4pPr marL="1371600" indent="0">
              <a:spcBef>
                <a:spcPts val="1800"/>
              </a:spcBef>
              <a:buFont typeface="+mj-lt"/>
              <a:buNone/>
              <a:defRPr sz="2000"/>
            </a:lvl4pPr>
            <a:lvl5pPr marL="2286000" indent="-457200">
              <a:spcBef>
                <a:spcPts val="1800"/>
              </a:spcBef>
              <a:buFont typeface="+mj-lt"/>
              <a:buAutoNum type="arabicPeriod"/>
              <a:defRPr sz="2000"/>
            </a:lvl5pPr>
          </a:lstStyle>
          <a:p>
            <a:pPr lvl="0"/>
            <a:r>
              <a:rPr lang="en-US"/>
              <a:t>Click to add content</a:t>
            </a:r>
          </a:p>
          <a:p>
            <a:pPr lvl="1"/>
            <a:r>
              <a:rPr lang="en-US"/>
              <a:t>Second level</a:t>
            </a:r>
          </a:p>
          <a:p>
            <a:pPr lvl="2"/>
            <a:r>
              <a:rPr lang="en-US"/>
              <a:t>Third level</a:t>
            </a:r>
          </a:p>
          <a:p>
            <a:pPr lvl="3"/>
            <a:endParaRPr lang="en-US"/>
          </a:p>
        </p:txBody>
      </p:sp>
      <p:sp>
        <p:nvSpPr>
          <p:cNvPr id="2" name="Content Placeholder 5">
            <a:extLst>
              <a:ext uri="{FF2B5EF4-FFF2-40B4-BE49-F238E27FC236}">
                <a16:creationId xmlns:a16="http://schemas.microsoft.com/office/drawing/2014/main" id="{3AC171DA-232D-44C1-6B93-40BACB298F4B}"/>
              </a:ext>
            </a:extLst>
          </p:cNvPr>
          <p:cNvSpPr>
            <a:spLocks noGrp="1"/>
          </p:cNvSpPr>
          <p:nvPr>
            <p:ph sz="quarter" idx="15" hasCustomPrompt="1"/>
          </p:nvPr>
        </p:nvSpPr>
        <p:spPr>
          <a:xfrm>
            <a:off x="594360" y="2810595"/>
            <a:ext cx="5198269" cy="3319513"/>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defRPr sz="2000"/>
            </a:lvl2pPr>
            <a:lvl3pPr marL="548640" indent="-283464">
              <a:spcBef>
                <a:spcPts val="1800"/>
              </a:spcBef>
              <a:defRPr sz="2000"/>
            </a:lvl3pPr>
            <a:lvl4pPr marL="822960" indent="-283464">
              <a:spcBef>
                <a:spcPts val="1800"/>
              </a:spcBef>
              <a:defRPr sz="2000"/>
            </a:lvl4pPr>
            <a:lvl5pPr marL="1005840" indent="-283464">
              <a:spcBef>
                <a:spcPts val="1800"/>
              </a:spcBef>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a:latin typeface="+mn-lt"/>
            </a:endParaRPr>
          </a:p>
        </p:txBody>
      </p:sp>
    </p:spTree>
    <p:extLst>
      <p:ext uri="{BB962C8B-B14F-4D97-AF65-F5344CB8AC3E}">
        <p14:creationId xmlns:p14="http://schemas.microsoft.com/office/powerpoint/2010/main" val="1010777019"/>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Content and Picture">
    <p:bg>
      <p:bgPr>
        <a:solidFill>
          <a:schemeClr val="tx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75310" y="278129"/>
            <a:ext cx="5063490" cy="2354026"/>
          </a:xfrm>
          <a:prstGeom prst="rect">
            <a:avLst/>
          </a:prstGeom>
        </p:spPr>
        <p:txBody>
          <a:bodyPr lIns="0" tIns="0" rIns="0" bIns="0" anchor="b" anchorCtr="0">
            <a:noAutofit/>
          </a:bodyPr>
          <a:lstStyle>
            <a:lvl1pPr>
              <a:defRPr sz="4400" b="1" i="0">
                <a:solidFill>
                  <a:schemeClr val="bg1"/>
                </a:solidFill>
                <a:latin typeface="+mj-lt"/>
              </a:defRPr>
            </a:lvl1pPr>
          </a:lstStyle>
          <a:p>
            <a:r>
              <a:rPr lang="en-US"/>
              <a:t>Click to add title </a:t>
            </a:r>
          </a:p>
        </p:txBody>
      </p:sp>
      <p:sp>
        <p:nvSpPr>
          <p:cNvPr id="3" name="Content Placeholder 5">
            <a:extLst>
              <a:ext uri="{FF2B5EF4-FFF2-40B4-BE49-F238E27FC236}">
                <a16:creationId xmlns:a16="http://schemas.microsoft.com/office/drawing/2014/main" id="{1EF4505D-6803-3813-7738-049963427819}"/>
              </a:ext>
            </a:extLst>
          </p:cNvPr>
          <p:cNvSpPr>
            <a:spLocks noGrp="1"/>
          </p:cNvSpPr>
          <p:nvPr>
            <p:ph sz="quarter" idx="16" hasCustomPrompt="1"/>
          </p:nvPr>
        </p:nvSpPr>
        <p:spPr>
          <a:xfrm>
            <a:off x="594360" y="3279579"/>
            <a:ext cx="5044440" cy="2994415"/>
          </a:xfrm>
        </p:spPr>
        <p:txBody>
          <a:bodyPr lIns="0" tIns="228600" rIns="0" bIns="0">
            <a:normAutofit/>
          </a:bodyPr>
          <a:lstStyle>
            <a:lvl1pPr marL="0" indent="0">
              <a:spcBef>
                <a:spcPts val="1800"/>
              </a:spcBef>
              <a:buFont typeface="Arial" panose="020B0604020202020204" pitchFamily="34" charset="0"/>
              <a:buNone/>
              <a:defRPr sz="2000"/>
            </a:lvl1pPr>
            <a:lvl2pPr indent="-283464">
              <a:spcBef>
                <a:spcPts val="1800"/>
              </a:spcBef>
              <a:defRPr sz="2000"/>
            </a:lvl2pPr>
            <a:lvl3pPr indent="-283464">
              <a:spcBef>
                <a:spcPts val="1800"/>
              </a:spcBef>
              <a:defRPr sz="2000"/>
            </a:lvl3pPr>
            <a:lvl4pPr indent="-283464">
              <a:spcBef>
                <a:spcPts val="1800"/>
              </a:spcBef>
              <a:defRPr sz="2000"/>
            </a:lvl4pPr>
            <a:lvl5pPr indent="-283464">
              <a:spcBef>
                <a:spcPts val="1800"/>
              </a:spcBef>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997459"/>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12" name="Picture Placeholder 11">
            <a:extLst>
              <a:ext uri="{FF2B5EF4-FFF2-40B4-BE49-F238E27FC236}">
                <a16:creationId xmlns:a16="http://schemas.microsoft.com/office/drawing/2014/main" id="{4658637A-5D36-6127-19BC-C203E23FA49F}"/>
              </a:ext>
            </a:extLst>
          </p:cNvPr>
          <p:cNvSpPr>
            <a:spLocks noGrp="1"/>
          </p:cNvSpPr>
          <p:nvPr>
            <p:ph type="pic" sz="quarter" idx="15"/>
          </p:nvPr>
        </p:nvSpPr>
        <p:spPr>
          <a:xfrm>
            <a:off x="6096000" y="0"/>
            <a:ext cx="6118225" cy="6858000"/>
          </a:xfrm>
        </p:spPr>
        <p:txBody>
          <a:bodyPr>
            <a:normAutofit/>
          </a:bodyPr>
          <a:lstStyle>
            <a:lvl1pPr marL="0" indent="0" algn="ctr">
              <a:buNone/>
              <a:defRPr sz="2000">
                <a:solidFill>
                  <a:schemeClr val="bg1"/>
                </a:solidFill>
              </a:defRPr>
            </a:lvl1pPr>
          </a:lstStyle>
          <a:p>
            <a:r>
              <a:rPr lang="en-US"/>
              <a:t>Click icon to add picture</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a:latin typeface="+mn-lt"/>
            </a:endParaRPr>
          </a:p>
        </p:txBody>
      </p:sp>
    </p:spTree>
    <p:extLst>
      <p:ext uri="{BB962C8B-B14F-4D97-AF65-F5344CB8AC3E}">
        <p14:creationId xmlns:p14="http://schemas.microsoft.com/office/powerpoint/2010/main" val="3113940677"/>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Content and Table">
    <p:bg>
      <p:bgPr>
        <a:solidFill>
          <a:schemeClr val="tx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F555767-B3D8-BD57-1D42-7F6E1E66892B}"/>
              </a:ext>
              <a:ext uri="{C183D7F6-B498-43B3-948B-1728B52AA6E4}">
                <adec:decorative xmlns:adec="http://schemas.microsoft.com/office/drawing/2017/decorative" val="1"/>
              </a:ext>
            </a:extLst>
          </p:cNvPr>
          <p:cNvGrpSpPr>
            <a:grpSpLocks/>
          </p:cNvGrpSpPr>
          <p:nvPr userDrawn="1"/>
        </p:nvGrpSpPr>
        <p:grpSpPr bwMode="auto">
          <a:xfrm rot="16200000" flipV="1">
            <a:off x="0" y="3900132"/>
            <a:ext cx="2959226" cy="2959226"/>
            <a:chOff x="0" y="12289"/>
            <a:chExt cx="3550" cy="3551"/>
          </a:xfrm>
        </p:grpSpPr>
        <p:sp>
          <p:nvSpPr>
            <p:cNvPr id="9" name="Freeform 13">
              <a:extLst>
                <a:ext uri="{FF2B5EF4-FFF2-40B4-BE49-F238E27FC236}">
                  <a16:creationId xmlns:a16="http://schemas.microsoft.com/office/drawing/2014/main" id="{BC972B6D-098C-52F6-E990-52623B368FB1}"/>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5" name="Freeform 14">
              <a:extLst>
                <a:ext uri="{FF2B5EF4-FFF2-40B4-BE49-F238E27FC236}">
                  <a16:creationId xmlns:a16="http://schemas.microsoft.com/office/drawing/2014/main" id="{3F0D3EE3-9A8C-531D-1EEE-1AFAB9F3BCAE}"/>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7" name="Freeform 15">
              <a:extLst>
                <a:ext uri="{FF2B5EF4-FFF2-40B4-BE49-F238E27FC236}">
                  <a16:creationId xmlns:a16="http://schemas.microsoft.com/office/drawing/2014/main" id="{A2BE192C-1768-890B-EC1B-5ED6E1F82590}"/>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3661409" y="4661717"/>
            <a:ext cx="7936230" cy="1380760"/>
          </a:xfrm>
          <a:prstGeom prst="rect">
            <a:avLst/>
          </a:prstGeom>
        </p:spPr>
        <p:txBody>
          <a:bodyPr lIns="0" tIns="0" rIns="0" bIns="0" anchor="b" anchorCtr="0">
            <a:noAutofit/>
          </a:bodyPr>
          <a:lstStyle>
            <a:lvl1pPr>
              <a:defRPr sz="4400" b="1" i="0">
                <a:solidFill>
                  <a:schemeClr val="bg1"/>
                </a:solidFill>
                <a:latin typeface="+mj-lt"/>
              </a:defRPr>
            </a:lvl1pPr>
          </a:lstStyle>
          <a:p>
            <a:r>
              <a:rPr lang="en-US"/>
              <a:t>Click to add title </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3670935" y="631317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7" name="Content Placeholder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603885" y="584005"/>
            <a:ext cx="2825115" cy="3999060"/>
          </a:xfrm>
        </p:spPr>
        <p:txBody>
          <a:bodyPr lIns="0" tIns="274320">
            <a:normAutofit/>
          </a:bodyPr>
          <a:lstStyle>
            <a:lvl1pPr marL="0" indent="0">
              <a:spcBef>
                <a:spcPts val="1800"/>
              </a:spcBef>
              <a:buFont typeface="Arial" panose="020B0604020202020204" pitchFamily="34" charset="0"/>
              <a:buNone/>
              <a:defRPr sz="2000"/>
            </a:lvl1pPr>
            <a:lvl2pPr marL="457200" indent="0">
              <a:spcBef>
                <a:spcPts val="1800"/>
              </a:spcBef>
              <a:buNone/>
              <a:defRPr sz="2000"/>
            </a:lvl2pPr>
            <a:lvl3pPr marL="914400" indent="0">
              <a:spcBef>
                <a:spcPts val="1800"/>
              </a:spcBef>
              <a:buNone/>
              <a:defRPr sz="2000"/>
            </a:lvl3pPr>
            <a:lvl4pPr marL="1371600" indent="0">
              <a:spcBef>
                <a:spcPts val="1800"/>
              </a:spcBef>
              <a:buNone/>
              <a:defRPr sz="2000"/>
            </a:lvl4pPr>
            <a:lvl5pPr marL="1828800" indent="0">
              <a:spcBef>
                <a:spcPts val="1800"/>
              </a:spcBef>
              <a:buNone/>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5BCAAA28-C292-C527-AD35-90836B8BB978}"/>
              </a:ext>
            </a:extLst>
          </p:cNvPr>
          <p:cNvSpPr>
            <a:spLocks noGrp="1"/>
          </p:cNvSpPr>
          <p:nvPr>
            <p:ph sz="quarter" idx="13" hasCustomPrompt="1"/>
          </p:nvPr>
        </p:nvSpPr>
        <p:spPr>
          <a:xfrm>
            <a:off x="3670934" y="584005"/>
            <a:ext cx="7926705" cy="3999060"/>
          </a:xfrm>
        </p:spPr>
        <p:txBody>
          <a:bodyPr lIns="0">
            <a:normAutofit/>
          </a:bodyPr>
          <a:lstStyle>
            <a:lvl1pPr marL="0" indent="0">
              <a:spcBef>
                <a:spcPts val="1800"/>
              </a:spcBef>
              <a:buNone/>
              <a:defRPr sz="2000"/>
            </a:lvl1pPr>
            <a:lvl2pPr>
              <a:spcBef>
                <a:spcPts val="600"/>
              </a:spcBef>
              <a:defRPr sz="2000"/>
            </a:lvl2pPr>
            <a:lvl3pPr>
              <a:spcBef>
                <a:spcPts val="1800"/>
              </a:spcBef>
              <a:defRPr sz="2000"/>
            </a:lvl3pPr>
            <a:lvl4pPr>
              <a:spcBef>
                <a:spcPts val="1800"/>
              </a:spcBef>
              <a:defRPr sz="2000"/>
            </a:lvl4pPr>
            <a:lvl5pPr>
              <a:spcBef>
                <a:spcPts val="1800"/>
              </a:spcBef>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a:latin typeface="+mn-lt"/>
            </a:endParaRPr>
          </a:p>
        </p:txBody>
      </p:sp>
    </p:spTree>
    <p:extLst>
      <p:ext uri="{BB962C8B-B14F-4D97-AF65-F5344CB8AC3E}">
        <p14:creationId xmlns:p14="http://schemas.microsoft.com/office/powerpoint/2010/main" val="2794733446"/>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Two Content">
    <p:bg>
      <p:bgPr>
        <a:solidFill>
          <a:schemeClr val="tx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97D5AF2-684A-4A8D-3D82-B57D7AC44677}"/>
              </a:ext>
              <a:ext uri="{C183D7F6-B498-43B3-948B-1728B52AA6E4}">
                <adec:decorative xmlns:adec="http://schemas.microsoft.com/office/drawing/2017/decorative" val="1"/>
              </a:ext>
            </a:extLst>
          </p:cNvPr>
          <p:cNvGrpSpPr>
            <a:grpSpLocks/>
          </p:cNvGrpSpPr>
          <p:nvPr userDrawn="1"/>
        </p:nvGrpSpPr>
        <p:grpSpPr bwMode="auto">
          <a:xfrm rot="10800000">
            <a:off x="8870040" y="0"/>
            <a:ext cx="3325208" cy="3325208"/>
            <a:chOff x="0" y="12289"/>
            <a:chExt cx="3550" cy="3551"/>
          </a:xfrm>
        </p:grpSpPr>
        <p:sp>
          <p:nvSpPr>
            <p:cNvPr id="12" name="Freeform 4">
              <a:extLst>
                <a:ext uri="{FF2B5EF4-FFF2-40B4-BE49-F238E27FC236}">
                  <a16:creationId xmlns:a16="http://schemas.microsoft.com/office/drawing/2014/main" id="{8CF5F650-F8F0-F4FE-44DA-1F14ADE428B2}"/>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 name="Freeform 5">
              <a:extLst>
                <a:ext uri="{FF2B5EF4-FFF2-40B4-BE49-F238E27FC236}">
                  <a16:creationId xmlns:a16="http://schemas.microsoft.com/office/drawing/2014/main" id="{18870924-E47D-404F-59B5-BD1C58F7B04C}"/>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 name="Freeform 7">
              <a:extLst>
                <a:ext uri="{FF2B5EF4-FFF2-40B4-BE49-F238E27FC236}">
                  <a16:creationId xmlns:a16="http://schemas.microsoft.com/office/drawing/2014/main" id="{80806A65-E4FC-2F52-65B3-CC181E620C29}"/>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198408"/>
            <a:ext cx="10972800" cy="1574317"/>
          </a:xfrm>
          <a:prstGeom prst="rect">
            <a:avLst/>
          </a:prstGeom>
        </p:spPr>
        <p:txBody>
          <a:bodyPr lIns="0" tIns="0" rIns="0" bIns="0" anchor="b" anchorCtr="0">
            <a:noAutofit/>
          </a:bodyPr>
          <a:lstStyle>
            <a:lvl1pPr>
              <a:defRPr sz="4400" b="1" i="0">
                <a:solidFill>
                  <a:schemeClr val="bg1"/>
                </a:solidFill>
                <a:latin typeface="+mj-lt"/>
              </a:defRPr>
            </a:lvl1pPr>
          </a:lstStyle>
          <a:p>
            <a:r>
              <a:rPr lang="en-US"/>
              <a:t>Click to add title </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6" name="Content Placeholder 5">
            <a:extLst>
              <a:ext uri="{FF2B5EF4-FFF2-40B4-BE49-F238E27FC236}">
                <a16:creationId xmlns:a16="http://schemas.microsoft.com/office/drawing/2014/main" id="{5BCAAA28-C292-C527-AD35-90836B8BB978}"/>
              </a:ext>
            </a:extLst>
          </p:cNvPr>
          <p:cNvSpPr>
            <a:spLocks noGrp="1"/>
          </p:cNvSpPr>
          <p:nvPr>
            <p:ph sz="quarter" idx="13" hasCustomPrompt="1"/>
          </p:nvPr>
        </p:nvSpPr>
        <p:spPr>
          <a:xfrm>
            <a:off x="595523" y="2676525"/>
            <a:ext cx="5746750" cy="3597470"/>
          </a:xfrm>
        </p:spPr>
        <p:txBody>
          <a:bodyPr lIns="0">
            <a:normAutofit/>
          </a:bodyPr>
          <a:lstStyle>
            <a:lvl1pPr marL="0" indent="0">
              <a:spcBef>
                <a:spcPts val="1800"/>
              </a:spcBef>
              <a:buNone/>
              <a:defRPr sz="2000"/>
            </a:lvl1pPr>
            <a:lvl2pPr>
              <a:spcBef>
                <a:spcPts val="600"/>
              </a:spcBef>
              <a:defRPr sz="2000"/>
            </a:lvl2pPr>
            <a:lvl3pPr>
              <a:spcBef>
                <a:spcPts val="1800"/>
              </a:spcBef>
              <a:defRPr sz="2000"/>
            </a:lvl3pPr>
            <a:lvl4pPr>
              <a:spcBef>
                <a:spcPts val="1800"/>
              </a:spcBef>
              <a:defRPr sz="2000"/>
            </a:lvl4pPr>
            <a:lvl5pPr>
              <a:spcBef>
                <a:spcPts val="1800"/>
              </a:spcBef>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7" name="Content Placeholder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7620000" y="2676525"/>
            <a:ext cx="3947160" cy="3597470"/>
          </a:xfrm>
        </p:spPr>
        <p:txBody>
          <a:bodyPr lIns="0">
            <a:normAutofit/>
          </a:bodyPr>
          <a:lstStyle>
            <a:lvl1pPr marL="342900" indent="-342900">
              <a:spcBef>
                <a:spcPts val="1800"/>
              </a:spcBef>
              <a:buFont typeface="Arial" panose="020B0604020202020204" pitchFamily="34" charset="0"/>
              <a:buChar char="•"/>
              <a:defRPr sz="2000"/>
            </a:lvl1pPr>
            <a:lvl2pPr>
              <a:spcBef>
                <a:spcPts val="1800"/>
              </a:spcBef>
              <a:defRPr sz="2000"/>
            </a:lvl2pPr>
            <a:lvl3pPr>
              <a:spcBef>
                <a:spcPts val="1800"/>
              </a:spcBef>
              <a:defRPr sz="2000"/>
            </a:lvl3pPr>
            <a:lvl4pPr>
              <a:spcBef>
                <a:spcPts val="1800"/>
              </a:spcBef>
              <a:defRPr sz="2000"/>
            </a:lvl4pPr>
            <a:lvl5pPr>
              <a:spcBef>
                <a:spcPts val="1800"/>
              </a:spcBef>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a:latin typeface="+mn-lt"/>
            </a:endParaRP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a:latin typeface="+mn-lt"/>
            </a:endParaRPr>
          </a:p>
        </p:txBody>
      </p:sp>
    </p:spTree>
    <p:extLst>
      <p:ext uri="{BB962C8B-B14F-4D97-AF65-F5344CB8AC3E}">
        <p14:creationId xmlns:p14="http://schemas.microsoft.com/office/powerpoint/2010/main" val="4075151746"/>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able 2">
    <p:bg>
      <p:bgPr>
        <a:solidFill>
          <a:schemeClr val="tx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202400"/>
            <a:ext cx="10972800" cy="1570325"/>
          </a:xfrm>
          <a:prstGeom prst="rect">
            <a:avLst/>
          </a:prstGeom>
        </p:spPr>
        <p:txBody>
          <a:bodyPr lIns="0" tIns="0" rIns="0" bIns="0" anchor="b" anchorCtr="0">
            <a:noAutofit/>
          </a:bodyPr>
          <a:lstStyle>
            <a:lvl1pPr>
              <a:defRPr sz="4400" b="1" i="0">
                <a:solidFill>
                  <a:schemeClr val="bg1"/>
                </a:solidFill>
                <a:latin typeface="+mj-lt"/>
              </a:defRPr>
            </a:lvl1pPr>
          </a:lstStyle>
          <a:p>
            <a:r>
              <a:rPr lang="en-US"/>
              <a:t>Click to add title </a:t>
            </a:r>
          </a:p>
        </p:txBody>
      </p:sp>
      <p:sp>
        <p:nvSpPr>
          <p:cNvPr id="9" name="Table Placeholder 2">
            <a:extLst>
              <a:ext uri="{FF2B5EF4-FFF2-40B4-BE49-F238E27FC236}">
                <a16:creationId xmlns:a16="http://schemas.microsoft.com/office/drawing/2014/main" id="{1506B022-475A-6647-98FF-D5C319A0C7C4}"/>
              </a:ext>
            </a:extLst>
          </p:cNvPr>
          <p:cNvSpPr>
            <a:spLocks noGrp="1"/>
          </p:cNvSpPr>
          <p:nvPr>
            <p:ph type="tbl" sz="quarter" idx="10"/>
          </p:nvPr>
        </p:nvSpPr>
        <p:spPr>
          <a:xfrm>
            <a:off x="594360" y="2628629"/>
            <a:ext cx="10972800" cy="3636740"/>
          </a:xfrm>
        </p:spPr>
        <p:txBody>
          <a:bodyPr>
            <a:noAutofit/>
          </a:bodyPr>
          <a:lstStyle>
            <a:lvl1pPr>
              <a:defRPr/>
            </a:lvl1pPr>
          </a:lstStyle>
          <a:p>
            <a:r>
              <a:rPr lang="en-US"/>
              <a:t>Click icon to add table</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a:latin typeface="+mn-lt"/>
            </a:endParaRP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32010854"/>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594360" y="41147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a:t>Click to add title </a:t>
            </a:r>
          </a:p>
        </p:txBody>
      </p:sp>
      <p:grpSp>
        <p:nvGrpSpPr>
          <p:cNvPr id="9" name="Group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userDrawn="1"/>
        </p:nvGrpSpPr>
        <p:grpSpPr bwMode="auto">
          <a:xfrm flipH="1" flipV="1">
            <a:off x="6092752" y="0"/>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594360" y="4549552"/>
            <a:ext cx="5486400" cy="1645920"/>
          </a:xfrm>
        </p:spPr>
        <p:txBody>
          <a:bodyPr lIns="0" tIns="0" rIns="0" bIns="0">
            <a:noAutofit/>
          </a:bodyPr>
          <a:lstStyle>
            <a:lvl1pPr marL="0" indent="0">
              <a:buNone/>
              <a:defRPr sz="2400" b="1" i="0">
                <a:solidFill>
                  <a:schemeClr val="tx2">
                    <a:lumMod val="75000"/>
                  </a:schemeClr>
                </a:solidFill>
                <a:latin typeface="+mn-lt"/>
              </a:defRPr>
            </a:lvl1pPr>
            <a:lvl2pPr>
              <a:defRPr sz="4000"/>
            </a:lvl2pPr>
            <a:lvl3pPr>
              <a:defRPr sz="4000"/>
            </a:lvl3pPr>
            <a:lvl4pPr>
              <a:defRPr sz="4000"/>
            </a:lvl4pPr>
            <a:lvl5pPr>
              <a:defRPr sz="4000"/>
            </a:lvl5pPr>
          </a:lstStyle>
          <a:p>
            <a:pPr lvl="0"/>
            <a:r>
              <a:rPr lang="en-US"/>
              <a:t>Click to add text</a:t>
            </a:r>
          </a:p>
        </p:txBody>
      </p:sp>
      <p:cxnSp>
        <p:nvCxnSpPr>
          <p:cNvPr id="4" name="Straight Connector 3">
            <a:extLst>
              <a:ext uri="{FF2B5EF4-FFF2-40B4-BE49-F238E27FC236}">
                <a16:creationId xmlns:a16="http://schemas.microsoft.com/office/drawing/2014/main" id="{58B149C6-5AAC-B8E5-5411-EA38821F6754}"/>
              </a:ext>
              <a:ext uri="{C183D7F6-B498-43B3-948B-1728B52AA6E4}">
                <adec:decorative xmlns:adec="http://schemas.microsoft.com/office/drawing/2017/decorative" val="1"/>
              </a:ext>
            </a:extLst>
          </p:cNvPr>
          <p:cNvCxnSpPr>
            <a:cxnSpLocks/>
          </p:cNvCxnSpPr>
          <p:nvPr userDrawn="1"/>
        </p:nvCxnSpPr>
        <p:spPr>
          <a:xfrm>
            <a:off x="594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28030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9_Title Slide">
    <p:spTree>
      <p:nvGrpSpPr>
        <p:cNvPr id="1" name=""/>
        <p:cNvGrpSpPr/>
        <p:nvPr/>
      </p:nvGrpSpPr>
      <p:grpSpPr>
        <a:xfrm>
          <a:off x="0" y="0"/>
          <a:ext cx="0" cy="0"/>
          <a:chOff x="0" y="0"/>
          <a:chExt cx="0" cy="0"/>
        </a:xfrm>
      </p:grpSpPr>
      <p:sp>
        <p:nvSpPr>
          <p:cNvPr id="3" name="Title 64"/>
          <p:cNvSpPr>
            <a:spLocks noGrp="1"/>
          </p:cNvSpPr>
          <p:nvPr>
            <p:ph type="title" hasCustomPrompt="1"/>
          </p:nvPr>
        </p:nvSpPr>
        <p:spPr>
          <a:xfrm>
            <a:off x="1352281" y="1578746"/>
            <a:ext cx="3206839" cy="1241727"/>
          </a:xfrm>
          <a:prstGeom prst="rect">
            <a:avLst/>
          </a:prstGeom>
        </p:spPr>
        <p:txBody>
          <a:bodyPr/>
          <a:lstStyle>
            <a:lvl1pPr algn="l">
              <a:defRPr sz="4000" b="0" i="0">
                <a:latin typeface="Times New Roman PS" pitchFamily="2" charset="0"/>
                <a:ea typeface="Times New Roman PS" pitchFamily="2" charset="0"/>
                <a:cs typeface="Times New Roman" panose="02020603050405020304" pitchFamily="18" charset="0"/>
              </a:defRPr>
            </a:lvl1pPr>
          </a:lstStyle>
          <a:p>
            <a:r>
              <a:rPr lang="en-US"/>
              <a:t>Page Title Goes Here</a:t>
            </a:r>
          </a:p>
        </p:txBody>
      </p:sp>
      <p:sp>
        <p:nvSpPr>
          <p:cNvPr id="5" name="Rectangle 4">
            <a:extLst>
              <a:ext uri="{FF2B5EF4-FFF2-40B4-BE49-F238E27FC236}">
                <a16:creationId xmlns:a16="http://schemas.microsoft.com/office/drawing/2014/main" id="{A1126740-571D-1F4F-B96D-0B4F07B05668}"/>
              </a:ext>
            </a:extLst>
          </p:cNvPr>
          <p:cNvSpPr/>
          <p:nvPr userDrawn="1"/>
        </p:nvSpPr>
        <p:spPr bwMode="auto">
          <a:xfrm flipV="1">
            <a:off x="1455233" y="2950379"/>
            <a:ext cx="728794" cy="45719"/>
          </a:xfrm>
          <a:prstGeom prst="rect">
            <a:avLst/>
          </a:prstGeom>
          <a:gradFill flip="none" rotWithShape="1">
            <a:gsLst>
              <a:gs pos="0">
                <a:schemeClr val="accent1">
                  <a:lumMod val="100000"/>
                </a:schemeClr>
              </a:gs>
              <a:gs pos="98000">
                <a:schemeClr val="accent2"/>
              </a:gs>
            </a:gsLst>
            <a:lin ang="0" scaled="0"/>
            <a:tileRect/>
          </a:gradFill>
          <a:ln>
            <a:noFill/>
          </a:ln>
        </p:spPr>
        <p:txBody>
          <a:bodyPr lIns="0" tIns="0" rIns="0" bIns="0" rtlCol="0" anchor="ctr"/>
          <a:lstStyle/>
          <a:p>
            <a:pPr algn="ctr"/>
            <a:endParaRPr lang="en-US"/>
          </a:p>
        </p:txBody>
      </p:sp>
      <p:sp>
        <p:nvSpPr>
          <p:cNvPr id="9" name="Text Placeholder 8">
            <a:extLst>
              <a:ext uri="{FF2B5EF4-FFF2-40B4-BE49-F238E27FC236}">
                <a16:creationId xmlns:a16="http://schemas.microsoft.com/office/drawing/2014/main" id="{E40A27D0-2973-BC41-9037-5174EFA5F608}"/>
              </a:ext>
            </a:extLst>
          </p:cNvPr>
          <p:cNvSpPr>
            <a:spLocks noGrp="1"/>
          </p:cNvSpPr>
          <p:nvPr>
            <p:ph type="body" sz="quarter" idx="10"/>
          </p:nvPr>
        </p:nvSpPr>
        <p:spPr>
          <a:xfrm>
            <a:off x="1352281" y="3263513"/>
            <a:ext cx="4550360" cy="2311400"/>
          </a:xfrm>
          <a:prstGeom prst="rect">
            <a:avLst/>
          </a:prstGeom>
        </p:spPr>
        <p:txBody>
          <a:bodyPr/>
          <a:lstStyle>
            <a:lvl1pPr marL="0" indent="0">
              <a:lnSpc>
                <a:spcPts val="2800"/>
              </a:lnSpc>
              <a:spcBef>
                <a:spcPts val="0"/>
              </a:spcBef>
              <a:spcAft>
                <a:spcPts val="1600"/>
              </a:spcAft>
              <a:buFontTx/>
              <a:buNone/>
              <a:defRPr sz="1600" b="0" i="0" spc="30" baseline="0">
                <a:latin typeface="+mj-lt"/>
                <a:cs typeface="Calibri" panose="020F0502020204030204" pitchFamily="34" charset="0"/>
              </a:defRPr>
            </a:lvl1pPr>
            <a:lvl2pPr marL="457200" indent="0">
              <a:buFontTx/>
              <a:buNone/>
              <a:defRPr sz="1800" b="1" i="0" baseline="0">
                <a:solidFill>
                  <a:schemeClr val="tx1"/>
                </a:solidFill>
                <a:latin typeface="Calibri" panose="020F0502020204030204" pitchFamily="34" charset="0"/>
                <a:cs typeface="Calibri" panose="020F0502020204030204" pitchFamily="34" charset="0"/>
              </a:defRPr>
            </a:lvl2pPr>
            <a:lvl3pPr marL="914400" indent="0">
              <a:buFontTx/>
              <a:buNone/>
              <a:defRPr sz="1400">
                <a:solidFill>
                  <a:schemeClr val="tx2"/>
                </a:solidFill>
                <a:latin typeface="+mj-lt"/>
              </a:defRPr>
            </a:lvl3pPr>
            <a:lvl4pPr marL="1371600" indent="0">
              <a:buFontTx/>
              <a:buNone/>
              <a:defRPr sz="1800" b="1" cap="all" spc="50" baseline="0">
                <a:solidFill>
                  <a:schemeClr val="accent1"/>
                </a:solidFill>
              </a:defRPr>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DE938E79-2114-A549-A2AF-73FD2B2A1594}"/>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4174085" y="-3917378"/>
            <a:ext cx="8348170" cy="8336591"/>
          </a:xfrm>
          <a:prstGeom prst="rect">
            <a:avLst/>
          </a:prstGeom>
        </p:spPr>
      </p:pic>
    </p:spTree>
    <p:extLst>
      <p:ext uri="{BB962C8B-B14F-4D97-AF65-F5344CB8AC3E}">
        <p14:creationId xmlns:p14="http://schemas.microsoft.com/office/powerpoint/2010/main" val="15555940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3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3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3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366325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9"/>
        <p:cNvGrpSpPr/>
        <p:nvPr/>
      </p:nvGrpSpPr>
      <p:grpSpPr>
        <a:xfrm>
          <a:off x="0" y="0"/>
          <a:ext cx="0" cy="0"/>
          <a:chOff x="0" y="0"/>
          <a:chExt cx="0" cy="0"/>
        </a:xfrm>
      </p:grpSpPr>
      <p:sp>
        <p:nvSpPr>
          <p:cNvPr id="20" name="Google Shape;20;p36"/>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6"/>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22" name="Google Shape;22;p3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815648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5"/>
        <p:cNvGrpSpPr/>
        <p:nvPr/>
      </p:nvGrpSpPr>
      <p:grpSpPr>
        <a:xfrm>
          <a:off x="0" y="0"/>
          <a:ext cx="0" cy="0"/>
          <a:chOff x="0" y="0"/>
          <a:chExt cx="0" cy="0"/>
        </a:xfrm>
      </p:grpSpPr>
      <p:sp>
        <p:nvSpPr>
          <p:cNvPr id="26" name="Google Shape;26;p3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37"/>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28" name="Google Shape;28;p3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319170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1"/>
        <p:cNvGrpSpPr/>
        <p:nvPr/>
      </p:nvGrpSpPr>
      <p:grpSpPr>
        <a:xfrm>
          <a:off x="0" y="0"/>
          <a:ext cx="0" cy="0"/>
          <a:chOff x="0" y="0"/>
          <a:chExt cx="0" cy="0"/>
        </a:xfrm>
      </p:grpSpPr>
      <p:sp>
        <p:nvSpPr>
          <p:cNvPr id="32" name="Google Shape;32;p38"/>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38"/>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34" name="Google Shape;34;p3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892611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7"/>
        <p:cNvGrpSpPr/>
        <p:nvPr/>
      </p:nvGrpSpPr>
      <p:grpSpPr>
        <a:xfrm>
          <a:off x="0" y="0"/>
          <a:ext cx="0" cy="0"/>
          <a:chOff x="0" y="0"/>
          <a:chExt cx="0" cy="0"/>
        </a:xfrm>
      </p:grpSpPr>
      <p:sp>
        <p:nvSpPr>
          <p:cNvPr id="38" name="Google Shape;38;p3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39"/>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40" name="Google Shape;40;p39"/>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41" name="Google Shape;41;p3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3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267876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4"/>
        <p:cNvGrpSpPr/>
        <p:nvPr/>
      </p:nvGrpSpPr>
      <p:grpSpPr>
        <a:xfrm>
          <a:off x="0" y="0"/>
          <a:ext cx="0" cy="0"/>
          <a:chOff x="0" y="0"/>
          <a:chExt cx="0" cy="0"/>
        </a:xfrm>
      </p:grpSpPr>
      <p:sp>
        <p:nvSpPr>
          <p:cNvPr id="45" name="Google Shape;45;p40"/>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40"/>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7" name="Google Shape;47;p40"/>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48" name="Google Shape;48;p40"/>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9" name="Google Shape;49;p40"/>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50" name="Google Shape;50;p4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326114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41"/>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4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107744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42"/>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2"/>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61" name="Google Shape;61;p42"/>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62" name="Google Shape;62;p4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392787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43"/>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43"/>
          <p:cNvSpPr>
            <a:spLocks noGrp="1"/>
          </p:cNvSpPr>
          <p:nvPr>
            <p:ph type="pic" idx="2"/>
          </p:nvPr>
        </p:nvSpPr>
        <p:spPr>
          <a:xfrm>
            <a:off x="1194859" y="408517"/>
            <a:ext cx="3657600" cy="2743200"/>
          </a:xfrm>
          <a:prstGeom prst="rect">
            <a:avLst/>
          </a:prstGeom>
          <a:noFill/>
          <a:ln>
            <a:noFill/>
          </a:ln>
        </p:spPr>
      </p:sp>
      <p:sp>
        <p:nvSpPr>
          <p:cNvPr id="68" name="Google Shape;68;p43"/>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69" name="Google Shape;69;p4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4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281135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44"/>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44"/>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75" name="Google Shape;75;p4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062664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85F209-C2F8-C640-BE6A-4A64600E320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89496" y="1866900"/>
            <a:ext cx="5765800" cy="4991100"/>
          </a:xfrm>
          <a:prstGeom prst="rect">
            <a:avLst/>
          </a:prstGeom>
        </p:spPr>
      </p:pic>
      <p:sp>
        <p:nvSpPr>
          <p:cNvPr id="2" name="Title 64">
            <a:extLst>
              <a:ext uri="{FF2B5EF4-FFF2-40B4-BE49-F238E27FC236}">
                <a16:creationId xmlns:a16="http://schemas.microsoft.com/office/drawing/2014/main" id="{67A52E80-3839-9340-B283-2721F219848F}"/>
              </a:ext>
            </a:extLst>
          </p:cNvPr>
          <p:cNvSpPr>
            <a:spLocks noGrp="1"/>
          </p:cNvSpPr>
          <p:nvPr>
            <p:ph type="title" hasCustomPrompt="1"/>
          </p:nvPr>
        </p:nvSpPr>
        <p:spPr>
          <a:xfrm>
            <a:off x="1352281" y="1578746"/>
            <a:ext cx="3206839" cy="1241727"/>
          </a:xfrm>
          <a:prstGeom prst="rect">
            <a:avLst/>
          </a:prstGeom>
        </p:spPr>
        <p:txBody>
          <a:bodyPr/>
          <a:lstStyle>
            <a:lvl1pPr algn="l">
              <a:defRPr sz="4000" b="0" i="0">
                <a:latin typeface="Times New Roman PS" pitchFamily="2" charset="0"/>
                <a:ea typeface="Times New Roman PS" pitchFamily="2" charset="0"/>
                <a:cs typeface="Times New Roman" panose="02020603050405020304" pitchFamily="18" charset="0"/>
              </a:defRPr>
            </a:lvl1pPr>
          </a:lstStyle>
          <a:p>
            <a:r>
              <a:rPr lang="en-US"/>
              <a:t>Page Title Goes Here</a:t>
            </a:r>
          </a:p>
        </p:txBody>
      </p:sp>
    </p:spTree>
    <p:extLst>
      <p:ext uri="{BB962C8B-B14F-4D97-AF65-F5344CB8AC3E}">
        <p14:creationId xmlns:p14="http://schemas.microsoft.com/office/powerpoint/2010/main" val="18959301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45"/>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5"/>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81" name="Google Shape;81;p4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51193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4" name="Picture Placeholder 3"/>
          <p:cNvSpPr>
            <a:spLocks noGrp="1"/>
          </p:cNvSpPr>
          <p:nvPr>
            <p:ph type="pic" sz="quarter" idx="16" hasCustomPrompt="1"/>
          </p:nvPr>
        </p:nvSpPr>
        <p:spPr>
          <a:xfrm>
            <a:off x="8946292" y="0"/>
            <a:ext cx="3245708" cy="6857999"/>
          </a:xfrm>
          <a:prstGeom prst="rect">
            <a:avLst/>
          </a:prstGeom>
          <a:pattFill prst="pct10">
            <a:fgClr>
              <a:schemeClr val="tx1"/>
            </a:fgClr>
            <a:bgClr>
              <a:schemeClr val="bg1"/>
            </a:bgClr>
          </a:pattFill>
        </p:spPr>
        <p:txBody>
          <a:bodyPr wrap="square" anchor="ctr">
            <a:noAutofit/>
          </a:bodyPr>
          <a:lstStyle>
            <a:lvl1pPr algn="ctr">
              <a:defRPr sz="1600" b="0" i="0">
                <a:latin typeface="Titillium" charset="0"/>
                <a:ea typeface="Titillium" charset="0"/>
                <a:cs typeface="Titillium" charset="0"/>
              </a:defRPr>
            </a:lvl1pPr>
          </a:lstStyle>
          <a:p>
            <a:r>
              <a:rPr lang="en-US"/>
              <a:t>Insert Image</a:t>
            </a:r>
          </a:p>
        </p:txBody>
      </p:sp>
      <p:sp>
        <p:nvSpPr>
          <p:cNvPr id="3" name="Title 64">
            <a:extLst>
              <a:ext uri="{FF2B5EF4-FFF2-40B4-BE49-F238E27FC236}">
                <a16:creationId xmlns:a16="http://schemas.microsoft.com/office/drawing/2014/main" id="{8A3B842A-D25B-E74D-B2BE-9634D463720D}"/>
              </a:ext>
            </a:extLst>
          </p:cNvPr>
          <p:cNvSpPr>
            <a:spLocks noGrp="1"/>
          </p:cNvSpPr>
          <p:nvPr>
            <p:ph type="title" hasCustomPrompt="1"/>
          </p:nvPr>
        </p:nvSpPr>
        <p:spPr>
          <a:xfrm>
            <a:off x="1352281" y="1578746"/>
            <a:ext cx="3206839" cy="1241727"/>
          </a:xfrm>
          <a:prstGeom prst="rect">
            <a:avLst/>
          </a:prstGeom>
        </p:spPr>
        <p:txBody>
          <a:bodyPr/>
          <a:lstStyle>
            <a:lvl1pPr algn="l">
              <a:defRPr sz="4000" b="0" i="0">
                <a:latin typeface="Times New Roman PS" pitchFamily="2" charset="0"/>
                <a:ea typeface="Times New Roman PS" pitchFamily="2" charset="0"/>
                <a:cs typeface="Times New Roman" panose="02020603050405020304" pitchFamily="18" charset="0"/>
              </a:defRPr>
            </a:lvl1pPr>
          </a:lstStyle>
          <a:p>
            <a:r>
              <a:rPr lang="en-US"/>
              <a:t>Page Title Goes Here</a:t>
            </a:r>
          </a:p>
        </p:txBody>
      </p:sp>
    </p:spTree>
    <p:extLst>
      <p:ext uri="{BB962C8B-B14F-4D97-AF65-F5344CB8AC3E}">
        <p14:creationId xmlns:p14="http://schemas.microsoft.com/office/powerpoint/2010/main" val="34330499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4" name="Picture Placeholder 3"/>
          <p:cNvSpPr>
            <a:spLocks noGrp="1"/>
          </p:cNvSpPr>
          <p:nvPr>
            <p:ph type="pic" sz="quarter" idx="16" hasCustomPrompt="1"/>
          </p:nvPr>
        </p:nvSpPr>
        <p:spPr>
          <a:xfrm>
            <a:off x="7129220" y="-9885"/>
            <a:ext cx="5062780" cy="6732494"/>
          </a:xfrm>
          <a:prstGeom prst="rect">
            <a:avLst/>
          </a:prstGeom>
          <a:pattFill prst="pct10">
            <a:fgClr>
              <a:schemeClr val="tx1"/>
            </a:fgClr>
            <a:bgClr>
              <a:schemeClr val="bg1"/>
            </a:bgClr>
          </a:pattFill>
        </p:spPr>
        <p:txBody>
          <a:bodyPr wrap="square" anchor="ctr">
            <a:noAutofit/>
          </a:bodyPr>
          <a:lstStyle>
            <a:lvl1pPr algn="ctr">
              <a:defRPr sz="1600" b="0" i="0">
                <a:latin typeface="Titillium" charset="0"/>
                <a:ea typeface="Titillium" charset="0"/>
                <a:cs typeface="Titillium" charset="0"/>
              </a:defRPr>
            </a:lvl1pPr>
          </a:lstStyle>
          <a:p>
            <a:r>
              <a:rPr lang="en-US"/>
              <a:t>Insert Image</a:t>
            </a:r>
          </a:p>
        </p:txBody>
      </p:sp>
      <p:sp>
        <p:nvSpPr>
          <p:cNvPr id="3" name="Title 64">
            <a:extLst>
              <a:ext uri="{FF2B5EF4-FFF2-40B4-BE49-F238E27FC236}">
                <a16:creationId xmlns:a16="http://schemas.microsoft.com/office/drawing/2014/main" id="{0759F414-F611-594A-9266-9CB8A185C6C5}"/>
              </a:ext>
            </a:extLst>
          </p:cNvPr>
          <p:cNvSpPr>
            <a:spLocks noGrp="1"/>
          </p:cNvSpPr>
          <p:nvPr>
            <p:ph type="title" hasCustomPrompt="1"/>
          </p:nvPr>
        </p:nvSpPr>
        <p:spPr>
          <a:xfrm>
            <a:off x="1352281" y="1578746"/>
            <a:ext cx="3206839" cy="1241727"/>
          </a:xfrm>
          <a:prstGeom prst="rect">
            <a:avLst/>
          </a:prstGeom>
        </p:spPr>
        <p:txBody>
          <a:bodyPr/>
          <a:lstStyle>
            <a:lvl1pPr algn="l">
              <a:defRPr sz="4000" b="0" i="0">
                <a:latin typeface="Times New Roman PS" pitchFamily="2" charset="0"/>
                <a:ea typeface="Times New Roman PS" pitchFamily="2" charset="0"/>
                <a:cs typeface="Times New Roman" panose="02020603050405020304" pitchFamily="18" charset="0"/>
              </a:defRPr>
            </a:lvl1pPr>
          </a:lstStyle>
          <a:p>
            <a:r>
              <a:rPr lang="en-US"/>
              <a:t>Page Title Goes Here</a:t>
            </a:r>
          </a:p>
        </p:txBody>
      </p:sp>
    </p:spTree>
    <p:extLst>
      <p:ext uri="{BB962C8B-B14F-4D97-AF65-F5344CB8AC3E}">
        <p14:creationId xmlns:p14="http://schemas.microsoft.com/office/powerpoint/2010/main" val="41044564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F3548E-F900-0F40-8F31-A0689E147811}"/>
              </a:ext>
            </a:extLst>
          </p:cNvPr>
          <p:cNvSpPr/>
          <p:nvPr userDrawn="1"/>
        </p:nvSpPr>
        <p:spPr bwMode="auto">
          <a:xfrm>
            <a:off x="0" y="0"/>
            <a:ext cx="12192000" cy="6731000"/>
          </a:xfrm>
          <a:prstGeom prst="rect">
            <a:avLst/>
          </a:prstGeom>
          <a:solidFill>
            <a:schemeClr val="tx1"/>
          </a:solidFill>
          <a:ln>
            <a:noFill/>
          </a:ln>
        </p:spPr>
        <p:txBody>
          <a:bodyPr lIns="0" tIns="0" rIns="0" bIns="0" rtlCol="0" anchor="ctr"/>
          <a:lstStyle/>
          <a:p>
            <a:pPr algn="ctr"/>
            <a:endParaRPr lang="en-US"/>
          </a:p>
        </p:txBody>
      </p:sp>
      <p:pic>
        <p:nvPicPr>
          <p:cNvPr id="6" name="Picture 5">
            <a:extLst>
              <a:ext uri="{FF2B5EF4-FFF2-40B4-BE49-F238E27FC236}">
                <a16:creationId xmlns:a16="http://schemas.microsoft.com/office/drawing/2014/main" id="{2C2A9D65-D936-5B48-AA15-E70BB5B95397}"/>
              </a:ext>
            </a:extLst>
          </p:cNvPr>
          <p:cNvPicPr>
            <a:picLocks noChangeAspect="1"/>
          </p:cNvPicPr>
          <p:nvPr userDrawn="1"/>
        </p:nvPicPr>
        <p:blipFill>
          <a:blip r:embed="rId2" cstate="email">
            <a:alphaModFix amt="20000"/>
            <a:extLst>
              <a:ext uri="{28A0092B-C50C-407E-A947-70E740481C1C}">
                <a14:useLocalDpi xmlns:a14="http://schemas.microsoft.com/office/drawing/2010/main"/>
              </a:ext>
            </a:extLst>
          </a:blip>
          <a:stretch>
            <a:fillRect/>
          </a:stretch>
        </p:blipFill>
        <p:spPr>
          <a:xfrm>
            <a:off x="-3353779" y="-1636416"/>
            <a:ext cx="8112836" cy="8101584"/>
          </a:xfrm>
          <a:prstGeom prst="rect">
            <a:avLst/>
          </a:prstGeom>
        </p:spPr>
      </p:pic>
      <p:sp>
        <p:nvSpPr>
          <p:cNvPr id="3" name="Title 64"/>
          <p:cNvSpPr>
            <a:spLocks noGrp="1"/>
          </p:cNvSpPr>
          <p:nvPr>
            <p:ph type="title" hasCustomPrompt="1"/>
          </p:nvPr>
        </p:nvSpPr>
        <p:spPr>
          <a:xfrm>
            <a:off x="2514600" y="2414376"/>
            <a:ext cx="8610600" cy="1306723"/>
          </a:xfrm>
          <a:prstGeom prst="rect">
            <a:avLst/>
          </a:prstGeom>
        </p:spPr>
        <p:txBody>
          <a:bodyPr/>
          <a:lstStyle>
            <a:lvl1pPr algn="ctr">
              <a:defRPr sz="8800" b="0" i="0">
                <a:solidFill>
                  <a:schemeClr val="bg1"/>
                </a:solidFill>
                <a:latin typeface="Times New Roman PS" pitchFamily="2" charset="0"/>
                <a:ea typeface="Times New Roman PS" pitchFamily="2" charset="0"/>
                <a:cs typeface="Times New Roman" panose="02020603050405020304" pitchFamily="18" charset="0"/>
              </a:defRPr>
            </a:lvl1pPr>
          </a:lstStyle>
          <a:p>
            <a:r>
              <a:rPr lang="en-US"/>
              <a:t>Large headline</a:t>
            </a:r>
          </a:p>
        </p:txBody>
      </p:sp>
      <p:pic>
        <p:nvPicPr>
          <p:cNvPr id="5" name="Picture 4">
            <a:extLst>
              <a:ext uri="{FF2B5EF4-FFF2-40B4-BE49-F238E27FC236}">
                <a16:creationId xmlns:a16="http://schemas.microsoft.com/office/drawing/2014/main" id="{3CB0EEC8-4889-8145-AAFA-50E0E3275FE3}"/>
              </a:ext>
            </a:extLst>
          </p:cNvPr>
          <p:cNvPicPr>
            <a:picLocks noChangeAspect="1"/>
          </p:cNvPicPr>
          <p:nvPr userDrawn="1"/>
        </p:nvPicPr>
        <p:blipFill>
          <a:blip r:embed="rId3" cstate="email">
            <a:alphaModFix amt="20000"/>
            <a:extLst>
              <a:ext uri="{28A0092B-C50C-407E-A947-70E740481C1C}">
                <a14:useLocalDpi xmlns:a14="http://schemas.microsoft.com/office/drawing/2010/main"/>
              </a:ext>
            </a:extLst>
          </a:blip>
          <a:srcRect/>
          <a:stretch/>
        </p:blipFill>
        <p:spPr>
          <a:xfrm>
            <a:off x="9521758" y="1509514"/>
            <a:ext cx="1968097" cy="1975387"/>
          </a:xfrm>
          <a:prstGeom prst="rect">
            <a:avLst/>
          </a:prstGeom>
        </p:spPr>
      </p:pic>
      <p:pic>
        <p:nvPicPr>
          <p:cNvPr id="8" name="Picture 7">
            <a:extLst>
              <a:ext uri="{FF2B5EF4-FFF2-40B4-BE49-F238E27FC236}">
                <a16:creationId xmlns:a16="http://schemas.microsoft.com/office/drawing/2014/main" id="{2DC736C1-A896-BF45-ACCA-850A20169854}"/>
              </a:ext>
            </a:extLst>
          </p:cNvPr>
          <p:cNvPicPr>
            <a:picLocks noChangeAspect="1"/>
          </p:cNvPicPr>
          <p:nvPr userDrawn="1"/>
        </p:nvPicPr>
        <p:blipFill>
          <a:blip r:embed="rId4" cstate="email">
            <a:alphaModFix amt="32000"/>
            <a:extLst>
              <a:ext uri="{28A0092B-C50C-407E-A947-70E740481C1C}">
                <a14:useLocalDpi xmlns:a14="http://schemas.microsoft.com/office/drawing/2010/main"/>
              </a:ext>
            </a:extLst>
          </a:blip>
          <a:stretch>
            <a:fillRect/>
          </a:stretch>
        </p:blipFill>
        <p:spPr>
          <a:xfrm rot="17473031">
            <a:off x="6629402" y="2395810"/>
            <a:ext cx="12192000" cy="1704975"/>
          </a:xfrm>
          <a:prstGeom prst="rect">
            <a:avLst/>
          </a:prstGeom>
        </p:spPr>
      </p:pic>
    </p:spTree>
    <p:extLst>
      <p:ext uri="{BB962C8B-B14F-4D97-AF65-F5344CB8AC3E}">
        <p14:creationId xmlns:p14="http://schemas.microsoft.com/office/powerpoint/2010/main" val="40943027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Alt">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2DDD842-372F-494E-827A-08B281256C47}"/>
              </a:ext>
            </a:extLst>
          </p:cNvPr>
          <p:cNvSpPr/>
          <p:nvPr userDrawn="1"/>
        </p:nvSpPr>
        <p:spPr>
          <a:xfrm>
            <a:off x="9489688" y="6402926"/>
            <a:ext cx="2592658" cy="318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06E8829-684B-407D-82BB-FAE841C94DE3}"/>
              </a:ext>
            </a:extLst>
          </p:cNvPr>
          <p:cNvPicPr>
            <a:picLocks noChangeAspect="1"/>
          </p:cNvPicPr>
          <p:nvPr userDrawn="1"/>
        </p:nvPicPr>
        <p:blipFill>
          <a:blip r:embed="rId2">
            <a:alphaModFix amt="11000"/>
            <a:extLst>
              <a:ext uri="{28A0092B-C50C-407E-A947-70E740481C1C}">
                <a14:useLocalDpi xmlns:a14="http://schemas.microsoft.com/office/drawing/2010/main" val="0"/>
              </a:ext>
            </a:extLst>
          </a:blip>
          <a:srcRect/>
          <a:stretch/>
        </p:blipFill>
        <p:spPr>
          <a:xfrm>
            <a:off x="5384800" y="-470429"/>
            <a:ext cx="9173028" cy="9105142"/>
          </a:xfrm>
          <a:prstGeom prst="rect">
            <a:avLst/>
          </a:prstGeom>
        </p:spPr>
      </p:pic>
      <p:sp>
        <p:nvSpPr>
          <p:cNvPr id="6" name="TextBox 5">
            <a:extLst>
              <a:ext uri="{FF2B5EF4-FFF2-40B4-BE49-F238E27FC236}">
                <a16:creationId xmlns:a16="http://schemas.microsoft.com/office/drawing/2014/main" id="{718A18E2-BBF6-4D4F-8053-FBB55F6948BE}"/>
              </a:ext>
            </a:extLst>
          </p:cNvPr>
          <p:cNvSpPr txBox="1"/>
          <p:nvPr userDrawn="1"/>
        </p:nvSpPr>
        <p:spPr>
          <a:xfrm>
            <a:off x="1587546" y="5814526"/>
            <a:ext cx="6520134" cy="393954"/>
          </a:xfrm>
          <a:prstGeom prst="rect">
            <a:avLst/>
          </a:prstGeom>
          <a:noFill/>
        </p:spPr>
        <p:txBody>
          <a:bodyPr wrap="square" lIns="0" tIns="0" rIns="0" bIns="0" rtlCol="0">
            <a:spAutoFit/>
          </a:bodyPr>
          <a:lstStyle/>
          <a:p>
            <a:pPr>
              <a:lnSpc>
                <a:spcPct val="80000"/>
              </a:lnSpc>
            </a:pPr>
            <a:r>
              <a:rPr lang="en-US" sz="1600" b="0" i="1" kern="1200" spc="0" baseline="0">
                <a:ln>
                  <a:noFill/>
                </a:ln>
                <a:solidFill>
                  <a:srgbClr val="6C8F98"/>
                </a:solidFill>
                <a:effectLst/>
                <a:latin typeface="Amiri" panose="00000500000000000000" pitchFamily="2" charset="-78"/>
                <a:ea typeface="Amiri" panose="00000500000000000000" pitchFamily="2" charset="-78"/>
                <a:cs typeface="Amiri" panose="00000500000000000000" pitchFamily="2" charset="-78"/>
              </a:rPr>
              <a:t>The views expressed here do not necessarily reflect the views of the</a:t>
            </a:r>
          </a:p>
          <a:p>
            <a:pPr>
              <a:lnSpc>
                <a:spcPct val="80000"/>
              </a:lnSpc>
            </a:pPr>
            <a:r>
              <a:rPr lang="en-US" sz="1600" b="0" i="1" kern="1200" spc="0" baseline="0">
                <a:ln>
                  <a:noFill/>
                </a:ln>
                <a:solidFill>
                  <a:srgbClr val="6C8F98"/>
                </a:solidFill>
                <a:effectLst/>
                <a:latin typeface="Amiri" panose="00000500000000000000" pitchFamily="2" charset="-78"/>
                <a:ea typeface="Amiri" panose="00000500000000000000" pitchFamily="2" charset="-78"/>
                <a:cs typeface="Amiri" panose="00000500000000000000" pitchFamily="2" charset="-78"/>
              </a:rPr>
              <a:t>Federal Reserve Bank of Chicago or the Federal Reserve System.</a:t>
            </a:r>
            <a:endParaRPr lang="en-US" sz="1600">
              <a:solidFill>
                <a:srgbClr val="6C8F98"/>
              </a:solidFill>
              <a:effectLst/>
              <a:latin typeface="Amiri" panose="00000500000000000000" pitchFamily="2" charset="-78"/>
              <a:ea typeface="Amiri" panose="00000500000000000000" pitchFamily="2" charset="-78"/>
              <a:cs typeface="Amiri" panose="00000500000000000000" pitchFamily="2" charset="-78"/>
            </a:endParaRPr>
          </a:p>
        </p:txBody>
      </p:sp>
      <p:sp>
        <p:nvSpPr>
          <p:cNvPr id="14" name="Text Placeholder 13">
            <a:extLst>
              <a:ext uri="{FF2B5EF4-FFF2-40B4-BE49-F238E27FC236}">
                <a16:creationId xmlns:a16="http://schemas.microsoft.com/office/drawing/2014/main" id="{C2F9F852-5F8F-4549-988F-83ED35D91D4A}"/>
              </a:ext>
            </a:extLst>
          </p:cNvPr>
          <p:cNvSpPr>
            <a:spLocks noGrp="1"/>
          </p:cNvSpPr>
          <p:nvPr>
            <p:ph type="body" sz="quarter" idx="10" hasCustomPrompt="1"/>
          </p:nvPr>
        </p:nvSpPr>
        <p:spPr>
          <a:xfrm>
            <a:off x="1500962" y="3256756"/>
            <a:ext cx="9173027" cy="249360"/>
          </a:xfrm>
          <a:prstGeom prst="rect">
            <a:avLst/>
          </a:prstGeom>
        </p:spPr>
        <p:txBody>
          <a:bodyPr anchor="b"/>
          <a:lstStyle>
            <a:lvl1pPr marL="0" indent="0">
              <a:buNone/>
              <a:defRPr sz="1800" cap="all" baseline="0"/>
            </a:lvl1pPr>
          </a:lstStyle>
          <a:p>
            <a:pPr lvl="0"/>
            <a:r>
              <a:rPr lang="en-US"/>
              <a:t>EVENT NAME</a:t>
            </a:r>
          </a:p>
        </p:txBody>
      </p:sp>
      <p:sp>
        <p:nvSpPr>
          <p:cNvPr id="16" name="Text Placeholder 15">
            <a:extLst>
              <a:ext uri="{FF2B5EF4-FFF2-40B4-BE49-F238E27FC236}">
                <a16:creationId xmlns:a16="http://schemas.microsoft.com/office/drawing/2014/main" id="{EE79535E-83BB-4BB8-9EEE-BE7834FBFFB0}"/>
              </a:ext>
            </a:extLst>
          </p:cNvPr>
          <p:cNvSpPr>
            <a:spLocks noGrp="1"/>
          </p:cNvSpPr>
          <p:nvPr>
            <p:ph type="body" sz="quarter" idx="11" hasCustomPrompt="1"/>
          </p:nvPr>
        </p:nvSpPr>
        <p:spPr>
          <a:xfrm>
            <a:off x="1500963" y="1526008"/>
            <a:ext cx="9173028" cy="523970"/>
          </a:xfrm>
          <a:prstGeom prst="rect">
            <a:avLst/>
          </a:prstGeom>
        </p:spPr>
        <p:txBody>
          <a:bodyPr anchor="b"/>
          <a:lstStyle>
            <a:lvl1pPr marL="0" indent="0">
              <a:buNone/>
              <a:defRPr sz="3600">
                <a:solidFill>
                  <a:schemeClr val="tx1"/>
                </a:solidFill>
                <a:latin typeface="+mj-lt"/>
              </a:defRPr>
            </a:lvl1pPr>
          </a:lstStyle>
          <a:p>
            <a:pPr lvl="0"/>
            <a:r>
              <a:rPr lang="en-US" sz="3600">
                <a:latin typeface="+mj-lt"/>
              </a:rPr>
              <a:t>Presentation Title</a:t>
            </a:r>
            <a:endParaRPr lang="en-US"/>
          </a:p>
        </p:txBody>
      </p:sp>
      <p:sp>
        <p:nvSpPr>
          <p:cNvPr id="17" name="Text Placeholder 15">
            <a:extLst>
              <a:ext uri="{FF2B5EF4-FFF2-40B4-BE49-F238E27FC236}">
                <a16:creationId xmlns:a16="http://schemas.microsoft.com/office/drawing/2014/main" id="{04180CB6-C880-434E-B194-A9D9C789A2A0}"/>
              </a:ext>
            </a:extLst>
          </p:cNvPr>
          <p:cNvSpPr>
            <a:spLocks noGrp="1"/>
          </p:cNvSpPr>
          <p:nvPr>
            <p:ph type="body" sz="quarter" idx="12" hasCustomPrompt="1"/>
          </p:nvPr>
        </p:nvSpPr>
        <p:spPr>
          <a:xfrm>
            <a:off x="1500963" y="2072180"/>
            <a:ext cx="9173028" cy="523970"/>
          </a:xfrm>
          <a:prstGeom prst="rect">
            <a:avLst/>
          </a:prstGeom>
        </p:spPr>
        <p:txBody>
          <a:bodyPr anchor="b"/>
          <a:lstStyle>
            <a:lvl1pPr marL="0" indent="0">
              <a:buNone/>
              <a:defRPr sz="3600" i="1">
                <a:solidFill>
                  <a:schemeClr val="bg2"/>
                </a:solidFill>
                <a:latin typeface="+mj-lt"/>
              </a:defRPr>
            </a:lvl1pPr>
          </a:lstStyle>
          <a:p>
            <a:pPr lvl="0"/>
            <a:r>
              <a:rPr lang="en-US" sz="3600">
                <a:latin typeface="+mj-lt"/>
              </a:rPr>
              <a:t>Subheading</a:t>
            </a:r>
            <a:endParaRPr lang="en-US"/>
          </a:p>
        </p:txBody>
      </p:sp>
      <p:sp>
        <p:nvSpPr>
          <p:cNvPr id="19" name="Text Placeholder 18">
            <a:extLst>
              <a:ext uri="{FF2B5EF4-FFF2-40B4-BE49-F238E27FC236}">
                <a16:creationId xmlns:a16="http://schemas.microsoft.com/office/drawing/2014/main" id="{D3D45803-1E2B-4BFA-8F06-3C694B94932D}"/>
              </a:ext>
            </a:extLst>
          </p:cNvPr>
          <p:cNvSpPr>
            <a:spLocks noGrp="1"/>
          </p:cNvSpPr>
          <p:nvPr>
            <p:ph type="body" sz="quarter" idx="13" hasCustomPrompt="1"/>
          </p:nvPr>
        </p:nvSpPr>
        <p:spPr>
          <a:xfrm>
            <a:off x="1500963" y="4746531"/>
            <a:ext cx="9173026" cy="338137"/>
          </a:xfrm>
          <a:prstGeom prst="rect">
            <a:avLst/>
          </a:prstGeom>
        </p:spPr>
        <p:txBody>
          <a:bodyPr anchor="b"/>
          <a:lstStyle>
            <a:lvl1pPr marL="0" indent="0">
              <a:lnSpc>
                <a:spcPct val="100000"/>
              </a:lnSpc>
              <a:spcBef>
                <a:spcPts val="600"/>
              </a:spcBef>
              <a:buNone/>
              <a:defRPr sz="1800" b="1" cap="all" baseline="0">
                <a:latin typeface="Roboto Condensed" panose="02000000000000000000" pitchFamily="2" charset="0"/>
                <a:ea typeface="Roboto Condensed" panose="02000000000000000000" pitchFamily="2" charset="0"/>
              </a:defRPr>
            </a:lvl1pPr>
          </a:lstStyle>
          <a:p>
            <a:pPr lvl="0"/>
            <a:r>
              <a:rPr lang="en-US"/>
              <a:t>PRESENTER</a:t>
            </a:r>
          </a:p>
        </p:txBody>
      </p:sp>
      <p:sp>
        <p:nvSpPr>
          <p:cNvPr id="20" name="Text Placeholder 18">
            <a:extLst>
              <a:ext uri="{FF2B5EF4-FFF2-40B4-BE49-F238E27FC236}">
                <a16:creationId xmlns:a16="http://schemas.microsoft.com/office/drawing/2014/main" id="{0073D9EE-7B40-4F84-B598-ED9E9EA1C692}"/>
              </a:ext>
            </a:extLst>
          </p:cNvPr>
          <p:cNvSpPr>
            <a:spLocks noGrp="1"/>
          </p:cNvSpPr>
          <p:nvPr>
            <p:ph type="body" sz="quarter" idx="14" hasCustomPrompt="1"/>
          </p:nvPr>
        </p:nvSpPr>
        <p:spPr>
          <a:xfrm>
            <a:off x="1500962" y="5039848"/>
            <a:ext cx="9173026" cy="338137"/>
          </a:xfrm>
          <a:prstGeom prst="rect">
            <a:avLst/>
          </a:prstGeom>
        </p:spPr>
        <p:txBody>
          <a:bodyPr/>
          <a:lstStyle>
            <a:lvl1pPr marL="0" indent="0">
              <a:lnSpc>
                <a:spcPct val="100000"/>
              </a:lnSpc>
              <a:spcBef>
                <a:spcPts val="600"/>
              </a:spcBef>
              <a:buNone/>
              <a:defRPr sz="1800" b="1" cap="all" baseline="0">
                <a:solidFill>
                  <a:schemeClr val="bg2"/>
                </a:solidFill>
                <a:latin typeface="Roboto Condensed" panose="02000000000000000000" pitchFamily="2" charset="0"/>
                <a:ea typeface="Roboto Condensed" panose="02000000000000000000" pitchFamily="2" charset="0"/>
              </a:defRPr>
            </a:lvl1pPr>
          </a:lstStyle>
          <a:p>
            <a:pPr lvl="0"/>
            <a:r>
              <a:rPr lang="en-US"/>
              <a:t>TITLE</a:t>
            </a:r>
          </a:p>
        </p:txBody>
      </p:sp>
      <p:sp>
        <p:nvSpPr>
          <p:cNvPr id="22" name="Text Placeholder 13">
            <a:extLst>
              <a:ext uri="{FF2B5EF4-FFF2-40B4-BE49-F238E27FC236}">
                <a16:creationId xmlns:a16="http://schemas.microsoft.com/office/drawing/2014/main" id="{6DB0CD6B-EFB5-4896-B8BA-85ECAA83E299}"/>
              </a:ext>
            </a:extLst>
          </p:cNvPr>
          <p:cNvSpPr>
            <a:spLocks noGrp="1"/>
          </p:cNvSpPr>
          <p:nvPr>
            <p:ph type="body" sz="quarter" idx="15" hasCustomPrompt="1"/>
          </p:nvPr>
        </p:nvSpPr>
        <p:spPr>
          <a:xfrm>
            <a:off x="1500962" y="3540557"/>
            <a:ext cx="9173027" cy="249360"/>
          </a:xfrm>
          <a:prstGeom prst="rect">
            <a:avLst/>
          </a:prstGeom>
        </p:spPr>
        <p:txBody>
          <a:bodyPr anchor="ctr"/>
          <a:lstStyle>
            <a:lvl1pPr marL="0" indent="0">
              <a:buNone/>
              <a:defRPr sz="1800" cap="all" baseline="0"/>
            </a:lvl1pPr>
          </a:lstStyle>
          <a:p>
            <a:pPr lvl="0"/>
            <a:r>
              <a:rPr lang="en-US"/>
              <a:t>LOCATION</a:t>
            </a:r>
          </a:p>
        </p:txBody>
      </p:sp>
      <p:sp>
        <p:nvSpPr>
          <p:cNvPr id="23" name="Text Placeholder 13">
            <a:extLst>
              <a:ext uri="{FF2B5EF4-FFF2-40B4-BE49-F238E27FC236}">
                <a16:creationId xmlns:a16="http://schemas.microsoft.com/office/drawing/2014/main" id="{1D05C226-EF77-46D5-A769-70F290C4FEB8}"/>
              </a:ext>
            </a:extLst>
          </p:cNvPr>
          <p:cNvSpPr>
            <a:spLocks noGrp="1"/>
          </p:cNvSpPr>
          <p:nvPr>
            <p:ph type="body" sz="quarter" idx="16" hasCustomPrompt="1"/>
          </p:nvPr>
        </p:nvSpPr>
        <p:spPr>
          <a:xfrm>
            <a:off x="1500962" y="3864934"/>
            <a:ext cx="9173027" cy="249360"/>
          </a:xfrm>
          <a:prstGeom prst="rect">
            <a:avLst/>
          </a:prstGeom>
        </p:spPr>
        <p:txBody>
          <a:bodyPr anchor="ctr"/>
          <a:lstStyle>
            <a:lvl1pPr marL="0" indent="0">
              <a:buNone/>
              <a:defRPr sz="1800" cap="all" baseline="0"/>
            </a:lvl1pPr>
          </a:lstStyle>
          <a:p>
            <a:pPr lvl="0"/>
            <a:r>
              <a:rPr lang="en-US"/>
              <a:t>DATE</a:t>
            </a:r>
          </a:p>
        </p:txBody>
      </p:sp>
      <p:sp>
        <p:nvSpPr>
          <p:cNvPr id="25" name="TextBox 24">
            <a:extLst>
              <a:ext uri="{FF2B5EF4-FFF2-40B4-BE49-F238E27FC236}">
                <a16:creationId xmlns:a16="http://schemas.microsoft.com/office/drawing/2014/main" id="{3E89D1DC-F5BA-434F-A315-F105C597C76D}"/>
              </a:ext>
            </a:extLst>
          </p:cNvPr>
          <p:cNvSpPr txBox="1"/>
          <p:nvPr userDrawn="1"/>
        </p:nvSpPr>
        <p:spPr>
          <a:xfrm>
            <a:off x="1500962" y="5347970"/>
            <a:ext cx="4792663" cy="369332"/>
          </a:xfrm>
          <a:prstGeom prst="rect">
            <a:avLst/>
          </a:prstGeom>
          <a:noFill/>
        </p:spPr>
        <p:txBody>
          <a:bodyPr wrap="square">
            <a:spAutoFit/>
          </a:bodyPr>
          <a:lstStyle/>
          <a:p>
            <a:r>
              <a:rPr lang="en-US" b="1">
                <a:solidFill>
                  <a:schemeClr val="bg2"/>
                </a:solidFill>
                <a:latin typeface="Roboto Condensed" panose="02000000000000000000" pitchFamily="2" charset="0"/>
                <a:ea typeface="Roboto Condensed" panose="02000000000000000000" pitchFamily="2" charset="0"/>
              </a:rPr>
              <a:t>FEDERAL RESERVE BANK OF CHICAGO</a:t>
            </a:r>
          </a:p>
        </p:txBody>
      </p:sp>
      <p:sp>
        <p:nvSpPr>
          <p:cNvPr id="26" name="Rectangle 25">
            <a:extLst>
              <a:ext uri="{FF2B5EF4-FFF2-40B4-BE49-F238E27FC236}">
                <a16:creationId xmlns:a16="http://schemas.microsoft.com/office/drawing/2014/main" id="{2AA2967A-0FC9-4B68-93D0-CF1B94FF7DC7}"/>
              </a:ext>
            </a:extLst>
          </p:cNvPr>
          <p:cNvSpPr/>
          <p:nvPr userDrawn="1"/>
        </p:nvSpPr>
        <p:spPr bwMode="auto">
          <a:xfrm flipV="1">
            <a:off x="152400" y="6423180"/>
            <a:ext cx="2419350" cy="434820"/>
          </a:xfrm>
          <a:prstGeom prst="rect">
            <a:avLst/>
          </a:prstGeom>
          <a:solidFill>
            <a:schemeClr val="bg1"/>
          </a:solidFill>
          <a:ln>
            <a:noFill/>
          </a:ln>
        </p:spPr>
        <p:txBody>
          <a:bodyPr lIns="0" tIns="0" rIns="0" bIns="0" rtlCol="0" anchor="ctr"/>
          <a:lstStyle/>
          <a:p>
            <a:pPr algn="ctr"/>
            <a:endParaRPr lang="en-US">
              <a:solidFill>
                <a:schemeClr val="bg1"/>
              </a:solidFill>
            </a:endParaRPr>
          </a:p>
        </p:txBody>
      </p:sp>
      <p:sp>
        <p:nvSpPr>
          <p:cNvPr id="7" name="Rectangle 6">
            <a:extLst>
              <a:ext uri="{FF2B5EF4-FFF2-40B4-BE49-F238E27FC236}">
                <a16:creationId xmlns:a16="http://schemas.microsoft.com/office/drawing/2014/main" id="{C1F647FF-1E63-43C9-B4F7-EA64CC9CA90D}"/>
              </a:ext>
            </a:extLst>
          </p:cNvPr>
          <p:cNvSpPr/>
          <p:nvPr userDrawn="1"/>
        </p:nvSpPr>
        <p:spPr bwMode="auto">
          <a:xfrm>
            <a:off x="0" y="6729580"/>
            <a:ext cx="12192000" cy="139571"/>
          </a:xfrm>
          <a:prstGeom prst="rect">
            <a:avLst/>
          </a:prstGeom>
          <a:solidFill>
            <a:srgbClr val="6C8F98"/>
          </a:solidFill>
          <a:ln>
            <a:noFill/>
          </a:ln>
        </p:spPr>
        <p:txBody>
          <a:bodyPr lIns="0" tIns="0" rIns="0" bIns="0" rtlCol="0" anchor="ctr"/>
          <a:lstStyle/>
          <a:p>
            <a:pPr algn="ctr"/>
            <a:endParaRPr lang="en-US" sz="2400"/>
          </a:p>
        </p:txBody>
      </p:sp>
      <p:pic>
        <p:nvPicPr>
          <p:cNvPr id="11" name="Picture 10">
            <a:extLst>
              <a:ext uri="{FF2B5EF4-FFF2-40B4-BE49-F238E27FC236}">
                <a16:creationId xmlns:a16="http://schemas.microsoft.com/office/drawing/2014/main" id="{A9C5D32B-F221-481F-9C67-935D803CC99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52496" y="6525301"/>
            <a:ext cx="2384874" cy="139602"/>
          </a:xfrm>
          <a:prstGeom prst="rect">
            <a:avLst/>
          </a:prstGeom>
        </p:spPr>
      </p:pic>
    </p:spTree>
    <p:extLst>
      <p:ext uri="{BB962C8B-B14F-4D97-AF65-F5344CB8AC3E}">
        <p14:creationId xmlns:p14="http://schemas.microsoft.com/office/powerpoint/2010/main" val="736846600"/>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FEC8D14-7B03-D342-85B5-BFEAF8B5601E}"/>
              </a:ext>
            </a:extLst>
          </p:cNvPr>
          <p:cNvPicPr>
            <a:picLocks noChangeAspect="1"/>
          </p:cNvPicPr>
          <p:nvPr userDrawn="1"/>
        </p:nvPicPr>
        <p:blipFill>
          <a:blip r:embed="rId15" cstate="email">
            <a:alphaModFix amt="0"/>
            <a:extLst>
              <a:ext uri="{28A0092B-C50C-407E-A947-70E740481C1C}">
                <a14:useLocalDpi xmlns:a14="http://schemas.microsoft.com/office/drawing/2010/main"/>
              </a:ext>
            </a:extLst>
          </a:blip>
          <a:stretch>
            <a:fillRect/>
          </a:stretch>
        </p:blipFill>
        <p:spPr>
          <a:xfrm>
            <a:off x="0" y="22067"/>
            <a:ext cx="12195155" cy="6848856"/>
          </a:xfrm>
          <a:prstGeom prst="rect">
            <a:avLst/>
          </a:prstGeom>
        </p:spPr>
      </p:pic>
      <p:sp>
        <p:nvSpPr>
          <p:cNvPr id="8" name="Rectangle 7">
            <a:extLst>
              <a:ext uri="{FF2B5EF4-FFF2-40B4-BE49-F238E27FC236}">
                <a16:creationId xmlns:a16="http://schemas.microsoft.com/office/drawing/2014/main" id="{A736AF62-710E-1948-93F5-0A9485A591C4}"/>
              </a:ext>
            </a:extLst>
          </p:cNvPr>
          <p:cNvSpPr/>
          <p:nvPr userDrawn="1"/>
        </p:nvSpPr>
        <p:spPr bwMode="auto">
          <a:xfrm>
            <a:off x="0" y="6729580"/>
            <a:ext cx="12192000" cy="139571"/>
          </a:xfrm>
          <a:prstGeom prst="rect">
            <a:avLst/>
          </a:prstGeom>
          <a:gradFill flip="none" rotWithShape="1">
            <a:gsLst>
              <a:gs pos="0">
                <a:schemeClr val="accent1">
                  <a:lumMod val="100000"/>
                </a:schemeClr>
              </a:gs>
              <a:gs pos="98000">
                <a:schemeClr val="accent2"/>
              </a:gs>
            </a:gsLst>
            <a:lin ang="0" scaled="0"/>
            <a:tileRect/>
          </a:gradFill>
          <a:ln>
            <a:noFill/>
          </a:ln>
        </p:spPr>
        <p:txBody>
          <a:bodyPr lIns="0" tIns="0" rIns="0" bIns="0" rtlCol="0" anchor="ctr"/>
          <a:lstStyle/>
          <a:p>
            <a:pPr algn="ctr"/>
            <a:endParaRPr lang="en-US"/>
          </a:p>
        </p:txBody>
      </p:sp>
      <p:pic>
        <p:nvPicPr>
          <p:cNvPr id="6" name="Picture 5">
            <a:extLst>
              <a:ext uri="{FF2B5EF4-FFF2-40B4-BE49-F238E27FC236}">
                <a16:creationId xmlns:a16="http://schemas.microsoft.com/office/drawing/2014/main" id="{38C9C361-3380-9D45-AB6A-A307BC480E0E}"/>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9319591" y="6447856"/>
            <a:ext cx="2717248" cy="156972"/>
          </a:xfrm>
          <a:prstGeom prst="rect">
            <a:avLst/>
          </a:prstGeom>
        </p:spPr>
      </p:pic>
      <p:sp>
        <p:nvSpPr>
          <p:cNvPr id="7" name="TextBox 6">
            <a:extLst>
              <a:ext uri="{FF2B5EF4-FFF2-40B4-BE49-F238E27FC236}">
                <a16:creationId xmlns:a16="http://schemas.microsoft.com/office/drawing/2014/main" id="{BC30BA29-9A78-FC47-A396-7C59B16E7A33}"/>
              </a:ext>
            </a:extLst>
          </p:cNvPr>
          <p:cNvSpPr txBox="1"/>
          <p:nvPr userDrawn="1"/>
        </p:nvSpPr>
        <p:spPr>
          <a:xfrm>
            <a:off x="155161" y="6235496"/>
            <a:ext cx="453970" cy="369332"/>
          </a:xfrm>
          <a:prstGeom prst="rect">
            <a:avLst/>
          </a:prstGeom>
          <a:noFill/>
        </p:spPr>
        <p:txBody>
          <a:bodyPr wrap="none" rtlCol="0">
            <a:spAutoFit/>
          </a:bodyPr>
          <a:lstStyle/>
          <a:p>
            <a:pPr algn="l"/>
            <a:fld id="{260E2A6B-A809-4840-BF14-8648BC0BDF87}" type="slidenum">
              <a:rPr lang="id-ID" sz="1800" b="0" i="1">
                <a:solidFill>
                  <a:schemeClr val="tx1"/>
                </a:solidFill>
                <a:latin typeface="Times New Roman" panose="02020603050405020304" pitchFamily="18" charset="0"/>
                <a:ea typeface="Titillium" charset="0"/>
                <a:cs typeface="Times New Roman" panose="02020603050405020304" pitchFamily="18" charset="0"/>
              </a:rPr>
              <a:pPr algn="l"/>
              <a:t>‹#›</a:t>
            </a:fld>
            <a:endParaRPr lang="en-MY" sz="1800" b="0" i="1">
              <a:solidFill>
                <a:schemeClr val="tx1"/>
              </a:solidFill>
              <a:latin typeface="Times New Roman" panose="02020603050405020304" pitchFamily="18" charset="0"/>
              <a:ea typeface="Titillium" charset="0"/>
              <a:cs typeface="Times New Roman" panose="02020603050405020304" pitchFamily="18" charset="0"/>
            </a:endParaRPr>
          </a:p>
        </p:txBody>
      </p:sp>
      <p:sp>
        <p:nvSpPr>
          <p:cNvPr id="9" name="TextBox 8">
            <a:extLst>
              <a:ext uri="{FF2B5EF4-FFF2-40B4-BE49-F238E27FC236}">
                <a16:creationId xmlns:a16="http://schemas.microsoft.com/office/drawing/2014/main" id="{AECF7A30-63C4-C34A-999A-5227F0B68A4D}"/>
              </a:ext>
            </a:extLst>
          </p:cNvPr>
          <p:cNvSpPr txBox="1"/>
          <p:nvPr userDrawn="1"/>
        </p:nvSpPr>
        <p:spPr>
          <a:xfrm>
            <a:off x="587186" y="6337421"/>
            <a:ext cx="1296830" cy="230832"/>
          </a:xfrm>
          <a:prstGeom prst="rect">
            <a:avLst/>
          </a:prstGeom>
          <a:noFill/>
        </p:spPr>
        <p:txBody>
          <a:bodyPr wrap="none" lIns="0" rIns="0" rtlCol="0">
            <a:spAutoFit/>
          </a:bodyPr>
          <a:lstStyle/>
          <a:p>
            <a:r>
              <a:rPr lang="en-US" sz="900" b="0" i="0" spc="100" baseline="0">
                <a:solidFill>
                  <a:schemeClr val="tx1"/>
                </a:solidFill>
                <a:latin typeface="Gill Sans Light" panose="020B0302020104020203" pitchFamily="34" charset="-79"/>
                <a:ea typeface="Titillium Bd" charset="0"/>
                <a:cs typeface="Gill Sans Light" panose="020B0302020104020203" pitchFamily="34" charset="-79"/>
              </a:rPr>
              <a:t>PowerPoint Title Here</a:t>
            </a:r>
          </a:p>
        </p:txBody>
      </p:sp>
      <p:sp>
        <p:nvSpPr>
          <p:cNvPr id="3" name="TextBox 2">
            <a:extLst>
              <a:ext uri="{FF2B5EF4-FFF2-40B4-BE49-F238E27FC236}">
                <a16:creationId xmlns:a16="http://schemas.microsoft.com/office/drawing/2014/main" id="{13A4A749-C4D4-63F2-515B-0476AD37A11A}"/>
              </a:ext>
            </a:extLst>
          </p:cNvPr>
          <p:cNvSpPr txBox="1"/>
          <p:nvPr>
            <p:extLst>
              <p:ext uri="{1162E1C5-73C7-4A58-AE30-91384D911F3F}">
                <p184:classification xmlns:p184="http://schemas.microsoft.com/office/powerpoint/2018/4/main" val="hdr"/>
              </p:ext>
            </p:extLst>
          </p:nvPr>
        </p:nvSpPr>
        <p:spPr>
          <a:xfrm>
            <a:off x="63500" y="63500"/>
            <a:ext cx="1903413" cy="167640"/>
          </a:xfrm>
          <a:prstGeom prst="rect">
            <a:avLst/>
          </a:prstGeom>
        </p:spPr>
        <p:txBody>
          <a:bodyPr horzOverflow="overflow" lIns="0" tIns="0" rIns="0" bIns="0">
            <a:spAutoFit/>
          </a:bodyPr>
          <a:lstStyle/>
          <a:p>
            <a:pPr algn="l"/>
            <a:r>
              <a:rPr lang="en-US" sz="1100">
                <a:solidFill>
                  <a:srgbClr val="000000"/>
                </a:solidFill>
                <a:latin typeface="Calibri" panose="020F0502020204030204" pitchFamily="34" charset="0"/>
                <a:ea typeface="Calibri" panose="020F0502020204030204" pitchFamily="34" charset="0"/>
                <a:cs typeface="Calibri" panose="020F0502020204030204" pitchFamily="34" charset="0"/>
              </a:rPr>
              <a:t>NONCONFIDENTIAL // EXTERNAL</a:t>
            </a:r>
          </a:p>
        </p:txBody>
      </p:sp>
    </p:spTree>
    <p:extLst>
      <p:ext uri="{BB962C8B-B14F-4D97-AF65-F5344CB8AC3E}">
        <p14:creationId xmlns:p14="http://schemas.microsoft.com/office/powerpoint/2010/main" val="3511616548"/>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E20671-869E-41BD-B712-8C091FE707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BE15A76-406A-4ED8-AE64-9526D27A05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6F780D-DFFE-40D5-A11A-174C4C5D35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F60665-6BA1-4896-A2A3-7A62296E535B}" type="datetimeFigureOut">
              <a:rPr lang="en-US" smtClean="0"/>
              <a:t>6/18/2025</a:t>
            </a:fld>
            <a:endParaRPr lang="en-US"/>
          </a:p>
        </p:txBody>
      </p:sp>
      <p:sp>
        <p:nvSpPr>
          <p:cNvPr id="5" name="Footer Placeholder 4">
            <a:extLst>
              <a:ext uri="{FF2B5EF4-FFF2-40B4-BE49-F238E27FC236}">
                <a16:creationId xmlns:a16="http://schemas.microsoft.com/office/drawing/2014/main" id="{3CBB50DC-1884-495C-B403-270288D57A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87C96D-0A7A-41EC-ACC5-C6E5EB9E0D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6984C8-2BB7-4329-B300-4365EDDC81D6}" type="slidenum">
              <a:rPr lang="en-US" smtClean="0"/>
              <a:t>‹#›</a:t>
            </a:fld>
            <a:endParaRPr lang="en-US"/>
          </a:p>
        </p:txBody>
      </p:sp>
    </p:spTree>
    <p:extLst>
      <p:ext uri="{BB962C8B-B14F-4D97-AF65-F5344CB8AC3E}">
        <p14:creationId xmlns:p14="http://schemas.microsoft.com/office/powerpoint/2010/main" val="1247023028"/>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lumMod val="10000"/>
            </a:schemeClr>
          </a:solidFill>
          <a:latin typeface="Lao UI" panose="020B0604020202020204" pitchFamily="34" charset="0"/>
          <a:ea typeface="+mn-ea"/>
          <a:cs typeface="Lao UI"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lumMod val="1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lumMod val="1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1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ED84C6-50E6-6C43-8031-AFF6268E0C06}"/>
              </a:ext>
            </a:extLst>
          </p:cNvPr>
          <p:cNvSpPr>
            <a:spLocks noGrp="1"/>
          </p:cNvSpPr>
          <p:nvPr>
            <p:ph type="body" idx="1"/>
          </p:nvPr>
        </p:nvSpPr>
        <p:spPr>
          <a:xfrm>
            <a:off x="594360" y="1825625"/>
            <a:ext cx="1038225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Placeholder 11">
            <a:extLst>
              <a:ext uri="{FF2B5EF4-FFF2-40B4-BE49-F238E27FC236}">
                <a16:creationId xmlns:a16="http://schemas.microsoft.com/office/drawing/2014/main" id="{D41FC0AE-253D-D242-9C88-017078F8A23A}"/>
              </a:ext>
            </a:extLst>
          </p:cNvPr>
          <p:cNvSpPr>
            <a:spLocks noGrp="1"/>
          </p:cNvSpPr>
          <p:nvPr>
            <p:ph type="title"/>
          </p:nvPr>
        </p:nvSpPr>
        <p:spPr>
          <a:xfrm>
            <a:off x="594360" y="365125"/>
            <a:ext cx="10401300" cy="1325563"/>
          </a:xfrm>
          <a:prstGeom prst="rect">
            <a:avLst/>
          </a:prstGeom>
        </p:spPr>
        <p:txBody>
          <a:bodyPr vert="horz" lIns="91440" tIns="45720" rIns="91440" bIns="45720" rtlCol="0" anchor="ctr">
            <a:normAutofit/>
          </a:bodyPr>
          <a:lstStyle/>
          <a:p>
            <a:r>
              <a:rPr lang="en-US"/>
              <a:t>Click to edit Master title style</a:t>
            </a:r>
          </a:p>
        </p:txBody>
      </p:sp>
      <p:sp>
        <p:nvSpPr>
          <p:cNvPr id="30" name="Date Placeholder 3">
            <a:extLst>
              <a:ext uri="{FF2B5EF4-FFF2-40B4-BE49-F238E27FC236}">
                <a16:creationId xmlns:a16="http://schemas.microsoft.com/office/drawing/2014/main" id="{EF47083A-6D76-4B4D-87CA-E08E212F781D}"/>
              </a:ext>
            </a:extLst>
          </p:cNvPr>
          <p:cNvSpPr>
            <a:spLocks noGrp="1"/>
          </p:cNvSpPr>
          <p:nvPr>
            <p:ph type="dt" sz="half" idx="2"/>
          </p:nvPr>
        </p:nvSpPr>
        <p:spPr>
          <a:xfrm>
            <a:off x="1133648" y="6332220"/>
            <a:ext cx="1313180" cy="247651"/>
          </a:xfrm>
          <a:prstGeom prst="rect">
            <a:avLst/>
          </a:prstGeom>
        </p:spPr>
        <p:txBody>
          <a:bodyPr vert="horz" lIns="0" tIns="0" rIns="0" bIns="0" rtlCol="0" anchor="t" anchorCtr="0"/>
          <a:lstStyle>
            <a:lvl1pPr algn="l">
              <a:defRPr sz="1100" b="0" i="0">
                <a:solidFill>
                  <a:schemeClr val="bg1"/>
                </a:solidFill>
                <a:latin typeface="+mn-lt"/>
              </a:defRPr>
            </a:lvl1pPr>
          </a:lstStyle>
          <a:p>
            <a:endParaRPr lang="en-US">
              <a:latin typeface="+mn-lt"/>
            </a:endParaRPr>
          </a:p>
        </p:txBody>
      </p:sp>
      <p:sp>
        <p:nvSpPr>
          <p:cNvPr id="32" name="Slide Number Placeholder 5">
            <a:extLst>
              <a:ext uri="{FF2B5EF4-FFF2-40B4-BE49-F238E27FC236}">
                <a16:creationId xmlns:a16="http://schemas.microsoft.com/office/drawing/2014/main" id="{C8ADA0DF-3751-9A48-8A21-59F01C782D7C}"/>
              </a:ext>
            </a:extLst>
          </p:cNvPr>
          <p:cNvSpPr>
            <a:spLocks noGrp="1"/>
          </p:cNvSpPr>
          <p:nvPr>
            <p:ph type="sldNum" sz="quarter" idx="4"/>
          </p:nvPr>
        </p:nvSpPr>
        <p:spPr>
          <a:xfrm>
            <a:off x="594360" y="6332220"/>
            <a:ext cx="523240" cy="247651"/>
          </a:xfrm>
          <a:prstGeom prst="rect">
            <a:avLst/>
          </a:prstGeom>
        </p:spPr>
        <p:txBody>
          <a:bodyPr vert="horz" lIns="0" tIns="0" rIns="0" bIns="0" rtlCol="0" anchor="t" anchorCtr="0"/>
          <a:lstStyle>
            <a:lvl1pPr algn="l">
              <a:defRPr sz="1100" b="1" i="0">
                <a:solidFill>
                  <a:schemeClr val="bg1"/>
                </a:solidFill>
                <a:latin typeface="+mn-lt"/>
              </a:defRPr>
            </a:lvl1pPr>
          </a:lstStyle>
          <a:p>
            <a:fld id="{294A09A9-5501-47C1-A89A-A340965A2BE2}" type="slidenum">
              <a:rPr lang="en-US" smtClean="0"/>
              <a:pPr/>
              <a:t>‹#›</a:t>
            </a:fld>
            <a:endParaRPr lang="en-US"/>
          </a:p>
        </p:txBody>
      </p:sp>
      <p:sp>
        <p:nvSpPr>
          <p:cNvPr id="4" name="TextBox 3">
            <a:extLst>
              <a:ext uri="{FF2B5EF4-FFF2-40B4-BE49-F238E27FC236}">
                <a16:creationId xmlns:a16="http://schemas.microsoft.com/office/drawing/2014/main" id="{1176C27C-4C2B-7103-BAF9-281105AA1E0E}"/>
              </a:ext>
            </a:extLst>
          </p:cNvPr>
          <p:cNvSpPr txBox="1"/>
          <p:nvPr userDrawn="1">
            <p:extLst>
              <p:ext uri="{1162E1C5-73C7-4A58-AE30-91384D911F3F}">
                <p184:classification xmlns:p184="http://schemas.microsoft.com/office/powerpoint/2018/4/main" val="hdr"/>
              </p:ext>
            </p:extLst>
          </p:nvPr>
        </p:nvSpPr>
        <p:spPr>
          <a:xfrm>
            <a:off x="63500" y="63500"/>
            <a:ext cx="1903413" cy="167640"/>
          </a:xfrm>
          <a:prstGeom prst="rect">
            <a:avLst/>
          </a:prstGeom>
        </p:spPr>
        <p:txBody>
          <a:bodyPr horzOverflow="overflow" lIns="0" tIns="0" rIns="0" bIns="0">
            <a:spAutoFit/>
          </a:bodyPr>
          <a:lstStyle/>
          <a:p>
            <a:pPr algn="l"/>
            <a:r>
              <a:rPr lang="en-US" sz="1100">
                <a:solidFill>
                  <a:srgbClr val="000000"/>
                </a:solidFill>
                <a:latin typeface="Calibri" panose="020F0502020204030204" pitchFamily="34" charset="0"/>
                <a:ea typeface="Calibri" panose="020F0502020204030204" pitchFamily="34" charset="0"/>
                <a:cs typeface="Calibri" panose="020F0502020204030204" pitchFamily="34" charset="0"/>
              </a:rPr>
              <a:t>NONCONFIDENTIAL // EXTERNAL</a:t>
            </a:r>
          </a:p>
        </p:txBody>
      </p:sp>
    </p:spTree>
    <p:extLst>
      <p:ext uri="{BB962C8B-B14F-4D97-AF65-F5344CB8AC3E}">
        <p14:creationId xmlns:p14="http://schemas.microsoft.com/office/powerpoint/2010/main" val="11880008"/>
      </p:ext>
    </p:extLst>
  </p:cSld>
  <p:clrMap bg1="dk1" tx1="lt1" bg2="dk2" tx2="lt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Lst>
  <p:hf sldNum="0" hdr="0" ftr="0" dt="0"/>
  <p:txStyles>
    <p:titleStyle>
      <a:lvl1pPr algn="l" defTabSz="914400" rtl="0" eaLnBrk="1" latinLnBrk="0" hangingPunct="1">
        <a:lnSpc>
          <a:spcPct val="80000"/>
        </a:lnSpc>
        <a:spcBef>
          <a:spcPct val="0"/>
        </a:spcBef>
        <a:buNone/>
        <a:defRPr sz="4400" b="1"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83464"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83464"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83464"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83464"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83464"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600">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guide id="17" pos="39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4"/>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4"/>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3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13" name="Google Shape;13;p3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14" name="Google Shape;14;p3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b="0" i="0" u="none" strike="noStrike" cap="none">
                <a:solidFill>
                  <a:srgbClr val="888888"/>
                </a:solidFill>
                <a:latin typeface="Calibri"/>
                <a:ea typeface="Calibri"/>
                <a:cs typeface="Calibri"/>
                <a:sym typeface="Calibri"/>
              </a:defRPr>
            </a:lvl1pPr>
            <a:lvl2pPr marL="0" marR="0" lvl="1" indent="0" algn="r" rtl="0">
              <a:spcBef>
                <a:spcPts val="0"/>
              </a:spcBef>
              <a:buNone/>
              <a:defRPr sz="800" b="0" i="0" u="none" strike="noStrike" cap="none">
                <a:solidFill>
                  <a:srgbClr val="888888"/>
                </a:solidFill>
                <a:latin typeface="Calibri"/>
                <a:ea typeface="Calibri"/>
                <a:cs typeface="Calibri"/>
                <a:sym typeface="Calibri"/>
              </a:defRPr>
            </a:lvl2pPr>
            <a:lvl3pPr marL="0" marR="0" lvl="2" indent="0" algn="r" rtl="0">
              <a:spcBef>
                <a:spcPts val="0"/>
              </a:spcBef>
              <a:buNone/>
              <a:defRPr sz="800" b="0" i="0" u="none" strike="noStrike" cap="none">
                <a:solidFill>
                  <a:srgbClr val="888888"/>
                </a:solidFill>
                <a:latin typeface="Calibri"/>
                <a:ea typeface="Calibri"/>
                <a:cs typeface="Calibri"/>
                <a:sym typeface="Calibri"/>
              </a:defRPr>
            </a:lvl3pPr>
            <a:lvl4pPr marL="0" marR="0" lvl="3" indent="0" algn="r" rtl="0">
              <a:spcBef>
                <a:spcPts val="0"/>
              </a:spcBef>
              <a:buNone/>
              <a:defRPr sz="800" b="0" i="0" u="none" strike="noStrike" cap="none">
                <a:solidFill>
                  <a:srgbClr val="888888"/>
                </a:solidFill>
                <a:latin typeface="Calibri"/>
                <a:ea typeface="Calibri"/>
                <a:cs typeface="Calibri"/>
                <a:sym typeface="Calibri"/>
              </a:defRPr>
            </a:lvl4pPr>
            <a:lvl5pPr marL="0" marR="0" lvl="4" indent="0" algn="r" rtl="0">
              <a:spcBef>
                <a:spcPts val="0"/>
              </a:spcBef>
              <a:buNone/>
              <a:defRPr sz="800" b="0" i="0" u="none" strike="noStrike" cap="none">
                <a:solidFill>
                  <a:srgbClr val="888888"/>
                </a:solidFill>
                <a:latin typeface="Calibri"/>
                <a:ea typeface="Calibri"/>
                <a:cs typeface="Calibri"/>
                <a:sym typeface="Calibri"/>
              </a:defRPr>
            </a:lvl5pPr>
            <a:lvl6pPr marL="0" marR="0" lvl="5" indent="0" algn="r" rtl="0">
              <a:spcBef>
                <a:spcPts val="0"/>
              </a:spcBef>
              <a:buNone/>
              <a:defRPr sz="800" b="0" i="0" u="none" strike="noStrike" cap="none">
                <a:solidFill>
                  <a:srgbClr val="888888"/>
                </a:solidFill>
                <a:latin typeface="Calibri"/>
                <a:ea typeface="Calibri"/>
                <a:cs typeface="Calibri"/>
                <a:sym typeface="Calibri"/>
              </a:defRPr>
            </a:lvl6pPr>
            <a:lvl7pPr marL="0" marR="0" lvl="6" indent="0" algn="r" rtl="0">
              <a:spcBef>
                <a:spcPts val="0"/>
              </a:spcBef>
              <a:buNone/>
              <a:defRPr sz="800" b="0" i="0" u="none" strike="noStrike" cap="none">
                <a:solidFill>
                  <a:srgbClr val="888888"/>
                </a:solidFill>
                <a:latin typeface="Calibri"/>
                <a:ea typeface="Calibri"/>
                <a:cs typeface="Calibri"/>
                <a:sym typeface="Calibri"/>
              </a:defRPr>
            </a:lvl7pPr>
            <a:lvl8pPr marL="0" marR="0" lvl="7" indent="0" algn="r" rtl="0">
              <a:spcBef>
                <a:spcPts val="0"/>
              </a:spcBef>
              <a:buNone/>
              <a:defRPr sz="800" b="0" i="0" u="none" strike="noStrike" cap="none">
                <a:solidFill>
                  <a:srgbClr val="888888"/>
                </a:solidFill>
                <a:latin typeface="Calibri"/>
                <a:ea typeface="Calibri"/>
                <a:cs typeface="Calibri"/>
                <a:sym typeface="Calibri"/>
              </a:defRPr>
            </a:lvl8pPr>
            <a:lvl9pPr marL="0" marR="0" lvl="8" indent="0" algn="r" rtl="0">
              <a:spcBef>
                <a:spcPts val="0"/>
              </a:spcBef>
              <a:buNone/>
              <a:defRPr sz="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
        <p:nvSpPr>
          <p:cNvPr id="3" name="TextBox 2">
            <a:extLst>
              <a:ext uri="{FF2B5EF4-FFF2-40B4-BE49-F238E27FC236}">
                <a16:creationId xmlns:a16="http://schemas.microsoft.com/office/drawing/2014/main" id="{82FF4462-0A4E-7D07-F2D9-DB0F5010DC35}"/>
              </a:ext>
            </a:extLst>
          </p:cNvPr>
          <p:cNvSpPr txBox="1"/>
          <p:nvPr>
            <p:extLst>
              <p:ext uri="{1162E1C5-73C7-4A58-AE30-91384D911F3F}">
                <p184:classification xmlns:p184="http://schemas.microsoft.com/office/powerpoint/2018/4/main" val="hdr"/>
              </p:ext>
            </p:extLst>
          </p:nvPr>
        </p:nvSpPr>
        <p:spPr>
          <a:xfrm>
            <a:off x="42334" y="42333"/>
            <a:ext cx="1268942" cy="112788"/>
          </a:xfrm>
          <a:prstGeom prst="rect">
            <a:avLst/>
          </a:prstGeom>
        </p:spPr>
        <p:txBody>
          <a:bodyPr horzOverflow="overflow" lIns="0" tIns="0" rIns="0" bIns="0">
            <a:spAutoFit/>
          </a:bodyPr>
          <a:lstStyle/>
          <a:p>
            <a:pPr algn="l"/>
            <a:r>
              <a:rPr lang="en-US" sz="733">
                <a:solidFill>
                  <a:srgbClr val="000000">
                    <a:alpha val="50000"/>
                  </a:srgbClr>
                </a:solidFill>
                <a:latin typeface="Calibri" panose="020F0502020204030204" pitchFamily="34" charset="0"/>
              </a:rPr>
              <a:t>NONCONFIDENTIAL // EXTERNAL</a:t>
            </a:r>
          </a:p>
        </p:txBody>
      </p:sp>
    </p:spTree>
    <p:extLst>
      <p:ext uri="{BB962C8B-B14F-4D97-AF65-F5344CB8AC3E}">
        <p14:creationId xmlns:p14="http://schemas.microsoft.com/office/powerpoint/2010/main" val="933402516"/>
      </p:ext>
    </p:extLst>
  </p:cSld>
  <p:clrMap bg1="lt1" tx1="dk1" bg2="dk2"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40.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40.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40.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40.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40.xml"/><Relationship Id="rId5" Type="http://schemas.openxmlformats.org/officeDocument/2006/relationships/image" Target="../media/image23.jpe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jpeg"/><Relationship Id="rId12"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40.xml"/><Relationship Id="rId6" Type="http://schemas.openxmlformats.org/officeDocument/2006/relationships/image" Target="../media/image36.png"/><Relationship Id="rId11" Type="http://schemas.openxmlformats.org/officeDocument/2006/relationships/image" Target="../media/image41.jpeg"/><Relationship Id="rId5" Type="http://schemas.openxmlformats.org/officeDocument/2006/relationships/image" Target="../media/image35.jpeg"/><Relationship Id="rId15" Type="http://schemas.openxmlformats.org/officeDocument/2006/relationships/image" Target="../media/image22.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40.xml"/><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40.xml"/><Relationship Id="rId6" Type="http://schemas.openxmlformats.org/officeDocument/2006/relationships/image" Target="../media/image22.png"/><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40.xml"/><Relationship Id="rId5" Type="http://schemas.openxmlformats.org/officeDocument/2006/relationships/image" Target="../media/image22.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4.xml"/><Relationship Id="rId1" Type="http://schemas.openxmlformats.org/officeDocument/2006/relationships/slideLayout" Target="../slideLayouts/slideLayout40.xml"/><Relationship Id="rId6" Type="http://schemas.openxmlformats.org/officeDocument/2006/relationships/image" Target="../media/image22.png"/><Relationship Id="rId5" Type="http://schemas.openxmlformats.org/officeDocument/2006/relationships/image" Target="../media/image47.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5.xml"/><Relationship Id="rId1" Type="http://schemas.openxmlformats.org/officeDocument/2006/relationships/slideLayout" Target="../slideLayouts/slideLayout40.xml"/><Relationship Id="rId5" Type="http://schemas.openxmlformats.org/officeDocument/2006/relationships/image" Target="../media/image22.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40.xml"/><Relationship Id="rId6" Type="http://schemas.openxmlformats.org/officeDocument/2006/relationships/image" Target="../media/image56.png"/><Relationship Id="rId5" Type="http://schemas.openxmlformats.org/officeDocument/2006/relationships/hyperlink" Target="https://native-land.ca/" TargetMode="External"/><Relationship Id="rId4" Type="http://schemas.openxmlformats.org/officeDocument/2006/relationships/hyperlink" Target="https://waseyabek.com/1807-treaty-of-detroit/#:~:text=Signed%20November%2017th%2C%201807%2C%20in,(Leatherbury%2C%201977%2C%20p"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40.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hyperlink" Target="https://drive.google.com/file/d/1AjvMBjV41s997fzYZlT8GlkGYyzWcJNf/view?usp=drive_link"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20.xml"/><Relationship Id="rId1" Type="http://schemas.openxmlformats.org/officeDocument/2006/relationships/slideLayout" Target="../slideLayouts/slideLayout40.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73.png"/><Relationship Id="rId2" Type="http://schemas.openxmlformats.org/officeDocument/2006/relationships/notesSlide" Target="../notesSlides/notesSlide21.xml"/><Relationship Id="rId1" Type="http://schemas.openxmlformats.org/officeDocument/2006/relationships/slideLayout" Target="../slideLayouts/slideLayout40.xml"/><Relationship Id="rId6" Type="http://schemas.openxmlformats.org/officeDocument/2006/relationships/image" Target="../media/image47.png"/><Relationship Id="rId5" Type="http://schemas.openxmlformats.org/officeDocument/2006/relationships/image" Target="../media/image72.png"/><Relationship Id="rId4" Type="http://schemas.openxmlformats.org/officeDocument/2006/relationships/image" Target="../media/image71.jpeg"/></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2.xml"/><Relationship Id="rId1" Type="http://schemas.openxmlformats.org/officeDocument/2006/relationships/slideLayout" Target="../slideLayouts/slideLayout40.xml"/><Relationship Id="rId5" Type="http://schemas.openxmlformats.org/officeDocument/2006/relationships/image" Target="../media/image22.png"/><Relationship Id="rId4" Type="http://schemas.openxmlformats.org/officeDocument/2006/relationships/hyperlink" Target="https://docs.google.com/spreadsheets/d/1y1C7tzE63l0bpckxpdlcvLIaqyVhttAi/edit?usp=drive_link&amp;ouid=105989707690565465930&amp;rtpof=true&amp;sd=true"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40.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40.xml"/><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7.xml"/><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8.xml"/><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0.xml"/><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1.xml"/><Relationship Id="rId1" Type="http://schemas.openxmlformats.org/officeDocument/2006/relationships/slideLayout" Target="../slideLayouts/slideLayout40.xml"/><Relationship Id="rId5" Type="http://schemas.openxmlformats.org/officeDocument/2006/relationships/image" Target="../media/image22.png"/><Relationship Id="rId4" Type="http://schemas.openxmlformats.org/officeDocument/2006/relationships/image" Target="../media/image79.jpeg"/></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2.xml"/><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4.xml"/><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5.xml"/><Relationship Id="rId1" Type="http://schemas.openxmlformats.org/officeDocument/2006/relationships/slideLayout" Target="../slideLayouts/slideLayout34.xml"/><Relationship Id="rId5" Type="http://schemas.openxmlformats.org/officeDocument/2006/relationships/image" Target="../media/image84.jpeg"/><Relationship Id="rId4" Type="http://schemas.openxmlformats.org/officeDocument/2006/relationships/image" Target="../media/image83.jpeg"/></Relationships>
</file>

<file path=ppt/slides/_rels/slide4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6.xml"/><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7.xml"/><Relationship Id="rId1" Type="http://schemas.openxmlformats.org/officeDocument/2006/relationships/slideLayout" Target="../slideLayouts/slideLayout39.xml"/><Relationship Id="rId4" Type="http://schemas.openxmlformats.org/officeDocument/2006/relationships/image" Target="../media/image86.png"/></Relationships>
</file>

<file path=ppt/slides/_rels/slide4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0.jpeg"/><Relationship Id="rId7" Type="http://schemas.openxmlformats.org/officeDocument/2006/relationships/diagramColors" Target="../diagrams/colors1.xml"/><Relationship Id="rId2" Type="http://schemas.openxmlformats.org/officeDocument/2006/relationships/notesSlide" Target="../notesSlides/notesSlide39.xml"/><Relationship Id="rId1" Type="http://schemas.openxmlformats.org/officeDocument/2006/relationships/slideLayout" Target="../slideLayouts/slideLayout1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7.xml.rels><?xml version="1.0" encoding="UTF-8" standalone="yes"?>
<Relationships xmlns="http://schemas.openxmlformats.org/package/2006/relationships"><Relationship Id="rId8" Type="http://schemas.microsoft.com/office/2007/relationships/diagramDrawing" Target="../diagrams/drawing2.xml"/><Relationship Id="rId13" Type="http://schemas.microsoft.com/office/2007/relationships/diagramDrawing" Target="../diagrams/drawing3.xml"/><Relationship Id="rId3" Type="http://schemas.openxmlformats.org/officeDocument/2006/relationships/image" Target="../media/image90.jpeg"/><Relationship Id="rId7" Type="http://schemas.openxmlformats.org/officeDocument/2006/relationships/diagramColors" Target="../diagrams/colors2.xml"/><Relationship Id="rId12" Type="http://schemas.openxmlformats.org/officeDocument/2006/relationships/diagramColors" Target="../diagrams/colors3.xml"/><Relationship Id="rId2" Type="http://schemas.openxmlformats.org/officeDocument/2006/relationships/notesSlide" Target="../notesSlides/notesSlide40.xml"/><Relationship Id="rId1" Type="http://schemas.openxmlformats.org/officeDocument/2006/relationships/slideLayout" Target="../slideLayouts/slideLayout17.xml"/><Relationship Id="rId6" Type="http://schemas.openxmlformats.org/officeDocument/2006/relationships/diagramQuickStyle" Target="../diagrams/quickStyle2.xml"/><Relationship Id="rId11" Type="http://schemas.openxmlformats.org/officeDocument/2006/relationships/diagramQuickStyle" Target="../diagrams/quickStyle3.xml"/><Relationship Id="rId5" Type="http://schemas.openxmlformats.org/officeDocument/2006/relationships/diagramLayout" Target="../diagrams/layout2.xml"/><Relationship Id="rId10" Type="http://schemas.openxmlformats.org/officeDocument/2006/relationships/diagramLayout" Target="../diagrams/layout3.xml"/><Relationship Id="rId4" Type="http://schemas.openxmlformats.org/officeDocument/2006/relationships/diagramData" Target="../diagrams/data2.xml"/><Relationship Id="rId9" Type="http://schemas.openxmlformats.org/officeDocument/2006/relationships/diagramData" Target="../diagrams/data3.xml"/></Relationships>
</file>

<file path=ppt/slides/_rels/slide4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1.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42.xml"/><Relationship Id="rId1" Type="http://schemas.openxmlformats.org/officeDocument/2006/relationships/slideLayout" Target="../slideLayouts/slideLayout17.xml"/><Relationship Id="rId4" Type="http://schemas.openxmlformats.org/officeDocument/2006/relationships/image" Target="../media/image93.jpeg"/></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3.xml"/><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4.xml"/><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5.xml"/><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6.xml"/><Relationship Id="rId1" Type="http://schemas.openxmlformats.org/officeDocument/2006/relationships/slideLayout" Target="../slideLayouts/slideLayout14.xml"/><Relationship Id="rId6" Type="http://schemas.openxmlformats.org/officeDocument/2006/relationships/image" Target="../media/image100.svg"/><Relationship Id="rId5" Type="http://schemas.openxmlformats.org/officeDocument/2006/relationships/image" Target="../media/image99.png"/><Relationship Id="rId4" Type="http://schemas.openxmlformats.org/officeDocument/2006/relationships/image" Target="../media/image98.svg"/></Relationships>
</file>

<file path=ppt/slides/_rels/slide5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7.xml"/><Relationship Id="rId1" Type="http://schemas.openxmlformats.org/officeDocument/2006/relationships/slideLayout" Target="../slideLayouts/slideLayout14.xml"/><Relationship Id="rId6" Type="http://schemas.openxmlformats.org/officeDocument/2006/relationships/image" Target="../media/image100.svg"/><Relationship Id="rId5" Type="http://schemas.openxmlformats.org/officeDocument/2006/relationships/image" Target="../media/image99.png"/><Relationship Id="rId4" Type="http://schemas.openxmlformats.org/officeDocument/2006/relationships/image" Target="../media/image98.sv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png"/><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9.xml"/><Relationship Id="rId1" Type="http://schemas.openxmlformats.org/officeDocument/2006/relationships/slideLayout" Target="../slideLayouts/slideLayout14.xml"/><Relationship Id="rId5" Type="http://schemas.openxmlformats.org/officeDocument/2006/relationships/image" Target="../media/image105.png"/><Relationship Id="rId4" Type="http://schemas.openxmlformats.org/officeDocument/2006/relationships/image" Target="../media/image104.png"/></Relationships>
</file>

<file path=ppt/slides/_rels/slide58.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09.svg"/><Relationship Id="rId2" Type="http://schemas.openxmlformats.org/officeDocument/2006/relationships/image" Target="../media/image108.png"/><Relationship Id="rId1" Type="http://schemas.openxmlformats.org/officeDocument/2006/relationships/slideLayout" Target="../slideLayouts/slideLayout22.xml"/><Relationship Id="rId5" Type="http://schemas.openxmlformats.org/officeDocument/2006/relationships/image" Target="../media/image111.svg"/><Relationship Id="rId4" Type="http://schemas.openxmlformats.org/officeDocument/2006/relationships/image" Target="../media/image110.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40.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40.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8871E-EBE0-034F-B82C-07BF66A24F4D}"/>
              </a:ext>
            </a:extLst>
          </p:cNvPr>
          <p:cNvSpPr>
            <a:spLocks noGrp="1"/>
          </p:cNvSpPr>
          <p:nvPr>
            <p:ph type="title"/>
          </p:nvPr>
        </p:nvSpPr>
        <p:spPr>
          <a:xfrm>
            <a:off x="399976" y="820711"/>
            <a:ext cx="10980057" cy="3380506"/>
          </a:xfrm>
        </p:spPr>
        <p:txBody>
          <a:bodyPr/>
          <a:lstStyle/>
          <a:p>
            <a:r>
              <a:rPr lang="en-US" sz="8000"/>
              <a:t>Housing for Good:</a:t>
            </a:r>
            <a:br>
              <a:rPr lang="en-US" sz="8000"/>
            </a:br>
            <a:r>
              <a:rPr lang="en-US" sz="8000"/>
              <a:t>Exploring Community Land Trusts (CLTs)</a:t>
            </a:r>
          </a:p>
        </p:txBody>
      </p:sp>
      <p:sp>
        <p:nvSpPr>
          <p:cNvPr id="3" name="Content Placeholder 2">
            <a:extLst>
              <a:ext uri="{FF2B5EF4-FFF2-40B4-BE49-F238E27FC236}">
                <a16:creationId xmlns:a16="http://schemas.microsoft.com/office/drawing/2014/main" id="{3BCE195B-CFCE-3348-91F2-C93AFC8F5411}"/>
              </a:ext>
            </a:extLst>
          </p:cNvPr>
          <p:cNvSpPr>
            <a:spLocks noGrp="1"/>
          </p:cNvSpPr>
          <p:nvPr>
            <p:ph sz="quarter" idx="4294967295"/>
          </p:nvPr>
        </p:nvSpPr>
        <p:spPr>
          <a:xfrm>
            <a:off x="3872407" y="4383233"/>
            <a:ext cx="8319593" cy="1038440"/>
          </a:xfrm>
          <a:prstGeom prst="rect">
            <a:avLst/>
          </a:prstGeom>
        </p:spPr>
        <p:txBody>
          <a:bodyPr anchor="t"/>
          <a:lstStyle/>
          <a:p>
            <a:pPr marL="0" lvl="0" indent="0">
              <a:buNone/>
            </a:pPr>
            <a:r>
              <a:rPr lang="en-US" cap="all" spc="400">
                <a:solidFill>
                  <a:srgbClr val="FFFFFF"/>
                </a:solidFill>
                <a:latin typeface="Calibri Light" panose="020F0302020204030204"/>
              </a:rPr>
              <a:t>The Policy summit 2025</a:t>
            </a:r>
          </a:p>
          <a:p>
            <a:pPr marL="0" lvl="0" indent="0">
              <a:buNone/>
            </a:pPr>
            <a:r>
              <a:rPr lang="en-US" cap="all" spc="400">
                <a:solidFill>
                  <a:srgbClr val="FFFFFF"/>
                </a:solidFill>
                <a:latin typeface="Calibri Light" panose="020F0302020204030204"/>
              </a:rPr>
              <a:t>Federal reserve bank of Cleveland</a:t>
            </a:r>
          </a:p>
        </p:txBody>
      </p:sp>
      <p:sp>
        <p:nvSpPr>
          <p:cNvPr id="4" name="TextBox 3">
            <a:extLst>
              <a:ext uri="{FF2B5EF4-FFF2-40B4-BE49-F238E27FC236}">
                <a16:creationId xmlns:a16="http://schemas.microsoft.com/office/drawing/2014/main" id="{22E55245-EBDC-A042-B9EE-8B76A16FAED2}"/>
              </a:ext>
            </a:extLst>
          </p:cNvPr>
          <p:cNvSpPr txBox="1"/>
          <p:nvPr/>
        </p:nvSpPr>
        <p:spPr>
          <a:xfrm>
            <a:off x="3977338" y="5477500"/>
            <a:ext cx="2816601" cy="252377"/>
          </a:xfrm>
          <a:prstGeom prst="rect">
            <a:avLst/>
          </a:prstGeom>
          <a:noFill/>
        </p:spPr>
        <p:txBody>
          <a:bodyPr wrap="square" lIns="0" tIns="0" rIns="0" bIns="0"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000" b="1" i="0" u="none" strike="noStrike" kern="1200" cap="all" spc="200" normalizeH="0" baseline="0" noProof="0">
                <a:ln>
                  <a:noFill/>
                </a:ln>
                <a:solidFill>
                  <a:srgbClr val="2FD4FF"/>
                </a:solidFill>
                <a:effectLst/>
                <a:uLnTx/>
                <a:uFillTx/>
                <a:latin typeface="Calibri" panose="020F0502020204030204" pitchFamily="34" charset="0"/>
                <a:ea typeface="Titillium" charset="0"/>
                <a:cs typeface="Calibri" panose="020F0502020204030204" pitchFamily="34" charset="0"/>
              </a:rPr>
              <a:t>June 26, 2025</a:t>
            </a:r>
          </a:p>
        </p:txBody>
      </p:sp>
    </p:spTree>
    <p:extLst>
      <p:ext uri="{BB962C8B-B14F-4D97-AF65-F5344CB8AC3E}">
        <p14:creationId xmlns:p14="http://schemas.microsoft.com/office/powerpoint/2010/main" val="12146091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Shape 137"/>
        <p:cNvGrpSpPr/>
        <p:nvPr/>
      </p:nvGrpSpPr>
      <p:grpSpPr>
        <a:xfrm>
          <a:off x="0" y="0"/>
          <a:ext cx="0" cy="0"/>
          <a:chOff x="0" y="0"/>
          <a:chExt cx="0" cy="0"/>
        </a:xfrm>
      </p:grpSpPr>
      <p:sp>
        <p:nvSpPr>
          <p:cNvPr id="138" name="Google Shape;138;p4"/>
          <p:cNvSpPr/>
          <p:nvPr/>
        </p:nvSpPr>
        <p:spPr>
          <a:xfrm>
            <a:off x="-633150" y="-489816"/>
            <a:ext cx="12758411" cy="8174809"/>
          </a:xfrm>
          <a:custGeom>
            <a:avLst/>
            <a:gdLst/>
            <a:ahLst/>
            <a:cxnLst/>
            <a:rect l="l" t="t" r="r" b="b"/>
            <a:pathLst>
              <a:path w="4812507" h="3083560" extrusionOk="0">
                <a:moveTo>
                  <a:pt x="4791289" y="1511300"/>
                </a:moveTo>
                <a:cubicBezTo>
                  <a:pt x="4795641" y="1508760"/>
                  <a:pt x="4799993" y="1507490"/>
                  <a:pt x="4802894" y="1503680"/>
                </a:cubicBezTo>
                <a:cubicBezTo>
                  <a:pt x="4805795" y="1501140"/>
                  <a:pt x="4811237" y="1497330"/>
                  <a:pt x="4811237" y="1493520"/>
                </a:cubicBezTo>
                <a:cubicBezTo>
                  <a:pt x="4811237" y="1490980"/>
                  <a:pt x="4805795" y="1487170"/>
                  <a:pt x="4802894" y="1484630"/>
                </a:cubicBezTo>
                <a:lnTo>
                  <a:pt x="4789838" y="1473200"/>
                </a:lnTo>
                <a:cubicBezTo>
                  <a:pt x="4792739" y="1470660"/>
                  <a:pt x="4798542" y="1469390"/>
                  <a:pt x="4798542" y="1465580"/>
                </a:cubicBezTo>
                <a:cubicBezTo>
                  <a:pt x="4801444" y="1455420"/>
                  <a:pt x="4805795" y="1445260"/>
                  <a:pt x="4805795" y="1435100"/>
                </a:cubicBezTo>
                <a:cubicBezTo>
                  <a:pt x="4805795" y="1430020"/>
                  <a:pt x="4795641" y="1426210"/>
                  <a:pt x="4789838" y="1419860"/>
                </a:cubicBezTo>
                <a:cubicBezTo>
                  <a:pt x="4795641" y="1419860"/>
                  <a:pt x="4798542" y="1419860"/>
                  <a:pt x="4802894" y="1418590"/>
                </a:cubicBezTo>
                <a:lnTo>
                  <a:pt x="4802894" y="1414780"/>
                </a:lnTo>
                <a:lnTo>
                  <a:pt x="4789838" y="1414780"/>
                </a:lnTo>
                <a:cubicBezTo>
                  <a:pt x="4781134" y="1409700"/>
                  <a:pt x="4772430" y="1399540"/>
                  <a:pt x="4769528" y="1400810"/>
                </a:cubicBezTo>
                <a:cubicBezTo>
                  <a:pt x="4753570" y="1408430"/>
                  <a:pt x="4753570" y="1398270"/>
                  <a:pt x="4750669" y="1390650"/>
                </a:cubicBezTo>
                <a:cubicBezTo>
                  <a:pt x="4744866" y="1391920"/>
                  <a:pt x="4739063" y="1393190"/>
                  <a:pt x="4734712" y="1391920"/>
                </a:cubicBezTo>
                <a:cubicBezTo>
                  <a:pt x="4724557" y="1390650"/>
                  <a:pt x="4714402" y="1386840"/>
                  <a:pt x="4704247" y="1386840"/>
                </a:cubicBezTo>
                <a:cubicBezTo>
                  <a:pt x="4691191" y="1385570"/>
                  <a:pt x="4676684" y="1385570"/>
                  <a:pt x="4662177" y="1384300"/>
                </a:cubicBezTo>
                <a:cubicBezTo>
                  <a:pt x="4640416" y="1381760"/>
                  <a:pt x="4618656" y="1379220"/>
                  <a:pt x="4596896" y="1376680"/>
                </a:cubicBezTo>
                <a:cubicBezTo>
                  <a:pt x="4595445" y="1376680"/>
                  <a:pt x="4592543" y="1379220"/>
                  <a:pt x="4591093" y="1379220"/>
                </a:cubicBezTo>
                <a:cubicBezTo>
                  <a:pt x="4579487" y="1377950"/>
                  <a:pt x="4567882" y="1376680"/>
                  <a:pt x="4557727" y="1374140"/>
                </a:cubicBezTo>
                <a:cubicBezTo>
                  <a:pt x="4554825" y="1372870"/>
                  <a:pt x="4553375" y="1366520"/>
                  <a:pt x="4553375" y="1363980"/>
                </a:cubicBezTo>
                <a:cubicBezTo>
                  <a:pt x="4569332" y="1353820"/>
                  <a:pt x="4585290" y="1343660"/>
                  <a:pt x="4595445" y="1337310"/>
                </a:cubicBezTo>
                <a:cubicBezTo>
                  <a:pt x="4607050" y="1336040"/>
                  <a:pt x="4614304" y="1334770"/>
                  <a:pt x="4624459" y="1334770"/>
                </a:cubicBezTo>
                <a:cubicBezTo>
                  <a:pt x="4615754" y="1324610"/>
                  <a:pt x="4609952" y="1319530"/>
                  <a:pt x="4602698" y="1311910"/>
                </a:cubicBezTo>
                <a:cubicBezTo>
                  <a:pt x="4598346" y="1313180"/>
                  <a:pt x="4593994" y="1314450"/>
                  <a:pt x="4586741" y="1316990"/>
                </a:cubicBezTo>
                <a:cubicBezTo>
                  <a:pt x="4586741" y="1310640"/>
                  <a:pt x="4586741" y="1304290"/>
                  <a:pt x="4588191" y="1304290"/>
                </a:cubicBezTo>
                <a:cubicBezTo>
                  <a:pt x="4593994" y="1303020"/>
                  <a:pt x="4602698" y="1301750"/>
                  <a:pt x="4607050" y="1304290"/>
                </a:cubicBezTo>
                <a:cubicBezTo>
                  <a:pt x="4612853" y="1308100"/>
                  <a:pt x="4615754" y="1314450"/>
                  <a:pt x="4621557" y="1322070"/>
                </a:cubicBezTo>
                <a:cubicBezTo>
                  <a:pt x="4624459" y="1322070"/>
                  <a:pt x="4630262" y="1323340"/>
                  <a:pt x="4636064" y="1323340"/>
                </a:cubicBezTo>
                <a:cubicBezTo>
                  <a:pt x="4634614" y="1306830"/>
                  <a:pt x="4634614" y="1306830"/>
                  <a:pt x="4618656" y="1282700"/>
                </a:cubicBezTo>
                <a:cubicBezTo>
                  <a:pt x="4638966" y="1282700"/>
                  <a:pt x="4644768" y="1277620"/>
                  <a:pt x="4640416" y="1259840"/>
                </a:cubicBezTo>
                <a:cubicBezTo>
                  <a:pt x="4653473" y="1258570"/>
                  <a:pt x="4667979" y="1257300"/>
                  <a:pt x="4681036" y="1257300"/>
                </a:cubicBezTo>
                <a:cubicBezTo>
                  <a:pt x="4679585" y="1254760"/>
                  <a:pt x="4676684" y="1249680"/>
                  <a:pt x="4675233" y="1245870"/>
                </a:cubicBezTo>
                <a:cubicBezTo>
                  <a:pt x="4681036" y="1247140"/>
                  <a:pt x="4685388" y="1248410"/>
                  <a:pt x="4688289" y="1249680"/>
                </a:cubicBezTo>
                <a:cubicBezTo>
                  <a:pt x="4689740" y="1243330"/>
                  <a:pt x="4689740" y="1236980"/>
                  <a:pt x="4691191" y="1231900"/>
                </a:cubicBezTo>
                <a:cubicBezTo>
                  <a:pt x="4692641" y="1225550"/>
                  <a:pt x="4694092" y="1217930"/>
                  <a:pt x="4695543" y="1211580"/>
                </a:cubicBezTo>
                <a:cubicBezTo>
                  <a:pt x="4695543" y="1209040"/>
                  <a:pt x="4694092" y="1205230"/>
                  <a:pt x="4695543" y="1201420"/>
                </a:cubicBezTo>
                <a:cubicBezTo>
                  <a:pt x="4699895" y="1191260"/>
                  <a:pt x="4701345" y="1176020"/>
                  <a:pt x="4696994" y="1168400"/>
                </a:cubicBezTo>
                <a:cubicBezTo>
                  <a:pt x="4699895" y="1165860"/>
                  <a:pt x="4701345" y="1162050"/>
                  <a:pt x="4701345" y="1159510"/>
                </a:cubicBezTo>
                <a:cubicBezTo>
                  <a:pt x="4701345" y="1149350"/>
                  <a:pt x="4701345" y="1137920"/>
                  <a:pt x="4699895" y="1127760"/>
                </a:cubicBezTo>
                <a:cubicBezTo>
                  <a:pt x="4698444" y="1117600"/>
                  <a:pt x="4696994" y="1108710"/>
                  <a:pt x="4695543" y="1098550"/>
                </a:cubicBezTo>
                <a:cubicBezTo>
                  <a:pt x="4694092" y="1096010"/>
                  <a:pt x="4694092" y="1093470"/>
                  <a:pt x="4695543" y="1089660"/>
                </a:cubicBezTo>
                <a:cubicBezTo>
                  <a:pt x="4699895" y="1079500"/>
                  <a:pt x="4702796" y="1069340"/>
                  <a:pt x="4694092" y="1059180"/>
                </a:cubicBezTo>
                <a:cubicBezTo>
                  <a:pt x="4691191" y="1056640"/>
                  <a:pt x="4692641" y="1050290"/>
                  <a:pt x="4694092" y="1046480"/>
                </a:cubicBezTo>
                <a:cubicBezTo>
                  <a:pt x="4698444" y="1032510"/>
                  <a:pt x="4689740" y="1021080"/>
                  <a:pt x="4673782" y="1018540"/>
                </a:cubicBezTo>
                <a:lnTo>
                  <a:pt x="4667979" y="1018540"/>
                </a:lnTo>
                <a:cubicBezTo>
                  <a:pt x="4669430" y="1014730"/>
                  <a:pt x="4670881" y="1013460"/>
                  <a:pt x="4672331" y="1010920"/>
                </a:cubicBezTo>
                <a:cubicBezTo>
                  <a:pt x="4667979" y="1009650"/>
                  <a:pt x="4663628" y="1009650"/>
                  <a:pt x="4660726" y="1007110"/>
                </a:cubicBezTo>
                <a:cubicBezTo>
                  <a:pt x="4657825" y="1005840"/>
                  <a:pt x="4656374" y="1002030"/>
                  <a:pt x="4653473" y="1000760"/>
                </a:cubicBezTo>
                <a:cubicBezTo>
                  <a:pt x="4641867" y="995680"/>
                  <a:pt x="4628810" y="990600"/>
                  <a:pt x="4615754" y="985520"/>
                </a:cubicBezTo>
                <a:cubicBezTo>
                  <a:pt x="4611403" y="984250"/>
                  <a:pt x="4605600" y="984250"/>
                  <a:pt x="4601247" y="984250"/>
                </a:cubicBezTo>
                <a:cubicBezTo>
                  <a:pt x="4598346" y="985520"/>
                  <a:pt x="4596896" y="980440"/>
                  <a:pt x="4593994" y="980440"/>
                </a:cubicBezTo>
                <a:cubicBezTo>
                  <a:pt x="4573684" y="976630"/>
                  <a:pt x="4553375" y="974090"/>
                  <a:pt x="4533065" y="969010"/>
                </a:cubicBezTo>
                <a:cubicBezTo>
                  <a:pt x="4517107" y="963930"/>
                  <a:pt x="4498248" y="974090"/>
                  <a:pt x="4482291" y="963930"/>
                </a:cubicBezTo>
                <a:cubicBezTo>
                  <a:pt x="4480840" y="962660"/>
                  <a:pt x="4477938" y="965200"/>
                  <a:pt x="4476488" y="965200"/>
                </a:cubicBezTo>
                <a:cubicBezTo>
                  <a:pt x="4463431" y="962660"/>
                  <a:pt x="4451826" y="969010"/>
                  <a:pt x="4438770" y="965200"/>
                </a:cubicBezTo>
                <a:cubicBezTo>
                  <a:pt x="4425713" y="961390"/>
                  <a:pt x="4411206" y="960120"/>
                  <a:pt x="4405404" y="948690"/>
                </a:cubicBezTo>
                <a:cubicBezTo>
                  <a:pt x="4399601" y="937260"/>
                  <a:pt x="4395249" y="925830"/>
                  <a:pt x="4395249" y="914400"/>
                </a:cubicBezTo>
                <a:cubicBezTo>
                  <a:pt x="4396699" y="900430"/>
                  <a:pt x="4403953" y="885190"/>
                  <a:pt x="4376390" y="887730"/>
                </a:cubicBezTo>
                <a:cubicBezTo>
                  <a:pt x="4377841" y="885190"/>
                  <a:pt x="4377841" y="882650"/>
                  <a:pt x="4379291" y="881380"/>
                </a:cubicBezTo>
                <a:cubicBezTo>
                  <a:pt x="4295151" y="873760"/>
                  <a:pt x="4211011" y="867410"/>
                  <a:pt x="4128321" y="859790"/>
                </a:cubicBezTo>
                <a:cubicBezTo>
                  <a:pt x="4125420" y="850900"/>
                  <a:pt x="4122518" y="840740"/>
                  <a:pt x="4119617" y="826770"/>
                </a:cubicBezTo>
                <a:cubicBezTo>
                  <a:pt x="4135574" y="842010"/>
                  <a:pt x="4150081" y="850900"/>
                  <a:pt x="4170392" y="849630"/>
                </a:cubicBezTo>
                <a:cubicBezTo>
                  <a:pt x="4171842" y="839470"/>
                  <a:pt x="4170392" y="831850"/>
                  <a:pt x="4158786" y="825500"/>
                </a:cubicBezTo>
                <a:cubicBezTo>
                  <a:pt x="4157335" y="824230"/>
                  <a:pt x="4155884" y="819150"/>
                  <a:pt x="4157335" y="816610"/>
                </a:cubicBezTo>
                <a:cubicBezTo>
                  <a:pt x="4163138" y="803910"/>
                  <a:pt x="4168940" y="792480"/>
                  <a:pt x="4173293" y="781050"/>
                </a:cubicBezTo>
                <a:cubicBezTo>
                  <a:pt x="4179095" y="784860"/>
                  <a:pt x="4183448" y="787400"/>
                  <a:pt x="4189250" y="789940"/>
                </a:cubicBezTo>
                <a:lnTo>
                  <a:pt x="4192152" y="787400"/>
                </a:lnTo>
                <a:lnTo>
                  <a:pt x="4174743" y="764540"/>
                </a:lnTo>
                <a:cubicBezTo>
                  <a:pt x="4186349" y="767080"/>
                  <a:pt x="4196504" y="768350"/>
                  <a:pt x="4209560" y="770890"/>
                </a:cubicBezTo>
                <a:cubicBezTo>
                  <a:pt x="4205208" y="763270"/>
                  <a:pt x="4200856" y="758190"/>
                  <a:pt x="4200856" y="758190"/>
                </a:cubicBezTo>
                <a:cubicBezTo>
                  <a:pt x="4208109" y="753110"/>
                  <a:pt x="4215362" y="748030"/>
                  <a:pt x="4225518" y="741680"/>
                </a:cubicBezTo>
                <a:cubicBezTo>
                  <a:pt x="4225518" y="740410"/>
                  <a:pt x="4226968" y="732790"/>
                  <a:pt x="4231320" y="731520"/>
                </a:cubicBezTo>
                <a:cubicBezTo>
                  <a:pt x="4240025" y="727710"/>
                  <a:pt x="4242926" y="734060"/>
                  <a:pt x="4245827" y="740410"/>
                </a:cubicBezTo>
                <a:cubicBezTo>
                  <a:pt x="4247278" y="744220"/>
                  <a:pt x="4255982" y="745490"/>
                  <a:pt x="4261785" y="746760"/>
                </a:cubicBezTo>
                <a:cubicBezTo>
                  <a:pt x="4267588" y="748030"/>
                  <a:pt x="4274841" y="748030"/>
                  <a:pt x="4282095" y="746760"/>
                </a:cubicBezTo>
                <a:cubicBezTo>
                  <a:pt x="4293700" y="746760"/>
                  <a:pt x="4305306" y="745490"/>
                  <a:pt x="4321264" y="744220"/>
                </a:cubicBezTo>
                <a:cubicBezTo>
                  <a:pt x="4309658" y="741680"/>
                  <a:pt x="4300954" y="739140"/>
                  <a:pt x="4293700" y="737870"/>
                </a:cubicBezTo>
                <a:cubicBezTo>
                  <a:pt x="4293700" y="736600"/>
                  <a:pt x="4293700" y="735330"/>
                  <a:pt x="4292250" y="734060"/>
                </a:cubicBezTo>
                <a:cubicBezTo>
                  <a:pt x="4303855" y="731520"/>
                  <a:pt x="4315461" y="728980"/>
                  <a:pt x="4325615" y="726440"/>
                </a:cubicBezTo>
                <a:cubicBezTo>
                  <a:pt x="4337221" y="728980"/>
                  <a:pt x="4347376" y="732790"/>
                  <a:pt x="4356080" y="735330"/>
                </a:cubicBezTo>
                <a:cubicBezTo>
                  <a:pt x="4358982" y="758190"/>
                  <a:pt x="4376390" y="739140"/>
                  <a:pt x="4386545" y="741680"/>
                </a:cubicBezTo>
                <a:cubicBezTo>
                  <a:pt x="4383643" y="736600"/>
                  <a:pt x="4379291" y="731520"/>
                  <a:pt x="4374939" y="725170"/>
                </a:cubicBezTo>
                <a:cubicBezTo>
                  <a:pt x="4393798" y="727710"/>
                  <a:pt x="4412657" y="727710"/>
                  <a:pt x="4425713" y="740410"/>
                </a:cubicBezTo>
                <a:cubicBezTo>
                  <a:pt x="4427164" y="741680"/>
                  <a:pt x="4432967" y="740410"/>
                  <a:pt x="4435868" y="739140"/>
                </a:cubicBezTo>
                <a:cubicBezTo>
                  <a:pt x="4440220" y="740410"/>
                  <a:pt x="4447474" y="742950"/>
                  <a:pt x="4450375" y="741680"/>
                </a:cubicBezTo>
                <a:cubicBezTo>
                  <a:pt x="4454727" y="737870"/>
                  <a:pt x="4454727" y="731520"/>
                  <a:pt x="4459080" y="723900"/>
                </a:cubicBezTo>
                <a:cubicBezTo>
                  <a:pt x="4469234" y="739140"/>
                  <a:pt x="4479389" y="730250"/>
                  <a:pt x="4489544" y="723900"/>
                </a:cubicBezTo>
                <a:cubicBezTo>
                  <a:pt x="4488093" y="727710"/>
                  <a:pt x="4488093" y="730250"/>
                  <a:pt x="4488093" y="730250"/>
                </a:cubicBezTo>
                <a:cubicBezTo>
                  <a:pt x="4496798" y="734060"/>
                  <a:pt x="4504051" y="736600"/>
                  <a:pt x="4514206" y="740410"/>
                </a:cubicBezTo>
                <a:cubicBezTo>
                  <a:pt x="4521459" y="737870"/>
                  <a:pt x="4530163" y="728980"/>
                  <a:pt x="4543220" y="737870"/>
                </a:cubicBezTo>
                <a:cubicBezTo>
                  <a:pt x="4544671" y="739140"/>
                  <a:pt x="4550473" y="736600"/>
                  <a:pt x="4554825" y="736600"/>
                </a:cubicBezTo>
                <a:cubicBezTo>
                  <a:pt x="4559178" y="735330"/>
                  <a:pt x="4562079" y="735330"/>
                  <a:pt x="4563529" y="734060"/>
                </a:cubicBezTo>
                <a:cubicBezTo>
                  <a:pt x="4566431" y="725170"/>
                  <a:pt x="4567882" y="717550"/>
                  <a:pt x="4572234" y="709930"/>
                </a:cubicBezTo>
                <a:cubicBezTo>
                  <a:pt x="4576586" y="702310"/>
                  <a:pt x="4575135" y="694690"/>
                  <a:pt x="4566431" y="692150"/>
                </a:cubicBezTo>
                <a:cubicBezTo>
                  <a:pt x="4563529" y="690880"/>
                  <a:pt x="4560628" y="690880"/>
                  <a:pt x="4559178" y="689610"/>
                </a:cubicBezTo>
                <a:cubicBezTo>
                  <a:pt x="4572234" y="678180"/>
                  <a:pt x="4583840" y="670560"/>
                  <a:pt x="4602698" y="675640"/>
                </a:cubicBezTo>
                <a:cubicBezTo>
                  <a:pt x="4607050" y="676910"/>
                  <a:pt x="4612853" y="671830"/>
                  <a:pt x="4620107" y="668020"/>
                </a:cubicBezTo>
                <a:cubicBezTo>
                  <a:pt x="4615754" y="664210"/>
                  <a:pt x="4612853" y="662940"/>
                  <a:pt x="4609952" y="661670"/>
                </a:cubicBezTo>
                <a:cubicBezTo>
                  <a:pt x="4621557" y="640080"/>
                  <a:pt x="4640416" y="654050"/>
                  <a:pt x="4657825" y="654050"/>
                </a:cubicBezTo>
                <a:cubicBezTo>
                  <a:pt x="4652022" y="650240"/>
                  <a:pt x="4649121" y="646430"/>
                  <a:pt x="4646219" y="645160"/>
                </a:cubicBezTo>
                <a:cubicBezTo>
                  <a:pt x="4654923" y="641350"/>
                  <a:pt x="4663628" y="638810"/>
                  <a:pt x="4670881" y="635000"/>
                </a:cubicBezTo>
                <a:cubicBezTo>
                  <a:pt x="4672331" y="629920"/>
                  <a:pt x="4670881" y="624840"/>
                  <a:pt x="4672331" y="622300"/>
                </a:cubicBezTo>
                <a:cubicBezTo>
                  <a:pt x="4679585" y="612140"/>
                  <a:pt x="4675233" y="604520"/>
                  <a:pt x="4663628" y="599440"/>
                </a:cubicBezTo>
                <a:cubicBezTo>
                  <a:pt x="4659275" y="596900"/>
                  <a:pt x="4654923" y="591820"/>
                  <a:pt x="4652022" y="588010"/>
                </a:cubicBezTo>
                <a:cubicBezTo>
                  <a:pt x="4656374" y="588010"/>
                  <a:pt x="4662177" y="586740"/>
                  <a:pt x="4667979" y="586740"/>
                </a:cubicBezTo>
                <a:lnTo>
                  <a:pt x="4667979" y="571500"/>
                </a:lnTo>
                <a:cubicBezTo>
                  <a:pt x="4670881" y="571500"/>
                  <a:pt x="4673782" y="571500"/>
                  <a:pt x="4676684" y="572770"/>
                </a:cubicBezTo>
                <a:cubicBezTo>
                  <a:pt x="4678135" y="557530"/>
                  <a:pt x="4679585" y="542290"/>
                  <a:pt x="4682487" y="525780"/>
                </a:cubicBezTo>
                <a:cubicBezTo>
                  <a:pt x="4666529" y="518160"/>
                  <a:pt x="4675233" y="509270"/>
                  <a:pt x="4683937" y="497840"/>
                </a:cubicBezTo>
                <a:cubicBezTo>
                  <a:pt x="4683937" y="497840"/>
                  <a:pt x="4681036" y="496570"/>
                  <a:pt x="4678135" y="496570"/>
                </a:cubicBezTo>
                <a:cubicBezTo>
                  <a:pt x="4679585" y="491490"/>
                  <a:pt x="4682487" y="486410"/>
                  <a:pt x="4683937" y="481330"/>
                </a:cubicBezTo>
                <a:cubicBezTo>
                  <a:pt x="4686838" y="471170"/>
                  <a:pt x="4682487" y="469900"/>
                  <a:pt x="4669430" y="474980"/>
                </a:cubicBezTo>
                <a:cubicBezTo>
                  <a:pt x="4667979" y="472440"/>
                  <a:pt x="4666529" y="468630"/>
                  <a:pt x="4663628" y="466090"/>
                </a:cubicBezTo>
                <a:cubicBezTo>
                  <a:pt x="4662177" y="467360"/>
                  <a:pt x="4662177" y="468630"/>
                  <a:pt x="4660726" y="469900"/>
                </a:cubicBezTo>
                <a:cubicBezTo>
                  <a:pt x="4654923" y="468630"/>
                  <a:pt x="4650571" y="466090"/>
                  <a:pt x="4644768" y="464820"/>
                </a:cubicBezTo>
                <a:cubicBezTo>
                  <a:pt x="4615754" y="454660"/>
                  <a:pt x="4585290" y="457200"/>
                  <a:pt x="4556276" y="455930"/>
                </a:cubicBezTo>
                <a:cubicBezTo>
                  <a:pt x="4551924" y="455930"/>
                  <a:pt x="4546121" y="459740"/>
                  <a:pt x="4541769" y="459740"/>
                </a:cubicBezTo>
                <a:cubicBezTo>
                  <a:pt x="4524361" y="458470"/>
                  <a:pt x="4508403" y="453390"/>
                  <a:pt x="4492446" y="452120"/>
                </a:cubicBezTo>
                <a:cubicBezTo>
                  <a:pt x="4470685" y="450850"/>
                  <a:pt x="4448925" y="450850"/>
                  <a:pt x="4427164" y="450850"/>
                </a:cubicBezTo>
                <a:cubicBezTo>
                  <a:pt x="4411206" y="450850"/>
                  <a:pt x="4408305" y="443230"/>
                  <a:pt x="4409756" y="433070"/>
                </a:cubicBezTo>
                <a:cubicBezTo>
                  <a:pt x="4415559" y="429260"/>
                  <a:pt x="4421362" y="421640"/>
                  <a:pt x="4421362" y="420370"/>
                </a:cubicBezTo>
                <a:cubicBezTo>
                  <a:pt x="4402503" y="407670"/>
                  <a:pt x="4419911" y="398780"/>
                  <a:pt x="4424263" y="388620"/>
                </a:cubicBezTo>
                <a:cubicBezTo>
                  <a:pt x="4422812" y="363220"/>
                  <a:pt x="4421362" y="337820"/>
                  <a:pt x="4419911" y="311150"/>
                </a:cubicBezTo>
                <a:cubicBezTo>
                  <a:pt x="4422812" y="309880"/>
                  <a:pt x="4428615" y="308610"/>
                  <a:pt x="4432967" y="307340"/>
                </a:cubicBezTo>
                <a:cubicBezTo>
                  <a:pt x="4431516" y="303530"/>
                  <a:pt x="4428615" y="299720"/>
                  <a:pt x="4428615" y="295910"/>
                </a:cubicBezTo>
                <a:cubicBezTo>
                  <a:pt x="4432967" y="280670"/>
                  <a:pt x="4434418" y="265430"/>
                  <a:pt x="4415559" y="254000"/>
                </a:cubicBezTo>
                <a:cubicBezTo>
                  <a:pt x="4424263" y="248920"/>
                  <a:pt x="4431516" y="245110"/>
                  <a:pt x="4440220" y="240030"/>
                </a:cubicBezTo>
                <a:cubicBezTo>
                  <a:pt x="4438770" y="238760"/>
                  <a:pt x="4437319" y="236220"/>
                  <a:pt x="4437319" y="234950"/>
                </a:cubicBezTo>
                <a:cubicBezTo>
                  <a:pt x="4437319" y="233680"/>
                  <a:pt x="4435868" y="233680"/>
                  <a:pt x="4434418" y="233680"/>
                </a:cubicBezTo>
                <a:cubicBezTo>
                  <a:pt x="4419911" y="233680"/>
                  <a:pt x="4414108" y="231140"/>
                  <a:pt x="4412657" y="218440"/>
                </a:cubicBezTo>
                <a:cubicBezTo>
                  <a:pt x="4412657" y="215900"/>
                  <a:pt x="4412657" y="212090"/>
                  <a:pt x="4415559" y="209550"/>
                </a:cubicBezTo>
                <a:cubicBezTo>
                  <a:pt x="4421362" y="205740"/>
                  <a:pt x="4427164" y="201930"/>
                  <a:pt x="4434418" y="199390"/>
                </a:cubicBezTo>
                <a:cubicBezTo>
                  <a:pt x="4437319" y="198120"/>
                  <a:pt x="4443122" y="199390"/>
                  <a:pt x="4446024" y="200660"/>
                </a:cubicBezTo>
                <a:cubicBezTo>
                  <a:pt x="4461981" y="208280"/>
                  <a:pt x="4463431" y="208280"/>
                  <a:pt x="4466333" y="191770"/>
                </a:cubicBezTo>
                <a:cubicBezTo>
                  <a:pt x="4469234" y="193040"/>
                  <a:pt x="4472136" y="194310"/>
                  <a:pt x="4476488" y="195580"/>
                </a:cubicBezTo>
                <a:cubicBezTo>
                  <a:pt x="4475037" y="190500"/>
                  <a:pt x="4475037" y="186690"/>
                  <a:pt x="4472136" y="182880"/>
                </a:cubicBezTo>
                <a:cubicBezTo>
                  <a:pt x="4472136" y="181610"/>
                  <a:pt x="4469234" y="180340"/>
                  <a:pt x="4466333" y="179070"/>
                </a:cubicBezTo>
                <a:cubicBezTo>
                  <a:pt x="4469234" y="177800"/>
                  <a:pt x="4472136" y="175260"/>
                  <a:pt x="4475037" y="176530"/>
                </a:cubicBezTo>
                <a:cubicBezTo>
                  <a:pt x="4489544" y="180340"/>
                  <a:pt x="4498248" y="171450"/>
                  <a:pt x="4508403" y="166370"/>
                </a:cubicBezTo>
                <a:cubicBezTo>
                  <a:pt x="4499699" y="156210"/>
                  <a:pt x="4490994" y="147320"/>
                  <a:pt x="4483741" y="137160"/>
                </a:cubicBezTo>
                <a:cubicBezTo>
                  <a:pt x="4495347" y="132080"/>
                  <a:pt x="4504051" y="129540"/>
                  <a:pt x="4512755" y="125730"/>
                </a:cubicBezTo>
                <a:cubicBezTo>
                  <a:pt x="4493896" y="97790"/>
                  <a:pt x="4493896" y="97790"/>
                  <a:pt x="4506952" y="86360"/>
                </a:cubicBezTo>
                <a:cubicBezTo>
                  <a:pt x="4506952" y="85090"/>
                  <a:pt x="4505502" y="83820"/>
                  <a:pt x="4505502" y="82550"/>
                </a:cubicBezTo>
                <a:cubicBezTo>
                  <a:pt x="4501150" y="83820"/>
                  <a:pt x="4495347" y="85090"/>
                  <a:pt x="4490994" y="87630"/>
                </a:cubicBezTo>
                <a:lnTo>
                  <a:pt x="4489544" y="86360"/>
                </a:lnTo>
                <a:cubicBezTo>
                  <a:pt x="4495347" y="81280"/>
                  <a:pt x="4501150" y="77470"/>
                  <a:pt x="4506952" y="72390"/>
                </a:cubicBezTo>
                <a:cubicBezTo>
                  <a:pt x="4506952" y="68580"/>
                  <a:pt x="4509854" y="59690"/>
                  <a:pt x="4506952" y="57150"/>
                </a:cubicBezTo>
                <a:cubicBezTo>
                  <a:pt x="4495347" y="48260"/>
                  <a:pt x="4508403" y="39370"/>
                  <a:pt x="4505502" y="30480"/>
                </a:cubicBezTo>
                <a:cubicBezTo>
                  <a:pt x="4504051" y="27940"/>
                  <a:pt x="4505502" y="21590"/>
                  <a:pt x="4504051" y="21590"/>
                </a:cubicBezTo>
                <a:cubicBezTo>
                  <a:pt x="4495347" y="17780"/>
                  <a:pt x="4485192" y="11430"/>
                  <a:pt x="4475037" y="11430"/>
                </a:cubicBezTo>
                <a:cubicBezTo>
                  <a:pt x="4451826" y="10160"/>
                  <a:pt x="4428615" y="12700"/>
                  <a:pt x="4405404" y="12700"/>
                </a:cubicBezTo>
                <a:lnTo>
                  <a:pt x="4331418" y="12700"/>
                </a:lnTo>
                <a:cubicBezTo>
                  <a:pt x="4314010" y="12700"/>
                  <a:pt x="4299503" y="8890"/>
                  <a:pt x="4282095" y="5080"/>
                </a:cubicBezTo>
                <a:cubicBezTo>
                  <a:pt x="4261785" y="0"/>
                  <a:pt x="4240025" y="3810"/>
                  <a:pt x="4218264" y="5080"/>
                </a:cubicBezTo>
                <a:cubicBezTo>
                  <a:pt x="4171842" y="6350"/>
                  <a:pt x="4125420" y="6350"/>
                  <a:pt x="4078998" y="7620"/>
                </a:cubicBezTo>
                <a:cubicBezTo>
                  <a:pt x="4057237" y="7620"/>
                  <a:pt x="4034026" y="10160"/>
                  <a:pt x="4012265" y="11430"/>
                </a:cubicBezTo>
                <a:cubicBezTo>
                  <a:pt x="3984702" y="12700"/>
                  <a:pt x="3957139" y="11430"/>
                  <a:pt x="3929576" y="12700"/>
                </a:cubicBezTo>
                <a:cubicBezTo>
                  <a:pt x="3900562" y="13970"/>
                  <a:pt x="3871548" y="16510"/>
                  <a:pt x="3842534" y="17780"/>
                </a:cubicBezTo>
                <a:cubicBezTo>
                  <a:pt x="3807718" y="19050"/>
                  <a:pt x="3772901" y="19050"/>
                  <a:pt x="3738084" y="20320"/>
                </a:cubicBezTo>
                <a:lnTo>
                  <a:pt x="3629282" y="24130"/>
                </a:lnTo>
                <a:cubicBezTo>
                  <a:pt x="3595916" y="25400"/>
                  <a:pt x="3564001" y="25400"/>
                  <a:pt x="3530635" y="25400"/>
                </a:cubicBezTo>
                <a:cubicBezTo>
                  <a:pt x="3505973" y="25400"/>
                  <a:pt x="3479860" y="26670"/>
                  <a:pt x="3455199" y="27940"/>
                </a:cubicBezTo>
                <a:lnTo>
                  <a:pt x="3381213" y="31750"/>
                </a:lnTo>
                <a:cubicBezTo>
                  <a:pt x="3363805" y="33020"/>
                  <a:pt x="3346397" y="33020"/>
                  <a:pt x="3327538" y="34290"/>
                </a:cubicBezTo>
                <a:cubicBezTo>
                  <a:pt x="3298524" y="35560"/>
                  <a:pt x="3269510" y="35560"/>
                  <a:pt x="3240496" y="36830"/>
                </a:cubicBezTo>
                <a:cubicBezTo>
                  <a:pt x="3207130" y="38100"/>
                  <a:pt x="3175215" y="40640"/>
                  <a:pt x="3143299" y="41910"/>
                </a:cubicBezTo>
                <a:cubicBezTo>
                  <a:pt x="3109933" y="44450"/>
                  <a:pt x="3078018" y="46990"/>
                  <a:pt x="3044652" y="49530"/>
                </a:cubicBezTo>
                <a:cubicBezTo>
                  <a:pt x="3031596" y="50800"/>
                  <a:pt x="3018540" y="50800"/>
                  <a:pt x="3004033" y="52070"/>
                </a:cubicBezTo>
                <a:lnTo>
                  <a:pt x="2961962" y="52070"/>
                </a:lnTo>
                <a:cubicBezTo>
                  <a:pt x="2914090" y="54610"/>
                  <a:pt x="2867667" y="58420"/>
                  <a:pt x="2819795" y="60960"/>
                </a:cubicBezTo>
                <a:cubicBezTo>
                  <a:pt x="2790781" y="62230"/>
                  <a:pt x="2760316" y="63500"/>
                  <a:pt x="2731302" y="66040"/>
                </a:cubicBezTo>
                <a:cubicBezTo>
                  <a:pt x="2713894" y="67310"/>
                  <a:pt x="2695035" y="69850"/>
                  <a:pt x="2677626" y="71120"/>
                </a:cubicBezTo>
                <a:lnTo>
                  <a:pt x="2560120" y="78740"/>
                </a:lnTo>
                <a:cubicBezTo>
                  <a:pt x="2535458" y="80010"/>
                  <a:pt x="2512247" y="85090"/>
                  <a:pt x="2489036" y="86360"/>
                </a:cubicBezTo>
                <a:cubicBezTo>
                  <a:pt x="2452769" y="88900"/>
                  <a:pt x="2415050" y="90170"/>
                  <a:pt x="2378783" y="92710"/>
                </a:cubicBezTo>
                <a:cubicBezTo>
                  <a:pt x="2370079" y="92710"/>
                  <a:pt x="2359924" y="93980"/>
                  <a:pt x="2351220" y="93980"/>
                </a:cubicBezTo>
                <a:cubicBezTo>
                  <a:pt x="2319305" y="96520"/>
                  <a:pt x="2288840" y="99060"/>
                  <a:pt x="2256925" y="101600"/>
                </a:cubicBezTo>
                <a:cubicBezTo>
                  <a:pt x="2239517" y="102870"/>
                  <a:pt x="2220657" y="105410"/>
                  <a:pt x="2203249" y="106680"/>
                </a:cubicBezTo>
                <a:cubicBezTo>
                  <a:pt x="2181489" y="107950"/>
                  <a:pt x="2159728" y="109220"/>
                  <a:pt x="2139418" y="110490"/>
                </a:cubicBezTo>
                <a:cubicBezTo>
                  <a:pt x="2098799" y="114300"/>
                  <a:pt x="2056729" y="118110"/>
                  <a:pt x="2016109" y="121920"/>
                </a:cubicBezTo>
                <a:cubicBezTo>
                  <a:pt x="2008856" y="123190"/>
                  <a:pt x="2003053" y="127000"/>
                  <a:pt x="1995800" y="127000"/>
                </a:cubicBezTo>
                <a:cubicBezTo>
                  <a:pt x="1962434" y="129540"/>
                  <a:pt x="1929068" y="129540"/>
                  <a:pt x="1897152" y="133350"/>
                </a:cubicBezTo>
                <a:cubicBezTo>
                  <a:pt x="1879744" y="135890"/>
                  <a:pt x="1860885" y="129540"/>
                  <a:pt x="1844928" y="142240"/>
                </a:cubicBezTo>
                <a:cubicBezTo>
                  <a:pt x="1839125" y="146050"/>
                  <a:pt x="1823167" y="139700"/>
                  <a:pt x="1813012" y="140970"/>
                </a:cubicBezTo>
                <a:cubicBezTo>
                  <a:pt x="1772393" y="144780"/>
                  <a:pt x="1731773" y="149860"/>
                  <a:pt x="1692605" y="153670"/>
                </a:cubicBezTo>
                <a:cubicBezTo>
                  <a:pt x="1660689" y="157480"/>
                  <a:pt x="1630225" y="160020"/>
                  <a:pt x="1598309" y="163830"/>
                </a:cubicBezTo>
                <a:cubicBezTo>
                  <a:pt x="1586704" y="165100"/>
                  <a:pt x="1575098" y="168910"/>
                  <a:pt x="1564943" y="170180"/>
                </a:cubicBezTo>
                <a:cubicBezTo>
                  <a:pt x="1535929" y="172720"/>
                  <a:pt x="1506916" y="175260"/>
                  <a:pt x="1479352" y="177800"/>
                </a:cubicBezTo>
                <a:cubicBezTo>
                  <a:pt x="1479352" y="182880"/>
                  <a:pt x="1479352" y="185420"/>
                  <a:pt x="1477902" y="187960"/>
                </a:cubicBezTo>
                <a:cubicBezTo>
                  <a:pt x="1475000" y="185420"/>
                  <a:pt x="1472099" y="181610"/>
                  <a:pt x="1469198" y="176530"/>
                </a:cubicBezTo>
                <a:cubicBezTo>
                  <a:pt x="1463395" y="190500"/>
                  <a:pt x="1451789" y="181610"/>
                  <a:pt x="1443085" y="182880"/>
                </a:cubicBezTo>
                <a:cubicBezTo>
                  <a:pt x="1427127" y="185420"/>
                  <a:pt x="1409719" y="189230"/>
                  <a:pt x="1393761" y="190500"/>
                </a:cubicBezTo>
                <a:cubicBezTo>
                  <a:pt x="1364748" y="194310"/>
                  <a:pt x="1335734" y="196850"/>
                  <a:pt x="1306720" y="199390"/>
                </a:cubicBezTo>
                <a:cubicBezTo>
                  <a:pt x="1282058" y="201930"/>
                  <a:pt x="1257396" y="207010"/>
                  <a:pt x="1232734" y="210820"/>
                </a:cubicBezTo>
                <a:cubicBezTo>
                  <a:pt x="1190664" y="217170"/>
                  <a:pt x="1147143" y="220980"/>
                  <a:pt x="1105073" y="227330"/>
                </a:cubicBezTo>
                <a:cubicBezTo>
                  <a:pt x="1076059" y="231140"/>
                  <a:pt x="1047045" y="237490"/>
                  <a:pt x="1016581" y="241300"/>
                </a:cubicBezTo>
                <a:cubicBezTo>
                  <a:pt x="986116" y="246380"/>
                  <a:pt x="954201" y="250190"/>
                  <a:pt x="923736" y="255270"/>
                </a:cubicBezTo>
                <a:cubicBezTo>
                  <a:pt x="901976" y="259080"/>
                  <a:pt x="880215" y="264160"/>
                  <a:pt x="858455" y="267970"/>
                </a:cubicBezTo>
                <a:cubicBezTo>
                  <a:pt x="814934" y="274320"/>
                  <a:pt x="769963" y="280670"/>
                  <a:pt x="726442" y="287020"/>
                </a:cubicBezTo>
                <a:cubicBezTo>
                  <a:pt x="710484" y="289560"/>
                  <a:pt x="695977" y="294640"/>
                  <a:pt x="680019" y="297180"/>
                </a:cubicBezTo>
                <a:cubicBezTo>
                  <a:pt x="652456" y="302260"/>
                  <a:pt x="624893" y="304800"/>
                  <a:pt x="597330" y="309880"/>
                </a:cubicBezTo>
                <a:cubicBezTo>
                  <a:pt x="577020" y="313690"/>
                  <a:pt x="558161" y="320040"/>
                  <a:pt x="539302" y="322580"/>
                </a:cubicBezTo>
                <a:cubicBezTo>
                  <a:pt x="498683" y="330200"/>
                  <a:pt x="458063" y="335280"/>
                  <a:pt x="417444" y="341630"/>
                </a:cubicBezTo>
                <a:cubicBezTo>
                  <a:pt x="400035" y="344170"/>
                  <a:pt x="382627" y="349250"/>
                  <a:pt x="365219" y="353060"/>
                </a:cubicBezTo>
                <a:cubicBezTo>
                  <a:pt x="337656" y="359410"/>
                  <a:pt x="308642" y="364490"/>
                  <a:pt x="281078" y="370840"/>
                </a:cubicBezTo>
                <a:cubicBezTo>
                  <a:pt x="273825" y="372110"/>
                  <a:pt x="266572" y="375920"/>
                  <a:pt x="257867" y="377190"/>
                </a:cubicBezTo>
                <a:cubicBezTo>
                  <a:pt x="249163" y="378460"/>
                  <a:pt x="240459" y="378460"/>
                  <a:pt x="231755" y="379730"/>
                </a:cubicBezTo>
                <a:cubicBezTo>
                  <a:pt x="214346" y="383540"/>
                  <a:pt x="196938" y="387350"/>
                  <a:pt x="180981" y="391160"/>
                </a:cubicBezTo>
                <a:cubicBezTo>
                  <a:pt x="146164" y="398780"/>
                  <a:pt x="128756" y="401320"/>
                  <a:pt x="112798" y="408940"/>
                </a:cubicBezTo>
                <a:cubicBezTo>
                  <a:pt x="98291" y="415290"/>
                  <a:pt x="77981" y="414020"/>
                  <a:pt x="72178" y="434340"/>
                </a:cubicBezTo>
                <a:cubicBezTo>
                  <a:pt x="69277" y="440690"/>
                  <a:pt x="62024" y="444500"/>
                  <a:pt x="75080" y="447040"/>
                </a:cubicBezTo>
                <a:cubicBezTo>
                  <a:pt x="76530" y="447040"/>
                  <a:pt x="79432" y="450850"/>
                  <a:pt x="77981" y="452120"/>
                </a:cubicBezTo>
                <a:cubicBezTo>
                  <a:pt x="75080" y="459740"/>
                  <a:pt x="72178" y="467360"/>
                  <a:pt x="69277" y="477520"/>
                </a:cubicBezTo>
                <a:cubicBezTo>
                  <a:pt x="69277" y="477520"/>
                  <a:pt x="72178" y="478790"/>
                  <a:pt x="75080" y="481330"/>
                </a:cubicBezTo>
                <a:cubicBezTo>
                  <a:pt x="66376" y="488950"/>
                  <a:pt x="66376" y="516890"/>
                  <a:pt x="72178" y="525780"/>
                </a:cubicBezTo>
                <a:cubicBezTo>
                  <a:pt x="75080" y="530860"/>
                  <a:pt x="76530" y="537210"/>
                  <a:pt x="77981" y="543560"/>
                </a:cubicBezTo>
                <a:cubicBezTo>
                  <a:pt x="60573" y="547370"/>
                  <a:pt x="80883" y="556260"/>
                  <a:pt x="75080" y="561340"/>
                </a:cubicBezTo>
                <a:cubicBezTo>
                  <a:pt x="77981" y="561340"/>
                  <a:pt x="80883" y="561340"/>
                  <a:pt x="85235" y="562610"/>
                </a:cubicBezTo>
                <a:cubicBezTo>
                  <a:pt x="82333" y="566420"/>
                  <a:pt x="79432" y="568960"/>
                  <a:pt x="77981" y="570230"/>
                </a:cubicBezTo>
                <a:cubicBezTo>
                  <a:pt x="80883" y="572770"/>
                  <a:pt x="85235" y="574040"/>
                  <a:pt x="88136" y="576580"/>
                </a:cubicBezTo>
                <a:cubicBezTo>
                  <a:pt x="72178" y="595630"/>
                  <a:pt x="72178" y="604520"/>
                  <a:pt x="91037" y="621030"/>
                </a:cubicBezTo>
                <a:cubicBezTo>
                  <a:pt x="92488" y="622300"/>
                  <a:pt x="95390" y="624840"/>
                  <a:pt x="95390" y="626110"/>
                </a:cubicBezTo>
                <a:cubicBezTo>
                  <a:pt x="91037" y="640080"/>
                  <a:pt x="92488" y="652780"/>
                  <a:pt x="102643" y="664210"/>
                </a:cubicBezTo>
                <a:cubicBezTo>
                  <a:pt x="102643" y="664210"/>
                  <a:pt x="101192" y="668020"/>
                  <a:pt x="98291" y="670560"/>
                </a:cubicBezTo>
                <a:cubicBezTo>
                  <a:pt x="102643" y="669290"/>
                  <a:pt x="105544" y="668020"/>
                  <a:pt x="108446" y="668020"/>
                </a:cubicBezTo>
                <a:lnTo>
                  <a:pt x="104094" y="690880"/>
                </a:lnTo>
                <a:lnTo>
                  <a:pt x="120051" y="690880"/>
                </a:lnTo>
                <a:cubicBezTo>
                  <a:pt x="124403" y="695960"/>
                  <a:pt x="128756" y="699770"/>
                  <a:pt x="128756" y="701040"/>
                </a:cubicBezTo>
                <a:cubicBezTo>
                  <a:pt x="133108" y="697230"/>
                  <a:pt x="136009" y="695960"/>
                  <a:pt x="137460" y="694690"/>
                </a:cubicBezTo>
                <a:cubicBezTo>
                  <a:pt x="144713" y="704850"/>
                  <a:pt x="150516" y="712470"/>
                  <a:pt x="154868" y="720090"/>
                </a:cubicBezTo>
                <a:cubicBezTo>
                  <a:pt x="153417" y="728980"/>
                  <a:pt x="150516" y="736600"/>
                  <a:pt x="149065" y="741680"/>
                </a:cubicBezTo>
                <a:cubicBezTo>
                  <a:pt x="141812" y="741680"/>
                  <a:pt x="134558" y="740410"/>
                  <a:pt x="130206" y="742950"/>
                </a:cubicBezTo>
                <a:cubicBezTo>
                  <a:pt x="125854" y="745490"/>
                  <a:pt x="125854" y="751840"/>
                  <a:pt x="122953" y="755650"/>
                </a:cubicBezTo>
                <a:cubicBezTo>
                  <a:pt x="122953" y="756920"/>
                  <a:pt x="133108" y="773430"/>
                  <a:pt x="131657" y="774700"/>
                </a:cubicBezTo>
                <a:cubicBezTo>
                  <a:pt x="130206" y="783590"/>
                  <a:pt x="127305" y="792480"/>
                  <a:pt x="125854" y="802640"/>
                </a:cubicBezTo>
                <a:cubicBezTo>
                  <a:pt x="131657" y="806450"/>
                  <a:pt x="138910" y="811530"/>
                  <a:pt x="144713" y="815340"/>
                </a:cubicBezTo>
                <a:cubicBezTo>
                  <a:pt x="134558" y="820420"/>
                  <a:pt x="127305" y="825500"/>
                  <a:pt x="120051" y="829310"/>
                </a:cubicBezTo>
                <a:cubicBezTo>
                  <a:pt x="122953" y="830580"/>
                  <a:pt x="124403" y="831850"/>
                  <a:pt x="127305" y="833120"/>
                </a:cubicBezTo>
                <a:cubicBezTo>
                  <a:pt x="128756" y="838200"/>
                  <a:pt x="131657" y="843280"/>
                  <a:pt x="131657" y="848360"/>
                </a:cubicBezTo>
                <a:cubicBezTo>
                  <a:pt x="131657" y="853440"/>
                  <a:pt x="127305" y="862330"/>
                  <a:pt x="130206" y="863600"/>
                </a:cubicBezTo>
                <a:cubicBezTo>
                  <a:pt x="143262" y="869950"/>
                  <a:pt x="136009" y="889000"/>
                  <a:pt x="153417" y="891540"/>
                </a:cubicBezTo>
                <a:cubicBezTo>
                  <a:pt x="154868" y="891540"/>
                  <a:pt x="154868" y="894080"/>
                  <a:pt x="157769" y="896620"/>
                </a:cubicBezTo>
                <a:cubicBezTo>
                  <a:pt x="153417" y="896620"/>
                  <a:pt x="150516" y="896620"/>
                  <a:pt x="144713" y="897890"/>
                </a:cubicBezTo>
                <a:cubicBezTo>
                  <a:pt x="160671" y="908050"/>
                  <a:pt x="156319" y="916940"/>
                  <a:pt x="150516" y="924560"/>
                </a:cubicBezTo>
                <a:cubicBezTo>
                  <a:pt x="144713" y="925830"/>
                  <a:pt x="140361" y="927100"/>
                  <a:pt x="136009" y="928370"/>
                </a:cubicBezTo>
                <a:cubicBezTo>
                  <a:pt x="137460" y="930910"/>
                  <a:pt x="137460" y="932180"/>
                  <a:pt x="138910" y="934720"/>
                </a:cubicBezTo>
                <a:cubicBezTo>
                  <a:pt x="140361" y="935990"/>
                  <a:pt x="147615" y="952500"/>
                  <a:pt x="147615" y="955040"/>
                </a:cubicBezTo>
                <a:cubicBezTo>
                  <a:pt x="144713" y="961390"/>
                  <a:pt x="143262" y="967740"/>
                  <a:pt x="141812" y="974090"/>
                </a:cubicBezTo>
                <a:cubicBezTo>
                  <a:pt x="150516" y="974090"/>
                  <a:pt x="157769" y="975360"/>
                  <a:pt x="160671" y="975360"/>
                </a:cubicBezTo>
                <a:cubicBezTo>
                  <a:pt x="157769" y="976630"/>
                  <a:pt x="153417" y="979170"/>
                  <a:pt x="150516" y="980440"/>
                </a:cubicBezTo>
                <a:cubicBezTo>
                  <a:pt x="151967" y="982980"/>
                  <a:pt x="153417" y="985520"/>
                  <a:pt x="156319" y="986790"/>
                </a:cubicBezTo>
                <a:cubicBezTo>
                  <a:pt x="167924" y="985520"/>
                  <a:pt x="179530" y="984250"/>
                  <a:pt x="192586" y="982980"/>
                </a:cubicBezTo>
                <a:cubicBezTo>
                  <a:pt x="191135" y="989330"/>
                  <a:pt x="189685" y="994410"/>
                  <a:pt x="186783" y="999490"/>
                </a:cubicBezTo>
                <a:cubicBezTo>
                  <a:pt x="194037" y="999490"/>
                  <a:pt x="202741" y="1000760"/>
                  <a:pt x="209994" y="1000760"/>
                </a:cubicBezTo>
                <a:lnTo>
                  <a:pt x="209994" y="1007110"/>
                </a:lnTo>
                <a:cubicBezTo>
                  <a:pt x="199840" y="1008380"/>
                  <a:pt x="189685" y="1010920"/>
                  <a:pt x="180981" y="1012190"/>
                </a:cubicBezTo>
                <a:cubicBezTo>
                  <a:pt x="217248" y="1027430"/>
                  <a:pt x="250614" y="1013460"/>
                  <a:pt x="289783" y="1008380"/>
                </a:cubicBezTo>
                <a:cubicBezTo>
                  <a:pt x="297036" y="1014730"/>
                  <a:pt x="304290" y="1009650"/>
                  <a:pt x="310092" y="999490"/>
                </a:cubicBezTo>
                <a:cubicBezTo>
                  <a:pt x="317346" y="1008380"/>
                  <a:pt x="323149" y="1005840"/>
                  <a:pt x="337656" y="988060"/>
                </a:cubicBezTo>
                <a:cubicBezTo>
                  <a:pt x="339106" y="988060"/>
                  <a:pt x="340557" y="989330"/>
                  <a:pt x="342008" y="989330"/>
                </a:cubicBezTo>
                <a:cubicBezTo>
                  <a:pt x="340557" y="994410"/>
                  <a:pt x="337656" y="998220"/>
                  <a:pt x="336205" y="1003300"/>
                </a:cubicBezTo>
                <a:cubicBezTo>
                  <a:pt x="344909" y="1000760"/>
                  <a:pt x="352162" y="999490"/>
                  <a:pt x="360867" y="996950"/>
                </a:cubicBezTo>
                <a:lnTo>
                  <a:pt x="391331" y="993140"/>
                </a:lnTo>
                <a:cubicBezTo>
                  <a:pt x="407289" y="990600"/>
                  <a:pt x="423247" y="989330"/>
                  <a:pt x="437753" y="986790"/>
                </a:cubicBezTo>
                <a:cubicBezTo>
                  <a:pt x="443556" y="985520"/>
                  <a:pt x="449359" y="981710"/>
                  <a:pt x="455162" y="980440"/>
                </a:cubicBezTo>
                <a:cubicBezTo>
                  <a:pt x="460965" y="979170"/>
                  <a:pt x="469669" y="975360"/>
                  <a:pt x="472570" y="977900"/>
                </a:cubicBezTo>
                <a:cubicBezTo>
                  <a:pt x="484176" y="986790"/>
                  <a:pt x="494331" y="996950"/>
                  <a:pt x="505936" y="1005840"/>
                </a:cubicBezTo>
                <a:cubicBezTo>
                  <a:pt x="507387" y="1003300"/>
                  <a:pt x="508838" y="999490"/>
                  <a:pt x="508838" y="999490"/>
                </a:cubicBezTo>
                <a:cubicBezTo>
                  <a:pt x="518992" y="1002030"/>
                  <a:pt x="526246" y="1003300"/>
                  <a:pt x="536401" y="1005840"/>
                </a:cubicBezTo>
                <a:cubicBezTo>
                  <a:pt x="537851" y="1009650"/>
                  <a:pt x="540753" y="1014730"/>
                  <a:pt x="540753" y="1017270"/>
                </a:cubicBezTo>
                <a:cubicBezTo>
                  <a:pt x="556710" y="1018540"/>
                  <a:pt x="569767" y="1019810"/>
                  <a:pt x="581372" y="1021080"/>
                </a:cubicBezTo>
                <a:cubicBezTo>
                  <a:pt x="581372" y="1022350"/>
                  <a:pt x="582823" y="1023620"/>
                  <a:pt x="582823" y="1024890"/>
                </a:cubicBezTo>
                <a:lnTo>
                  <a:pt x="556710" y="1032510"/>
                </a:lnTo>
                <a:cubicBezTo>
                  <a:pt x="555260" y="1028700"/>
                  <a:pt x="553809" y="1027430"/>
                  <a:pt x="550908" y="1021080"/>
                </a:cubicBezTo>
                <a:cubicBezTo>
                  <a:pt x="552358" y="1035050"/>
                  <a:pt x="553809" y="1043940"/>
                  <a:pt x="553809" y="1055370"/>
                </a:cubicBezTo>
                <a:cubicBezTo>
                  <a:pt x="566865" y="1046480"/>
                  <a:pt x="584274" y="1056640"/>
                  <a:pt x="592978" y="1041400"/>
                </a:cubicBezTo>
                <a:cubicBezTo>
                  <a:pt x="592978" y="1040130"/>
                  <a:pt x="598781" y="1040130"/>
                  <a:pt x="600231" y="1041400"/>
                </a:cubicBezTo>
                <a:cubicBezTo>
                  <a:pt x="611837" y="1042670"/>
                  <a:pt x="623442" y="1043940"/>
                  <a:pt x="635048" y="1046480"/>
                </a:cubicBezTo>
                <a:cubicBezTo>
                  <a:pt x="633597" y="1043940"/>
                  <a:pt x="633597" y="1041400"/>
                  <a:pt x="632147" y="1038860"/>
                </a:cubicBezTo>
                <a:cubicBezTo>
                  <a:pt x="639400" y="1040130"/>
                  <a:pt x="645203" y="1041400"/>
                  <a:pt x="649555" y="1042670"/>
                </a:cubicBezTo>
                <a:cubicBezTo>
                  <a:pt x="649555" y="1043940"/>
                  <a:pt x="651006" y="1045210"/>
                  <a:pt x="651006" y="1046480"/>
                </a:cubicBezTo>
                <a:cubicBezTo>
                  <a:pt x="640851" y="1051560"/>
                  <a:pt x="630696" y="1057910"/>
                  <a:pt x="620541" y="1062990"/>
                </a:cubicBezTo>
                <a:cubicBezTo>
                  <a:pt x="604583" y="1071880"/>
                  <a:pt x="590076" y="1083310"/>
                  <a:pt x="574119" y="1087120"/>
                </a:cubicBezTo>
                <a:cubicBezTo>
                  <a:pt x="546556" y="1092200"/>
                  <a:pt x="518992" y="1101090"/>
                  <a:pt x="489979" y="1102360"/>
                </a:cubicBezTo>
                <a:lnTo>
                  <a:pt x="482725" y="1102360"/>
                </a:lnTo>
                <a:cubicBezTo>
                  <a:pt x="452260" y="1107440"/>
                  <a:pt x="423247" y="1112520"/>
                  <a:pt x="392782" y="1117600"/>
                </a:cubicBezTo>
                <a:cubicBezTo>
                  <a:pt x="388430" y="1118870"/>
                  <a:pt x="385529" y="1120140"/>
                  <a:pt x="381176" y="1120140"/>
                </a:cubicBezTo>
                <a:cubicBezTo>
                  <a:pt x="362317" y="1122680"/>
                  <a:pt x="343458" y="1123950"/>
                  <a:pt x="326050" y="1126490"/>
                </a:cubicBezTo>
                <a:cubicBezTo>
                  <a:pt x="307191" y="1130300"/>
                  <a:pt x="286881" y="1132840"/>
                  <a:pt x="268022" y="1139190"/>
                </a:cubicBezTo>
                <a:cubicBezTo>
                  <a:pt x="253515" y="1143000"/>
                  <a:pt x="234656" y="1141730"/>
                  <a:pt x="228853" y="1154430"/>
                </a:cubicBezTo>
                <a:cubicBezTo>
                  <a:pt x="223051" y="1154430"/>
                  <a:pt x="217248" y="1153160"/>
                  <a:pt x="214346" y="1154430"/>
                </a:cubicBezTo>
                <a:cubicBezTo>
                  <a:pt x="192586" y="1162050"/>
                  <a:pt x="170826" y="1169670"/>
                  <a:pt x="150516" y="1178560"/>
                </a:cubicBezTo>
                <a:cubicBezTo>
                  <a:pt x="143262" y="1183640"/>
                  <a:pt x="137460" y="1186180"/>
                  <a:pt x="134558" y="1191260"/>
                </a:cubicBezTo>
                <a:cubicBezTo>
                  <a:pt x="133108" y="1195070"/>
                  <a:pt x="137460" y="1201420"/>
                  <a:pt x="138910" y="1203960"/>
                </a:cubicBezTo>
                <a:cubicBezTo>
                  <a:pt x="136009" y="1205230"/>
                  <a:pt x="130206" y="1206500"/>
                  <a:pt x="130206" y="1207770"/>
                </a:cubicBezTo>
                <a:cubicBezTo>
                  <a:pt x="130206" y="1215390"/>
                  <a:pt x="130206" y="1223010"/>
                  <a:pt x="133108" y="1229360"/>
                </a:cubicBezTo>
                <a:cubicBezTo>
                  <a:pt x="137460" y="1238250"/>
                  <a:pt x="150516" y="1245870"/>
                  <a:pt x="136009" y="1257300"/>
                </a:cubicBezTo>
                <a:cubicBezTo>
                  <a:pt x="133108" y="1258570"/>
                  <a:pt x="136009" y="1264920"/>
                  <a:pt x="136009" y="1270000"/>
                </a:cubicBezTo>
                <a:cubicBezTo>
                  <a:pt x="140361" y="1268730"/>
                  <a:pt x="143262" y="1268730"/>
                  <a:pt x="147615" y="1268730"/>
                </a:cubicBezTo>
                <a:cubicBezTo>
                  <a:pt x="133108" y="1290320"/>
                  <a:pt x="133108" y="1297940"/>
                  <a:pt x="147615" y="1301750"/>
                </a:cubicBezTo>
                <a:cubicBezTo>
                  <a:pt x="147615" y="1309370"/>
                  <a:pt x="144713" y="1316990"/>
                  <a:pt x="147615" y="1322070"/>
                </a:cubicBezTo>
                <a:cubicBezTo>
                  <a:pt x="156319" y="1334770"/>
                  <a:pt x="167924" y="1347470"/>
                  <a:pt x="178079" y="1358900"/>
                </a:cubicBezTo>
                <a:cubicBezTo>
                  <a:pt x="176628" y="1360170"/>
                  <a:pt x="173727" y="1361440"/>
                  <a:pt x="172276" y="1361440"/>
                </a:cubicBezTo>
                <a:cubicBezTo>
                  <a:pt x="178079" y="1367790"/>
                  <a:pt x="183882" y="1374140"/>
                  <a:pt x="188234" y="1377950"/>
                </a:cubicBezTo>
                <a:cubicBezTo>
                  <a:pt x="182431" y="1385570"/>
                  <a:pt x="178079" y="1391920"/>
                  <a:pt x="172276" y="1398270"/>
                </a:cubicBezTo>
                <a:cubicBezTo>
                  <a:pt x="179530" y="1400810"/>
                  <a:pt x="183882" y="1402080"/>
                  <a:pt x="189685" y="1403350"/>
                </a:cubicBezTo>
                <a:cubicBezTo>
                  <a:pt x="179530" y="1405890"/>
                  <a:pt x="170826" y="1408430"/>
                  <a:pt x="157769" y="1413510"/>
                </a:cubicBezTo>
                <a:cubicBezTo>
                  <a:pt x="182431" y="1418590"/>
                  <a:pt x="183882" y="1433830"/>
                  <a:pt x="186783" y="1449070"/>
                </a:cubicBezTo>
                <a:cubicBezTo>
                  <a:pt x="186783" y="1450340"/>
                  <a:pt x="194037" y="1451610"/>
                  <a:pt x="198389" y="1452880"/>
                </a:cubicBezTo>
                <a:cubicBezTo>
                  <a:pt x="198389" y="1455420"/>
                  <a:pt x="195487" y="1459230"/>
                  <a:pt x="196938" y="1461770"/>
                </a:cubicBezTo>
                <a:cubicBezTo>
                  <a:pt x="202741" y="1468120"/>
                  <a:pt x="212896" y="1471930"/>
                  <a:pt x="214346" y="1479550"/>
                </a:cubicBezTo>
                <a:cubicBezTo>
                  <a:pt x="223051" y="1501140"/>
                  <a:pt x="239008" y="1497330"/>
                  <a:pt x="256417" y="1492250"/>
                </a:cubicBezTo>
                <a:lnTo>
                  <a:pt x="265121" y="1503680"/>
                </a:lnTo>
                <a:cubicBezTo>
                  <a:pt x="268022" y="1502410"/>
                  <a:pt x="270924" y="1499870"/>
                  <a:pt x="272374" y="1498600"/>
                </a:cubicBezTo>
                <a:cubicBezTo>
                  <a:pt x="273825" y="1506220"/>
                  <a:pt x="288332" y="1515110"/>
                  <a:pt x="292684" y="1510030"/>
                </a:cubicBezTo>
                <a:cubicBezTo>
                  <a:pt x="302839" y="1497330"/>
                  <a:pt x="314444" y="1504950"/>
                  <a:pt x="326050" y="1506220"/>
                </a:cubicBezTo>
                <a:cubicBezTo>
                  <a:pt x="331853" y="1507490"/>
                  <a:pt x="340557" y="1508760"/>
                  <a:pt x="343458" y="1506220"/>
                </a:cubicBezTo>
                <a:cubicBezTo>
                  <a:pt x="350712" y="1499870"/>
                  <a:pt x="372472" y="1506220"/>
                  <a:pt x="366669" y="1488440"/>
                </a:cubicBezTo>
                <a:cubicBezTo>
                  <a:pt x="365219" y="1484630"/>
                  <a:pt x="359416" y="1480820"/>
                  <a:pt x="353613" y="1477010"/>
                </a:cubicBezTo>
                <a:lnTo>
                  <a:pt x="395683" y="1477010"/>
                </a:lnTo>
                <a:cubicBezTo>
                  <a:pt x="397134" y="1480820"/>
                  <a:pt x="397134" y="1485900"/>
                  <a:pt x="398585" y="1489710"/>
                </a:cubicBezTo>
                <a:cubicBezTo>
                  <a:pt x="391331" y="1490980"/>
                  <a:pt x="384078" y="1492250"/>
                  <a:pt x="376824" y="1494790"/>
                </a:cubicBezTo>
                <a:cubicBezTo>
                  <a:pt x="376824" y="1496060"/>
                  <a:pt x="378275" y="1497330"/>
                  <a:pt x="378275" y="1499870"/>
                </a:cubicBezTo>
                <a:cubicBezTo>
                  <a:pt x="381176" y="1499870"/>
                  <a:pt x="385529" y="1498600"/>
                  <a:pt x="388430" y="1498600"/>
                </a:cubicBezTo>
                <a:cubicBezTo>
                  <a:pt x="400035" y="1502410"/>
                  <a:pt x="415993" y="1492250"/>
                  <a:pt x="426148" y="1504950"/>
                </a:cubicBezTo>
                <a:cubicBezTo>
                  <a:pt x="445007" y="1527810"/>
                  <a:pt x="478373" y="1534160"/>
                  <a:pt x="508838" y="1521460"/>
                </a:cubicBezTo>
                <a:cubicBezTo>
                  <a:pt x="511739" y="1520190"/>
                  <a:pt x="517542" y="1524000"/>
                  <a:pt x="521894" y="1525270"/>
                </a:cubicBezTo>
                <a:cubicBezTo>
                  <a:pt x="523344" y="1525270"/>
                  <a:pt x="523344" y="1525270"/>
                  <a:pt x="524795" y="1526540"/>
                </a:cubicBezTo>
                <a:cubicBezTo>
                  <a:pt x="526246" y="1524000"/>
                  <a:pt x="526246" y="1521460"/>
                  <a:pt x="526246" y="1522730"/>
                </a:cubicBezTo>
                <a:cubicBezTo>
                  <a:pt x="536401" y="1522730"/>
                  <a:pt x="546556" y="1525270"/>
                  <a:pt x="556710" y="1524000"/>
                </a:cubicBezTo>
                <a:cubicBezTo>
                  <a:pt x="572668" y="1522730"/>
                  <a:pt x="588626" y="1517650"/>
                  <a:pt x="604583" y="1516380"/>
                </a:cubicBezTo>
                <a:cubicBezTo>
                  <a:pt x="629245" y="1513840"/>
                  <a:pt x="653907" y="1513840"/>
                  <a:pt x="678569" y="1508760"/>
                </a:cubicBezTo>
                <a:cubicBezTo>
                  <a:pt x="688724" y="1506220"/>
                  <a:pt x="695977" y="1507490"/>
                  <a:pt x="703231" y="1510030"/>
                </a:cubicBezTo>
                <a:cubicBezTo>
                  <a:pt x="658259" y="1526540"/>
                  <a:pt x="613288" y="1543050"/>
                  <a:pt x="568316" y="1558290"/>
                </a:cubicBezTo>
                <a:cubicBezTo>
                  <a:pt x="568316" y="1559560"/>
                  <a:pt x="569767" y="1560830"/>
                  <a:pt x="569767" y="1562100"/>
                </a:cubicBezTo>
                <a:cubicBezTo>
                  <a:pt x="572668" y="1562100"/>
                  <a:pt x="575570" y="1563370"/>
                  <a:pt x="581372" y="1564640"/>
                </a:cubicBezTo>
                <a:cubicBezTo>
                  <a:pt x="571217" y="1568450"/>
                  <a:pt x="566865" y="1569720"/>
                  <a:pt x="559612" y="1572260"/>
                </a:cubicBezTo>
                <a:cubicBezTo>
                  <a:pt x="572668" y="1579880"/>
                  <a:pt x="555260" y="1588770"/>
                  <a:pt x="562513" y="1598930"/>
                </a:cubicBezTo>
                <a:cubicBezTo>
                  <a:pt x="568316" y="1609090"/>
                  <a:pt x="563964" y="1624330"/>
                  <a:pt x="590076" y="1620520"/>
                </a:cubicBezTo>
                <a:cubicBezTo>
                  <a:pt x="563964" y="1631950"/>
                  <a:pt x="562513" y="1648460"/>
                  <a:pt x="579922" y="1666240"/>
                </a:cubicBezTo>
                <a:cubicBezTo>
                  <a:pt x="582823" y="1668780"/>
                  <a:pt x="584274" y="1673860"/>
                  <a:pt x="582823" y="1676400"/>
                </a:cubicBezTo>
                <a:cubicBezTo>
                  <a:pt x="579922" y="1685290"/>
                  <a:pt x="575570" y="1692910"/>
                  <a:pt x="572668" y="1699260"/>
                </a:cubicBezTo>
                <a:cubicBezTo>
                  <a:pt x="562513" y="1699260"/>
                  <a:pt x="556710" y="1697990"/>
                  <a:pt x="550908" y="1697990"/>
                </a:cubicBezTo>
                <a:cubicBezTo>
                  <a:pt x="536401" y="1699260"/>
                  <a:pt x="521894" y="1701800"/>
                  <a:pt x="507387" y="1704340"/>
                </a:cubicBezTo>
                <a:cubicBezTo>
                  <a:pt x="460965" y="1711960"/>
                  <a:pt x="413092" y="1719580"/>
                  <a:pt x="366669" y="1727200"/>
                </a:cubicBezTo>
                <a:cubicBezTo>
                  <a:pt x="327501" y="1733550"/>
                  <a:pt x="289783" y="1746250"/>
                  <a:pt x="250614" y="1748790"/>
                </a:cubicBezTo>
                <a:cubicBezTo>
                  <a:pt x="223051" y="1750060"/>
                  <a:pt x="198389" y="1762760"/>
                  <a:pt x="172276" y="1764030"/>
                </a:cubicBezTo>
                <a:cubicBezTo>
                  <a:pt x="154868" y="1765300"/>
                  <a:pt x="137460" y="1771650"/>
                  <a:pt x="121502" y="1778000"/>
                </a:cubicBezTo>
                <a:cubicBezTo>
                  <a:pt x="112798" y="1780540"/>
                  <a:pt x="105544" y="1786890"/>
                  <a:pt x="98291" y="1790700"/>
                </a:cubicBezTo>
                <a:cubicBezTo>
                  <a:pt x="96840" y="1790700"/>
                  <a:pt x="92488" y="1789430"/>
                  <a:pt x="91037" y="1790700"/>
                </a:cubicBezTo>
                <a:cubicBezTo>
                  <a:pt x="79432" y="1795780"/>
                  <a:pt x="69277" y="1800860"/>
                  <a:pt x="57671" y="1804670"/>
                </a:cubicBezTo>
                <a:cubicBezTo>
                  <a:pt x="48967" y="1808480"/>
                  <a:pt x="41714" y="1812290"/>
                  <a:pt x="33010" y="1816100"/>
                </a:cubicBezTo>
                <a:cubicBezTo>
                  <a:pt x="33010" y="1817370"/>
                  <a:pt x="34460" y="1818640"/>
                  <a:pt x="34460" y="1819910"/>
                </a:cubicBezTo>
                <a:cubicBezTo>
                  <a:pt x="31559" y="1819910"/>
                  <a:pt x="27207" y="1818640"/>
                  <a:pt x="22855" y="1817370"/>
                </a:cubicBezTo>
                <a:cubicBezTo>
                  <a:pt x="24305" y="1824990"/>
                  <a:pt x="25756" y="1830070"/>
                  <a:pt x="27207" y="1836420"/>
                </a:cubicBezTo>
                <a:cubicBezTo>
                  <a:pt x="25756" y="1836420"/>
                  <a:pt x="25756" y="1836420"/>
                  <a:pt x="24305" y="1837690"/>
                </a:cubicBezTo>
                <a:cubicBezTo>
                  <a:pt x="22855" y="1835150"/>
                  <a:pt x="21404" y="1832610"/>
                  <a:pt x="19953" y="1831340"/>
                </a:cubicBezTo>
                <a:cubicBezTo>
                  <a:pt x="7620" y="1844040"/>
                  <a:pt x="0" y="1855470"/>
                  <a:pt x="18503" y="1863090"/>
                </a:cubicBezTo>
                <a:cubicBezTo>
                  <a:pt x="17052" y="1869440"/>
                  <a:pt x="17052" y="1874520"/>
                  <a:pt x="17052" y="1878330"/>
                </a:cubicBezTo>
                <a:lnTo>
                  <a:pt x="21404" y="1905000"/>
                </a:lnTo>
                <a:cubicBezTo>
                  <a:pt x="22855" y="1916430"/>
                  <a:pt x="19953" y="1927860"/>
                  <a:pt x="35911" y="1931670"/>
                </a:cubicBezTo>
                <a:cubicBezTo>
                  <a:pt x="31559" y="1938020"/>
                  <a:pt x="31559" y="1967230"/>
                  <a:pt x="37362" y="1968500"/>
                </a:cubicBezTo>
                <a:cubicBezTo>
                  <a:pt x="47517" y="1972310"/>
                  <a:pt x="50418" y="1983740"/>
                  <a:pt x="59122" y="1988820"/>
                </a:cubicBezTo>
                <a:cubicBezTo>
                  <a:pt x="60573" y="1990090"/>
                  <a:pt x="62024" y="1992630"/>
                  <a:pt x="62024" y="1992630"/>
                </a:cubicBezTo>
                <a:cubicBezTo>
                  <a:pt x="50418" y="2004060"/>
                  <a:pt x="67826" y="1998980"/>
                  <a:pt x="70728" y="2004060"/>
                </a:cubicBezTo>
                <a:cubicBezTo>
                  <a:pt x="67826" y="2010410"/>
                  <a:pt x="62024" y="2016760"/>
                  <a:pt x="60573" y="2024380"/>
                </a:cubicBezTo>
                <a:cubicBezTo>
                  <a:pt x="59122" y="2032000"/>
                  <a:pt x="60573" y="2038350"/>
                  <a:pt x="73629" y="2034540"/>
                </a:cubicBezTo>
                <a:cubicBezTo>
                  <a:pt x="72178" y="2045970"/>
                  <a:pt x="70728" y="2056130"/>
                  <a:pt x="69277" y="2067560"/>
                </a:cubicBezTo>
                <a:cubicBezTo>
                  <a:pt x="70728" y="2067560"/>
                  <a:pt x="72178" y="2066290"/>
                  <a:pt x="72178" y="2066290"/>
                </a:cubicBezTo>
                <a:cubicBezTo>
                  <a:pt x="76530" y="2075180"/>
                  <a:pt x="79432" y="2082800"/>
                  <a:pt x="83784" y="2090420"/>
                </a:cubicBezTo>
                <a:cubicBezTo>
                  <a:pt x="91037" y="2090420"/>
                  <a:pt x="98291" y="2091690"/>
                  <a:pt x="106995" y="2092960"/>
                </a:cubicBezTo>
                <a:lnTo>
                  <a:pt x="106995" y="2096770"/>
                </a:lnTo>
                <a:cubicBezTo>
                  <a:pt x="102643" y="2098040"/>
                  <a:pt x="98291" y="2099310"/>
                  <a:pt x="93939" y="2100580"/>
                </a:cubicBezTo>
                <a:cubicBezTo>
                  <a:pt x="95390" y="2101850"/>
                  <a:pt x="98291" y="2101850"/>
                  <a:pt x="98291" y="2101850"/>
                </a:cubicBezTo>
                <a:cubicBezTo>
                  <a:pt x="99742" y="2120900"/>
                  <a:pt x="118601" y="2118360"/>
                  <a:pt x="131657" y="2123440"/>
                </a:cubicBezTo>
                <a:cubicBezTo>
                  <a:pt x="137460" y="2125980"/>
                  <a:pt x="144713" y="2127250"/>
                  <a:pt x="149065" y="2125980"/>
                </a:cubicBezTo>
                <a:cubicBezTo>
                  <a:pt x="157769" y="2122170"/>
                  <a:pt x="163572" y="2123440"/>
                  <a:pt x="163572" y="2131060"/>
                </a:cubicBezTo>
                <a:cubicBezTo>
                  <a:pt x="163572" y="2134870"/>
                  <a:pt x="160671" y="2139950"/>
                  <a:pt x="159220" y="2142490"/>
                </a:cubicBezTo>
                <a:cubicBezTo>
                  <a:pt x="169375" y="2142490"/>
                  <a:pt x="185333" y="2146300"/>
                  <a:pt x="194037" y="2141220"/>
                </a:cubicBezTo>
                <a:cubicBezTo>
                  <a:pt x="214346" y="2129790"/>
                  <a:pt x="233206" y="2139950"/>
                  <a:pt x="252065" y="2136140"/>
                </a:cubicBezTo>
                <a:cubicBezTo>
                  <a:pt x="262219" y="2133600"/>
                  <a:pt x="270924" y="2133600"/>
                  <a:pt x="285431" y="2131060"/>
                </a:cubicBezTo>
                <a:cubicBezTo>
                  <a:pt x="292684" y="2136140"/>
                  <a:pt x="299937" y="2134870"/>
                  <a:pt x="301388" y="2128520"/>
                </a:cubicBezTo>
                <a:cubicBezTo>
                  <a:pt x="312994" y="2128520"/>
                  <a:pt x="323149" y="2128520"/>
                  <a:pt x="333303" y="2127250"/>
                </a:cubicBezTo>
                <a:cubicBezTo>
                  <a:pt x="349261" y="2124710"/>
                  <a:pt x="363768" y="2120900"/>
                  <a:pt x="379726" y="2119630"/>
                </a:cubicBezTo>
                <a:cubicBezTo>
                  <a:pt x="389881" y="2118360"/>
                  <a:pt x="401486" y="2120900"/>
                  <a:pt x="413092" y="2119630"/>
                </a:cubicBezTo>
                <a:cubicBezTo>
                  <a:pt x="418894" y="2118360"/>
                  <a:pt x="423247" y="2110740"/>
                  <a:pt x="429049" y="2106930"/>
                </a:cubicBezTo>
                <a:cubicBezTo>
                  <a:pt x="434852" y="2119630"/>
                  <a:pt x="446458" y="2120900"/>
                  <a:pt x="465317" y="2112010"/>
                </a:cubicBezTo>
                <a:cubicBezTo>
                  <a:pt x="458063" y="2106930"/>
                  <a:pt x="449359" y="2103120"/>
                  <a:pt x="442106" y="2099310"/>
                </a:cubicBezTo>
                <a:cubicBezTo>
                  <a:pt x="449359" y="2096770"/>
                  <a:pt x="455162" y="2092960"/>
                  <a:pt x="460965" y="2091690"/>
                </a:cubicBezTo>
                <a:cubicBezTo>
                  <a:pt x="466767" y="2091690"/>
                  <a:pt x="471119" y="2092960"/>
                  <a:pt x="475472" y="2092960"/>
                </a:cubicBezTo>
                <a:cubicBezTo>
                  <a:pt x="479824" y="2092960"/>
                  <a:pt x="484176" y="2092960"/>
                  <a:pt x="488528" y="2091690"/>
                </a:cubicBezTo>
                <a:cubicBezTo>
                  <a:pt x="492880" y="2090420"/>
                  <a:pt x="495781" y="2089150"/>
                  <a:pt x="498683" y="2086610"/>
                </a:cubicBezTo>
                <a:cubicBezTo>
                  <a:pt x="498683" y="2090420"/>
                  <a:pt x="500133" y="2095500"/>
                  <a:pt x="500133" y="2099310"/>
                </a:cubicBezTo>
                <a:cubicBezTo>
                  <a:pt x="500133" y="2103120"/>
                  <a:pt x="497232" y="2106930"/>
                  <a:pt x="495781" y="2110740"/>
                </a:cubicBezTo>
                <a:cubicBezTo>
                  <a:pt x="500133" y="2110740"/>
                  <a:pt x="504485" y="2110740"/>
                  <a:pt x="510288" y="2109470"/>
                </a:cubicBezTo>
                <a:cubicBezTo>
                  <a:pt x="516091" y="2117090"/>
                  <a:pt x="500133" y="2133600"/>
                  <a:pt x="521894" y="2134870"/>
                </a:cubicBezTo>
                <a:cubicBezTo>
                  <a:pt x="520443" y="2139950"/>
                  <a:pt x="518992" y="2143760"/>
                  <a:pt x="517542" y="2148840"/>
                </a:cubicBezTo>
                <a:cubicBezTo>
                  <a:pt x="526246" y="2148840"/>
                  <a:pt x="534950" y="2150110"/>
                  <a:pt x="548006" y="2151380"/>
                </a:cubicBezTo>
                <a:cubicBezTo>
                  <a:pt x="542203" y="2157730"/>
                  <a:pt x="537851" y="2162810"/>
                  <a:pt x="532049" y="2167890"/>
                </a:cubicBezTo>
                <a:cubicBezTo>
                  <a:pt x="536401" y="2166620"/>
                  <a:pt x="540753" y="2166620"/>
                  <a:pt x="549457" y="2165350"/>
                </a:cubicBezTo>
                <a:cubicBezTo>
                  <a:pt x="530598" y="2180590"/>
                  <a:pt x="550908" y="2181860"/>
                  <a:pt x="558161" y="2190750"/>
                </a:cubicBezTo>
                <a:cubicBezTo>
                  <a:pt x="562513" y="2180590"/>
                  <a:pt x="565415" y="2174240"/>
                  <a:pt x="566865" y="2169160"/>
                </a:cubicBezTo>
                <a:cubicBezTo>
                  <a:pt x="574119" y="2175510"/>
                  <a:pt x="582823" y="2183130"/>
                  <a:pt x="591527" y="2192020"/>
                </a:cubicBezTo>
                <a:cubicBezTo>
                  <a:pt x="592978" y="2192020"/>
                  <a:pt x="595879" y="2189480"/>
                  <a:pt x="597330" y="2190750"/>
                </a:cubicBezTo>
                <a:cubicBezTo>
                  <a:pt x="613288" y="2197100"/>
                  <a:pt x="620541" y="2190750"/>
                  <a:pt x="626344" y="2178050"/>
                </a:cubicBezTo>
                <a:cubicBezTo>
                  <a:pt x="627795" y="2175510"/>
                  <a:pt x="635048" y="2174240"/>
                  <a:pt x="636499" y="2172970"/>
                </a:cubicBezTo>
                <a:cubicBezTo>
                  <a:pt x="633597" y="2180590"/>
                  <a:pt x="629245" y="2188210"/>
                  <a:pt x="624893" y="2197100"/>
                </a:cubicBezTo>
                <a:cubicBezTo>
                  <a:pt x="607485" y="2199640"/>
                  <a:pt x="587175" y="2203450"/>
                  <a:pt x="566865" y="2207260"/>
                </a:cubicBezTo>
                <a:cubicBezTo>
                  <a:pt x="548006" y="2211070"/>
                  <a:pt x="529147" y="2217420"/>
                  <a:pt x="508838" y="2219960"/>
                </a:cubicBezTo>
                <a:cubicBezTo>
                  <a:pt x="481274" y="2223770"/>
                  <a:pt x="453711" y="2226310"/>
                  <a:pt x="424697" y="2230120"/>
                </a:cubicBezTo>
                <a:cubicBezTo>
                  <a:pt x="391331" y="2235200"/>
                  <a:pt x="357965" y="2240280"/>
                  <a:pt x="324599" y="2246630"/>
                </a:cubicBezTo>
                <a:cubicBezTo>
                  <a:pt x="297036" y="2251710"/>
                  <a:pt x="270924" y="2259330"/>
                  <a:pt x="243360" y="2264410"/>
                </a:cubicBezTo>
                <a:cubicBezTo>
                  <a:pt x="224501" y="2268220"/>
                  <a:pt x="205642" y="2269490"/>
                  <a:pt x="188234" y="2275840"/>
                </a:cubicBezTo>
                <a:cubicBezTo>
                  <a:pt x="170826" y="2282190"/>
                  <a:pt x="146164" y="2280920"/>
                  <a:pt x="140361" y="2302510"/>
                </a:cubicBezTo>
                <a:cubicBezTo>
                  <a:pt x="130206" y="2297430"/>
                  <a:pt x="122953" y="2299970"/>
                  <a:pt x="121502" y="2308860"/>
                </a:cubicBezTo>
                <a:cubicBezTo>
                  <a:pt x="121502" y="2311400"/>
                  <a:pt x="120051" y="2313940"/>
                  <a:pt x="117150" y="2313940"/>
                </a:cubicBezTo>
                <a:cubicBezTo>
                  <a:pt x="101192" y="2317750"/>
                  <a:pt x="105544" y="2325370"/>
                  <a:pt x="112798" y="2332990"/>
                </a:cubicBezTo>
                <a:cubicBezTo>
                  <a:pt x="121502" y="2341880"/>
                  <a:pt x="121502" y="2350770"/>
                  <a:pt x="120051" y="2360930"/>
                </a:cubicBezTo>
                <a:cubicBezTo>
                  <a:pt x="117150" y="2374900"/>
                  <a:pt x="114249" y="2390140"/>
                  <a:pt x="111347" y="2404110"/>
                </a:cubicBezTo>
                <a:cubicBezTo>
                  <a:pt x="111347" y="2407920"/>
                  <a:pt x="115699" y="2411730"/>
                  <a:pt x="118601" y="2415540"/>
                </a:cubicBezTo>
                <a:lnTo>
                  <a:pt x="122953" y="2423160"/>
                </a:lnTo>
                <a:lnTo>
                  <a:pt x="122953" y="2444750"/>
                </a:lnTo>
                <a:cubicBezTo>
                  <a:pt x="128756" y="2444750"/>
                  <a:pt x="136009" y="2443480"/>
                  <a:pt x="143262" y="2443480"/>
                </a:cubicBezTo>
                <a:cubicBezTo>
                  <a:pt x="143262" y="2443480"/>
                  <a:pt x="143262" y="2444750"/>
                  <a:pt x="144713" y="2444750"/>
                </a:cubicBezTo>
                <a:cubicBezTo>
                  <a:pt x="140361" y="2446020"/>
                  <a:pt x="137460" y="2447290"/>
                  <a:pt x="133108" y="2449830"/>
                </a:cubicBezTo>
                <a:cubicBezTo>
                  <a:pt x="141812" y="2458720"/>
                  <a:pt x="125854" y="2481580"/>
                  <a:pt x="160671" y="2476500"/>
                </a:cubicBezTo>
                <a:cubicBezTo>
                  <a:pt x="150516" y="2484120"/>
                  <a:pt x="144713" y="2489200"/>
                  <a:pt x="140361" y="2491740"/>
                </a:cubicBezTo>
                <a:cubicBezTo>
                  <a:pt x="143262" y="2498090"/>
                  <a:pt x="146164" y="2501900"/>
                  <a:pt x="147615" y="2505710"/>
                </a:cubicBezTo>
                <a:cubicBezTo>
                  <a:pt x="141812" y="2509520"/>
                  <a:pt x="137460" y="2513330"/>
                  <a:pt x="133108" y="2515870"/>
                </a:cubicBezTo>
                <a:cubicBezTo>
                  <a:pt x="138910" y="2520950"/>
                  <a:pt x="144713" y="2524760"/>
                  <a:pt x="147615" y="2528570"/>
                </a:cubicBezTo>
                <a:cubicBezTo>
                  <a:pt x="153417" y="2523490"/>
                  <a:pt x="159220" y="2518410"/>
                  <a:pt x="165023" y="2518410"/>
                </a:cubicBezTo>
                <a:cubicBezTo>
                  <a:pt x="170826" y="2518410"/>
                  <a:pt x="178079" y="2527300"/>
                  <a:pt x="185333" y="2532380"/>
                </a:cubicBezTo>
                <a:cubicBezTo>
                  <a:pt x="185333" y="2533650"/>
                  <a:pt x="180981" y="2534920"/>
                  <a:pt x="179530" y="2534920"/>
                </a:cubicBezTo>
                <a:cubicBezTo>
                  <a:pt x="169375" y="2524760"/>
                  <a:pt x="159220" y="2523490"/>
                  <a:pt x="149065" y="2534920"/>
                </a:cubicBezTo>
                <a:cubicBezTo>
                  <a:pt x="149065" y="2534920"/>
                  <a:pt x="147615" y="2534920"/>
                  <a:pt x="147615" y="2533650"/>
                </a:cubicBezTo>
                <a:cubicBezTo>
                  <a:pt x="147615" y="2532380"/>
                  <a:pt x="147615" y="2532380"/>
                  <a:pt x="146164" y="2531110"/>
                </a:cubicBezTo>
                <a:cubicBezTo>
                  <a:pt x="140361" y="2536190"/>
                  <a:pt x="141812" y="2540000"/>
                  <a:pt x="149065" y="2543810"/>
                </a:cubicBezTo>
                <a:cubicBezTo>
                  <a:pt x="159220" y="2548890"/>
                  <a:pt x="157769" y="2552700"/>
                  <a:pt x="151967" y="2559050"/>
                </a:cubicBezTo>
                <a:cubicBezTo>
                  <a:pt x="154868" y="2560320"/>
                  <a:pt x="159220" y="2562860"/>
                  <a:pt x="159220" y="2564130"/>
                </a:cubicBezTo>
                <a:cubicBezTo>
                  <a:pt x="159220" y="2570480"/>
                  <a:pt x="173727" y="2574290"/>
                  <a:pt x="162121" y="2581910"/>
                </a:cubicBezTo>
                <a:cubicBezTo>
                  <a:pt x="167924" y="2588260"/>
                  <a:pt x="170826" y="2594610"/>
                  <a:pt x="183882" y="2597150"/>
                </a:cubicBezTo>
                <a:cubicBezTo>
                  <a:pt x="195487" y="2599690"/>
                  <a:pt x="198389" y="2594610"/>
                  <a:pt x="205642" y="2593340"/>
                </a:cubicBezTo>
                <a:cubicBezTo>
                  <a:pt x="212896" y="2592070"/>
                  <a:pt x="221600" y="2595880"/>
                  <a:pt x="228853" y="2597150"/>
                </a:cubicBezTo>
                <a:cubicBezTo>
                  <a:pt x="231755" y="2597150"/>
                  <a:pt x="234656" y="2593340"/>
                  <a:pt x="234656" y="2592070"/>
                </a:cubicBezTo>
                <a:cubicBezTo>
                  <a:pt x="244811" y="2593340"/>
                  <a:pt x="254966" y="2595880"/>
                  <a:pt x="263670" y="2594610"/>
                </a:cubicBezTo>
                <a:cubicBezTo>
                  <a:pt x="276726" y="2593340"/>
                  <a:pt x="283980" y="2597150"/>
                  <a:pt x="285431" y="2607310"/>
                </a:cubicBezTo>
                <a:cubicBezTo>
                  <a:pt x="286881" y="2618740"/>
                  <a:pt x="294135" y="2620010"/>
                  <a:pt x="304290" y="2618740"/>
                </a:cubicBezTo>
                <a:cubicBezTo>
                  <a:pt x="312994" y="2617470"/>
                  <a:pt x="320247" y="2614930"/>
                  <a:pt x="328951" y="2613660"/>
                </a:cubicBezTo>
                <a:cubicBezTo>
                  <a:pt x="324599" y="2609850"/>
                  <a:pt x="318797" y="2606040"/>
                  <a:pt x="311543" y="2600960"/>
                </a:cubicBezTo>
                <a:cubicBezTo>
                  <a:pt x="318797" y="2599690"/>
                  <a:pt x="326050" y="2597150"/>
                  <a:pt x="331853" y="2597150"/>
                </a:cubicBezTo>
                <a:cubicBezTo>
                  <a:pt x="343458" y="2595880"/>
                  <a:pt x="353613" y="2594610"/>
                  <a:pt x="365219" y="2594610"/>
                </a:cubicBezTo>
                <a:cubicBezTo>
                  <a:pt x="369571" y="2594610"/>
                  <a:pt x="373923" y="2597150"/>
                  <a:pt x="378275" y="2600960"/>
                </a:cubicBezTo>
                <a:cubicBezTo>
                  <a:pt x="359416" y="2600960"/>
                  <a:pt x="342008" y="2600960"/>
                  <a:pt x="328951" y="2613660"/>
                </a:cubicBezTo>
                <a:cubicBezTo>
                  <a:pt x="333303" y="2614930"/>
                  <a:pt x="339106" y="2616200"/>
                  <a:pt x="343458" y="2616200"/>
                </a:cubicBezTo>
                <a:cubicBezTo>
                  <a:pt x="368120" y="2614930"/>
                  <a:pt x="394233" y="2613660"/>
                  <a:pt x="418894" y="2612390"/>
                </a:cubicBezTo>
                <a:cubicBezTo>
                  <a:pt x="443556" y="2611120"/>
                  <a:pt x="466767" y="2608580"/>
                  <a:pt x="492880" y="2607310"/>
                </a:cubicBezTo>
                <a:cubicBezTo>
                  <a:pt x="500133" y="2633980"/>
                  <a:pt x="507387" y="2659380"/>
                  <a:pt x="513190" y="2684780"/>
                </a:cubicBezTo>
                <a:cubicBezTo>
                  <a:pt x="510288" y="2686050"/>
                  <a:pt x="507387" y="2687320"/>
                  <a:pt x="504485" y="2687320"/>
                </a:cubicBezTo>
                <a:cubicBezTo>
                  <a:pt x="508838" y="2692400"/>
                  <a:pt x="514640" y="2697480"/>
                  <a:pt x="516091" y="2702560"/>
                </a:cubicBezTo>
                <a:cubicBezTo>
                  <a:pt x="517542" y="2710180"/>
                  <a:pt x="516091" y="2717800"/>
                  <a:pt x="516091" y="2722880"/>
                </a:cubicBezTo>
                <a:cubicBezTo>
                  <a:pt x="526246" y="2725420"/>
                  <a:pt x="532049" y="2726690"/>
                  <a:pt x="539302" y="2727960"/>
                </a:cubicBezTo>
                <a:cubicBezTo>
                  <a:pt x="537851" y="2727960"/>
                  <a:pt x="536401" y="2729230"/>
                  <a:pt x="533499" y="2729230"/>
                </a:cubicBezTo>
                <a:cubicBezTo>
                  <a:pt x="534950" y="2738120"/>
                  <a:pt x="537851" y="2748280"/>
                  <a:pt x="539302" y="2760980"/>
                </a:cubicBezTo>
                <a:lnTo>
                  <a:pt x="562513" y="2760980"/>
                </a:lnTo>
                <a:cubicBezTo>
                  <a:pt x="566865" y="2760980"/>
                  <a:pt x="571217" y="2763520"/>
                  <a:pt x="572668" y="2764790"/>
                </a:cubicBezTo>
                <a:cubicBezTo>
                  <a:pt x="578471" y="2780030"/>
                  <a:pt x="591527" y="2785110"/>
                  <a:pt x="608936" y="2781300"/>
                </a:cubicBezTo>
                <a:cubicBezTo>
                  <a:pt x="616189" y="2780030"/>
                  <a:pt x="624893" y="2780030"/>
                  <a:pt x="632147" y="2780030"/>
                </a:cubicBezTo>
                <a:lnTo>
                  <a:pt x="649555" y="2780030"/>
                </a:lnTo>
                <a:cubicBezTo>
                  <a:pt x="655358" y="2780030"/>
                  <a:pt x="661160" y="2778760"/>
                  <a:pt x="666963" y="2777490"/>
                </a:cubicBezTo>
                <a:cubicBezTo>
                  <a:pt x="668414" y="2773680"/>
                  <a:pt x="668414" y="2769870"/>
                  <a:pt x="669865" y="2764790"/>
                </a:cubicBezTo>
                <a:cubicBezTo>
                  <a:pt x="674217" y="2764790"/>
                  <a:pt x="677118" y="2763520"/>
                  <a:pt x="681470" y="2763520"/>
                </a:cubicBezTo>
                <a:cubicBezTo>
                  <a:pt x="709033" y="2760980"/>
                  <a:pt x="738047" y="2757170"/>
                  <a:pt x="767061" y="2754630"/>
                </a:cubicBezTo>
                <a:cubicBezTo>
                  <a:pt x="767061" y="2754630"/>
                  <a:pt x="768512" y="2757170"/>
                  <a:pt x="769963" y="2760980"/>
                </a:cubicBezTo>
                <a:cubicBezTo>
                  <a:pt x="765611" y="2762250"/>
                  <a:pt x="762709" y="2763520"/>
                  <a:pt x="759808" y="2764790"/>
                </a:cubicBezTo>
                <a:cubicBezTo>
                  <a:pt x="771413" y="2774950"/>
                  <a:pt x="787371" y="2776220"/>
                  <a:pt x="797526" y="2768600"/>
                </a:cubicBezTo>
                <a:cubicBezTo>
                  <a:pt x="791723" y="2764790"/>
                  <a:pt x="787371" y="2762250"/>
                  <a:pt x="780117" y="2758440"/>
                </a:cubicBezTo>
                <a:lnTo>
                  <a:pt x="784470" y="2754630"/>
                </a:lnTo>
                <a:lnTo>
                  <a:pt x="796075" y="2754630"/>
                </a:lnTo>
                <a:lnTo>
                  <a:pt x="796075" y="2753360"/>
                </a:lnTo>
                <a:cubicBezTo>
                  <a:pt x="801878" y="2754630"/>
                  <a:pt x="806230" y="2757170"/>
                  <a:pt x="812033" y="2753360"/>
                </a:cubicBezTo>
                <a:lnTo>
                  <a:pt x="817835" y="2753360"/>
                </a:lnTo>
                <a:lnTo>
                  <a:pt x="868610" y="2755900"/>
                </a:lnTo>
                <a:cubicBezTo>
                  <a:pt x="874413" y="2755900"/>
                  <a:pt x="877314" y="2754630"/>
                  <a:pt x="880215" y="2752090"/>
                </a:cubicBezTo>
                <a:cubicBezTo>
                  <a:pt x="887469" y="2762250"/>
                  <a:pt x="893272" y="2771140"/>
                  <a:pt x="900525" y="2782570"/>
                </a:cubicBezTo>
                <a:cubicBezTo>
                  <a:pt x="899074" y="2782570"/>
                  <a:pt x="896173" y="2783840"/>
                  <a:pt x="893272" y="2783840"/>
                </a:cubicBezTo>
                <a:cubicBezTo>
                  <a:pt x="912131" y="2810510"/>
                  <a:pt x="923736" y="2838450"/>
                  <a:pt x="906328" y="2868930"/>
                </a:cubicBezTo>
                <a:cubicBezTo>
                  <a:pt x="907779" y="2879090"/>
                  <a:pt x="910680" y="2889250"/>
                  <a:pt x="912131" y="2901950"/>
                </a:cubicBezTo>
                <a:lnTo>
                  <a:pt x="926638" y="2901950"/>
                </a:lnTo>
                <a:cubicBezTo>
                  <a:pt x="923736" y="2908300"/>
                  <a:pt x="920835" y="2912110"/>
                  <a:pt x="919384" y="2915920"/>
                </a:cubicBezTo>
                <a:cubicBezTo>
                  <a:pt x="919384" y="2922270"/>
                  <a:pt x="935342" y="2924810"/>
                  <a:pt x="923736" y="2933700"/>
                </a:cubicBezTo>
                <a:lnTo>
                  <a:pt x="926638" y="2938780"/>
                </a:lnTo>
                <a:cubicBezTo>
                  <a:pt x="941145" y="2955290"/>
                  <a:pt x="957102" y="2970530"/>
                  <a:pt x="973060" y="2989580"/>
                </a:cubicBezTo>
                <a:cubicBezTo>
                  <a:pt x="961454" y="2994660"/>
                  <a:pt x="951299" y="2999740"/>
                  <a:pt x="938243" y="3004820"/>
                </a:cubicBezTo>
                <a:cubicBezTo>
                  <a:pt x="951299" y="3006090"/>
                  <a:pt x="952750" y="3012440"/>
                  <a:pt x="948398" y="3021330"/>
                </a:cubicBezTo>
                <a:cubicBezTo>
                  <a:pt x="946947" y="3023870"/>
                  <a:pt x="949849" y="3030220"/>
                  <a:pt x="951299" y="3031490"/>
                </a:cubicBezTo>
                <a:cubicBezTo>
                  <a:pt x="967257" y="3035300"/>
                  <a:pt x="981764" y="3049270"/>
                  <a:pt x="1000623" y="3044190"/>
                </a:cubicBezTo>
                <a:cubicBezTo>
                  <a:pt x="1000623" y="3046730"/>
                  <a:pt x="999172" y="3050540"/>
                  <a:pt x="997722" y="3051810"/>
                </a:cubicBezTo>
                <a:cubicBezTo>
                  <a:pt x="986116" y="3056890"/>
                  <a:pt x="974511" y="3060700"/>
                  <a:pt x="962905" y="3065780"/>
                </a:cubicBezTo>
                <a:lnTo>
                  <a:pt x="980313" y="3073400"/>
                </a:lnTo>
                <a:cubicBezTo>
                  <a:pt x="983215" y="3069590"/>
                  <a:pt x="984665" y="3065780"/>
                  <a:pt x="987567" y="3061970"/>
                </a:cubicBezTo>
                <a:cubicBezTo>
                  <a:pt x="996271" y="3065780"/>
                  <a:pt x="1003525" y="3068320"/>
                  <a:pt x="1012229" y="3072130"/>
                </a:cubicBezTo>
                <a:cubicBezTo>
                  <a:pt x="1007876" y="3074670"/>
                  <a:pt x="1004975" y="3075940"/>
                  <a:pt x="1002074" y="3077210"/>
                </a:cubicBezTo>
                <a:cubicBezTo>
                  <a:pt x="1004975" y="3078480"/>
                  <a:pt x="1007876" y="3081020"/>
                  <a:pt x="1012229" y="3082290"/>
                </a:cubicBezTo>
                <a:cubicBezTo>
                  <a:pt x="1016581" y="3083560"/>
                  <a:pt x="1020933" y="3082290"/>
                  <a:pt x="1023834" y="3083560"/>
                </a:cubicBezTo>
                <a:cubicBezTo>
                  <a:pt x="1031088" y="3077210"/>
                  <a:pt x="1036890" y="3069590"/>
                  <a:pt x="1044144" y="3065780"/>
                </a:cubicBezTo>
                <a:cubicBezTo>
                  <a:pt x="1052848" y="3061970"/>
                  <a:pt x="1289311" y="3040380"/>
                  <a:pt x="1298015" y="3039110"/>
                </a:cubicBezTo>
                <a:cubicBezTo>
                  <a:pt x="1309621" y="3037840"/>
                  <a:pt x="1322677" y="3039110"/>
                  <a:pt x="1334283" y="3040380"/>
                </a:cubicBezTo>
                <a:lnTo>
                  <a:pt x="1303818" y="3051810"/>
                </a:lnTo>
                <a:lnTo>
                  <a:pt x="1308170" y="3059430"/>
                </a:lnTo>
                <a:cubicBezTo>
                  <a:pt x="1322677" y="3058160"/>
                  <a:pt x="1334283" y="3058160"/>
                  <a:pt x="1345888" y="3055620"/>
                </a:cubicBezTo>
                <a:cubicBezTo>
                  <a:pt x="1353142" y="3054350"/>
                  <a:pt x="1364748" y="3055620"/>
                  <a:pt x="1366198" y="3045460"/>
                </a:cubicBezTo>
                <a:cubicBezTo>
                  <a:pt x="1376353" y="3051810"/>
                  <a:pt x="1386508" y="3053080"/>
                  <a:pt x="1399564" y="3048000"/>
                </a:cubicBezTo>
                <a:cubicBezTo>
                  <a:pt x="1406818" y="3045460"/>
                  <a:pt x="1415522" y="3045460"/>
                  <a:pt x="1422775" y="3044190"/>
                </a:cubicBezTo>
                <a:cubicBezTo>
                  <a:pt x="1440184" y="3042920"/>
                  <a:pt x="1457592" y="3041650"/>
                  <a:pt x="1475000" y="3039110"/>
                </a:cubicBezTo>
                <a:lnTo>
                  <a:pt x="1492409" y="3039110"/>
                </a:lnTo>
                <a:cubicBezTo>
                  <a:pt x="1493859" y="3036570"/>
                  <a:pt x="1493859" y="3032760"/>
                  <a:pt x="1493859" y="3032760"/>
                </a:cubicBezTo>
                <a:cubicBezTo>
                  <a:pt x="1509817" y="3032760"/>
                  <a:pt x="1522873" y="3034030"/>
                  <a:pt x="1537380" y="3034030"/>
                </a:cubicBezTo>
                <a:cubicBezTo>
                  <a:pt x="1553338" y="3034030"/>
                  <a:pt x="1560591" y="3025140"/>
                  <a:pt x="1554789" y="3011170"/>
                </a:cubicBezTo>
                <a:cubicBezTo>
                  <a:pt x="1559141" y="3011170"/>
                  <a:pt x="1564943" y="3012440"/>
                  <a:pt x="1567845" y="3012440"/>
                </a:cubicBezTo>
                <a:cubicBezTo>
                  <a:pt x="1569295" y="3017520"/>
                  <a:pt x="1567845" y="3023870"/>
                  <a:pt x="1570746" y="3025140"/>
                </a:cubicBezTo>
                <a:cubicBezTo>
                  <a:pt x="1575098" y="3027680"/>
                  <a:pt x="1582352" y="3027680"/>
                  <a:pt x="1588154" y="3026410"/>
                </a:cubicBezTo>
                <a:cubicBezTo>
                  <a:pt x="1595408" y="3025140"/>
                  <a:pt x="1604112" y="3018790"/>
                  <a:pt x="1607014" y="3021330"/>
                </a:cubicBezTo>
                <a:cubicBezTo>
                  <a:pt x="1621521" y="3031490"/>
                  <a:pt x="1631675" y="3022600"/>
                  <a:pt x="1638929" y="3017520"/>
                </a:cubicBezTo>
                <a:cubicBezTo>
                  <a:pt x="1644732" y="3018790"/>
                  <a:pt x="1647633" y="3022600"/>
                  <a:pt x="1650534" y="3021330"/>
                </a:cubicBezTo>
                <a:cubicBezTo>
                  <a:pt x="1657788" y="3020060"/>
                  <a:pt x="1666492" y="3018790"/>
                  <a:pt x="1673746" y="3017520"/>
                </a:cubicBezTo>
                <a:cubicBezTo>
                  <a:pt x="1689703" y="3013710"/>
                  <a:pt x="1707111" y="3011170"/>
                  <a:pt x="1723069" y="3011170"/>
                </a:cubicBezTo>
                <a:cubicBezTo>
                  <a:pt x="1744830" y="3009900"/>
                  <a:pt x="1765139" y="3004820"/>
                  <a:pt x="1786900" y="3003550"/>
                </a:cubicBezTo>
                <a:cubicBezTo>
                  <a:pt x="1797054" y="3002280"/>
                  <a:pt x="1807209" y="3004820"/>
                  <a:pt x="1817364" y="3006090"/>
                </a:cubicBezTo>
                <a:cubicBezTo>
                  <a:pt x="1820266" y="3006090"/>
                  <a:pt x="1824618" y="3006090"/>
                  <a:pt x="1824618" y="3004820"/>
                </a:cubicBezTo>
                <a:cubicBezTo>
                  <a:pt x="1824618" y="2992120"/>
                  <a:pt x="1847829" y="2998470"/>
                  <a:pt x="1844928" y="2984500"/>
                </a:cubicBezTo>
                <a:cubicBezTo>
                  <a:pt x="1847829" y="2985770"/>
                  <a:pt x="1850730" y="2985770"/>
                  <a:pt x="1852181" y="2988310"/>
                </a:cubicBezTo>
                <a:cubicBezTo>
                  <a:pt x="1856533" y="2992120"/>
                  <a:pt x="1859434" y="2995930"/>
                  <a:pt x="1863786" y="2999740"/>
                </a:cubicBezTo>
                <a:cubicBezTo>
                  <a:pt x="1863786" y="2994660"/>
                  <a:pt x="1863786" y="2990850"/>
                  <a:pt x="1862336" y="2985770"/>
                </a:cubicBezTo>
                <a:cubicBezTo>
                  <a:pt x="1876843" y="2992120"/>
                  <a:pt x="1891350" y="2998470"/>
                  <a:pt x="1901505" y="3003550"/>
                </a:cubicBezTo>
                <a:cubicBezTo>
                  <a:pt x="1911659" y="2997200"/>
                  <a:pt x="1920364" y="2994660"/>
                  <a:pt x="1926166" y="2988310"/>
                </a:cubicBezTo>
                <a:cubicBezTo>
                  <a:pt x="1931969" y="2980690"/>
                  <a:pt x="1930519" y="2979420"/>
                  <a:pt x="1940673" y="2985770"/>
                </a:cubicBezTo>
                <a:cubicBezTo>
                  <a:pt x="1939223" y="2987040"/>
                  <a:pt x="1936321" y="2988310"/>
                  <a:pt x="1933420" y="2990850"/>
                </a:cubicBezTo>
                <a:cubicBezTo>
                  <a:pt x="1950828" y="2987040"/>
                  <a:pt x="1966786" y="2979420"/>
                  <a:pt x="1984194" y="2980690"/>
                </a:cubicBezTo>
                <a:cubicBezTo>
                  <a:pt x="2001602" y="2980690"/>
                  <a:pt x="2019011" y="2983230"/>
                  <a:pt x="2034968" y="2974340"/>
                </a:cubicBezTo>
                <a:cubicBezTo>
                  <a:pt x="2036419" y="2978150"/>
                  <a:pt x="2036419" y="2981960"/>
                  <a:pt x="2039321" y="2983230"/>
                </a:cubicBezTo>
                <a:cubicBezTo>
                  <a:pt x="2043673" y="2985770"/>
                  <a:pt x="2050926" y="2987040"/>
                  <a:pt x="2052377" y="2985770"/>
                </a:cubicBezTo>
                <a:cubicBezTo>
                  <a:pt x="2061081" y="2974340"/>
                  <a:pt x="2075588" y="2975610"/>
                  <a:pt x="2084292" y="2981960"/>
                </a:cubicBezTo>
                <a:cubicBezTo>
                  <a:pt x="2095898" y="2989580"/>
                  <a:pt x="2103151" y="2983230"/>
                  <a:pt x="2113306" y="2981960"/>
                </a:cubicBezTo>
                <a:cubicBezTo>
                  <a:pt x="2104602" y="2978150"/>
                  <a:pt x="2097348" y="2974340"/>
                  <a:pt x="2090095" y="2971800"/>
                </a:cubicBezTo>
                <a:cubicBezTo>
                  <a:pt x="2091546" y="2970530"/>
                  <a:pt x="2091546" y="2969260"/>
                  <a:pt x="2092996" y="2967990"/>
                </a:cubicBezTo>
                <a:cubicBezTo>
                  <a:pt x="2097348" y="2969260"/>
                  <a:pt x="2103151" y="2970530"/>
                  <a:pt x="2107503" y="2973070"/>
                </a:cubicBezTo>
                <a:cubicBezTo>
                  <a:pt x="2108954" y="2967990"/>
                  <a:pt x="2111855" y="2964180"/>
                  <a:pt x="2113306" y="2960370"/>
                </a:cubicBezTo>
                <a:cubicBezTo>
                  <a:pt x="2127813" y="2966720"/>
                  <a:pt x="2140869" y="2971800"/>
                  <a:pt x="2156827" y="2962910"/>
                </a:cubicBezTo>
                <a:cubicBezTo>
                  <a:pt x="2159728" y="2961640"/>
                  <a:pt x="2171334" y="2954020"/>
                  <a:pt x="2168432" y="2966720"/>
                </a:cubicBezTo>
                <a:cubicBezTo>
                  <a:pt x="2161179" y="2970530"/>
                  <a:pt x="2153926" y="2974340"/>
                  <a:pt x="2146672" y="2976880"/>
                </a:cubicBezTo>
                <a:cubicBezTo>
                  <a:pt x="2146672" y="2978150"/>
                  <a:pt x="2148123" y="2978150"/>
                  <a:pt x="2148123" y="2979420"/>
                </a:cubicBezTo>
                <a:cubicBezTo>
                  <a:pt x="2156827" y="2978150"/>
                  <a:pt x="2166982" y="2976880"/>
                  <a:pt x="2177137" y="2975610"/>
                </a:cubicBezTo>
                <a:cubicBezTo>
                  <a:pt x="2174235" y="2971800"/>
                  <a:pt x="2172784" y="2969260"/>
                  <a:pt x="2171334" y="2966720"/>
                </a:cubicBezTo>
                <a:cubicBezTo>
                  <a:pt x="2181489" y="2967990"/>
                  <a:pt x="2193094" y="2969260"/>
                  <a:pt x="2203249" y="2967990"/>
                </a:cubicBezTo>
                <a:cubicBezTo>
                  <a:pt x="2225010" y="2966720"/>
                  <a:pt x="2240967" y="2947670"/>
                  <a:pt x="2267080" y="2955290"/>
                </a:cubicBezTo>
                <a:cubicBezTo>
                  <a:pt x="2275784" y="2957830"/>
                  <a:pt x="2296094" y="2955290"/>
                  <a:pt x="2297544" y="2938780"/>
                </a:cubicBezTo>
                <a:cubicBezTo>
                  <a:pt x="2297544" y="2942590"/>
                  <a:pt x="2297544" y="2947670"/>
                  <a:pt x="2298995" y="2950210"/>
                </a:cubicBezTo>
                <a:cubicBezTo>
                  <a:pt x="2313502" y="2946400"/>
                  <a:pt x="2326558" y="2942590"/>
                  <a:pt x="2341065" y="2938780"/>
                </a:cubicBezTo>
                <a:cubicBezTo>
                  <a:pt x="2341065" y="2940050"/>
                  <a:pt x="2338164" y="2943860"/>
                  <a:pt x="2339614" y="2946400"/>
                </a:cubicBezTo>
                <a:cubicBezTo>
                  <a:pt x="2339614" y="2950210"/>
                  <a:pt x="2342516" y="2954020"/>
                  <a:pt x="2345417" y="2956560"/>
                </a:cubicBezTo>
                <a:cubicBezTo>
                  <a:pt x="2346868" y="2957830"/>
                  <a:pt x="2354121" y="2956560"/>
                  <a:pt x="2354121" y="2955290"/>
                </a:cubicBezTo>
                <a:cubicBezTo>
                  <a:pt x="2357023" y="2943860"/>
                  <a:pt x="2367178" y="2945130"/>
                  <a:pt x="2377333" y="2945130"/>
                </a:cubicBezTo>
                <a:cubicBezTo>
                  <a:pt x="2386037" y="2945130"/>
                  <a:pt x="2396191" y="2943860"/>
                  <a:pt x="2406347" y="2942590"/>
                </a:cubicBezTo>
                <a:cubicBezTo>
                  <a:pt x="2410698" y="2936240"/>
                  <a:pt x="2413600" y="2926080"/>
                  <a:pt x="2428107" y="2938780"/>
                </a:cubicBezTo>
                <a:cubicBezTo>
                  <a:pt x="2433910" y="2943860"/>
                  <a:pt x="2448416" y="2942590"/>
                  <a:pt x="2449867" y="2932430"/>
                </a:cubicBezTo>
                <a:lnTo>
                  <a:pt x="2510796" y="2932430"/>
                </a:lnTo>
                <a:lnTo>
                  <a:pt x="2510796" y="2934970"/>
                </a:lnTo>
                <a:cubicBezTo>
                  <a:pt x="2518050" y="2933700"/>
                  <a:pt x="2525303" y="2931160"/>
                  <a:pt x="2531106" y="2929890"/>
                </a:cubicBezTo>
                <a:cubicBezTo>
                  <a:pt x="2535458" y="2936240"/>
                  <a:pt x="2539810" y="2942590"/>
                  <a:pt x="2545613" y="2950210"/>
                </a:cubicBezTo>
                <a:cubicBezTo>
                  <a:pt x="2555768" y="2926080"/>
                  <a:pt x="2567374" y="2921000"/>
                  <a:pt x="2587683" y="2929890"/>
                </a:cubicBezTo>
                <a:cubicBezTo>
                  <a:pt x="2590585" y="2931160"/>
                  <a:pt x="2590585" y="2937510"/>
                  <a:pt x="2592035" y="2942590"/>
                </a:cubicBezTo>
                <a:cubicBezTo>
                  <a:pt x="2593486" y="2941320"/>
                  <a:pt x="2602190" y="2938780"/>
                  <a:pt x="2602190" y="2937510"/>
                </a:cubicBezTo>
                <a:cubicBezTo>
                  <a:pt x="2600740" y="2927350"/>
                  <a:pt x="2616697" y="2934970"/>
                  <a:pt x="2615246" y="2927350"/>
                </a:cubicBezTo>
                <a:cubicBezTo>
                  <a:pt x="2628303" y="2932430"/>
                  <a:pt x="2631204" y="2924810"/>
                  <a:pt x="2634105" y="2919730"/>
                </a:cubicBezTo>
                <a:cubicBezTo>
                  <a:pt x="2628303" y="2915920"/>
                  <a:pt x="2625401" y="2913380"/>
                  <a:pt x="2621049" y="2909570"/>
                </a:cubicBezTo>
                <a:cubicBezTo>
                  <a:pt x="2622500" y="2908300"/>
                  <a:pt x="2622500" y="2907030"/>
                  <a:pt x="2623951" y="2905760"/>
                </a:cubicBezTo>
                <a:cubicBezTo>
                  <a:pt x="2635556" y="2912110"/>
                  <a:pt x="2647162" y="2918460"/>
                  <a:pt x="2654415" y="2922270"/>
                </a:cubicBezTo>
                <a:cubicBezTo>
                  <a:pt x="2666021" y="2921000"/>
                  <a:pt x="2676176" y="2921000"/>
                  <a:pt x="2686330" y="2919730"/>
                </a:cubicBezTo>
                <a:cubicBezTo>
                  <a:pt x="2696485" y="2918460"/>
                  <a:pt x="2706640" y="2914650"/>
                  <a:pt x="2718246" y="2912110"/>
                </a:cubicBezTo>
                <a:cubicBezTo>
                  <a:pt x="2719696" y="2914650"/>
                  <a:pt x="2721147" y="2915920"/>
                  <a:pt x="2722598" y="2918460"/>
                </a:cubicBezTo>
                <a:cubicBezTo>
                  <a:pt x="2726950" y="2913380"/>
                  <a:pt x="2729851" y="2908300"/>
                  <a:pt x="2735654" y="2899410"/>
                </a:cubicBezTo>
                <a:lnTo>
                  <a:pt x="2735654" y="2919730"/>
                </a:lnTo>
                <a:cubicBezTo>
                  <a:pt x="2748710" y="2912110"/>
                  <a:pt x="2758865" y="2905760"/>
                  <a:pt x="2767569" y="2899410"/>
                </a:cubicBezTo>
                <a:cubicBezTo>
                  <a:pt x="2773372" y="2908300"/>
                  <a:pt x="2777724" y="2917190"/>
                  <a:pt x="2782076" y="2924810"/>
                </a:cubicBezTo>
                <a:cubicBezTo>
                  <a:pt x="2783527" y="2924810"/>
                  <a:pt x="2783527" y="2923540"/>
                  <a:pt x="2784978" y="2923540"/>
                </a:cubicBezTo>
                <a:cubicBezTo>
                  <a:pt x="2783527" y="2918460"/>
                  <a:pt x="2782076" y="2913380"/>
                  <a:pt x="2779175" y="2907030"/>
                </a:cubicBezTo>
                <a:lnTo>
                  <a:pt x="2853160" y="2907030"/>
                </a:lnTo>
                <a:cubicBezTo>
                  <a:pt x="2860414" y="2895600"/>
                  <a:pt x="2876372" y="2894330"/>
                  <a:pt x="2889428" y="2905760"/>
                </a:cubicBezTo>
                <a:cubicBezTo>
                  <a:pt x="2908287" y="2922270"/>
                  <a:pt x="2911188" y="2922270"/>
                  <a:pt x="2922794" y="2898140"/>
                </a:cubicBezTo>
                <a:cubicBezTo>
                  <a:pt x="2928597" y="2900680"/>
                  <a:pt x="2934399" y="2903220"/>
                  <a:pt x="2941653" y="2907030"/>
                </a:cubicBezTo>
                <a:cubicBezTo>
                  <a:pt x="2950357" y="2890520"/>
                  <a:pt x="2964864" y="2890520"/>
                  <a:pt x="2982272" y="2895600"/>
                </a:cubicBezTo>
                <a:cubicBezTo>
                  <a:pt x="2990976" y="2898140"/>
                  <a:pt x="3001131" y="2893060"/>
                  <a:pt x="3011286" y="2890520"/>
                </a:cubicBezTo>
                <a:lnTo>
                  <a:pt x="3018540" y="2896870"/>
                </a:lnTo>
                <a:cubicBezTo>
                  <a:pt x="3027244" y="2894330"/>
                  <a:pt x="3034497" y="2893060"/>
                  <a:pt x="3041751" y="2890520"/>
                </a:cubicBezTo>
                <a:cubicBezTo>
                  <a:pt x="3043201" y="2894330"/>
                  <a:pt x="3043201" y="2896870"/>
                  <a:pt x="3044652" y="2903220"/>
                </a:cubicBezTo>
                <a:cubicBezTo>
                  <a:pt x="3050455" y="2898140"/>
                  <a:pt x="3054807" y="2893060"/>
                  <a:pt x="3062060" y="2886710"/>
                </a:cubicBezTo>
                <a:cubicBezTo>
                  <a:pt x="3067863" y="2893060"/>
                  <a:pt x="3072215" y="2899410"/>
                  <a:pt x="3078018" y="2905760"/>
                </a:cubicBezTo>
                <a:cubicBezTo>
                  <a:pt x="3088173" y="2905760"/>
                  <a:pt x="3104130" y="2913380"/>
                  <a:pt x="3107032" y="2893060"/>
                </a:cubicBezTo>
                <a:cubicBezTo>
                  <a:pt x="3107032" y="2890520"/>
                  <a:pt x="3115736" y="2886710"/>
                  <a:pt x="3120088" y="2885440"/>
                </a:cubicBezTo>
                <a:cubicBezTo>
                  <a:pt x="3128792" y="2884170"/>
                  <a:pt x="3137496" y="2882900"/>
                  <a:pt x="3146201" y="2882900"/>
                </a:cubicBezTo>
                <a:cubicBezTo>
                  <a:pt x="3143299" y="2877820"/>
                  <a:pt x="3140398" y="2874010"/>
                  <a:pt x="3136046" y="2867660"/>
                </a:cubicBezTo>
                <a:cubicBezTo>
                  <a:pt x="3147651" y="2870200"/>
                  <a:pt x="3156356" y="2870200"/>
                  <a:pt x="3163609" y="2872740"/>
                </a:cubicBezTo>
                <a:cubicBezTo>
                  <a:pt x="3179567" y="2879090"/>
                  <a:pt x="3192623" y="2879090"/>
                  <a:pt x="3208581" y="2868930"/>
                </a:cubicBezTo>
                <a:cubicBezTo>
                  <a:pt x="3205679" y="2867660"/>
                  <a:pt x="3202778" y="2865120"/>
                  <a:pt x="3199876" y="2863850"/>
                </a:cubicBezTo>
                <a:cubicBezTo>
                  <a:pt x="3201327" y="2860040"/>
                  <a:pt x="3204229" y="2856230"/>
                  <a:pt x="3205679" y="2852420"/>
                </a:cubicBezTo>
                <a:cubicBezTo>
                  <a:pt x="3211482" y="2837180"/>
                  <a:pt x="3225989" y="2847340"/>
                  <a:pt x="3236144" y="2843530"/>
                </a:cubicBezTo>
                <a:cubicBezTo>
                  <a:pt x="3236144" y="2843530"/>
                  <a:pt x="3241946" y="2848610"/>
                  <a:pt x="3243397" y="2852420"/>
                </a:cubicBezTo>
                <a:cubicBezTo>
                  <a:pt x="3247749" y="2860040"/>
                  <a:pt x="3250651" y="2868930"/>
                  <a:pt x="3255003" y="2877820"/>
                </a:cubicBezTo>
                <a:cubicBezTo>
                  <a:pt x="3281115" y="2863850"/>
                  <a:pt x="3304327" y="2868930"/>
                  <a:pt x="3327538" y="2871470"/>
                </a:cubicBezTo>
                <a:cubicBezTo>
                  <a:pt x="3321735" y="2868930"/>
                  <a:pt x="3317383" y="2866390"/>
                  <a:pt x="3313031" y="2863850"/>
                </a:cubicBezTo>
                <a:cubicBezTo>
                  <a:pt x="3313031" y="2862580"/>
                  <a:pt x="3314481" y="2861310"/>
                  <a:pt x="3314481" y="2860040"/>
                </a:cubicBezTo>
                <a:cubicBezTo>
                  <a:pt x="3320284" y="2861310"/>
                  <a:pt x="3327538" y="2863850"/>
                  <a:pt x="3333340" y="2865120"/>
                </a:cubicBezTo>
                <a:cubicBezTo>
                  <a:pt x="3333340" y="2863850"/>
                  <a:pt x="3333340" y="2862580"/>
                  <a:pt x="3331890" y="2861310"/>
                </a:cubicBezTo>
                <a:cubicBezTo>
                  <a:pt x="3336242" y="2860040"/>
                  <a:pt x="3343495" y="2857500"/>
                  <a:pt x="3344946" y="2858770"/>
                </a:cubicBezTo>
                <a:cubicBezTo>
                  <a:pt x="3353650" y="2874010"/>
                  <a:pt x="3368157" y="2862580"/>
                  <a:pt x="3381213" y="2866390"/>
                </a:cubicBezTo>
                <a:cubicBezTo>
                  <a:pt x="3378312" y="2856230"/>
                  <a:pt x="3376861" y="2848610"/>
                  <a:pt x="3375410" y="2843530"/>
                </a:cubicBezTo>
                <a:cubicBezTo>
                  <a:pt x="3381213" y="2838450"/>
                  <a:pt x="3387016" y="2834640"/>
                  <a:pt x="3395720" y="2829560"/>
                </a:cubicBezTo>
                <a:cubicBezTo>
                  <a:pt x="3395720" y="2835910"/>
                  <a:pt x="3394270" y="2842260"/>
                  <a:pt x="3394270" y="2848610"/>
                </a:cubicBezTo>
                <a:cubicBezTo>
                  <a:pt x="3394270" y="2854960"/>
                  <a:pt x="3395720" y="2861310"/>
                  <a:pt x="3398622" y="2865120"/>
                </a:cubicBezTo>
                <a:cubicBezTo>
                  <a:pt x="3400072" y="2867660"/>
                  <a:pt x="3408776" y="2865120"/>
                  <a:pt x="3414579" y="2863850"/>
                </a:cubicBezTo>
                <a:cubicBezTo>
                  <a:pt x="3424734" y="2860040"/>
                  <a:pt x="3434889" y="2854960"/>
                  <a:pt x="3445044" y="2865120"/>
                </a:cubicBezTo>
                <a:cubicBezTo>
                  <a:pt x="3446495" y="2866390"/>
                  <a:pt x="3452297" y="2865120"/>
                  <a:pt x="3455199" y="2862580"/>
                </a:cubicBezTo>
                <a:cubicBezTo>
                  <a:pt x="3462452" y="2856230"/>
                  <a:pt x="3468255" y="2847340"/>
                  <a:pt x="3476959" y="2861310"/>
                </a:cubicBezTo>
                <a:cubicBezTo>
                  <a:pt x="3478410" y="2862580"/>
                  <a:pt x="3487114" y="2862580"/>
                  <a:pt x="3491466" y="2861310"/>
                </a:cubicBezTo>
                <a:cubicBezTo>
                  <a:pt x="3501621" y="2857500"/>
                  <a:pt x="3510325" y="2853690"/>
                  <a:pt x="3520480" y="2848610"/>
                </a:cubicBezTo>
                <a:cubicBezTo>
                  <a:pt x="3519029" y="2852420"/>
                  <a:pt x="3517579" y="2854960"/>
                  <a:pt x="3517579" y="2857500"/>
                </a:cubicBezTo>
                <a:cubicBezTo>
                  <a:pt x="3529184" y="2862580"/>
                  <a:pt x="3539339" y="2865120"/>
                  <a:pt x="3548043" y="2853690"/>
                </a:cubicBezTo>
                <a:cubicBezTo>
                  <a:pt x="3550944" y="2849880"/>
                  <a:pt x="3561099" y="2849880"/>
                  <a:pt x="3568353" y="2848610"/>
                </a:cubicBezTo>
                <a:cubicBezTo>
                  <a:pt x="3564001" y="2844800"/>
                  <a:pt x="3558198" y="2842260"/>
                  <a:pt x="3552395" y="2838450"/>
                </a:cubicBezTo>
                <a:cubicBezTo>
                  <a:pt x="3577057" y="2825750"/>
                  <a:pt x="3579959" y="2827020"/>
                  <a:pt x="3579959" y="2844800"/>
                </a:cubicBezTo>
                <a:cubicBezTo>
                  <a:pt x="3582860" y="2839720"/>
                  <a:pt x="3584311" y="2835910"/>
                  <a:pt x="3588663" y="2828290"/>
                </a:cubicBezTo>
                <a:cubicBezTo>
                  <a:pt x="3610423" y="2829560"/>
                  <a:pt x="3632184" y="2832100"/>
                  <a:pt x="3655395" y="2833370"/>
                </a:cubicBezTo>
                <a:lnTo>
                  <a:pt x="3655395" y="2839720"/>
                </a:lnTo>
                <a:lnTo>
                  <a:pt x="3646691" y="2839720"/>
                </a:lnTo>
                <a:cubicBezTo>
                  <a:pt x="3629282" y="2840990"/>
                  <a:pt x="3611874" y="2840990"/>
                  <a:pt x="3594465" y="2842260"/>
                </a:cubicBezTo>
                <a:cubicBezTo>
                  <a:pt x="3600268" y="2844800"/>
                  <a:pt x="3607522" y="2848610"/>
                  <a:pt x="3613324" y="2851150"/>
                </a:cubicBezTo>
                <a:cubicBezTo>
                  <a:pt x="3616226" y="2844800"/>
                  <a:pt x="3617676" y="2846070"/>
                  <a:pt x="3624930" y="2848610"/>
                </a:cubicBezTo>
                <a:cubicBezTo>
                  <a:pt x="3635085" y="2851150"/>
                  <a:pt x="3646691" y="2851150"/>
                  <a:pt x="3658296" y="2852420"/>
                </a:cubicBezTo>
                <a:cubicBezTo>
                  <a:pt x="3664099" y="2852420"/>
                  <a:pt x="3669902" y="2853690"/>
                  <a:pt x="3677155" y="2854960"/>
                </a:cubicBezTo>
                <a:cubicBezTo>
                  <a:pt x="3678606" y="2851150"/>
                  <a:pt x="3681507" y="2846070"/>
                  <a:pt x="3684408" y="2839720"/>
                </a:cubicBezTo>
                <a:cubicBezTo>
                  <a:pt x="3700366" y="2862580"/>
                  <a:pt x="3711972" y="2861310"/>
                  <a:pt x="3730831" y="2838450"/>
                </a:cubicBezTo>
                <a:cubicBezTo>
                  <a:pt x="3730831" y="2842260"/>
                  <a:pt x="3732281" y="2844800"/>
                  <a:pt x="3732281" y="2847340"/>
                </a:cubicBezTo>
                <a:cubicBezTo>
                  <a:pt x="3738084" y="2847340"/>
                  <a:pt x="3742436" y="2847340"/>
                  <a:pt x="3748239" y="2846070"/>
                </a:cubicBezTo>
                <a:cubicBezTo>
                  <a:pt x="3746788" y="2848610"/>
                  <a:pt x="3745338" y="2851150"/>
                  <a:pt x="3743887" y="2852420"/>
                </a:cubicBezTo>
                <a:lnTo>
                  <a:pt x="3746788" y="2854960"/>
                </a:lnTo>
                <a:cubicBezTo>
                  <a:pt x="3751140" y="2851150"/>
                  <a:pt x="3755492" y="2847340"/>
                  <a:pt x="3762746" y="2842260"/>
                </a:cubicBezTo>
                <a:cubicBezTo>
                  <a:pt x="3768549" y="2844800"/>
                  <a:pt x="3775802" y="2847340"/>
                  <a:pt x="3781605" y="2849880"/>
                </a:cubicBezTo>
                <a:cubicBezTo>
                  <a:pt x="3787408" y="2846070"/>
                  <a:pt x="3794661" y="2842260"/>
                  <a:pt x="3801914" y="2838450"/>
                </a:cubicBezTo>
                <a:cubicBezTo>
                  <a:pt x="3812070" y="2856230"/>
                  <a:pt x="3825126" y="2858770"/>
                  <a:pt x="3836732" y="2846070"/>
                </a:cubicBezTo>
                <a:cubicBezTo>
                  <a:pt x="3854140" y="2847340"/>
                  <a:pt x="3868647" y="2848610"/>
                  <a:pt x="3878802" y="2848610"/>
                </a:cubicBezTo>
                <a:cubicBezTo>
                  <a:pt x="3880252" y="2839720"/>
                  <a:pt x="3881703" y="2833370"/>
                  <a:pt x="3883154" y="2827020"/>
                </a:cubicBezTo>
                <a:cubicBezTo>
                  <a:pt x="3888956" y="2828290"/>
                  <a:pt x="3893308" y="2829560"/>
                  <a:pt x="3899111" y="2830830"/>
                </a:cubicBezTo>
                <a:cubicBezTo>
                  <a:pt x="3902013" y="2832100"/>
                  <a:pt x="3904914" y="2834640"/>
                  <a:pt x="3907816" y="2835910"/>
                </a:cubicBezTo>
                <a:cubicBezTo>
                  <a:pt x="3903463" y="2837180"/>
                  <a:pt x="3899111" y="2837180"/>
                  <a:pt x="3894760" y="2838450"/>
                </a:cubicBezTo>
                <a:cubicBezTo>
                  <a:pt x="3907816" y="2848610"/>
                  <a:pt x="3917970" y="2846070"/>
                  <a:pt x="3928125" y="2838450"/>
                </a:cubicBezTo>
                <a:cubicBezTo>
                  <a:pt x="3923773" y="2848610"/>
                  <a:pt x="3936829" y="2847340"/>
                  <a:pt x="3938280" y="2847340"/>
                </a:cubicBezTo>
                <a:cubicBezTo>
                  <a:pt x="3957139" y="2840990"/>
                  <a:pt x="3974548" y="2837180"/>
                  <a:pt x="3994857" y="2847340"/>
                </a:cubicBezTo>
                <a:cubicBezTo>
                  <a:pt x="3997758" y="2834640"/>
                  <a:pt x="4000660" y="2824480"/>
                  <a:pt x="4002111" y="2814320"/>
                </a:cubicBezTo>
                <a:cubicBezTo>
                  <a:pt x="4009364" y="2815590"/>
                  <a:pt x="4015167" y="2815590"/>
                  <a:pt x="4022420" y="2816860"/>
                </a:cubicBezTo>
                <a:cubicBezTo>
                  <a:pt x="4028223" y="2816860"/>
                  <a:pt x="4034026" y="2818130"/>
                  <a:pt x="4039829" y="2818130"/>
                </a:cubicBezTo>
                <a:lnTo>
                  <a:pt x="4039829" y="2821940"/>
                </a:lnTo>
                <a:cubicBezTo>
                  <a:pt x="4034026" y="2823210"/>
                  <a:pt x="4029674" y="2824480"/>
                  <a:pt x="4023871" y="2825750"/>
                </a:cubicBezTo>
                <a:lnTo>
                  <a:pt x="4023871" y="2829560"/>
                </a:lnTo>
                <a:cubicBezTo>
                  <a:pt x="4044181" y="2833370"/>
                  <a:pt x="4063040" y="2837180"/>
                  <a:pt x="4083350" y="2839720"/>
                </a:cubicBezTo>
                <a:cubicBezTo>
                  <a:pt x="4087702" y="2840990"/>
                  <a:pt x="4093504" y="2837180"/>
                  <a:pt x="4100758" y="2833370"/>
                </a:cubicBezTo>
                <a:cubicBezTo>
                  <a:pt x="4103659" y="2834640"/>
                  <a:pt x="4110913" y="2837180"/>
                  <a:pt x="4119617" y="2838450"/>
                </a:cubicBezTo>
                <a:cubicBezTo>
                  <a:pt x="4141377" y="2840990"/>
                  <a:pt x="4164588" y="2843530"/>
                  <a:pt x="4181997" y="2827020"/>
                </a:cubicBezTo>
                <a:cubicBezTo>
                  <a:pt x="4183448" y="2840990"/>
                  <a:pt x="4197955" y="2832100"/>
                  <a:pt x="4205208" y="2837180"/>
                </a:cubicBezTo>
                <a:cubicBezTo>
                  <a:pt x="4205208" y="2837180"/>
                  <a:pt x="4212461" y="2832100"/>
                  <a:pt x="4215362" y="2829560"/>
                </a:cubicBezTo>
                <a:cubicBezTo>
                  <a:pt x="4215362" y="2829560"/>
                  <a:pt x="4213912" y="2828290"/>
                  <a:pt x="4213912" y="2827020"/>
                </a:cubicBezTo>
                <a:cubicBezTo>
                  <a:pt x="4216814" y="2828290"/>
                  <a:pt x="4218264" y="2832100"/>
                  <a:pt x="4221166" y="2830830"/>
                </a:cubicBezTo>
                <a:cubicBezTo>
                  <a:pt x="4234222" y="2830830"/>
                  <a:pt x="4245827" y="2829560"/>
                  <a:pt x="4254531" y="2829560"/>
                </a:cubicBezTo>
                <a:cubicBezTo>
                  <a:pt x="4261785" y="2833370"/>
                  <a:pt x="4266137" y="2837180"/>
                  <a:pt x="4269039" y="2835910"/>
                </a:cubicBezTo>
                <a:cubicBezTo>
                  <a:pt x="4286447" y="2834640"/>
                  <a:pt x="4302404" y="2830830"/>
                  <a:pt x="4318362" y="2830830"/>
                </a:cubicBezTo>
                <a:cubicBezTo>
                  <a:pt x="4334320" y="2838450"/>
                  <a:pt x="4331418" y="2824480"/>
                  <a:pt x="4328517" y="2816860"/>
                </a:cubicBezTo>
                <a:cubicBezTo>
                  <a:pt x="4334320" y="2811780"/>
                  <a:pt x="4340122" y="2807970"/>
                  <a:pt x="4341573" y="2806700"/>
                </a:cubicBezTo>
                <a:cubicBezTo>
                  <a:pt x="4350277" y="2806700"/>
                  <a:pt x="4356080" y="2807970"/>
                  <a:pt x="4360432" y="2806700"/>
                </a:cubicBezTo>
                <a:cubicBezTo>
                  <a:pt x="4366235" y="2802890"/>
                  <a:pt x="4370587" y="2796540"/>
                  <a:pt x="4377841" y="2788920"/>
                </a:cubicBezTo>
                <a:cubicBezTo>
                  <a:pt x="4386545" y="2787650"/>
                  <a:pt x="4401052" y="2785110"/>
                  <a:pt x="4417009" y="2782570"/>
                </a:cubicBezTo>
                <a:cubicBezTo>
                  <a:pt x="4417009" y="2782570"/>
                  <a:pt x="4417009" y="2780030"/>
                  <a:pt x="4418460" y="2777490"/>
                </a:cubicBezTo>
                <a:cubicBezTo>
                  <a:pt x="4424263" y="2769870"/>
                  <a:pt x="4438770" y="2767330"/>
                  <a:pt x="4430066" y="2753360"/>
                </a:cubicBezTo>
                <a:cubicBezTo>
                  <a:pt x="4428615" y="2750820"/>
                  <a:pt x="4428615" y="2743200"/>
                  <a:pt x="4431516" y="2740660"/>
                </a:cubicBezTo>
                <a:cubicBezTo>
                  <a:pt x="4441671" y="2729230"/>
                  <a:pt x="4441671" y="2727960"/>
                  <a:pt x="4424263" y="2722880"/>
                </a:cubicBezTo>
                <a:cubicBezTo>
                  <a:pt x="4425713" y="2713990"/>
                  <a:pt x="4415559" y="2702560"/>
                  <a:pt x="4430066" y="2701290"/>
                </a:cubicBezTo>
                <a:cubicBezTo>
                  <a:pt x="4434418" y="2693670"/>
                  <a:pt x="4435868" y="2689860"/>
                  <a:pt x="4438770" y="2686050"/>
                </a:cubicBezTo>
                <a:cubicBezTo>
                  <a:pt x="4440220" y="2683510"/>
                  <a:pt x="4444573" y="2680970"/>
                  <a:pt x="4444573" y="2678430"/>
                </a:cubicBezTo>
                <a:cubicBezTo>
                  <a:pt x="4444573" y="2673350"/>
                  <a:pt x="4441671" y="2667000"/>
                  <a:pt x="4443122" y="2663190"/>
                </a:cubicBezTo>
                <a:cubicBezTo>
                  <a:pt x="4447474" y="2649220"/>
                  <a:pt x="4448925" y="2636520"/>
                  <a:pt x="4422812" y="2631440"/>
                </a:cubicBezTo>
                <a:cubicBezTo>
                  <a:pt x="4432967" y="2627630"/>
                  <a:pt x="4437319" y="2625090"/>
                  <a:pt x="4444573" y="2622550"/>
                </a:cubicBezTo>
                <a:cubicBezTo>
                  <a:pt x="4432967" y="2617470"/>
                  <a:pt x="4422812" y="2613660"/>
                  <a:pt x="4409756" y="2608580"/>
                </a:cubicBezTo>
                <a:lnTo>
                  <a:pt x="4422812" y="2608580"/>
                </a:lnTo>
                <a:lnTo>
                  <a:pt x="4422812" y="2604770"/>
                </a:lnTo>
                <a:cubicBezTo>
                  <a:pt x="4415559" y="2604770"/>
                  <a:pt x="4409756" y="2603500"/>
                  <a:pt x="4402503" y="2603500"/>
                </a:cubicBezTo>
                <a:cubicBezTo>
                  <a:pt x="4402503" y="2604770"/>
                  <a:pt x="4402503" y="2606040"/>
                  <a:pt x="4401052" y="2607310"/>
                </a:cubicBezTo>
                <a:cubicBezTo>
                  <a:pt x="4399601" y="2604770"/>
                  <a:pt x="4398150" y="2602230"/>
                  <a:pt x="4396699" y="2598420"/>
                </a:cubicBezTo>
                <a:cubicBezTo>
                  <a:pt x="4434418" y="2590800"/>
                  <a:pt x="4686838" y="2566670"/>
                  <a:pt x="4663628" y="2562860"/>
                </a:cubicBezTo>
                <a:cubicBezTo>
                  <a:pt x="4675233" y="2553970"/>
                  <a:pt x="4670881" y="2538730"/>
                  <a:pt x="4691191" y="2537460"/>
                </a:cubicBezTo>
                <a:cubicBezTo>
                  <a:pt x="4696994" y="2537460"/>
                  <a:pt x="4707148" y="2528570"/>
                  <a:pt x="4708599" y="2522220"/>
                </a:cubicBezTo>
                <a:cubicBezTo>
                  <a:pt x="4711500" y="2513330"/>
                  <a:pt x="4708599" y="2501900"/>
                  <a:pt x="4711500" y="2493010"/>
                </a:cubicBezTo>
                <a:cubicBezTo>
                  <a:pt x="4714402" y="2480310"/>
                  <a:pt x="4720205" y="2467610"/>
                  <a:pt x="4724557" y="2457450"/>
                </a:cubicBezTo>
                <a:cubicBezTo>
                  <a:pt x="4720205" y="2451100"/>
                  <a:pt x="4715852" y="2444750"/>
                  <a:pt x="4712951" y="2440940"/>
                </a:cubicBezTo>
                <a:cubicBezTo>
                  <a:pt x="4718754" y="2437130"/>
                  <a:pt x="4721656" y="2434590"/>
                  <a:pt x="4726007" y="2433320"/>
                </a:cubicBezTo>
                <a:cubicBezTo>
                  <a:pt x="4724557" y="2432050"/>
                  <a:pt x="4724557" y="2430780"/>
                  <a:pt x="4723106" y="2429510"/>
                </a:cubicBezTo>
                <a:cubicBezTo>
                  <a:pt x="4718754" y="2430780"/>
                  <a:pt x="4714402" y="2432050"/>
                  <a:pt x="4710050" y="2433320"/>
                </a:cubicBezTo>
                <a:cubicBezTo>
                  <a:pt x="4734712" y="2415540"/>
                  <a:pt x="4740514" y="2382520"/>
                  <a:pt x="4720205" y="2367280"/>
                </a:cubicBezTo>
                <a:cubicBezTo>
                  <a:pt x="4718754" y="2369820"/>
                  <a:pt x="4715852" y="2372360"/>
                  <a:pt x="4714402" y="2374900"/>
                </a:cubicBezTo>
                <a:cubicBezTo>
                  <a:pt x="4708599" y="2366010"/>
                  <a:pt x="4692641" y="2363470"/>
                  <a:pt x="4699895" y="2349500"/>
                </a:cubicBezTo>
                <a:cubicBezTo>
                  <a:pt x="4699895" y="2349500"/>
                  <a:pt x="4698444" y="2346960"/>
                  <a:pt x="4696994" y="2346960"/>
                </a:cubicBezTo>
                <a:cubicBezTo>
                  <a:pt x="4689740" y="2344420"/>
                  <a:pt x="4691191" y="2340610"/>
                  <a:pt x="4688289" y="2335530"/>
                </a:cubicBezTo>
                <a:cubicBezTo>
                  <a:pt x="4683937" y="2324100"/>
                  <a:pt x="4685388" y="2312670"/>
                  <a:pt x="4685388" y="2302510"/>
                </a:cubicBezTo>
                <a:lnTo>
                  <a:pt x="4685388" y="2256790"/>
                </a:lnTo>
                <a:cubicBezTo>
                  <a:pt x="4685388" y="2246630"/>
                  <a:pt x="4691191" y="2241550"/>
                  <a:pt x="4702796" y="2244090"/>
                </a:cubicBezTo>
                <a:cubicBezTo>
                  <a:pt x="4702796" y="2244090"/>
                  <a:pt x="4704247" y="2242820"/>
                  <a:pt x="4705698" y="2242820"/>
                </a:cubicBezTo>
                <a:cubicBezTo>
                  <a:pt x="4701345" y="2240280"/>
                  <a:pt x="4698444" y="2239010"/>
                  <a:pt x="4695543" y="2236470"/>
                </a:cubicBezTo>
                <a:cubicBezTo>
                  <a:pt x="4695543" y="2235200"/>
                  <a:pt x="4696994" y="2233930"/>
                  <a:pt x="4696994" y="2232660"/>
                </a:cubicBezTo>
                <a:cubicBezTo>
                  <a:pt x="4707148" y="2235200"/>
                  <a:pt x="4717303" y="2239010"/>
                  <a:pt x="4724557" y="2241550"/>
                </a:cubicBezTo>
                <a:cubicBezTo>
                  <a:pt x="4733261" y="2231390"/>
                  <a:pt x="4740514" y="2223770"/>
                  <a:pt x="4746317" y="2218690"/>
                </a:cubicBezTo>
                <a:lnTo>
                  <a:pt x="4746317" y="2195830"/>
                </a:lnTo>
                <a:cubicBezTo>
                  <a:pt x="4743416" y="2195830"/>
                  <a:pt x="4739063" y="2197100"/>
                  <a:pt x="4734712" y="2197100"/>
                </a:cubicBezTo>
                <a:cubicBezTo>
                  <a:pt x="4731810" y="2190750"/>
                  <a:pt x="4730359" y="2184400"/>
                  <a:pt x="4727458" y="2175510"/>
                </a:cubicBezTo>
                <a:cubicBezTo>
                  <a:pt x="4734712" y="2179320"/>
                  <a:pt x="4737613" y="2181860"/>
                  <a:pt x="4740514" y="2183130"/>
                </a:cubicBezTo>
                <a:cubicBezTo>
                  <a:pt x="4743416" y="2181860"/>
                  <a:pt x="4747768" y="2180590"/>
                  <a:pt x="4752120" y="2178050"/>
                </a:cubicBezTo>
                <a:cubicBezTo>
                  <a:pt x="4750669" y="2176780"/>
                  <a:pt x="4749219" y="2175510"/>
                  <a:pt x="4749219" y="2174240"/>
                </a:cubicBezTo>
                <a:cubicBezTo>
                  <a:pt x="4744866" y="2174240"/>
                  <a:pt x="4740514" y="2172970"/>
                  <a:pt x="4739063" y="2172970"/>
                </a:cubicBezTo>
                <a:cubicBezTo>
                  <a:pt x="4741965" y="2165350"/>
                  <a:pt x="4747768" y="2157730"/>
                  <a:pt x="4744866" y="2153920"/>
                </a:cubicBezTo>
                <a:cubicBezTo>
                  <a:pt x="4737613" y="2137410"/>
                  <a:pt x="4744866" y="2124710"/>
                  <a:pt x="4752120" y="2110740"/>
                </a:cubicBezTo>
                <a:cubicBezTo>
                  <a:pt x="4753570" y="2106930"/>
                  <a:pt x="4752120" y="2103120"/>
                  <a:pt x="4752120" y="2099310"/>
                </a:cubicBezTo>
                <a:cubicBezTo>
                  <a:pt x="4753570" y="2082800"/>
                  <a:pt x="4755021" y="2067560"/>
                  <a:pt x="4756472" y="2044700"/>
                </a:cubicBezTo>
                <a:cubicBezTo>
                  <a:pt x="4750669" y="2042160"/>
                  <a:pt x="4741965" y="2035810"/>
                  <a:pt x="4731810" y="2030730"/>
                </a:cubicBezTo>
                <a:cubicBezTo>
                  <a:pt x="4723106" y="2026920"/>
                  <a:pt x="4714402" y="2025650"/>
                  <a:pt x="4705698" y="2023110"/>
                </a:cubicBezTo>
                <a:cubicBezTo>
                  <a:pt x="4701345" y="2021840"/>
                  <a:pt x="4695543" y="2023110"/>
                  <a:pt x="4691191" y="2021840"/>
                </a:cubicBezTo>
                <a:cubicBezTo>
                  <a:pt x="4654923" y="2018030"/>
                  <a:pt x="4617205" y="2012950"/>
                  <a:pt x="4580938" y="2009140"/>
                </a:cubicBezTo>
                <a:cubicBezTo>
                  <a:pt x="4550473" y="2005330"/>
                  <a:pt x="4520009" y="2001520"/>
                  <a:pt x="4490994" y="1997710"/>
                </a:cubicBezTo>
                <a:cubicBezTo>
                  <a:pt x="4483741" y="1996440"/>
                  <a:pt x="4476488" y="1993900"/>
                  <a:pt x="4467784" y="1993900"/>
                </a:cubicBezTo>
                <a:cubicBezTo>
                  <a:pt x="4448925" y="1992630"/>
                  <a:pt x="4428615" y="1992630"/>
                  <a:pt x="4409756" y="1992630"/>
                </a:cubicBezTo>
                <a:cubicBezTo>
                  <a:pt x="4399601" y="1992630"/>
                  <a:pt x="4390897" y="1992630"/>
                  <a:pt x="4380742" y="1991360"/>
                </a:cubicBezTo>
                <a:cubicBezTo>
                  <a:pt x="4363334" y="1990090"/>
                  <a:pt x="4345925" y="1987550"/>
                  <a:pt x="4328517" y="1986280"/>
                </a:cubicBezTo>
                <a:lnTo>
                  <a:pt x="4328517" y="1982470"/>
                </a:lnTo>
                <a:cubicBezTo>
                  <a:pt x="4372038" y="1979930"/>
                  <a:pt x="4417009" y="1976120"/>
                  <a:pt x="4461981" y="1983740"/>
                </a:cubicBezTo>
                <a:cubicBezTo>
                  <a:pt x="4460530" y="1979930"/>
                  <a:pt x="4459080" y="1976120"/>
                  <a:pt x="4457629" y="1973580"/>
                </a:cubicBezTo>
                <a:cubicBezTo>
                  <a:pt x="4467784" y="1972310"/>
                  <a:pt x="4475037" y="1964690"/>
                  <a:pt x="4485192" y="1973580"/>
                </a:cubicBezTo>
                <a:cubicBezTo>
                  <a:pt x="4486643" y="1974850"/>
                  <a:pt x="4495347" y="1971040"/>
                  <a:pt x="4501150" y="1969770"/>
                </a:cubicBezTo>
                <a:lnTo>
                  <a:pt x="4501150" y="1967230"/>
                </a:lnTo>
                <a:lnTo>
                  <a:pt x="4488093" y="1967230"/>
                </a:lnTo>
                <a:cubicBezTo>
                  <a:pt x="4502600" y="1957070"/>
                  <a:pt x="4512755" y="1948180"/>
                  <a:pt x="4522910" y="1941830"/>
                </a:cubicBezTo>
                <a:cubicBezTo>
                  <a:pt x="4531614" y="1943100"/>
                  <a:pt x="4540319" y="1944370"/>
                  <a:pt x="4546121" y="1945640"/>
                </a:cubicBezTo>
                <a:cubicBezTo>
                  <a:pt x="4547572" y="1921510"/>
                  <a:pt x="4524361" y="1920240"/>
                  <a:pt x="4506952" y="1910080"/>
                </a:cubicBezTo>
                <a:cubicBezTo>
                  <a:pt x="4514206" y="1906270"/>
                  <a:pt x="4518558" y="1902460"/>
                  <a:pt x="4524361" y="1901190"/>
                </a:cubicBezTo>
                <a:cubicBezTo>
                  <a:pt x="4540319" y="1897380"/>
                  <a:pt x="4560628" y="1907540"/>
                  <a:pt x="4570783" y="1885950"/>
                </a:cubicBezTo>
                <a:cubicBezTo>
                  <a:pt x="4572234" y="1884680"/>
                  <a:pt x="4576586" y="1884680"/>
                  <a:pt x="4583840" y="1882140"/>
                </a:cubicBezTo>
                <a:cubicBezTo>
                  <a:pt x="4579487" y="1878330"/>
                  <a:pt x="4575135" y="1875790"/>
                  <a:pt x="4572234" y="1873250"/>
                </a:cubicBezTo>
                <a:cubicBezTo>
                  <a:pt x="4575135" y="1871980"/>
                  <a:pt x="4579487" y="1870710"/>
                  <a:pt x="4579487" y="1870710"/>
                </a:cubicBezTo>
                <a:cubicBezTo>
                  <a:pt x="4589642" y="1877060"/>
                  <a:pt x="4596896" y="1882140"/>
                  <a:pt x="4605600" y="1887220"/>
                </a:cubicBezTo>
                <a:cubicBezTo>
                  <a:pt x="4607050" y="1885950"/>
                  <a:pt x="4608501" y="1884680"/>
                  <a:pt x="4609952" y="1882140"/>
                </a:cubicBezTo>
                <a:cubicBezTo>
                  <a:pt x="4605600" y="1877060"/>
                  <a:pt x="4602698" y="1871980"/>
                  <a:pt x="4598346" y="1866900"/>
                </a:cubicBezTo>
                <a:cubicBezTo>
                  <a:pt x="4617205" y="1855470"/>
                  <a:pt x="4618656" y="1849120"/>
                  <a:pt x="4604149" y="1817370"/>
                </a:cubicBezTo>
                <a:cubicBezTo>
                  <a:pt x="4614304" y="1816100"/>
                  <a:pt x="4624459" y="1813560"/>
                  <a:pt x="4633163" y="1812290"/>
                </a:cubicBezTo>
                <a:cubicBezTo>
                  <a:pt x="4634614" y="1803400"/>
                  <a:pt x="4640416" y="1794510"/>
                  <a:pt x="4638966" y="1786890"/>
                </a:cubicBezTo>
                <a:cubicBezTo>
                  <a:pt x="4634614" y="1764030"/>
                  <a:pt x="4660726" y="1753870"/>
                  <a:pt x="4666529" y="1734820"/>
                </a:cubicBezTo>
                <a:cubicBezTo>
                  <a:pt x="4666529" y="1733550"/>
                  <a:pt x="4672331" y="1732280"/>
                  <a:pt x="4673782" y="1733550"/>
                </a:cubicBezTo>
                <a:cubicBezTo>
                  <a:pt x="4686838" y="1737360"/>
                  <a:pt x="4691191" y="1728470"/>
                  <a:pt x="4695543" y="1722120"/>
                </a:cubicBezTo>
                <a:cubicBezTo>
                  <a:pt x="4696994" y="1719580"/>
                  <a:pt x="4698444" y="1717040"/>
                  <a:pt x="4699895" y="1715770"/>
                </a:cubicBezTo>
                <a:cubicBezTo>
                  <a:pt x="4712951" y="1709420"/>
                  <a:pt x="4726007" y="1704340"/>
                  <a:pt x="4740514" y="1697990"/>
                </a:cubicBezTo>
                <a:cubicBezTo>
                  <a:pt x="4726007" y="1678940"/>
                  <a:pt x="4707148" y="1687830"/>
                  <a:pt x="4691191" y="1685290"/>
                </a:cubicBezTo>
                <a:lnTo>
                  <a:pt x="4691191" y="1680210"/>
                </a:lnTo>
                <a:cubicBezTo>
                  <a:pt x="4701345" y="1678940"/>
                  <a:pt x="4711500" y="1677670"/>
                  <a:pt x="4723106" y="1676400"/>
                </a:cubicBezTo>
                <a:cubicBezTo>
                  <a:pt x="4715852" y="1675130"/>
                  <a:pt x="4710050" y="1673860"/>
                  <a:pt x="4704247" y="1672590"/>
                </a:cubicBezTo>
                <a:cubicBezTo>
                  <a:pt x="4711500" y="1666240"/>
                  <a:pt x="4717303" y="1659890"/>
                  <a:pt x="4724557" y="1654810"/>
                </a:cubicBezTo>
                <a:cubicBezTo>
                  <a:pt x="4726007" y="1653540"/>
                  <a:pt x="4730359" y="1652270"/>
                  <a:pt x="4731810" y="1652270"/>
                </a:cubicBezTo>
                <a:cubicBezTo>
                  <a:pt x="4736162" y="1653540"/>
                  <a:pt x="4740514" y="1657350"/>
                  <a:pt x="4743416" y="1659890"/>
                </a:cubicBezTo>
                <a:cubicBezTo>
                  <a:pt x="4744866" y="1656080"/>
                  <a:pt x="4746317" y="1651000"/>
                  <a:pt x="4749219" y="1647190"/>
                </a:cubicBezTo>
                <a:cubicBezTo>
                  <a:pt x="4755021" y="1640840"/>
                  <a:pt x="4762275" y="1635760"/>
                  <a:pt x="4768078" y="1630680"/>
                </a:cubicBezTo>
                <a:cubicBezTo>
                  <a:pt x="4775331" y="1638300"/>
                  <a:pt x="4782584" y="1645920"/>
                  <a:pt x="4789838" y="1654810"/>
                </a:cubicBezTo>
                <a:cubicBezTo>
                  <a:pt x="4791289" y="1654810"/>
                  <a:pt x="4792739" y="1653540"/>
                  <a:pt x="4792739" y="1653540"/>
                </a:cubicBezTo>
                <a:cubicBezTo>
                  <a:pt x="4791289" y="1640840"/>
                  <a:pt x="4791289" y="1628140"/>
                  <a:pt x="4789838" y="1615440"/>
                </a:cubicBezTo>
                <a:cubicBezTo>
                  <a:pt x="4795641" y="1616710"/>
                  <a:pt x="4799993" y="1616710"/>
                  <a:pt x="4804345" y="1617980"/>
                </a:cubicBezTo>
                <a:cubicBezTo>
                  <a:pt x="4805795" y="1616710"/>
                  <a:pt x="4805795" y="1615440"/>
                  <a:pt x="4807246" y="1615440"/>
                </a:cubicBezTo>
                <a:cubicBezTo>
                  <a:pt x="4802894" y="1614170"/>
                  <a:pt x="4799993" y="1612900"/>
                  <a:pt x="4795641" y="1611630"/>
                </a:cubicBezTo>
                <a:cubicBezTo>
                  <a:pt x="4802894" y="1604010"/>
                  <a:pt x="4807246" y="1598930"/>
                  <a:pt x="4808697" y="1597660"/>
                </a:cubicBezTo>
                <a:lnTo>
                  <a:pt x="4808697" y="1573530"/>
                </a:lnTo>
                <a:cubicBezTo>
                  <a:pt x="4805795" y="1572260"/>
                  <a:pt x="4802894" y="1569720"/>
                  <a:pt x="4798542" y="1568450"/>
                </a:cubicBezTo>
                <a:cubicBezTo>
                  <a:pt x="4795641" y="1567180"/>
                  <a:pt x="4792739" y="1565910"/>
                  <a:pt x="4789838" y="1565910"/>
                </a:cubicBezTo>
                <a:cubicBezTo>
                  <a:pt x="4792739" y="1563370"/>
                  <a:pt x="4798542" y="1559560"/>
                  <a:pt x="4799993" y="1559560"/>
                </a:cubicBezTo>
                <a:cubicBezTo>
                  <a:pt x="4809967" y="1564640"/>
                  <a:pt x="4807246" y="1550670"/>
                  <a:pt x="4812507" y="1551940"/>
                </a:cubicBezTo>
                <a:cubicBezTo>
                  <a:pt x="4812507" y="1548130"/>
                  <a:pt x="4812507" y="1540510"/>
                  <a:pt x="4811237" y="1540510"/>
                </a:cubicBezTo>
                <a:cubicBezTo>
                  <a:pt x="4792739" y="1534160"/>
                  <a:pt x="4795641" y="1520190"/>
                  <a:pt x="4791289" y="1511300"/>
                </a:cubicBezTo>
                <a:close/>
                <a:moveTo>
                  <a:pt x="266572" y="990600"/>
                </a:moveTo>
                <a:lnTo>
                  <a:pt x="308642" y="990600"/>
                </a:lnTo>
                <a:cubicBezTo>
                  <a:pt x="298487" y="1002030"/>
                  <a:pt x="273825" y="1002030"/>
                  <a:pt x="266572" y="990600"/>
                </a:cubicBezTo>
                <a:close/>
                <a:moveTo>
                  <a:pt x="556711" y="1507490"/>
                </a:moveTo>
                <a:lnTo>
                  <a:pt x="556711" y="1502410"/>
                </a:lnTo>
                <a:cubicBezTo>
                  <a:pt x="575570" y="1501140"/>
                  <a:pt x="595879" y="1499870"/>
                  <a:pt x="614738" y="1499870"/>
                </a:cubicBezTo>
                <a:cubicBezTo>
                  <a:pt x="594429" y="1499870"/>
                  <a:pt x="577020" y="1515110"/>
                  <a:pt x="556711" y="1507490"/>
                </a:cubicBezTo>
                <a:close/>
                <a:moveTo>
                  <a:pt x="207093" y="2123440"/>
                </a:moveTo>
                <a:cubicBezTo>
                  <a:pt x="215797" y="2115820"/>
                  <a:pt x="223051" y="2110740"/>
                  <a:pt x="225952" y="2106930"/>
                </a:cubicBezTo>
                <a:cubicBezTo>
                  <a:pt x="233206" y="2112010"/>
                  <a:pt x="237558" y="2115820"/>
                  <a:pt x="241910" y="2119630"/>
                </a:cubicBezTo>
                <a:cubicBezTo>
                  <a:pt x="231755" y="2119630"/>
                  <a:pt x="221600" y="2120900"/>
                  <a:pt x="207093" y="2123440"/>
                </a:cubicBezTo>
                <a:close/>
                <a:moveTo>
                  <a:pt x="308642" y="2117090"/>
                </a:moveTo>
                <a:lnTo>
                  <a:pt x="270924" y="2117090"/>
                </a:lnTo>
                <a:cubicBezTo>
                  <a:pt x="269473" y="2117090"/>
                  <a:pt x="268022" y="2112010"/>
                  <a:pt x="265121" y="2108200"/>
                </a:cubicBezTo>
                <a:cubicBezTo>
                  <a:pt x="282529" y="2109470"/>
                  <a:pt x="295585" y="2110740"/>
                  <a:pt x="308642" y="2112010"/>
                </a:cubicBezTo>
                <a:lnTo>
                  <a:pt x="308642" y="2117090"/>
                </a:lnTo>
                <a:close/>
                <a:moveTo>
                  <a:pt x="318797" y="2115820"/>
                </a:moveTo>
                <a:cubicBezTo>
                  <a:pt x="317346" y="2114550"/>
                  <a:pt x="317346" y="2113280"/>
                  <a:pt x="315895" y="2113280"/>
                </a:cubicBezTo>
                <a:cubicBezTo>
                  <a:pt x="321698" y="2109470"/>
                  <a:pt x="328951" y="2106930"/>
                  <a:pt x="334754" y="2103120"/>
                </a:cubicBezTo>
                <a:cubicBezTo>
                  <a:pt x="339106" y="2099310"/>
                  <a:pt x="340557" y="2092960"/>
                  <a:pt x="344909" y="2086610"/>
                </a:cubicBezTo>
                <a:cubicBezTo>
                  <a:pt x="356515" y="2106930"/>
                  <a:pt x="381176" y="2100580"/>
                  <a:pt x="402937" y="2105660"/>
                </a:cubicBezTo>
                <a:cubicBezTo>
                  <a:pt x="373923" y="2108200"/>
                  <a:pt x="346360" y="2112010"/>
                  <a:pt x="318797" y="2115820"/>
                </a:cubicBezTo>
                <a:close/>
                <a:moveTo>
                  <a:pt x="128756" y="2428240"/>
                </a:moveTo>
                <a:cubicBezTo>
                  <a:pt x="130206" y="2428240"/>
                  <a:pt x="130206" y="2428240"/>
                  <a:pt x="128756" y="2428240"/>
                </a:cubicBezTo>
                <a:close/>
                <a:moveTo>
                  <a:pt x="392782" y="2609850"/>
                </a:moveTo>
                <a:cubicBezTo>
                  <a:pt x="391331" y="2600960"/>
                  <a:pt x="389881" y="2594610"/>
                  <a:pt x="388430" y="2585720"/>
                </a:cubicBezTo>
                <a:cubicBezTo>
                  <a:pt x="398585" y="2588260"/>
                  <a:pt x="404388" y="2589530"/>
                  <a:pt x="410190" y="2592070"/>
                </a:cubicBezTo>
                <a:cubicBezTo>
                  <a:pt x="404388" y="2597150"/>
                  <a:pt x="400035" y="2602230"/>
                  <a:pt x="392782" y="2609850"/>
                </a:cubicBezTo>
                <a:close/>
                <a:moveTo>
                  <a:pt x="724991" y="1050290"/>
                </a:moveTo>
                <a:cubicBezTo>
                  <a:pt x="714836" y="1051560"/>
                  <a:pt x="704681" y="1055370"/>
                  <a:pt x="695977" y="1055370"/>
                </a:cubicBezTo>
                <a:cubicBezTo>
                  <a:pt x="685822" y="1056640"/>
                  <a:pt x="675667" y="1055370"/>
                  <a:pt x="664062" y="1055370"/>
                </a:cubicBezTo>
                <a:cubicBezTo>
                  <a:pt x="662611" y="1054100"/>
                  <a:pt x="661161" y="1050290"/>
                  <a:pt x="659710" y="1046480"/>
                </a:cubicBezTo>
                <a:cubicBezTo>
                  <a:pt x="669865" y="1043940"/>
                  <a:pt x="680020" y="1040130"/>
                  <a:pt x="691625" y="1037590"/>
                </a:cubicBezTo>
                <a:cubicBezTo>
                  <a:pt x="691625" y="1041400"/>
                  <a:pt x="690174" y="1043940"/>
                  <a:pt x="690174" y="1047750"/>
                </a:cubicBezTo>
                <a:cubicBezTo>
                  <a:pt x="703231" y="1040130"/>
                  <a:pt x="714836" y="1041400"/>
                  <a:pt x="724991" y="1050290"/>
                </a:cubicBezTo>
                <a:cubicBezTo>
                  <a:pt x="740949" y="1040130"/>
                  <a:pt x="743850" y="1041400"/>
                  <a:pt x="748202" y="1062990"/>
                </a:cubicBezTo>
                <a:cubicBezTo>
                  <a:pt x="739498" y="1057910"/>
                  <a:pt x="732245" y="1054100"/>
                  <a:pt x="724991" y="1050290"/>
                </a:cubicBezTo>
                <a:close/>
                <a:moveTo>
                  <a:pt x="780118" y="1047750"/>
                </a:moveTo>
                <a:cubicBezTo>
                  <a:pt x="783019" y="1045210"/>
                  <a:pt x="785920" y="1042670"/>
                  <a:pt x="787371" y="1040130"/>
                </a:cubicBezTo>
                <a:cubicBezTo>
                  <a:pt x="797526" y="1051560"/>
                  <a:pt x="797526" y="1051560"/>
                  <a:pt x="775765" y="1060450"/>
                </a:cubicBezTo>
                <a:lnTo>
                  <a:pt x="754005" y="1045210"/>
                </a:lnTo>
                <a:cubicBezTo>
                  <a:pt x="768512" y="1035050"/>
                  <a:pt x="777216" y="1035050"/>
                  <a:pt x="780118" y="1047750"/>
                </a:cubicBezTo>
                <a:close/>
                <a:moveTo>
                  <a:pt x="791723" y="2744470"/>
                </a:moveTo>
                <a:cubicBezTo>
                  <a:pt x="793174" y="2743200"/>
                  <a:pt x="794624" y="2743200"/>
                  <a:pt x="796075" y="2741930"/>
                </a:cubicBezTo>
                <a:cubicBezTo>
                  <a:pt x="797526" y="2744470"/>
                  <a:pt x="800427" y="2747010"/>
                  <a:pt x="803329" y="2750820"/>
                </a:cubicBezTo>
                <a:cubicBezTo>
                  <a:pt x="800427" y="2750820"/>
                  <a:pt x="797526" y="2750820"/>
                  <a:pt x="794624" y="2752090"/>
                </a:cubicBezTo>
                <a:cubicBezTo>
                  <a:pt x="793174" y="2748280"/>
                  <a:pt x="793174" y="2745740"/>
                  <a:pt x="791723" y="2744470"/>
                </a:cubicBezTo>
                <a:close/>
                <a:moveTo>
                  <a:pt x="880215" y="2735580"/>
                </a:moveTo>
                <a:cubicBezTo>
                  <a:pt x="881666" y="2739390"/>
                  <a:pt x="883117" y="2741930"/>
                  <a:pt x="886018" y="2744470"/>
                </a:cubicBezTo>
                <a:lnTo>
                  <a:pt x="881666" y="2744470"/>
                </a:lnTo>
                <a:cubicBezTo>
                  <a:pt x="881666" y="2741930"/>
                  <a:pt x="881666" y="2739390"/>
                  <a:pt x="880215" y="2735580"/>
                </a:cubicBezTo>
                <a:close/>
                <a:moveTo>
                  <a:pt x="999172" y="3018790"/>
                </a:moveTo>
                <a:cubicBezTo>
                  <a:pt x="994820" y="3012440"/>
                  <a:pt x="991919" y="3007360"/>
                  <a:pt x="989018" y="3002280"/>
                </a:cubicBezTo>
                <a:lnTo>
                  <a:pt x="996271" y="2995930"/>
                </a:lnTo>
                <a:cubicBezTo>
                  <a:pt x="1006426" y="3002280"/>
                  <a:pt x="1007877" y="3012440"/>
                  <a:pt x="999172" y="3018790"/>
                </a:cubicBezTo>
                <a:close/>
                <a:moveTo>
                  <a:pt x="1367649" y="3044190"/>
                </a:moveTo>
                <a:cubicBezTo>
                  <a:pt x="1361846" y="3041650"/>
                  <a:pt x="1356043" y="3040380"/>
                  <a:pt x="1350241" y="3037840"/>
                </a:cubicBezTo>
                <a:cubicBezTo>
                  <a:pt x="1356043" y="3032760"/>
                  <a:pt x="1361846" y="3027680"/>
                  <a:pt x="1366198" y="3025140"/>
                </a:cubicBezTo>
                <a:lnTo>
                  <a:pt x="1383607" y="3036570"/>
                </a:lnTo>
                <a:cubicBezTo>
                  <a:pt x="1379254" y="3039110"/>
                  <a:pt x="1373452" y="3041650"/>
                  <a:pt x="1367649" y="3044190"/>
                </a:cubicBezTo>
                <a:close/>
                <a:moveTo>
                  <a:pt x="3933928" y="2828290"/>
                </a:moveTo>
                <a:cubicBezTo>
                  <a:pt x="3932477" y="2829560"/>
                  <a:pt x="3933928" y="2832100"/>
                  <a:pt x="3933928" y="2834640"/>
                </a:cubicBezTo>
                <a:lnTo>
                  <a:pt x="3912167" y="2838450"/>
                </a:lnTo>
                <a:cubicBezTo>
                  <a:pt x="3909266" y="2827020"/>
                  <a:pt x="3915069" y="2820670"/>
                  <a:pt x="3928125" y="2819400"/>
                </a:cubicBezTo>
                <a:cubicBezTo>
                  <a:pt x="3932477" y="2819400"/>
                  <a:pt x="3938280" y="2816860"/>
                  <a:pt x="3945534" y="2816860"/>
                </a:cubicBezTo>
                <a:cubicBezTo>
                  <a:pt x="3941182" y="2820670"/>
                  <a:pt x="3936829" y="2823210"/>
                  <a:pt x="3933928" y="2828290"/>
                </a:cubicBezTo>
                <a:close/>
                <a:moveTo>
                  <a:pt x="3962942" y="2825750"/>
                </a:moveTo>
                <a:cubicBezTo>
                  <a:pt x="3957139" y="2824480"/>
                  <a:pt x="3952787" y="2820670"/>
                  <a:pt x="3948435" y="2818130"/>
                </a:cubicBezTo>
                <a:cubicBezTo>
                  <a:pt x="3954238" y="2811780"/>
                  <a:pt x="3958590" y="2807970"/>
                  <a:pt x="3961491" y="2804160"/>
                </a:cubicBezTo>
                <a:cubicBezTo>
                  <a:pt x="3967294" y="2810510"/>
                  <a:pt x="3973097" y="2815590"/>
                  <a:pt x="3978899" y="2823210"/>
                </a:cubicBezTo>
                <a:cubicBezTo>
                  <a:pt x="3974548" y="2824480"/>
                  <a:pt x="3968745" y="2825750"/>
                  <a:pt x="3962942" y="2825750"/>
                </a:cubicBezTo>
                <a:close/>
                <a:moveTo>
                  <a:pt x="4115265" y="1967230"/>
                </a:moveTo>
                <a:cubicBezTo>
                  <a:pt x="4115265" y="1964690"/>
                  <a:pt x="4115265" y="1963420"/>
                  <a:pt x="4113814" y="1960880"/>
                </a:cubicBezTo>
                <a:lnTo>
                  <a:pt x="4144279" y="1957070"/>
                </a:lnTo>
                <a:cubicBezTo>
                  <a:pt x="4144279" y="1959610"/>
                  <a:pt x="4145730" y="1962150"/>
                  <a:pt x="4145730" y="1964690"/>
                </a:cubicBezTo>
                <a:cubicBezTo>
                  <a:pt x="4134124" y="1964690"/>
                  <a:pt x="4123969" y="1965960"/>
                  <a:pt x="4115265" y="1967230"/>
                </a:cubicBezTo>
                <a:close/>
                <a:moveTo>
                  <a:pt x="4190701" y="1969770"/>
                </a:moveTo>
                <a:cubicBezTo>
                  <a:pt x="4181997" y="1969770"/>
                  <a:pt x="4171842" y="1969770"/>
                  <a:pt x="4163138" y="1967230"/>
                </a:cubicBezTo>
                <a:cubicBezTo>
                  <a:pt x="4158786" y="1965960"/>
                  <a:pt x="4157335" y="1960880"/>
                  <a:pt x="4152983" y="1958340"/>
                </a:cubicBezTo>
                <a:cubicBezTo>
                  <a:pt x="4154434" y="1957070"/>
                  <a:pt x="4154434" y="1955800"/>
                  <a:pt x="4155884" y="1954530"/>
                </a:cubicBezTo>
                <a:cubicBezTo>
                  <a:pt x="4168940" y="1957070"/>
                  <a:pt x="4180546" y="1958340"/>
                  <a:pt x="4192152" y="1960880"/>
                </a:cubicBezTo>
                <a:cubicBezTo>
                  <a:pt x="4190701" y="1964690"/>
                  <a:pt x="4190701" y="1968500"/>
                  <a:pt x="4190701" y="1969770"/>
                </a:cubicBezTo>
                <a:close/>
                <a:moveTo>
                  <a:pt x="4255982" y="1968500"/>
                </a:moveTo>
                <a:cubicBezTo>
                  <a:pt x="4245827" y="1967230"/>
                  <a:pt x="4235673" y="1960880"/>
                  <a:pt x="4225518" y="1969770"/>
                </a:cubicBezTo>
                <a:cubicBezTo>
                  <a:pt x="4224067" y="1971040"/>
                  <a:pt x="4215362" y="1967230"/>
                  <a:pt x="4211011" y="1965960"/>
                </a:cubicBezTo>
                <a:cubicBezTo>
                  <a:pt x="4211011" y="1964690"/>
                  <a:pt x="4212461" y="1962150"/>
                  <a:pt x="4212461" y="1960880"/>
                </a:cubicBezTo>
                <a:lnTo>
                  <a:pt x="4260334" y="1960880"/>
                </a:lnTo>
                <a:cubicBezTo>
                  <a:pt x="4261785" y="1960880"/>
                  <a:pt x="4263236" y="1964690"/>
                  <a:pt x="4264687" y="1967230"/>
                </a:cubicBezTo>
                <a:cubicBezTo>
                  <a:pt x="4260334" y="1967230"/>
                  <a:pt x="4257433" y="1968500"/>
                  <a:pt x="4255982" y="1968500"/>
                </a:cubicBezTo>
                <a:close/>
                <a:moveTo>
                  <a:pt x="4393798" y="2598420"/>
                </a:moveTo>
                <a:cubicBezTo>
                  <a:pt x="4392347" y="2599690"/>
                  <a:pt x="4392347" y="2600960"/>
                  <a:pt x="4392347" y="2599690"/>
                </a:cubicBezTo>
                <a:cubicBezTo>
                  <a:pt x="4390897" y="2599690"/>
                  <a:pt x="4390897" y="2598420"/>
                  <a:pt x="4393798" y="2598420"/>
                </a:cubicBezTo>
                <a:close/>
                <a:moveTo>
                  <a:pt x="149065" y="2529840"/>
                </a:moveTo>
                <a:cubicBezTo>
                  <a:pt x="147614" y="2529840"/>
                  <a:pt x="147614" y="2531110"/>
                  <a:pt x="146164" y="2531110"/>
                </a:cubicBezTo>
                <a:cubicBezTo>
                  <a:pt x="146164" y="2531110"/>
                  <a:pt x="147614" y="2529840"/>
                  <a:pt x="149065" y="2529840"/>
                </a:cubicBezTo>
                <a:close/>
                <a:moveTo>
                  <a:pt x="701780" y="2769870"/>
                </a:moveTo>
                <a:cubicBezTo>
                  <a:pt x="707583" y="2772410"/>
                  <a:pt x="713385" y="2774950"/>
                  <a:pt x="717737" y="2776220"/>
                </a:cubicBezTo>
                <a:cubicBezTo>
                  <a:pt x="697428" y="2786380"/>
                  <a:pt x="684371" y="2783840"/>
                  <a:pt x="671315" y="2766060"/>
                </a:cubicBezTo>
                <a:cubicBezTo>
                  <a:pt x="675667" y="2766060"/>
                  <a:pt x="678569" y="2764790"/>
                  <a:pt x="682921" y="2764790"/>
                </a:cubicBezTo>
                <a:cubicBezTo>
                  <a:pt x="688724" y="2766060"/>
                  <a:pt x="695977" y="2767330"/>
                  <a:pt x="701780" y="2769870"/>
                </a:cubicBezTo>
                <a:close/>
                <a:moveTo>
                  <a:pt x="3237594" y="2874010"/>
                </a:moveTo>
                <a:cubicBezTo>
                  <a:pt x="3233242" y="2872740"/>
                  <a:pt x="3230341" y="2872740"/>
                  <a:pt x="3224538" y="2871470"/>
                </a:cubicBezTo>
                <a:cubicBezTo>
                  <a:pt x="3218735" y="2870200"/>
                  <a:pt x="3211482" y="2866390"/>
                  <a:pt x="3202778" y="2863850"/>
                </a:cubicBezTo>
                <a:cubicBezTo>
                  <a:pt x="3208581" y="2862580"/>
                  <a:pt x="3212933" y="2860040"/>
                  <a:pt x="3218735" y="2858770"/>
                </a:cubicBezTo>
                <a:cubicBezTo>
                  <a:pt x="3234693" y="2854960"/>
                  <a:pt x="3241946" y="2861310"/>
                  <a:pt x="3237594" y="2874010"/>
                </a:cubicBezTo>
                <a:close/>
                <a:moveTo>
                  <a:pt x="2957610" y="2903220"/>
                </a:moveTo>
                <a:cubicBezTo>
                  <a:pt x="2966314" y="2904490"/>
                  <a:pt x="2976469" y="2904490"/>
                  <a:pt x="2986624" y="2905760"/>
                </a:cubicBezTo>
                <a:cubicBezTo>
                  <a:pt x="2982272" y="2918460"/>
                  <a:pt x="2970667" y="2914650"/>
                  <a:pt x="2961962" y="2913380"/>
                </a:cubicBezTo>
                <a:cubicBezTo>
                  <a:pt x="2959061" y="2913380"/>
                  <a:pt x="2956160" y="2908300"/>
                  <a:pt x="2953258" y="2905760"/>
                </a:cubicBezTo>
                <a:cubicBezTo>
                  <a:pt x="2954709" y="2904490"/>
                  <a:pt x="2956160" y="2903220"/>
                  <a:pt x="2957610" y="2903220"/>
                </a:cubicBezTo>
                <a:close/>
                <a:moveTo>
                  <a:pt x="249163" y="2604770"/>
                </a:moveTo>
                <a:cubicBezTo>
                  <a:pt x="250614" y="2608580"/>
                  <a:pt x="252065" y="2611120"/>
                  <a:pt x="253515" y="2616200"/>
                </a:cubicBezTo>
                <a:cubicBezTo>
                  <a:pt x="244811" y="2616200"/>
                  <a:pt x="237558" y="2616200"/>
                  <a:pt x="230304" y="2614930"/>
                </a:cubicBezTo>
                <a:lnTo>
                  <a:pt x="230304" y="2606040"/>
                </a:lnTo>
                <a:cubicBezTo>
                  <a:pt x="236107" y="2606040"/>
                  <a:pt x="241910" y="2606040"/>
                  <a:pt x="249163" y="2604770"/>
                </a:cubicBezTo>
                <a:close/>
                <a:moveTo>
                  <a:pt x="814934" y="2762250"/>
                </a:moveTo>
                <a:cubicBezTo>
                  <a:pt x="823638" y="2763520"/>
                  <a:pt x="832343" y="2763520"/>
                  <a:pt x="842497" y="2764790"/>
                </a:cubicBezTo>
                <a:cubicBezTo>
                  <a:pt x="836695" y="2769870"/>
                  <a:pt x="813483" y="2773680"/>
                  <a:pt x="809131" y="2769870"/>
                </a:cubicBezTo>
                <a:cubicBezTo>
                  <a:pt x="809131" y="2768600"/>
                  <a:pt x="807681" y="2766060"/>
                  <a:pt x="809131" y="2764790"/>
                </a:cubicBezTo>
                <a:cubicBezTo>
                  <a:pt x="810582" y="2763520"/>
                  <a:pt x="813483" y="2762250"/>
                  <a:pt x="814934" y="2762250"/>
                </a:cubicBezTo>
                <a:close/>
              </a:path>
            </a:pathLst>
          </a:custGeom>
          <a:blipFill rotWithShape="1">
            <a:blip r:embed="rId3">
              <a:alphaModFix/>
            </a:blip>
            <a:stretch>
              <a:fillRect t="-28851" b="-28851"/>
            </a:stretch>
          </a:blip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139" name="Google Shape;139;p4"/>
          <p:cNvSpPr/>
          <p:nvPr/>
        </p:nvSpPr>
        <p:spPr>
          <a:xfrm>
            <a:off x="-397553" y="-409897"/>
            <a:ext cx="2755569" cy="2755569"/>
          </a:xfrm>
          <a:custGeom>
            <a:avLst/>
            <a:gdLst/>
            <a:ahLst/>
            <a:cxnLst/>
            <a:rect l="l" t="t" r="r" b="b"/>
            <a:pathLst>
              <a:path w="2934208" h="2934208" extrusionOk="0">
                <a:moveTo>
                  <a:pt x="1467104" y="0"/>
                </a:moveTo>
                <a:cubicBezTo>
                  <a:pt x="656844" y="0"/>
                  <a:pt x="0" y="656844"/>
                  <a:pt x="0" y="1467104"/>
                </a:cubicBezTo>
                <a:cubicBezTo>
                  <a:pt x="0" y="2277364"/>
                  <a:pt x="656844" y="2934208"/>
                  <a:pt x="1467104" y="2934208"/>
                </a:cubicBezTo>
                <a:cubicBezTo>
                  <a:pt x="2277364" y="2934208"/>
                  <a:pt x="2934208" y="2277364"/>
                  <a:pt x="2934208" y="1467104"/>
                </a:cubicBezTo>
                <a:cubicBezTo>
                  <a:pt x="2934208" y="656844"/>
                  <a:pt x="2277364" y="0"/>
                  <a:pt x="1467104" y="0"/>
                </a:cubicBezTo>
                <a:close/>
              </a:path>
            </a:pathLst>
          </a:custGeom>
          <a:solidFill>
            <a:srgbClr val="FDD077"/>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140" name="Google Shape;140;p4"/>
          <p:cNvSpPr/>
          <p:nvPr/>
        </p:nvSpPr>
        <p:spPr>
          <a:xfrm>
            <a:off x="191123" y="120271"/>
            <a:ext cx="1004267" cy="565529"/>
          </a:xfrm>
          <a:custGeom>
            <a:avLst/>
            <a:gdLst/>
            <a:ahLst/>
            <a:cxnLst/>
            <a:rect l="l" t="t" r="r" b="b"/>
            <a:pathLst>
              <a:path w="1506401" h="848294" extrusionOk="0">
                <a:moveTo>
                  <a:pt x="0" y="0"/>
                </a:moveTo>
                <a:lnTo>
                  <a:pt x="1506401" y="0"/>
                </a:lnTo>
                <a:lnTo>
                  <a:pt x="1506401" y="848294"/>
                </a:lnTo>
                <a:lnTo>
                  <a:pt x="0" y="848294"/>
                </a:lnTo>
                <a:lnTo>
                  <a:pt x="0" y="0"/>
                </a:lnTo>
                <a:close/>
              </a:path>
            </a:pathLst>
          </a:custGeom>
          <a:blipFill rotWithShape="1">
            <a:blip r:embed="rId4">
              <a:alphaModFix/>
            </a:blip>
            <a:stretch>
              <a:fillRect/>
            </a:stretch>
          </a:blipFill>
          <a:ln>
            <a:noFill/>
          </a:ln>
        </p:spPr>
        <p:txBody>
          <a:bodyPr/>
          <a:lstStyle/>
          <a:p>
            <a:pPr defTabSz="609630">
              <a:buClr>
                <a:srgbClr val="000000"/>
              </a:buClr>
            </a:pPr>
            <a:endParaRPr lang="en-US" sz="933" kern="0">
              <a:solidFill>
                <a:srgbClr val="000000"/>
              </a:solidFill>
              <a:latin typeface="Arial"/>
              <a:cs typeface="Arial"/>
              <a:sym typeface="Arial"/>
            </a:endParaRPr>
          </a:p>
        </p:txBody>
      </p:sp>
      <p:grpSp>
        <p:nvGrpSpPr>
          <p:cNvPr id="141" name="Google Shape;141;p4"/>
          <p:cNvGrpSpPr/>
          <p:nvPr/>
        </p:nvGrpSpPr>
        <p:grpSpPr>
          <a:xfrm>
            <a:off x="4462594" y="86933"/>
            <a:ext cx="3933259" cy="1051003"/>
            <a:chOff x="0" y="-66675"/>
            <a:chExt cx="7866518" cy="2102006"/>
          </a:xfrm>
        </p:grpSpPr>
        <p:sp>
          <p:nvSpPr>
            <p:cNvPr id="142" name="Google Shape;142;p4"/>
            <p:cNvSpPr/>
            <p:nvPr/>
          </p:nvSpPr>
          <p:spPr>
            <a:xfrm>
              <a:off x="0" y="0"/>
              <a:ext cx="7866518" cy="2035331"/>
            </a:xfrm>
            <a:custGeom>
              <a:avLst/>
              <a:gdLst/>
              <a:ahLst/>
              <a:cxnLst/>
              <a:rect l="l" t="t" r="r" b="b"/>
              <a:pathLst>
                <a:path w="7866518" h="2035331" extrusionOk="0">
                  <a:moveTo>
                    <a:pt x="0" y="0"/>
                  </a:moveTo>
                  <a:lnTo>
                    <a:pt x="7866518" y="0"/>
                  </a:lnTo>
                  <a:lnTo>
                    <a:pt x="7866518" y="2035331"/>
                  </a:lnTo>
                  <a:lnTo>
                    <a:pt x="0" y="2035331"/>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143" name="Google Shape;143;p4"/>
            <p:cNvSpPr txBox="1"/>
            <p:nvPr/>
          </p:nvSpPr>
          <p:spPr>
            <a:xfrm>
              <a:off x="0" y="-66675"/>
              <a:ext cx="7866518" cy="2102006"/>
            </a:xfrm>
            <a:prstGeom prst="rect">
              <a:avLst/>
            </a:prstGeom>
            <a:noFill/>
            <a:ln>
              <a:noFill/>
            </a:ln>
          </p:spPr>
          <p:txBody>
            <a:bodyPr spcFirstLastPara="1" wrap="square" lIns="0" tIns="0" rIns="0" bIns="0" anchor="t" anchorCtr="0">
              <a:noAutofit/>
            </a:bodyPr>
            <a:lstStyle/>
            <a:p>
              <a:pPr algn="ctr" defTabSz="609630">
                <a:lnSpc>
                  <a:spcPct val="139985"/>
                </a:lnSpc>
                <a:buClr>
                  <a:srgbClr val="000000"/>
                </a:buClr>
              </a:pPr>
              <a:r>
                <a:rPr lang="en-US" sz="2666" b="1" kern="0">
                  <a:solidFill>
                    <a:srgbClr val="000000"/>
                  </a:solidFill>
                  <a:latin typeface="Nunito"/>
                  <a:ea typeface="Nunito"/>
                  <a:cs typeface="Nunito"/>
                  <a:sym typeface="Nunito"/>
                </a:rPr>
                <a:t>Mack Avenue</a:t>
              </a:r>
              <a:endParaRPr sz="933" kern="0">
                <a:solidFill>
                  <a:srgbClr val="000000"/>
                </a:solidFill>
                <a:latin typeface="Arial"/>
                <a:cs typeface="Arial"/>
                <a:sym typeface="Arial"/>
              </a:endParaRPr>
            </a:p>
            <a:p>
              <a:pPr algn="ctr" defTabSz="609630">
                <a:lnSpc>
                  <a:spcPct val="139985"/>
                </a:lnSpc>
                <a:buClr>
                  <a:srgbClr val="000000"/>
                </a:buClr>
              </a:pPr>
              <a:r>
                <a:rPr lang="en-US" sz="2666" b="1" kern="0">
                  <a:solidFill>
                    <a:srgbClr val="000000"/>
                  </a:solidFill>
                  <a:latin typeface="Nunito"/>
                  <a:ea typeface="Nunito"/>
                  <a:cs typeface="Nunito"/>
                  <a:sym typeface="Nunito"/>
                </a:rPr>
                <a:t>Detroit, MI</a:t>
              </a:r>
              <a:endParaRPr sz="933" kern="0">
                <a:solidFill>
                  <a:srgbClr val="000000"/>
                </a:solidFill>
                <a:latin typeface="Arial"/>
                <a:cs typeface="Arial"/>
                <a:sym typeface="Arial"/>
              </a:endParaRPr>
            </a:p>
          </p:txBody>
        </p:sp>
      </p:grpSp>
      <p:grpSp>
        <p:nvGrpSpPr>
          <p:cNvPr id="144" name="Google Shape;144;p4"/>
          <p:cNvGrpSpPr/>
          <p:nvPr/>
        </p:nvGrpSpPr>
        <p:grpSpPr>
          <a:xfrm>
            <a:off x="191123" y="547246"/>
            <a:ext cx="3933259" cy="1191705"/>
            <a:chOff x="0" y="-457200"/>
            <a:chExt cx="7866518" cy="2383409"/>
          </a:xfrm>
        </p:grpSpPr>
        <p:sp>
          <p:nvSpPr>
            <p:cNvPr id="145" name="Google Shape;145;p4"/>
            <p:cNvSpPr/>
            <p:nvPr/>
          </p:nvSpPr>
          <p:spPr>
            <a:xfrm>
              <a:off x="0" y="0"/>
              <a:ext cx="7866518" cy="1926209"/>
            </a:xfrm>
            <a:custGeom>
              <a:avLst/>
              <a:gdLst/>
              <a:ahLst/>
              <a:cxnLst/>
              <a:rect l="l" t="t" r="r" b="b"/>
              <a:pathLst>
                <a:path w="7866518" h="1926209" extrusionOk="0">
                  <a:moveTo>
                    <a:pt x="0" y="0"/>
                  </a:moveTo>
                  <a:lnTo>
                    <a:pt x="7866518" y="0"/>
                  </a:lnTo>
                  <a:lnTo>
                    <a:pt x="7866518" y="1926209"/>
                  </a:lnTo>
                  <a:lnTo>
                    <a:pt x="0" y="1926209"/>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146" name="Google Shape;146;p4"/>
            <p:cNvSpPr txBox="1"/>
            <p:nvPr/>
          </p:nvSpPr>
          <p:spPr>
            <a:xfrm>
              <a:off x="0" y="-457200"/>
              <a:ext cx="7866518" cy="2383409"/>
            </a:xfrm>
            <a:prstGeom prst="rect">
              <a:avLst/>
            </a:prstGeom>
            <a:noFill/>
            <a:ln>
              <a:noFill/>
            </a:ln>
          </p:spPr>
          <p:txBody>
            <a:bodyPr spcFirstLastPara="1" wrap="square" lIns="0" tIns="0" rIns="0" bIns="0" anchor="t" anchorCtr="0">
              <a:noAutofit/>
            </a:bodyPr>
            <a:lstStyle/>
            <a:p>
              <a:pPr defTabSz="609630">
                <a:lnSpc>
                  <a:spcPct val="188025"/>
                </a:lnSpc>
                <a:buClr>
                  <a:srgbClr val="000000"/>
                </a:buClr>
              </a:pPr>
              <a:r>
                <a:rPr lang="en-US" sz="4666" b="1" kern="0">
                  <a:solidFill>
                    <a:srgbClr val="846B03"/>
                  </a:solidFill>
                  <a:latin typeface="Nunito"/>
                  <a:ea typeface="Nunito"/>
                  <a:cs typeface="Nunito"/>
                  <a:sym typeface="Nunito"/>
                </a:rPr>
                <a:t>1963</a:t>
              </a:r>
              <a:endParaRPr sz="933" kern="0">
                <a:solidFill>
                  <a:srgbClr val="000000"/>
                </a:solidFill>
                <a:latin typeface="Arial"/>
                <a:cs typeface="Arial"/>
                <a:sym typeface="Arial"/>
              </a:endParaRPr>
            </a:p>
          </p:txBody>
        </p:sp>
      </p:grpSp>
    </p:spTree>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Shape 154"/>
        <p:cNvGrpSpPr/>
        <p:nvPr/>
      </p:nvGrpSpPr>
      <p:grpSpPr>
        <a:xfrm>
          <a:off x="0" y="0"/>
          <a:ext cx="0" cy="0"/>
          <a:chOff x="0" y="0"/>
          <a:chExt cx="0" cy="0"/>
        </a:xfrm>
      </p:grpSpPr>
      <p:sp>
        <p:nvSpPr>
          <p:cNvPr id="155" name="Google Shape;155;p5"/>
          <p:cNvSpPr/>
          <p:nvPr/>
        </p:nvSpPr>
        <p:spPr>
          <a:xfrm>
            <a:off x="-633150" y="-489816"/>
            <a:ext cx="12758411" cy="8174809"/>
          </a:xfrm>
          <a:custGeom>
            <a:avLst/>
            <a:gdLst/>
            <a:ahLst/>
            <a:cxnLst/>
            <a:rect l="l" t="t" r="r" b="b"/>
            <a:pathLst>
              <a:path w="4812507" h="3083560" extrusionOk="0">
                <a:moveTo>
                  <a:pt x="4791289" y="1511300"/>
                </a:moveTo>
                <a:cubicBezTo>
                  <a:pt x="4795641" y="1508760"/>
                  <a:pt x="4799993" y="1507490"/>
                  <a:pt x="4802894" y="1503680"/>
                </a:cubicBezTo>
                <a:cubicBezTo>
                  <a:pt x="4805795" y="1501140"/>
                  <a:pt x="4811237" y="1497330"/>
                  <a:pt x="4811237" y="1493520"/>
                </a:cubicBezTo>
                <a:cubicBezTo>
                  <a:pt x="4811237" y="1490980"/>
                  <a:pt x="4805795" y="1487170"/>
                  <a:pt x="4802894" y="1484630"/>
                </a:cubicBezTo>
                <a:lnTo>
                  <a:pt x="4789838" y="1473200"/>
                </a:lnTo>
                <a:cubicBezTo>
                  <a:pt x="4792739" y="1470660"/>
                  <a:pt x="4798542" y="1469390"/>
                  <a:pt x="4798542" y="1465580"/>
                </a:cubicBezTo>
                <a:cubicBezTo>
                  <a:pt x="4801444" y="1455420"/>
                  <a:pt x="4805795" y="1445260"/>
                  <a:pt x="4805795" y="1435100"/>
                </a:cubicBezTo>
                <a:cubicBezTo>
                  <a:pt x="4805795" y="1430020"/>
                  <a:pt x="4795641" y="1426210"/>
                  <a:pt x="4789838" y="1419860"/>
                </a:cubicBezTo>
                <a:cubicBezTo>
                  <a:pt x="4795641" y="1419860"/>
                  <a:pt x="4798542" y="1419860"/>
                  <a:pt x="4802894" y="1418590"/>
                </a:cubicBezTo>
                <a:lnTo>
                  <a:pt x="4802894" y="1414780"/>
                </a:lnTo>
                <a:lnTo>
                  <a:pt x="4789838" y="1414780"/>
                </a:lnTo>
                <a:cubicBezTo>
                  <a:pt x="4781134" y="1409700"/>
                  <a:pt x="4772430" y="1399540"/>
                  <a:pt x="4769528" y="1400810"/>
                </a:cubicBezTo>
                <a:cubicBezTo>
                  <a:pt x="4753570" y="1408430"/>
                  <a:pt x="4753570" y="1398270"/>
                  <a:pt x="4750669" y="1390650"/>
                </a:cubicBezTo>
                <a:cubicBezTo>
                  <a:pt x="4744866" y="1391920"/>
                  <a:pt x="4739063" y="1393190"/>
                  <a:pt x="4734712" y="1391920"/>
                </a:cubicBezTo>
                <a:cubicBezTo>
                  <a:pt x="4724557" y="1390650"/>
                  <a:pt x="4714402" y="1386840"/>
                  <a:pt x="4704247" y="1386840"/>
                </a:cubicBezTo>
                <a:cubicBezTo>
                  <a:pt x="4691191" y="1385570"/>
                  <a:pt x="4676684" y="1385570"/>
                  <a:pt x="4662177" y="1384300"/>
                </a:cubicBezTo>
                <a:cubicBezTo>
                  <a:pt x="4640416" y="1381760"/>
                  <a:pt x="4618656" y="1379220"/>
                  <a:pt x="4596896" y="1376680"/>
                </a:cubicBezTo>
                <a:cubicBezTo>
                  <a:pt x="4595445" y="1376680"/>
                  <a:pt x="4592543" y="1379220"/>
                  <a:pt x="4591093" y="1379220"/>
                </a:cubicBezTo>
                <a:cubicBezTo>
                  <a:pt x="4579487" y="1377950"/>
                  <a:pt x="4567882" y="1376680"/>
                  <a:pt x="4557727" y="1374140"/>
                </a:cubicBezTo>
                <a:cubicBezTo>
                  <a:pt x="4554825" y="1372870"/>
                  <a:pt x="4553375" y="1366520"/>
                  <a:pt x="4553375" y="1363980"/>
                </a:cubicBezTo>
                <a:cubicBezTo>
                  <a:pt x="4569332" y="1353820"/>
                  <a:pt x="4585290" y="1343660"/>
                  <a:pt x="4595445" y="1337310"/>
                </a:cubicBezTo>
                <a:cubicBezTo>
                  <a:pt x="4607050" y="1336040"/>
                  <a:pt x="4614304" y="1334770"/>
                  <a:pt x="4624459" y="1334770"/>
                </a:cubicBezTo>
                <a:cubicBezTo>
                  <a:pt x="4615754" y="1324610"/>
                  <a:pt x="4609952" y="1319530"/>
                  <a:pt x="4602698" y="1311910"/>
                </a:cubicBezTo>
                <a:cubicBezTo>
                  <a:pt x="4598346" y="1313180"/>
                  <a:pt x="4593994" y="1314450"/>
                  <a:pt x="4586741" y="1316990"/>
                </a:cubicBezTo>
                <a:cubicBezTo>
                  <a:pt x="4586741" y="1310640"/>
                  <a:pt x="4586741" y="1304290"/>
                  <a:pt x="4588191" y="1304290"/>
                </a:cubicBezTo>
                <a:cubicBezTo>
                  <a:pt x="4593994" y="1303020"/>
                  <a:pt x="4602698" y="1301750"/>
                  <a:pt x="4607050" y="1304290"/>
                </a:cubicBezTo>
                <a:cubicBezTo>
                  <a:pt x="4612853" y="1308100"/>
                  <a:pt x="4615754" y="1314450"/>
                  <a:pt x="4621557" y="1322070"/>
                </a:cubicBezTo>
                <a:cubicBezTo>
                  <a:pt x="4624459" y="1322070"/>
                  <a:pt x="4630262" y="1323340"/>
                  <a:pt x="4636064" y="1323340"/>
                </a:cubicBezTo>
                <a:cubicBezTo>
                  <a:pt x="4634614" y="1306830"/>
                  <a:pt x="4634614" y="1306830"/>
                  <a:pt x="4618656" y="1282700"/>
                </a:cubicBezTo>
                <a:cubicBezTo>
                  <a:pt x="4638966" y="1282700"/>
                  <a:pt x="4644768" y="1277620"/>
                  <a:pt x="4640416" y="1259840"/>
                </a:cubicBezTo>
                <a:cubicBezTo>
                  <a:pt x="4653473" y="1258570"/>
                  <a:pt x="4667979" y="1257300"/>
                  <a:pt x="4681036" y="1257300"/>
                </a:cubicBezTo>
                <a:cubicBezTo>
                  <a:pt x="4679585" y="1254760"/>
                  <a:pt x="4676684" y="1249680"/>
                  <a:pt x="4675233" y="1245870"/>
                </a:cubicBezTo>
                <a:cubicBezTo>
                  <a:pt x="4681036" y="1247140"/>
                  <a:pt x="4685388" y="1248410"/>
                  <a:pt x="4688289" y="1249680"/>
                </a:cubicBezTo>
                <a:cubicBezTo>
                  <a:pt x="4689740" y="1243330"/>
                  <a:pt x="4689740" y="1236980"/>
                  <a:pt x="4691191" y="1231900"/>
                </a:cubicBezTo>
                <a:cubicBezTo>
                  <a:pt x="4692641" y="1225550"/>
                  <a:pt x="4694092" y="1217930"/>
                  <a:pt x="4695543" y="1211580"/>
                </a:cubicBezTo>
                <a:cubicBezTo>
                  <a:pt x="4695543" y="1209040"/>
                  <a:pt x="4694092" y="1205230"/>
                  <a:pt x="4695543" y="1201420"/>
                </a:cubicBezTo>
                <a:cubicBezTo>
                  <a:pt x="4699895" y="1191260"/>
                  <a:pt x="4701345" y="1176020"/>
                  <a:pt x="4696994" y="1168400"/>
                </a:cubicBezTo>
                <a:cubicBezTo>
                  <a:pt x="4699895" y="1165860"/>
                  <a:pt x="4701345" y="1162050"/>
                  <a:pt x="4701345" y="1159510"/>
                </a:cubicBezTo>
                <a:cubicBezTo>
                  <a:pt x="4701345" y="1149350"/>
                  <a:pt x="4701345" y="1137920"/>
                  <a:pt x="4699895" y="1127760"/>
                </a:cubicBezTo>
                <a:cubicBezTo>
                  <a:pt x="4698444" y="1117600"/>
                  <a:pt x="4696994" y="1108710"/>
                  <a:pt x="4695543" y="1098550"/>
                </a:cubicBezTo>
                <a:cubicBezTo>
                  <a:pt x="4694092" y="1096010"/>
                  <a:pt x="4694092" y="1093470"/>
                  <a:pt x="4695543" y="1089660"/>
                </a:cubicBezTo>
                <a:cubicBezTo>
                  <a:pt x="4699895" y="1079500"/>
                  <a:pt x="4702796" y="1069340"/>
                  <a:pt x="4694092" y="1059180"/>
                </a:cubicBezTo>
                <a:cubicBezTo>
                  <a:pt x="4691191" y="1056640"/>
                  <a:pt x="4692641" y="1050290"/>
                  <a:pt x="4694092" y="1046480"/>
                </a:cubicBezTo>
                <a:cubicBezTo>
                  <a:pt x="4698444" y="1032510"/>
                  <a:pt x="4689740" y="1021080"/>
                  <a:pt x="4673782" y="1018540"/>
                </a:cubicBezTo>
                <a:lnTo>
                  <a:pt x="4667979" y="1018540"/>
                </a:lnTo>
                <a:cubicBezTo>
                  <a:pt x="4669430" y="1014730"/>
                  <a:pt x="4670881" y="1013460"/>
                  <a:pt x="4672331" y="1010920"/>
                </a:cubicBezTo>
                <a:cubicBezTo>
                  <a:pt x="4667979" y="1009650"/>
                  <a:pt x="4663628" y="1009650"/>
                  <a:pt x="4660726" y="1007110"/>
                </a:cubicBezTo>
                <a:cubicBezTo>
                  <a:pt x="4657825" y="1005840"/>
                  <a:pt x="4656374" y="1002030"/>
                  <a:pt x="4653473" y="1000760"/>
                </a:cubicBezTo>
                <a:cubicBezTo>
                  <a:pt x="4641867" y="995680"/>
                  <a:pt x="4628810" y="990600"/>
                  <a:pt x="4615754" y="985520"/>
                </a:cubicBezTo>
                <a:cubicBezTo>
                  <a:pt x="4611403" y="984250"/>
                  <a:pt x="4605600" y="984250"/>
                  <a:pt x="4601247" y="984250"/>
                </a:cubicBezTo>
                <a:cubicBezTo>
                  <a:pt x="4598346" y="985520"/>
                  <a:pt x="4596896" y="980440"/>
                  <a:pt x="4593994" y="980440"/>
                </a:cubicBezTo>
                <a:cubicBezTo>
                  <a:pt x="4573684" y="976630"/>
                  <a:pt x="4553375" y="974090"/>
                  <a:pt x="4533065" y="969010"/>
                </a:cubicBezTo>
                <a:cubicBezTo>
                  <a:pt x="4517107" y="963930"/>
                  <a:pt x="4498248" y="974090"/>
                  <a:pt x="4482291" y="963930"/>
                </a:cubicBezTo>
                <a:cubicBezTo>
                  <a:pt x="4480840" y="962660"/>
                  <a:pt x="4477938" y="965200"/>
                  <a:pt x="4476488" y="965200"/>
                </a:cubicBezTo>
                <a:cubicBezTo>
                  <a:pt x="4463431" y="962660"/>
                  <a:pt x="4451826" y="969010"/>
                  <a:pt x="4438770" y="965200"/>
                </a:cubicBezTo>
                <a:cubicBezTo>
                  <a:pt x="4425713" y="961390"/>
                  <a:pt x="4411206" y="960120"/>
                  <a:pt x="4405404" y="948690"/>
                </a:cubicBezTo>
                <a:cubicBezTo>
                  <a:pt x="4399601" y="937260"/>
                  <a:pt x="4395249" y="925830"/>
                  <a:pt x="4395249" y="914400"/>
                </a:cubicBezTo>
                <a:cubicBezTo>
                  <a:pt x="4396699" y="900430"/>
                  <a:pt x="4403953" y="885190"/>
                  <a:pt x="4376390" y="887730"/>
                </a:cubicBezTo>
                <a:cubicBezTo>
                  <a:pt x="4377841" y="885190"/>
                  <a:pt x="4377841" y="882650"/>
                  <a:pt x="4379291" y="881380"/>
                </a:cubicBezTo>
                <a:cubicBezTo>
                  <a:pt x="4295151" y="873760"/>
                  <a:pt x="4211011" y="867410"/>
                  <a:pt x="4128321" y="859790"/>
                </a:cubicBezTo>
                <a:cubicBezTo>
                  <a:pt x="4125420" y="850900"/>
                  <a:pt x="4122518" y="840740"/>
                  <a:pt x="4119617" y="826770"/>
                </a:cubicBezTo>
                <a:cubicBezTo>
                  <a:pt x="4135574" y="842010"/>
                  <a:pt x="4150081" y="850900"/>
                  <a:pt x="4170392" y="849630"/>
                </a:cubicBezTo>
                <a:cubicBezTo>
                  <a:pt x="4171842" y="839470"/>
                  <a:pt x="4170392" y="831850"/>
                  <a:pt x="4158786" y="825500"/>
                </a:cubicBezTo>
                <a:cubicBezTo>
                  <a:pt x="4157335" y="824230"/>
                  <a:pt x="4155884" y="819150"/>
                  <a:pt x="4157335" y="816610"/>
                </a:cubicBezTo>
                <a:cubicBezTo>
                  <a:pt x="4163138" y="803910"/>
                  <a:pt x="4168940" y="792480"/>
                  <a:pt x="4173293" y="781050"/>
                </a:cubicBezTo>
                <a:cubicBezTo>
                  <a:pt x="4179095" y="784860"/>
                  <a:pt x="4183448" y="787400"/>
                  <a:pt x="4189250" y="789940"/>
                </a:cubicBezTo>
                <a:lnTo>
                  <a:pt x="4192152" y="787400"/>
                </a:lnTo>
                <a:lnTo>
                  <a:pt x="4174743" y="764540"/>
                </a:lnTo>
                <a:cubicBezTo>
                  <a:pt x="4186349" y="767080"/>
                  <a:pt x="4196504" y="768350"/>
                  <a:pt x="4209560" y="770890"/>
                </a:cubicBezTo>
                <a:cubicBezTo>
                  <a:pt x="4205208" y="763270"/>
                  <a:pt x="4200856" y="758190"/>
                  <a:pt x="4200856" y="758190"/>
                </a:cubicBezTo>
                <a:cubicBezTo>
                  <a:pt x="4208109" y="753110"/>
                  <a:pt x="4215362" y="748030"/>
                  <a:pt x="4225518" y="741680"/>
                </a:cubicBezTo>
                <a:cubicBezTo>
                  <a:pt x="4225518" y="740410"/>
                  <a:pt x="4226968" y="732790"/>
                  <a:pt x="4231320" y="731520"/>
                </a:cubicBezTo>
                <a:cubicBezTo>
                  <a:pt x="4240025" y="727710"/>
                  <a:pt x="4242926" y="734060"/>
                  <a:pt x="4245827" y="740410"/>
                </a:cubicBezTo>
                <a:cubicBezTo>
                  <a:pt x="4247278" y="744220"/>
                  <a:pt x="4255982" y="745490"/>
                  <a:pt x="4261785" y="746760"/>
                </a:cubicBezTo>
                <a:cubicBezTo>
                  <a:pt x="4267588" y="748030"/>
                  <a:pt x="4274841" y="748030"/>
                  <a:pt x="4282095" y="746760"/>
                </a:cubicBezTo>
                <a:cubicBezTo>
                  <a:pt x="4293700" y="746760"/>
                  <a:pt x="4305306" y="745490"/>
                  <a:pt x="4321264" y="744220"/>
                </a:cubicBezTo>
                <a:cubicBezTo>
                  <a:pt x="4309658" y="741680"/>
                  <a:pt x="4300954" y="739140"/>
                  <a:pt x="4293700" y="737870"/>
                </a:cubicBezTo>
                <a:cubicBezTo>
                  <a:pt x="4293700" y="736600"/>
                  <a:pt x="4293700" y="735330"/>
                  <a:pt x="4292250" y="734060"/>
                </a:cubicBezTo>
                <a:cubicBezTo>
                  <a:pt x="4303855" y="731520"/>
                  <a:pt x="4315461" y="728980"/>
                  <a:pt x="4325615" y="726440"/>
                </a:cubicBezTo>
                <a:cubicBezTo>
                  <a:pt x="4337221" y="728980"/>
                  <a:pt x="4347376" y="732790"/>
                  <a:pt x="4356080" y="735330"/>
                </a:cubicBezTo>
                <a:cubicBezTo>
                  <a:pt x="4358982" y="758190"/>
                  <a:pt x="4376390" y="739140"/>
                  <a:pt x="4386545" y="741680"/>
                </a:cubicBezTo>
                <a:cubicBezTo>
                  <a:pt x="4383643" y="736600"/>
                  <a:pt x="4379291" y="731520"/>
                  <a:pt x="4374939" y="725170"/>
                </a:cubicBezTo>
                <a:cubicBezTo>
                  <a:pt x="4393798" y="727710"/>
                  <a:pt x="4412657" y="727710"/>
                  <a:pt x="4425713" y="740410"/>
                </a:cubicBezTo>
                <a:cubicBezTo>
                  <a:pt x="4427164" y="741680"/>
                  <a:pt x="4432967" y="740410"/>
                  <a:pt x="4435868" y="739140"/>
                </a:cubicBezTo>
                <a:cubicBezTo>
                  <a:pt x="4440220" y="740410"/>
                  <a:pt x="4447474" y="742950"/>
                  <a:pt x="4450375" y="741680"/>
                </a:cubicBezTo>
                <a:cubicBezTo>
                  <a:pt x="4454727" y="737870"/>
                  <a:pt x="4454727" y="731520"/>
                  <a:pt x="4459080" y="723900"/>
                </a:cubicBezTo>
                <a:cubicBezTo>
                  <a:pt x="4469234" y="739140"/>
                  <a:pt x="4479389" y="730250"/>
                  <a:pt x="4489544" y="723900"/>
                </a:cubicBezTo>
                <a:cubicBezTo>
                  <a:pt x="4488093" y="727710"/>
                  <a:pt x="4488093" y="730250"/>
                  <a:pt x="4488093" y="730250"/>
                </a:cubicBezTo>
                <a:cubicBezTo>
                  <a:pt x="4496798" y="734060"/>
                  <a:pt x="4504051" y="736600"/>
                  <a:pt x="4514206" y="740410"/>
                </a:cubicBezTo>
                <a:cubicBezTo>
                  <a:pt x="4521459" y="737870"/>
                  <a:pt x="4530163" y="728980"/>
                  <a:pt x="4543220" y="737870"/>
                </a:cubicBezTo>
                <a:cubicBezTo>
                  <a:pt x="4544671" y="739140"/>
                  <a:pt x="4550473" y="736600"/>
                  <a:pt x="4554825" y="736600"/>
                </a:cubicBezTo>
                <a:cubicBezTo>
                  <a:pt x="4559178" y="735330"/>
                  <a:pt x="4562079" y="735330"/>
                  <a:pt x="4563529" y="734060"/>
                </a:cubicBezTo>
                <a:cubicBezTo>
                  <a:pt x="4566431" y="725170"/>
                  <a:pt x="4567882" y="717550"/>
                  <a:pt x="4572234" y="709930"/>
                </a:cubicBezTo>
                <a:cubicBezTo>
                  <a:pt x="4576586" y="702310"/>
                  <a:pt x="4575135" y="694690"/>
                  <a:pt x="4566431" y="692150"/>
                </a:cubicBezTo>
                <a:cubicBezTo>
                  <a:pt x="4563529" y="690880"/>
                  <a:pt x="4560628" y="690880"/>
                  <a:pt x="4559178" y="689610"/>
                </a:cubicBezTo>
                <a:cubicBezTo>
                  <a:pt x="4572234" y="678180"/>
                  <a:pt x="4583840" y="670560"/>
                  <a:pt x="4602698" y="675640"/>
                </a:cubicBezTo>
                <a:cubicBezTo>
                  <a:pt x="4607050" y="676910"/>
                  <a:pt x="4612853" y="671830"/>
                  <a:pt x="4620107" y="668020"/>
                </a:cubicBezTo>
                <a:cubicBezTo>
                  <a:pt x="4615754" y="664210"/>
                  <a:pt x="4612853" y="662940"/>
                  <a:pt x="4609952" y="661670"/>
                </a:cubicBezTo>
                <a:cubicBezTo>
                  <a:pt x="4621557" y="640080"/>
                  <a:pt x="4640416" y="654050"/>
                  <a:pt x="4657825" y="654050"/>
                </a:cubicBezTo>
                <a:cubicBezTo>
                  <a:pt x="4652022" y="650240"/>
                  <a:pt x="4649121" y="646430"/>
                  <a:pt x="4646219" y="645160"/>
                </a:cubicBezTo>
                <a:cubicBezTo>
                  <a:pt x="4654923" y="641350"/>
                  <a:pt x="4663628" y="638810"/>
                  <a:pt x="4670881" y="635000"/>
                </a:cubicBezTo>
                <a:cubicBezTo>
                  <a:pt x="4672331" y="629920"/>
                  <a:pt x="4670881" y="624840"/>
                  <a:pt x="4672331" y="622300"/>
                </a:cubicBezTo>
                <a:cubicBezTo>
                  <a:pt x="4679585" y="612140"/>
                  <a:pt x="4675233" y="604520"/>
                  <a:pt x="4663628" y="599440"/>
                </a:cubicBezTo>
                <a:cubicBezTo>
                  <a:pt x="4659275" y="596900"/>
                  <a:pt x="4654923" y="591820"/>
                  <a:pt x="4652022" y="588010"/>
                </a:cubicBezTo>
                <a:cubicBezTo>
                  <a:pt x="4656374" y="588010"/>
                  <a:pt x="4662177" y="586740"/>
                  <a:pt x="4667979" y="586740"/>
                </a:cubicBezTo>
                <a:lnTo>
                  <a:pt x="4667979" y="571500"/>
                </a:lnTo>
                <a:cubicBezTo>
                  <a:pt x="4670881" y="571500"/>
                  <a:pt x="4673782" y="571500"/>
                  <a:pt x="4676684" y="572770"/>
                </a:cubicBezTo>
                <a:cubicBezTo>
                  <a:pt x="4678135" y="557530"/>
                  <a:pt x="4679585" y="542290"/>
                  <a:pt x="4682487" y="525780"/>
                </a:cubicBezTo>
                <a:cubicBezTo>
                  <a:pt x="4666529" y="518160"/>
                  <a:pt x="4675233" y="509270"/>
                  <a:pt x="4683937" y="497840"/>
                </a:cubicBezTo>
                <a:cubicBezTo>
                  <a:pt x="4683937" y="497840"/>
                  <a:pt x="4681036" y="496570"/>
                  <a:pt x="4678135" y="496570"/>
                </a:cubicBezTo>
                <a:cubicBezTo>
                  <a:pt x="4679585" y="491490"/>
                  <a:pt x="4682487" y="486410"/>
                  <a:pt x="4683937" y="481330"/>
                </a:cubicBezTo>
                <a:cubicBezTo>
                  <a:pt x="4686838" y="471170"/>
                  <a:pt x="4682487" y="469900"/>
                  <a:pt x="4669430" y="474980"/>
                </a:cubicBezTo>
                <a:cubicBezTo>
                  <a:pt x="4667979" y="472440"/>
                  <a:pt x="4666529" y="468630"/>
                  <a:pt x="4663628" y="466090"/>
                </a:cubicBezTo>
                <a:cubicBezTo>
                  <a:pt x="4662177" y="467360"/>
                  <a:pt x="4662177" y="468630"/>
                  <a:pt x="4660726" y="469900"/>
                </a:cubicBezTo>
                <a:cubicBezTo>
                  <a:pt x="4654923" y="468630"/>
                  <a:pt x="4650571" y="466090"/>
                  <a:pt x="4644768" y="464820"/>
                </a:cubicBezTo>
                <a:cubicBezTo>
                  <a:pt x="4615754" y="454660"/>
                  <a:pt x="4585290" y="457200"/>
                  <a:pt x="4556276" y="455930"/>
                </a:cubicBezTo>
                <a:cubicBezTo>
                  <a:pt x="4551924" y="455930"/>
                  <a:pt x="4546121" y="459740"/>
                  <a:pt x="4541769" y="459740"/>
                </a:cubicBezTo>
                <a:cubicBezTo>
                  <a:pt x="4524361" y="458470"/>
                  <a:pt x="4508403" y="453390"/>
                  <a:pt x="4492446" y="452120"/>
                </a:cubicBezTo>
                <a:cubicBezTo>
                  <a:pt x="4470685" y="450850"/>
                  <a:pt x="4448925" y="450850"/>
                  <a:pt x="4427164" y="450850"/>
                </a:cubicBezTo>
                <a:cubicBezTo>
                  <a:pt x="4411206" y="450850"/>
                  <a:pt x="4408305" y="443230"/>
                  <a:pt x="4409756" y="433070"/>
                </a:cubicBezTo>
                <a:cubicBezTo>
                  <a:pt x="4415559" y="429260"/>
                  <a:pt x="4421362" y="421640"/>
                  <a:pt x="4421362" y="420370"/>
                </a:cubicBezTo>
                <a:cubicBezTo>
                  <a:pt x="4402503" y="407670"/>
                  <a:pt x="4419911" y="398780"/>
                  <a:pt x="4424263" y="388620"/>
                </a:cubicBezTo>
                <a:cubicBezTo>
                  <a:pt x="4422812" y="363220"/>
                  <a:pt x="4421362" y="337820"/>
                  <a:pt x="4419911" y="311150"/>
                </a:cubicBezTo>
                <a:cubicBezTo>
                  <a:pt x="4422812" y="309880"/>
                  <a:pt x="4428615" y="308610"/>
                  <a:pt x="4432967" y="307340"/>
                </a:cubicBezTo>
                <a:cubicBezTo>
                  <a:pt x="4431516" y="303530"/>
                  <a:pt x="4428615" y="299720"/>
                  <a:pt x="4428615" y="295910"/>
                </a:cubicBezTo>
                <a:cubicBezTo>
                  <a:pt x="4432967" y="280670"/>
                  <a:pt x="4434418" y="265430"/>
                  <a:pt x="4415559" y="254000"/>
                </a:cubicBezTo>
                <a:cubicBezTo>
                  <a:pt x="4424263" y="248920"/>
                  <a:pt x="4431516" y="245110"/>
                  <a:pt x="4440220" y="240030"/>
                </a:cubicBezTo>
                <a:cubicBezTo>
                  <a:pt x="4438770" y="238760"/>
                  <a:pt x="4437319" y="236220"/>
                  <a:pt x="4437319" y="234950"/>
                </a:cubicBezTo>
                <a:cubicBezTo>
                  <a:pt x="4437319" y="233680"/>
                  <a:pt x="4435868" y="233680"/>
                  <a:pt x="4434418" y="233680"/>
                </a:cubicBezTo>
                <a:cubicBezTo>
                  <a:pt x="4419911" y="233680"/>
                  <a:pt x="4414108" y="231140"/>
                  <a:pt x="4412657" y="218440"/>
                </a:cubicBezTo>
                <a:cubicBezTo>
                  <a:pt x="4412657" y="215900"/>
                  <a:pt x="4412657" y="212090"/>
                  <a:pt x="4415559" y="209550"/>
                </a:cubicBezTo>
                <a:cubicBezTo>
                  <a:pt x="4421362" y="205740"/>
                  <a:pt x="4427164" y="201930"/>
                  <a:pt x="4434418" y="199390"/>
                </a:cubicBezTo>
                <a:cubicBezTo>
                  <a:pt x="4437319" y="198120"/>
                  <a:pt x="4443122" y="199390"/>
                  <a:pt x="4446024" y="200660"/>
                </a:cubicBezTo>
                <a:cubicBezTo>
                  <a:pt x="4461981" y="208280"/>
                  <a:pt x="4463431" y="208280"/>
                  <a:pt x="4466333" y="191770"/>
                </a:cubicBezTo>
                <a:cubicBezTo>
                  <a:pt x="4469234" y="193040"/>
                  <a:pt x="4472136" y="194310"/>
                  <a:pt x="4476488" y="195580"/>
                </a:cubicBezTo>
                <a:cubicBezTo>
                  <a:pt x="4475037" y="190500"/>
                  <a:pt x="4475037" y="186690"/>
                  <a:pt x="4472136" y="182880"/>
                </a:cubicBezTo>
                <a:cubicBezTo>
                  <a:pt x="4472136" y="181610"/>
                  <a:pt x="4469234" y="180340"/>
                  <a:pt x="4466333" y="179070"/>
                </a:cubicBezTo>
                <a:cubicBezTo>
                  <a:pt x="4469234" y="177800"/>
                  <a:pt x="4472136" y="175260"/>
                  <a:pt x="4475037" y="176530"/>
                </a:cubicBezTo>
                <a:cubicBezTo>
                  <a:pt x="4489544" y="180340"/>
                  <a:pt x="4498248" y="171450"/>
                  <a:pt x="4508403" y="166370"/>
                </a:cubicBezTo>
                <a:cubicBezTo>
                  <a:pt x="4499699" y="156210"/>
                  <a:pt x="4490994" y="147320"/>
                  <a:pt x="4483741" y="137160"/>
                </a:cubicBezTo>
                <a:cubicBezTo>
                  <a:pt x="4495347" y="132080"/>
                  <a:pt x="4504051" y="129540"/>
                  <a:pt x="4512755" y="125730"/>
                </a:cubicBezTo>
                <a:cubicBezTo>
                  <a:pt x="4493896" y="97790"/>
                  <a:pt x="4493896" y="97790"/>
                  <a:pt x="4506952" y="86360"/>
                </a:cubicBezTo>
                <a:cubicBezTo>
                  <a:pt x="4506952" y="85090"/>
                  <a:pt x="4505502" y="83820"/>
                  <a:pt x="4505502" y="82550"/>
                </a:cubicBezTo>
                <a:cubicBezTo>
                  <a:pt x="4501150" y="83820"/>
                  <a:pt x="4495347" y="85090"/>
                  <a:pt x="4490994" y="87630"/>
                </a:cubicBezTo>
                <a:lnTo>
                  <a:pt x="4489544" y="86360"/>
                </a:lnTo>
                <a:cubicBezTo>
                  <a:pt x="4495347" y="81280"/>
                  <a:pt x="4501150" y="77470"/>
                  <a:pt x="4506952" y="72390"/>
                </a:cubicBezTo>
                <a:cubicBezTo>
                  <a:pt x="4506952" y="68580"/>
                  <a:pt x="4509854" y="59690"/>
                  <a:pt x="4506952" y="57150"/>
                </a:cubicBezTo>
                <a:cubicBezTo>
                  <a:pt x="4495347" y="48260"/>
                  <a:pt x="4508403" y="39370"/>
                  <a:pt x="4505502" y="30480"/>
                </a:cubicBezTo>
                <a:cubicBezTo>
                  <a:pt x="4504051" y="27940"/>
                  <a:pt x="4505502" y="21590"/>
                  <a:pt x="4504051" y="21590"/>
                </a:cubicBezTo>
                <a:cubicBezTo>
                  <a:pt x="4495347" y="17780"/>
                  <a:pt x="4485192" y="11430"/>
                  <a:pt x="4475037" y="11430"/>
                </a:cubicBezTo>
                <a:cubicBezTo>
                  <a:pt x="4451826" y="10160"/>
                  <a:pt x="4428615" y="12700"/>
                  <a:pt x="4405404" y="12700"/>
                </a:cubicBezTo>
                <a:lnTo>
                  <a:pt x="4331418" y="12700"/>
                </a:lnTo>
                <a:cubicBezTo>
                  <a:pt x="4314010" y="12700"/>
                  <a:pt x="4299503" y="8890"/>
                  <a:pt x="4282095" y="5080"/>
                </a:cubicBezTo>
                <a:cubicBezTo>
                  <a:pt x="4261785" y="0"/>
                  <a:pt x="4240025" y="3810"/>
                  <a:pt x="4218264" y="5080"/>
                </a:cubicBezTo>
                <a:cubicBezTo>
                  <a:pt x="4171842" y="6350"/>
                  <a:pt x="4125420" y="6350"/>
                  <a:pt x="4078998" y="7620"/>
                </a:cubicBezTo>
                <a:cubicBezTo>
                  <a:pt x="4057237" y="7620"/>
                  <a:pt x="4034026" y="10160"/>
                  <a:pt x="4012265" y="11430"/>
                </a:cubicBezTo>
                <a:cubicBezTo>
                  <a:pt x="3984702" y="12700"/>
                  <a:pt x="3957139" y="11430"/>
                  <a:pt x="3929576" y="12700"/>
                </a:cubicBezTo>
                <a:cubicBezTo>
                  <a:pt x="3900562" y="13970"/>
                  <a:pt x="3871548" y="16510"/>
                  <a:pt x="3842534" y="17780"/>
                </a:cubicBezTo>
                <a:cubicBezTo>
                  <a:pt x="3807718" y="19050"/>
                  <a:pt x="3772901" y="19050"/>
                  <a:pt x="3738084" y="20320"/>
                </a:cubicBezTo>
                <a:lnTo>
                  <a:pt x="3629282" y="24130"/>
                </a:lnTo>
                <a:cubicBezTo>
                  <a:pt x="3595916" y="25400"/>
                  <a:pt x="3564001" y="25400"/>
                  <a:pt x="3530635" y="25400"/>
                </a:cubicBezTo>
                <a:cubicBezTo>
                  <a:pt x="3505973" y="25400"/>
                  <a:pt x="3479860" y="26670"/>
                  <a:pt x="3455199" y="27940"/>
                </a:cubicBezTo>
                <a:lnTo>
                  <a:pt x="3381213" y="31750"/>
                </a:lnTo>
                <a:cubicBezTo>
                  <a:pt x="3363805" y="33020"/>
                  <a:pt x="3346397" y="33020"/>
                  <a:pt x="3327538" y="34290"/>
                </a:cubicBezTo>
                <a:cubicBezTo>
                  <a:pt x="3298524" y="35560"/>
                  <a:pt x="3269510" y="35560"/>
                  <a:pt x="3240496" y="36830"/>
                </a:cubicBezTo>
                <a:cubicBezTo>
                  <a:pt x="3207130" y="38100"/>
                  <a:pt x="3175215" y="40640"/>
                  <a:pt x="3143299" y="41910"/>
                </a:cubicBezTo>
                <a:cubicBezTo>
                  <a:pt x="3109933" y="44450"/>
                  <a:pt x="3078018" y="46990"/>
                  <a:pt x="3044652" y="49530"/>
                </a:cubicBezTo>
                <a:cubicBezTo>
                  <a:pt x="3031596" y="50800"/>
                  <a:pt x="3018540" y="50800"/>
                  <a:pt x="3004033" y="52070"/>
                </a:cubicBezTo>
                <a:lnTo>
                  <a:pt x="2961962" y="52070"/>
                </a:lnTo>
                <a:cubicBezTo>
                  <a:pt x="2914090" y="54610"/>
                  <a:pt x="2867667" y="58420"/>
                  <a:pt x="2819795" y="60960"/>
                </a:cubicBezTo>
                <a:cubicBezTo>
                  <a:pt x="2790781" y="62230"/>
                  <a:pt x="2760316" y="63500"/>
                  <a:pt x="2731302" y="66040"/>
                </a:cubicBezTo>
                <a:cubicBezTo>
                  <a:pt x="2713894" y="67310"/>
                  <a:pt x="2695035" y="69850"/>
                  <a:pt x="2677626" y="71120"/>
                </a:cubicBezTo>
                <a:lnTo>
                  <a:pt x="2560120" y="78740"/>
                </a:lnTo>
                <a:cubicBezTo>
                  <a:pt x="2535458" y="80010"/>
                  <a:pt x="2512247" y="85090"/>
                  <a:pt x="2489036" y="86360"/>
                </a:cubicBezTo>
                <a:cubicBezTo>
                  <a:pt x="2452769" y="88900"/>
                  <a:pt x="2415050" y="90170"/>
                  <a:pt x="2378783" y="92710"/>
                </a:cubicBezTo>
                <a:cubicBezTo>
                  <a:pt x="2370079" y="92710"/>
                  <a:pt x="2359924" y="93980"/>
                  <a:pt x="2351220" y="93980"/>
                </a:cubicBezTo>
                <a:cubicBezTo>
                  <a:pt x="2319305" y="96520"/>
                  <a:pt x="2288840" y="99060"/>
                  <a:pt x="2256925" y="101600"/>
                </a:cubicBezTo>
                <a:cubicBezTo>
                  <a:pt x="2239517" y="102870"/>
                  <a:pt x="2220657" y="105410"/>
                  <a:pt x="2203249" y="106680"/>
                </a:cubicBezTo>
                <a:cubicBezTo>
                  <a:pt x="2181489" y="107950"/>
                  <a:pt x="2159728" y="109220"/>
                  <a:pt x="2139418" y="110490"/>
                </a:cubicBezTo>
                <a:cubicBezTo>
                  <a:pt x="2098799" y="114300"/>
                  <a:pt x="2056729" y="118110"/>
                  <a:pt x="2016109" y="121920"/>
                </a:cubicBezTo>
                <a:cubicBezTo>
                  <a:pt x="2008856" y="123190"/>
                  <a:pt x="2003053" y="127000"/>
                  <a:pt x="1995800" y="127000"/>
                </a:cubicBezTo>
                <a:cubicBezTo>
                  <a:pt x="1962434" y="129540"/>
                  <a:pt x="1929068" y="129540"/>
                  <a:pt x="1897152" y="133350"/>
                </a:cubicBezTo>
                <a:cubicBezTo>
                  <a:pt x="1879744" y="135890"/>
                  <a:pt x="1860885" y="129540"/>
                  <a:pt x="1844928" y="142240"/>
                </a:cubicBezTo>
                <a:cubicBezTo>
                  <a:pt x="1839125" y="146050"/>
                  <a:pt x="1823167" y="139700"/>
                  <a:pt x="1813012" y="140970"/>
                </a:cubicBezTo>
                <a:cubicBezTo>
                  <a:pt x="1772393" y="144780"/>
                  <a:pt x="1731773" y="149860"/>
                  <a:pt x="1692605" y="153670"/>
                </a:cubicBezTo>
                <a:cubicBezTo>
                  <a:pt x="1660689" y="157480"/>
                  <a:pt x="1630225" y="160020"/>
                  <a:pt x="1598309" y="163830"/>
                </a:cubicBezTo>
                <a:cubicBezTo>
                  <a:pt x="1586704" y="165100"/>
                  <a:pt x="1575098" y="168910"/>
                  <a:pt x="1564943" y="170180"/>
                </a:cubicBezTo>
                <a:cubicBezTo>
                  <a:pt x="1535929" y="172720"/>
                  <a:pt x="1506916" y="175260"/>
                  <a:pt x="1479352" y="177800"/>
                </a:cubicBezTo>
                <a:cubicBezTo>
                  <a:pt x="1479352" y="182880"/>
                  <a:pt x="1479352" y="185420"/>
                  <a:pt x="1477902" y="187960"/>
                </a:cubicBezTo>
                <a:cubicBezTo>
                  <a:pt x="1475000" y="185420"/>
                  <a:pt x="1472099" y="181610"/>
                  <a:pt x="1469198" y="176530"/>
                </a:cubicBezTo>
                <a:cubicBezTo>
                  <a:pt x="1463395" y="190500"/>
                  <a:pt x="1451789" y="181610"/>
                  <a:pt x="1443085" y="182880"/>
                </a:cubicBezTo>
                <a:cubicBezTo>
                  <a:pt x="1427127" y="185420"/>
                  <a:pt x="1409719" y="189230"/>
                  <a:pt x="1393761" y="190500"/>
                </a:cubicBezTo>
                <a:cubicBezTo>
                  <a:pt x="1364748" y="194310"/>
                  <a:pt x="1335734" y="196850"/>
                  <a:pt x="1306720" y="199390"/>
                </a:cubicBezTo>
                <a:cubicBezTo>
                  <a:pt x="1282058" y="201930"/>
                  <a:pt x="1257396" y="207010"/>
                  <a:pt x="1232734" y="210820"/>
                </a:cubicBezTo>
                <a:cubicBezTo>
                  <a:pt x="1190664" y="217170"/>
                  <a:pt x="1147143" y="220980"/>
                  <a:pt x="1105073" y="227330"/>
                </a:cubicBezTo>
                <a:cubicBezTo>
                  <a:pt x="1076059" y="231140"/>
                  <a:pt x="1047045" y="237490"/>
                  <a:pt x="1016581" y="241300"/>
                </a:cubicBezTo>
                <a:cubicBezTo>
                  <a:pt x="986116" y="246380"/>
                  <a:pt x="954201" y="250190"/>
                  <a:pt x="923736" y="255270"/>
                </a:cubicBezTo>
                <a:cubicBezTo>
                  <a:pt x="901976" y="259080"/>
                  <a:pt x="880215" y="264160"/>
                  <a:pt x="858455" y="267970"/>
                </a:cubicBezTo>
                <a:cubicBezTo>
                  <a:pt x="814934" y="274320"/>
                  <a:pt x="769963" y="280670"/>
                  <a:pt x="726442" y="287020"/>
                </a:cubicBezTo>
                <a:cubicBezTo>
                  <a:pt x="710484" y="289560"/>
                  <a:pt x="695977" y="294640"/>
                  <a:pt x="680019" y="297180"/>
                </a:cubicBezTo>
                <a:cubicBezTo>
                  <a:pt x="652456" y="302260"/>
                  <a:pt x="624893" y="304800"/>
                  <a:pt x="597330" y="309880"/>
                </a:cubicBezTo>
                <a:cubicBezTo>
                  <a:pt x="577020" y="313690"/>
                  <a:pt x="558161" y="320040"/>
                  <a:pt x="539302" y="322580"/>
                </a:cubicBezTo>
                <a:cubicBezTo>
                  <a:pt x="498683" y="330200"/>
                  <a:pt x="458063" y="335280"/>
                  <a:pt x="417444" y="341630"/>
                </a:cubicBezTo>
                <a:cubicBezTo>
                  <a:pt x="400035" y="344170"/>
                  <a:pt x="382627" y="349250"/>
                  <a:pt x="365219" y="353060"/>
                </a:cubicBezTo>
                <a:cubicBezTo>
                  <a:pt x="337656" y="359410"/>
                  <a:pt x="308642" y="364490"/>
                  <a:pt x="281078" y="370840"/>
                </a:cubicBezTo>
                <a:cubicBezTo>
                  <a:pt x="273825" y="372110"/>
                  <a:pt x="266572" y="375920"/>
                  <a:pt x="257867" y="377190"/>
                </a:cubicBezTo>
                <a:cubicBezTo>
                  <a:pt x="249163" y="378460"/>
                  <a:pt x="240459" y="378460"/>
                  <a:pt x="231755" y="379730"/>
                </a:cubicBezTo>
                <a:cubicBezTo>
                  <a:pt x="214346" y="383540"/>
                  <a:pt x="196938" y="387350"/>
                  <a:pt x="180981" y="391160"/>
                </a:cubicBezTo>
                <a:cubicBezTo>
                  <a:pt x="146164" y="398780"/>
                  <a:pt x="128756" y="401320"/>
                  <a:pt x="112798" y="408940"/>
                </a:cubicBezTo>
                <a:cubicBezTo>
                  <a:pt x="98291" y="415290"/>
                  <a:pt x="77981" y="414020"/>
                  <a:pt x="72178" y="434340"/>
                </a:cubicBezTo>
                <a:cubicBezTo>
                  <a:pt x="69277" y="440690"/>
                  <a:pt x="62024" y="444500"/>
                  <a:pt x="75080" y="447040"/>
                </a:cubicBezTo>
                <a:cubicBezTo>
                  <a:pt x="76530" y="447040"/>
                  <a:pt x="79432" y="450850"/>
                  <a:pt x="77981" y="452120"/>
                </a:cubicBezTo>
                <a:cubicBezTo>
                  <a:pt x="75080" y="459740"/>
                  <a:pt x="72178" y="467360"/>
                  <a:pt x="69277" y="477520"/>
                </a:cubicBezTo>
                <a:cubicBezTo>
                  <a:pt x="69277" y="477520"/>
                  <a:pt x="72178" y="478790"/>
                  <a:pt x="75080" y="481330"/>
                </a:cubicBezTo>
                <a:cubicBezTo>
                  <a:pt x="66376" y="488950"/>
                  <a:pt x="66376" y="516890"/>
                  <a:pt x="72178" y="525780"/>
                </a:cubicBezTo>
                <a:cubicBezTo>
                  <a:pt x="75080" y="530860"/>
                  <a:pt x="76530" y="537210"/>
                  <a:pt x="77981" y="543560"/>
                </a:cubicBezTo>
                <a:cubicBezTo>
                  <a:pt x="60573" y="547370"/>
                  <a:pt x="80883" y="556260"/>
                  <a:pt x="75080" y="561340"/>
                </a:cubicBezTo>
                <a:cubicBezTo>
                  <a:pt x="77981" y="561340"/>
                  <a:pt x="80883" y="561340"/>
                  <a:pt x="85235" y="562610"/>
                </a:cubicBezTo>
                <a:cubicBezTo>
                  <a:pt x="82333" y="566420"/>
                  <a:pt x="79432" y="568960"/>
                  <a:pt x="77981" y="570230"/>
                </a:cubicBezTo>
                <a:cubicBezTo>
                  <a:pt x="80883" y="572770"/>
                  <a:pt x="85235" y="574040"/>
                  <a:pt x="88136" y="576580"/>
                </a:cubicBezTo>
                <a:cubicBezTo>
                  <a:pt x="72178" y="595630"/>
                  <a:pt x="72178" y="604520"/>
                  <a:pt x="91037" y="621030"/>
                </a:cubicBezTo>
                <a:cubicBezTo>
                  <a:pt x="92488" y="622300"/>
                  <a:pt x="95390" y="624840"/>
                  <a:pt x="95390" y="626110"/>
                </a:cubicBezTo>
                <a:cubicBezTo>
                  <a:pt x="91037" y="640080"/>
                  <a:pt x="92488" y="652780"/>
                  <a:pt x="102643" y="664210"/>
                </a:cubicBezTo>
                <a:cubicBezTo>
                  <a:pt x="102643" y="664210"/>
                  <a:pt x="101192" y="668020"/>
                  <a:pt x="98291" y="670560"/>
                </a:cubicBezTo>
                <a:cubicBezTo>
                  <a:pt x="102643" y="669290"/>
                  <a:pt x="105544" y="668020"/>
                  <a:pt x="108446" y="668020"/>
                </a:cubicBezTo>
                <a:lnTo>
                  <a:pt x="104094" y="690880"/>
                </a:lnTo>
                <a:lnTo>
                  <a:pt x="120051" y="690880"/>
                </a:lnTo>
                <a:cubicBezTo>
                  <a:pt x="124403" y="695960"/>
                  <a:pt x="128756" y="699770"/>
                  <a:pt x="128756" y="701040"/>
                </a:cubicBezTo>
                <a:cubicBezTo>
                  <a:pt x="133108" y="697230"/>
                  <a:pt x="136009" y="695960"/>
                  <a:pt x="137460" y="694690"/>
                </a:cubicBezTo>
                <a:cubicBezTo>
                  <a:pt x="144713" y="704850"/>
                  <a:pt x="150516" y="712470"/>
                  <a:pt x="154868" y="720090"/>
                </a:cubicBezTo>
                <a:cubicBezTo>
                  <a:pt x="153417" y="728980"/>
                  <a:pt x="150516" y="736600"/>
                  <a:pt x="149065" y="741680"/>
                </a:cubicBezTo>
                <a:cubicBezTo>
                  <a:pt x="141812" y="741680"/>
                  <a:pt x="134558" y="740410"/>
                  <a:pt x="130206" y="742950"/>
                </a:cubicBezTo>
                <a:cubicBezTo>
                  <a:pt x="125854" y="745490"/>
                  <a:pt x="125854" y="751840"/>
                  <a:pt x="122953" y="755650"/>
                </a:cubicBezTo>
                <a:cubicBezTo>
                  <a:pt x="122953" y="756920"/>
                  <a:pt x="133108" y="773430"/>
                  <a:pt x="131657" y="774700"/>
                </a:cubicBezTo>
                <a:cubicBezTo>
                  <a:pt x="130206" y="783590"/>
                  <a:pt x="127305" y="792480"/>
                  <a:pt x="125854" y="802640"/>
                </a:cubicBezTo>
                <a:cubicBezTo>
                  <a:pt x="131657" y="806450"/>
                  <a:pt x="138910" y="811530"/>
                  <a:pt x="144713" y="815340"/>
                </a:cubicBezTo>
                <a:cubicBezTo>
                  <a:pt x="134558" y="820420"/>
                  <a:pt x="127305" y="825500"/>
                  <a:pt x="120051" y="829310"/>
                </a:cubicBezTo>
                <a:cubicBezTo>
                  <a:pt x="122953" y="830580"/>
                  <a:pt x="124403" y="831850"/>
                  <a:pt x="127305" y="833120"/>
                </a:cubicBezTo>
                <a:cubicBezTo>
                  <a:pt x="128756" y="838200"/>
                  <a:pt x="131657" y="843280"/>
                  <a:pt x="131657" y="848360"/>
                </a:cubicBezTo>
                <a:cubicBezTo>
                  <a:pt x="131657" y="853440"/>
                  <a:pt x="127305" y="862330"/>
                  <a:pt x="130206" y="863600"/>
                </a:cubicBezTo>
                <a:cubicBezTo>
                  <a:pt x="143262" y="869950"/>
                  <a:pt x="136009" y="889000"/>
                  <a:pt x="153417" y="891540"/>
                </a:cubicBezTo>
                <a:cubicBezTo>
                  <a:pt x="154868" y="891540"/>
                  <a:pt x="154868" y="894080"/>
                  <a:pt x="157769" y="896620"/>
                </a:cubicBezTo>
                <a:cubicBezTo>
                  <a:pt x="153417" y="896620"/>
                  <a:pt x="150516" y="896620"/>
                  <a:pt x="144713" y="897890"/>
                </a:cubicBezTo>
                <a:cubicBezTo>
                  <a:pt x="160671" y="908050"/>
                  <a:pt x="156319" y="916940"/>
                  <a:pt x="150516" y="924560"/>
                </a:cubicBezTo>
                <a:cubicBezTo>
                  <a:pt x="144713" y="925830"/>
                  <a:pt x="140361" y="927100"/>
                  <a:pt x="136009" y="928370"/>
                </a:cubicBezTo>
                <a:cubicBezTo>
                  <a:pt x="137460" y="930910"/>
                  <a:pt x="137460" y="932180"/>
                  <a:pt x="138910" y="934720"/>
                </a:cubicBezTo>
                <a:cubicBezTo>
                  <a:pt x="140361" y="935990"/>
                  <a:pt x="147615" y="952500"/>
                  <a:pt x="147615" y="955040"/>
                </a:cubicBezTo>
                <a:cubicBezTo>
                  <a:pt x="144713" y="961390"/>
                  <a:pt x="143262" y="967740"/>
                  <a:pt x="141812" y="974090"/>
                </a:cubicBezTo>
                <a:cubicBezTo>
                  <a:pt x="150516" y="974090"/>
                  <a:pt x="157769" y="975360"/>
                  <a:pt x="160671" y="975360"/>
                </a:cubicBezTo>
                <a:cubicBezTo>
                  <a:pt x="157769" y="976630"/>
                  <a:pt x="153417" y="979170"/>
                  <a:pt x="150516" y="980440"/>
                </a:cubicBezTo>
                <a:cubicBezTo>
                  <a:pt x="151967" y="982980"/>
                  <a:pt x="153417" y="985520"/>
                  <a:pt x="156319" y="986790"/>
                </a:cubicBezTo>
                <a:cubicBezTo>
                  <a:pt x="167924" y="985520"/>
                  <a:pt x="179530" y="984250"/>
                  <a:pt x="192586" y="982980"/>
                </a:cubicBezTo>
                <a:cubicBezTo>
                  <a:pt x="191135" y="989330"/>
                  <a:pt x="189685" y="994410"/>
                  <a:pt x="186783" y="999490"/>
                </a:cubicBezTo>
                <a:cubicBezTo>
                  <a:pt x="194037" y="999490"/>
                  <a:pt x="202741" y="1000760"/>
                  <a:pt x="209994" y="1000760"/>
                </a:cubicBezTo>
                <a:lnTo>
                  <a:pt x="209994" y="1007110"/>
                </a:lnTo>
                <a:cubicBezTo>
                  <a:pt x="199840" y="1008380"/>
                  <a:pt x="189685" y="1010920"/>
                  <a:pt x="180981" y="1012190"/>
                </a:cubicBezTo>
                <a:cubicBezTo>
                  <a:pt x="217248" y="1027430"/>
                  <a:pt x="250614" y="1013460"/>
                  <a:pt x="289783" y="1008380"/>
                </a:cubicBezTo>
                <a:cubicBezTo>
                  <a:pt x="297036" y="1014730"/>
                  <a:pt x="304290" y="1009650"/>
                  <a:pt x="310092" y="999490"/>
                </a:cubicBezTo>
                <a:cubicBezTo>
                  <a:pt x="317346" y="1008380"/>
                  <a:pt x="323149" y="1005840"/>
                  <a:pt x="337656" y="988060"/>
                </a:cubicBezTo>
                <a:cubicBezTo>
                  <a:pt x="339106" y="988060"/>
                  <a:pt x="340557" y="989330"/>
                  <a:pt x="342008" y="989330"/>
                </a:cubicBezTo>
                <a:cubicBezTo>
                  <a:pt x="340557" y="994410"/>
                  <a:pt x="337656" y="998220"/>
                  <a:pt x="336205" y="1003300"/>
                </a:cubicBezTo>
                <a:cubicBezTo>
                  <a:pt x="344909" y="1000760"/>
                  <a:pt x="352162" y="999490"/>
                  <a:pt x="360867" y="996950"/>
                </a:cubicBezTo>
                <a:lnTo>
                  <a:pt x="391331" y="993140"/>
                </a:lnTo>
                <a:cubicBezTo>
                  <a:pt x="407289" y="990600"/>
                  <a:pt x="423247" y="989330"/>
                  <a:pt x="437753" y="986790"/>
                </a:cubicBezTo>
                <a:cubicBezTo>
                  <a:pt x="443556" y="985520"/>
                  <a:pt x="449359" y="981710"/>
                  <a:pt x="455162" y="980440"/>
                </a:cubicBezTo>
                <a:cubicBezTo>
                  <a:pt x="460965" y="979170"/>
                  <a:pt x="469669" y="975360"/>
                  <a:pt x="472570" y="977900"/>
                </a:cubicBezTo>
                <a:cubicBezTo>
                  <a:pt x="484176" y="986790"/>
                  <a:pt x="494331" y="996950"/>
                  <a:pt x="505936" y="1005840"/>
                </a:cubicBezTo>
                <a:cubicBezTo>
                  <a:pt x="507387" y="1003300"/>
                  <a:pt x="508838" y="999490"/>
                  <a:pt x="508838" y="999490"/>
                </a:cubicBezTo>
                <a:cubicBezTo>
                  <a:pt x="518992" y="1002030"/>
                  <a:pt x="526246" y="1003300"/>
                  <a:pt x="536401" y="1005840"/>
                </a:cubicBezTo>
                <a:cubicBezTo>
                  <a:pt x="537851" y="1009650"/>
                  <a:pt x="540753" y="1014730"/>
                  <a:pt x="540753" y="1017270"/>
                </a:cubicBezTo>
                <a:cubicBezTo>
                  <a:pt x="556710" y="1018540"/>
                  <a:pt x="569767" y="1019810"/>
                  <a:pt x="581372" y="1021080"/>
                </a:cubicBezTo>
                <a:cubicBezTo>
                  <a:pt x="581372" y="1022350"/>
                  <a:pt x="582823" y="1023620"/>
                  <a:pt x="582823" y="1024890"/>
                </a:cubicBezTo>
                <a:lnTo>
                  <a:pt x="556710" y="1032510"/>
                </a:lnTo>
                <a:cubicBezTo>
                  <a:pt x="555260" y="1028700"/>
                  <a:pt x="553809" y="1027430"/>
                  <a:pt x="550908" y="1021080"/>
                </a:cubicBezTo>
                <a:cubicBezTo>
                  <a:pt x="552358" y="1035050"/>
                  <a:pt x="553809" y="1043940"/>
                  <a:pt x="553809" y="1055370"/>
                </a:cubicBezTo>
                <a:cubicBezTo>
                  <a:pt x="566865" y="1046480"/>
                  <a:pt x="584274" y="1056640"/>
                  <a:pt x="592978" y="1041400"/>
                </a:cubicBezTo>
                <a:cubicBezTo>
                  <a:pt x="592978" y="1040130"/>
                  <a:pt x="598781" y="1040130"/>
                  <a:pt x="600231" y="1041400"/>
                </a:cubicBezTo>
                <a:cubicBezTo>
                  <a:pt x="611837" y="1042670"/>
                  <a:pt x="623442" y="1043940"/>
                  <a:pt x="635048" y="1046480"/>
                </a:cubicBezTo>
                <a:cubicBezTo>
                  <a:pt x="633597" y="1043940"/>
                  <a:pt x="633597" y="1041400"/>
                  <a:pt x="632147" y="1038860"/>
                </a:cubicBezTo>
                <a:cubicBezTo>
                  <a:pt x="639400" y="1040130"/>
                  <a:pt x="645203" y="1041400"/>
                  <a:pt x="649555" y="1042670"/>
                </a:cubicBezTo>
                <a:cubicBezTo>
                  <a:pt x="649555" y="1043940"/>
                  <a:pt x="651006" y="1045210"/>
                  <a:pt x="651006" y="1046480"/>
                </a:cubicBezTo>
                <a:cubicBezTo>
                  <a:pt x="640851" y="1051560"/>
                  <a:pt x="630696" y="1057910"/>
                  <a:pt x="620541" y="1062990"/>
                </a:cubicBezTo>
                <a:cubicBezTo>
                  <a:pt x="604583" y="1071880"/>
                  <a:pt x="590076" y="1083310"/>
                  <a:pt x="574119" y="1087120"/>
                </a:cubicBezTo>
                <a:cubicBezTo>
                  <a:pt x="546556" y="1092200"/>
                  <a:pt x="518992" y="1101090"/>
                  <a:pt x="489979" y="1102360"/>
                </a:cubicBezTo>
                <a:lnTo>
                  <a:pt x="482725" y="1102360"/>
                </a:lnTo>
                <a:cubicBezTo>
                  <a:pt x="452260" y="1107440"/>
                  <a:pt x="423247" y="1112520"/>
                  <a:pt x="392782" y="1117600"/>
                </a:cubicBezTo>
                <a:cubicBezTo>
                  <a:pt x="388430" y="1118870"/>
                  <a:pt x="385529" y="1120140"/>
                  <a:pt x="381176" y="1120140"/>
                </a:cubicBezTo>
                <a:cubicBezTo>
                  <a:pt x="362317" y="1122680"/>
                  <a:pt x="343458" y="1123950"/>
                  <a:pt x="326050" y="1126490"/>
                </a:cubicBezTo>
                <a:cubicBezTo>
                  <a:pt x="307191" y="1130300"/>
                  <a:pt x="286881" y="1132840"/>
                  <a:pt x="268022" y="1139190"/>
                </a:cubicBezTo>
                <a:cubicBezTo>
                  <a:pt x="253515" y="1143000"/>
                  <a:pt x="234656" y="1141730"/>
                  <a:pt x="228853" y="1154430"/>
                </a:cubicBezTo>
                <a:cubicBezTo>
                  <a:pt x="223051" y="1154430"/>
                  <a:pt x="217248" y="1153160"/>
                  <a:pt x="214346" y="1154430"/>
                </a:cubicBezTo>
                <a:cubicBezTo>
                  <a:pt x="192586" y="1162050"/>
                  <a:pt x="170826" y="1169670"/>
                  <a:pt x="150516" y="1178560"/>
                </a:cubicBezTo>
                <a:cubicBezTo>
                  <a:pt x="143262" y="1183640"/>
                  <a:pt x="137460" y="1186180"/>
                  <a:pt x="134558" y="1191260"/>
                </a:cubicBezTo>
                <a:cubicBezTo>
                  <a:pt x="133108" y="1195070"/>
                  <a:pt x="137460" y="1201420"/>
                  <a:pt x="138910" y="1203960"/>
                </a:cubicBezTo>
                <a:cubicBezTo>
                  <a:pt x="136009" y="1205230"/>
                  <a:pt x="130206" y="1206500"/>
                  <a:pt x="130206" y="1207770"/>
                </a:cubicBezTo>
                <a:cubicBezTo>
                  <a:pt x="130206" y="1215390"/>
                  <a:pt x="130206" y="1223010"/>
                  <a:pt x="133108" y="1229360"/>
                </a:cubicBezTo>
                <a:cubicBezTo>
                  <a:pt x="137460" y="1238250"/>
                  <a:pt x="150516" y="1245870"/>
                  <a:pt x="136009" y="1257300"/>
                </a:cubicBezTo>
                <a:cubicBezTo>
                  <a:pt x="133108" y="1258570"/>
                  <a:pt x="136009" y="1264920"/>
                  <a:pt x="136009" y="1270000"/>
                </a:cubicBezTo>
                <a:cubicBezTo>
                  <a:pt x="140361" y="1268730"/>
                  <a:pt x="143262" y="1268730"/>
                  <a:pt x="147615" y="1268730"/>
                </a:cubicBezTo>
                <a:cubicBezTo>
                  <a:pt x="133108" y="1290320"/>
                  <a:pt x="133108" y="1297940"/>
                  <a:pt x="147615" y="1301750"/>
                </a:cubicBezTo>
                <a:cubicBezTo>
                  <a:pt x="147615" y="1309370"/>
                  <a:pt x="144713" y="1316990"/>
                  <a:pt x="147615" y="1322070"/>
                </a:cubicBezTo>
                <a:cubicBezTo>
                  <a:pt x="156319" y="1334770"/>
                  <a:pt x="167924" y="1347470"/>
                  <a:pt x="178079" y="1358900"/>
                </a:cubicBezTo>
                <a:cubicBezTo>
                  <a:pt x="176628" y="1360170"/>
                  <a:pt x="173727" y="1361440"/>
                  <a:pt x="172276" y="1361440"/>
                </a:cubicBezTo>
                <a:cubicBezTo>
                  <a:pt x="178079" y="1367790"/>
                  <a:pt x="183882" y="1374140"/>
                  <a:pt x="188234" y="1377950"/>
                </a:cubicBezTo>
                <a:cubicBezTo>
                  <a:pt x="182431" y="1385570"/>
                  <a:pt x="178079" y="1391920"/>
                  <a:pt x="172276" y="1398270"/>
                </a:cubicBezTo>
                <a:cubicBezTo>
                  <a:pt x="179530" y="1400810"/>
                  <a:pt x="183882" y="1402080"/>
                  <a:pt x="189685" y="1403350"/>
                </a:cubicBezTo>
                <a:cubicBezTo>
                  <a:pt x="179530" y="1405890"/>
                  <a:pt x="170826" y="1408430"/>
                  <a:pt x="157769" y="1413510"/>
                </a:cubicBezTo>
                <a:cubicBezTo>
                  <a:pt x="182431" y="1418590"/>
                  <a:pt x="183882" y="1433830"/>
                  <a:pt x="186783" y="1449070"/>
                </a:cubicBezTo>
                <a:cubicBezTo>
                  <a:pt x="186783" y="1450340"/>
                  <a:pt x="194037" y="1451610"/>
                  <a:pt x="198389" y="1452880"/>
                </a:cubicBezTo>
                <a:cubicBezTo>
                  <a:pt x="198389" y="1455420"/>
                  <a:pt x="195487" y="1459230"/>
                  <a:pt x="196938" y="1461770"/>
                </a:cubicBezTo>
                <a:cubicBezTo>
                  <a:pt x="202741" y="1468120"/>
                  <a:pt x="212896" y="1471930"/>
                  <a:pt x="214346" y="1479550"/>
                </a:cubicBezTo>
                <a:cubicBezTo>
                  <a:pt x="223051" y="1501140"/>
                  <a:pt x="239008" y="1497330"/>
                  <a:pt x="256417" y="1492250"/>
                </a:cubicBezTo>
                <a:lnTo>
                  <a:pt x="265121" y="1503680"/>
                </a:lnTo>
                <a:cubicBezTo>
                  <a:pt x="268022" y="1502410"/>
                  <a:pt x="270924" y="1499870"/>
                  <a:pt x="272374" y="1498600"/>
                </a:cubicBezTo>
                <a:cubicBezTo>
                  <a:pt x="273825" y="1506220"/>
                  <a:pt x="288332" y="1515110"/>
                  <a:pt x="292684" y="1510030"/>
                </a:cubicBezTo>
                <a:cubicBezTo>
                  <a:pt x="302839" y="1497330"/>
                  <a:pt x="314444" y="1504950"/>
                  <a:pt x="326050" y="1506220"/>
                </a:cubicBezTo>
                <a:cubicBezTo>
                  <a:pt x="331853" y="1507490"/>
                  <a:pt x="340557" y="1508760"/>
                  <a:pt x="343458" y="1506220"/>
                </a:cubicBezTo>
                <a:cubicBezTo>
                  <a:pt x="350712" y="1499870"/>
                  <a:pt x="372472" y="1506220"/>
                  <a:pt x="366669" y="1488440"/>
                </a:cubicBezTo>
                <a:cubicBezTo>
                  <a:pt x="365219" y="1484630"/>
                  <a:pt x="359416" y="1480820"/>
                  <a:pt x="353613" y="1477010"/>
                </a:cubicBezTo>
                <a:lnTo>
                  <a:pt x="395683" y="1477010"/>
                </a:lnTo>
                <a:cubicBezTo>
                  <a:pt x="397134" y="1480820"/>
                  <a:pt x="397134" y="1485900"/>
                  <a:pt x="398585" y="1489710"/>
                </a:cubicBezTo>
                <a:cubicBezTo>
                  <a:pt x="391331" y="1490980"/>
                  <a:pt x="384078" y="1492250"/>
                  <a:pt x="376824" y="1494790"/>
                </a:cubicBezTo>
                <a:cubicBezTo>
                  <a:pt x="376824" y="1496060"/>
                  <a:pt x="378275" y="1497330"/>
                  <a:pt x="378275" y="1499870"/>
                </a:cubicBezTo>
                <a:cubicBezTo>
                  <a:pt x="381176" y="1499870"/>
                  <a:pt x="385529" y="1498600"/>
                  <a:pt x="388430" y="1498600"/>
                </a:cubicBezTo>
                <a:cubicBezTo>
                  <a:pt x="400035" y="1502410"/>
                  <a:pt x="415993" y="1492250"/>
                  <a:pt x="426148" y="1504950"/>
                </a:cubicBezTo>
                <a:cubicBezTo>
                  <a:pt x="445007" y="1527810"/>
                  <a:pt x="478373" y="1534160"/>
                  <a:pt x="508838" y="1521460"/>
                </a:cubicBezTo>
                <a:cubicBezTo>
                  <a:pt x="511739" y="1520190"/>
                  <a:pt x="517542" y="1524000"/>
                  <a:pt x="521894" y="1525270"/>
                </a:cubicBezTo>
                <a:cubicBezTo>
                  <a:pt x="523344" y="1525270"/>
                  <a:pt x="523344" y="1525270"/>
                  <a:pt x="524795" y="1526540"/>
                </a:cubicBezTo>
                <a:cubicBezTo>
                  <a:pt x="526246" y="1524000"/>
                  <a:pt x="526246" y="1521460"/>
                  <a:pt x="526246" y="1522730"/>
                </a:cubicBezTo>
                <a:cubicBezTo>
                  <a:pt x="536401" y="1522730"/>
                  <a:pt x="546556" y="1525270"/>
                  <a:pt x="556710" y="1524000"/>
                </a:cubicBezTo>
                <a:cubicBezTo>
                  <a:pt x="572668" y="1522730"/>
                  <a:pt x="588626" y="1517650"/>
                  <a:pt x="604583" y="1516380"/>
                </a:cubicBezTo>
                <a:cubicBezTo>
                  <a:pt x="629245" y="1513840"/>
                  <a:pt x="653907" y="1513840"/>
                  <a:pt x="678569" y="1508760"/>
                </a:cubicBezTo>
                <a:cubicBezTo>
                  <a:pt x="688724" y="1506220"/>
                  <a:pt x="695977" y="1507490"/>
                  <a:pt x="703231" y="1510030"/>
                </a:cubicBezTo>
                <a:cubicBezTo>
                  <a:pt x="658259" y="1526540"/>
                  <a:pt x="613288" y="1543050"/>
                  <a:pt x="568316" y="1558290"/>
                </a:cubicBezTo>
                <a:cubicBezTo>
                  <a:pt x="568316" y="1559560"/>
                  <a:pt x="569767" y="1560830"/>
                  <a:pt x="569767" y="1562100"/>
                </a:cubicBezTo>
                <a:cubicBezTo>
                  <a:pt x="572668" y="1562100"/>
                  <a:pt x="575570" y="1563370"/>
                  <a:pt x="581372" y="1564640"/>
                </a:cubicBezTo>
                <a:cubicBezTo>
                  <a:pt x="571217" y="1568450"/>
                  <a:pt x="566865" y="1569720"/>
                  <a:pt x="559612" y="1572260"/>
                </a:cubicBezTo>
                <a:cubicBezTo>
                  <a:pt x="572668" y="1579880"/>
                  <a:pt x="555260" y="1588770"/>
                  <a:pt x="562513" y="1598930"/>
                </a:cubicBezTo>
                <a:cubicBezTo>
                  <a:pt x="568316" y="1609090"/>
                  <a:pt x="563964" y="1624330"/>
                  <a:pt x="590076" y="1620520"/>
                </a:cubicBezTo>
                <a:cubicBezTo>
                  <a:pt x="563964" y="1631950"/>
                  <a:pt x="562513" y="1648460"/>
                  <a:pt x="579922" y="1666240"/>
                </a:cubicBezTo>
                <a:cubicBezTo>
                  <a:pt x="582823" y="1668780"/>
                  <a:pt x="584274" y="1673860"/>
                  <a:pt x="582823" y="1676400"/>
                </a:cubicBezTo>
                <a:cubicBezTo>
                  <a:pt x="579922" y="1685290"/>
                  <a:pt x="575570" y="1692910"/>
                  <a:pt x="572668" y="1699260"/>
                </a:cubicBezTo>
                <a:cubicBezTo>
                  <a:pt x="562513" y="1699260"/>
                  <a:pt x="556710" y="1697990"/>
                  <a:pt x="550908" y="1697990"/>
                </a:cubicBezTo>
                <a:cubicBezTo>
                  <a:pt x="536401" y="1699260"/>
                  <a:pt x="521894" y="1701800"/>
                  <a:pt x="507387" y="1704340"/>
                </a:cubicBezTo>
                <a:cubicBezTo>
                  <a:pt x="460965" y="1711960"/>
                  <a:pt x="413092" y="1719580"/>
                  <a:pt x="366669" y="1727200"/>
                </a:cubicBezTo>
                <a:cubicBezTo>
                  <a:pt x="327501" y="1733550"/>
                  <a:pt x="289783" y="1746250"/>
                  <a:pt x="250614" y="1748790"/>
                </a:cubicBezTo>
                <a:cubicBezTo>
                  <a:pt x="223051" y="1750060"/>
                  <a:pt x="198389" y="1762760"/>
                  <a:pt x="172276" y="1764030"/>
                </a:cubicBezTo>
                <a:cubicBezTo>
                  <a:pt x="154868" y="1765300"/>
                  <a:pt x="137460" y="1771650"/>
                  <a:pt x="121502" y="1778000"/>
                </a:cubicBezTo>
                <a:cubicBezTo>
                  <a:pt x="112798" y="1780540"/>
                  <a:pt x="105544" y="1786890"/>
                  <a:pt x="98291" y="1790700"/>
                </a:cubicBezTo>
                <a:cubicBezTo>
                  <a:pt x="96840" y="1790700"/>
                  <a:pt x="92488" y="1789430"/>
                  <a:pt x="91037" y="1790700"/>
                </a:cubicBezTo>
                <a:cubicBezTo>
                  <a:pt x="79432" y="1795780"/>
                  <a:pt x="69277" y="1800860"/>
                  <a:pt x="57671" y="1804670"/>
                </a:cubicBezTo>
                <a:cubicBezTo>
                  <a:pt x="48967" y="1808480"/>
                  <a:pt x="41714" y="1812290"/>
                  <a:pt x="33010" y="1816100"/>
                </a:cubicBezTo>
                <a:cubicBezTo>
                  <a:pt x="33010" y="1817370"/>
                  <a:pt x="34460" y="1818640"/>
                  <a:pt x="34460" y="1819910"/>
                </a:cubicBezTo>
                <a:cubicBezTo>
                  <a:pt x="31559" y="1819910"/>
                  <a:pt x="27207" y="1818640"/>
                  <a:pt x="22855" y="1817370"/>
                </a:cubicBezTo>
                <a:cubicBezTo>
                  <a:pt x="24305" y="1824990"/>
                  <a:pt x="25756" y="1830070"/>
                  <a:pt x="27207" y="1836420"/>
                </a:cubicBezTo>
                <a:cubicBezTo>
                  <a:pt x="25756" y="1836420"/>
                  <a:pt x="25756" y="1836420"/>
                  <a:pt x="24305" y="1837690"/>
                </a:cubicBezTo>
                <a:cubicBezTo>
                  <a:pt x="22855" y="1835150"/>
                  <a:pt x="21404" y="1832610"/>
                  <a:pt x="19953" y="1831340"/>
                </a:cubicBezTo>
                <a:cubicBezTo>
                  <a:pt x="7620" y="1844040"/>
                  <a:pt x="0" y="1855470"/>
                  <a:pt x="18503" y="1863090"/>
                </a:cubicBezTo>
                <a:cubicBezTo>
                  <a:pt x="17052" y="1869440"/>
                  <a:pt x="17052" y="1874520"/>
                  <a:pt x="17052" y="1878330"/>
                </a:cubicBezTo>
                <a:lnTo>
                  <a:pt x="21404" y="1905000"/>
                </a:lnTo>
                <a:cubicBezTo>
                  <a:pt x="22855" y="1916430"/>
                  <a:pt x="19953" y="1927860"/>
                  <a:pt x="35911" y="1931670"/>
                </a:cubicBezTo>
                <a:cubicBezTo>
                  <a:pt x="31559" y="1938020"/>
                  <a:pt x="31559" y="1967230"/>
                  <a:pt x="37362" y="1968500"/>
                </a:cubicBezTo>
                <a:cubicBezTo>
                  <a:pt x="47517" y="1972310"/>
                  <a:pt x="50418" y="1983740"/>
                  <a:pt x="59122" y="1988820"/>
                </a:cubicBezTo>
                <a:cubicBezTo>
                  <a:pt x="60573" y="1990090"/>
                  <a:pt x="62024" y="1992630"/>
                  <a:pt x="62024" y="1992630"/>
                </a:cubicBezTo>
                <a:cubicBezTo>
                  <a:pt x="50418" y="2004060"/>
                  <a:pt x="67826" y="1998980"/>
                  <a:pt x="70728" y="2004060"/>
                </a:cubicBezTo>
                <a:cubicBezTo>
                  <a:pt x="67826" y="2010410"/>
                  <a:pt x="62024" y="2016760"/>
                  <a:pt x="60573" y="2024380"/>
                </a:cubicBezTo>
                <a:cubicBezTo>
                  <a:pt x="59122" y="2032000"/>
                  <a:pt x="60573" y="2038350"/>
                  <a:pt x="73629" y="2034540"/>
                </a:cubicBezTo>
                <a:cubicBezTo>
                  <a:pt x="72178" y="2045970"/>
                  <a:pt x="70728" y="2056130"/>
                  <a:pt x="69277" y="2067560"/>
                </a:cubicBezTo>
                <a:cubicBezTo>
                  <a:pt x="70728" y="2067560"/>
                  <a:pt x="72178" y="2066290"/>
                  <a:pt x="72178" y="2066290"/>
                </a:cubicBezTo>
                <a:cubicBezTo>
                  <a:pt x="76530" y="2075180"/>
                  <a:pt x="79432" y="2082800"/>
                  <a:pt x="83784" y="2090420"/>
                </a:cubicBezTo>
                <a:cubicBezTo>
                  <a:pt x="91037" y="2090420"/>
                  <a:pt x="98291" y="2091690"/>
                  <a:pt x="106995" y="2092960"/>
                </a:cubicBezTo>
                <a:lnTo>
                  <a:pt x="106995" y="2096770"/>
                </a:lnTo>
                <a:cubicBezTo>
                  <a:pt x="102643" y="2098040"/>
                  <a:pt x="98291" y="2099310"/>
                  <a:pt x="93939" y="2100580"/>
                </a:cubicBezTo>
                <a:cubicBezTo>
                  <a:pt x="95390" y="2101850"/>
                  <a:pt x="98291" y="2101850"/>
                  <a:pt x="98291" y="2101850"/>
                </a:cubicBezTo>
                <a:cubicBezTo>
                  <a:pt x="99742" y="2120900"/>
                  <a:pt x="118601" y="2118360"/>
                  <a:pt x="131657" y="2123440"/>
                </a:cubicBezTo>
                <a:cubicBezTo>
                  <a:pt x="137460" y="2125980"/>
                  <a:pt x="144713" y="2127250"/>
                  <a:pt x="149065" y="2125980"/>
                </a:cubicBezTo>
                <a:cubicBezTo>
                  <a:pt x="157769" y="2122170"/>
                  <a:pt x="163572" y="2123440"/>
                  <a:pt x="163572" y="2131060"/>
                </a:cubicBezTo>
                <a:cubicBezTo>
                  <a:pt x="163572" y="2134870"/>
                  <a:pt x="160671" y="2139950"/>
                  <a:pt x="159220" y="2142490"/>
                </a:cubicBezTo>
                <a:cubicBezTo>
                  <a:pt x="169375" y="2142490"/>
                  <a:pt x="185333" y="2146300"/>
                  <a:pt x="194037" y="2141220"/>
                </a:cubicBezTo>
                <a:cubicBezTo>
                  <a:pt x="214346" y="2129790"/>
                  <a:pt x="233206" y="2139950"/>
                  <a:pt x="252065" y="2136140"/>
                </a:cubicBezTo>
                <a:cubicBezTo>
                  <a:pt x="262219" y="2133600"/>
                  <a:pt x="270924" y="2133600"/>
                  <a:pt x="285431" y="2131060"/>
                </a:cubicBezTo>
                <a:cubicBezTo>
                  <a:pt x="292684" y="2136140"/>
                  <a:pt x="299937" y="2134870"/>
                  <a:pt x="301388" y="2128520"/>
                </a:cubicBezTo>
                <a:cubicBezTo>
                  <a:pt x="312994" y="2128520"/>
                  <a:pt x="323149" y="2128520"/>
                  <a:pt x="333303" y="2127250"/>
                </a:cubicBezTo>
                <a:cubicBezTo>
                  <a:pt x="349261" y="2124710"/>
                  <a:pt x="363768" y="2120900"/>
                  <a:pt x="379726" y="2119630"/>
                </a:cubicBezTo>
                <a:cubicBezTo>
                  <a:pt x="389881" y="2118360"/>
                  <a:pt x="401486" y="2120900"/>
                  <a:pt x="413092" y="2119630"/>
                </a:cubicBezTo>
                <a:cubicBezTo>
                  <a:pt x="418894" y="2118360"/>
                  <a:pt x="423247" y="2110740"/>
                  <a:pt x="429049" y="2106930"/>
                </a:cubicBezTo>
                <a:cubicBezTo>
                  <a:pt x="434852" y="2119630"/>
                  <a:pt x="446458" y="2120900"/>
                  <a:pt x="465317" y="2112010"/>
                </a:cubicBezTo>
                <a:cubicBezTo>
                  <a:pt x="458063" y="2106930"/>
                  <a:pt x="449359" y="2103120"/>
                  <a:pt x="442106" y="2099310"/>
                </a:cubicBezTo>
                <a:cubicBezTo>
                  <a:pt x="449359" y="2096770"/>
                  <a:pt x="455162" y="2092960"/>
                  <a:pt x="460965" y="2091690"/>
                </a:cubicBezTo>
                <a:cubicBezTo>
                  <a:pt x="466767" y="2091690"/>
                  <a:pt x="471119" y="2092960"/>
                  <a:pt x="475472" y="2092960"/>
                </a:cubicBezTo>
                <a:cubicBezTo>
                  <a:pt x="479824" y="2092960"/>
                  <a:pt x="484176" y="2092960"/>
                  <a:pt x="488528" y="2091690"/>
                </a:cubicBezTo>
                <a:cubicBezTo>
                  <a:pt x="492880" y="2090420"/>
                  <a:pt x="495781" y="2089150"/>
                  <a:pt x="498683" y="2086610"/>
                </a:cubicBezTo>
                <a:cubicBezTo>
                  <a:pt x="498683" y="2090420"/>
                  <a:pt x="500133" y="2095500"/>
                  <a:pt x="500133" y="2099310"/>
                </a:cubicBezTo>
                <a:cubicBezTo>
                  <a:pt x="500133" y="2103120"/>
                  <a:pt x="497232" y="2106930"/>
                  <a:pt x="495781" y="2110740"/>
                </a:cubicBezTo>
                <a:cubicBezTo>
                  <a:pt x="500133" y="2110740"/>
                  <a:pt x="504485" y="2110740"/>
                  <a:pt x="510288" y="2109470"/>
                </a:cubicBezTo>
                <a:cubicBezTo>
                  <a:pt x="516091" y="2117090"/>
                  <a:pt x="500133" y="2133600"/>
                  <a:pt x="521894" y="2134870"/>
                </a:cubicBezTo>
                <a:cubicBezTo>
                  <a:pt x="520443" y="2139950"/>
                  <a:pt x="518992" y="2143760"/>
                  <a:pt x="517542" y="2148840"/>
                </a:cubicBezTo>
                <a:cubicBezTo>
                  <a:pt x="526246" y="2148840"/>
                  <a:pt x="534950" y="2150110"/>
                  <a:pt x="548006" y="2151380"/>
                </a:cubicBezTo>
                <a:cubicBezTo>
                  <a:pt x="542203" y="2157730"/>
                  <a:pt x="537851" y="2162810"/>
                  <a:pt x="532049" y="2167890"/>
                </a:cubicBezTo>
                <a:cubicBezTo>
                  <a:pt x="536401" y="2166620"/>
                  <a:pt x="540753" y="2166620"/>
                  <a:pt x="549457" y="2165350"/>
                </a:cubicBezTo>
                <a:cubicBezTo>
                  <a:pt x="530598" y="2180590"/>
                  <a:pt x="550908" y="2181860"/>
                  <a:pt x="558161" y="2190750"/>
                </a:cubicBezTo>
                <a:cubicBezTo>
                  <a:pt x="562513" y="2180590"/>
                  <a:pt x="565415" y="2174240"/>
                  <a:pt x="566865" y="2169160"/>
                </a:cubicBezTo>
                <a:cubicBezTo>
                  <a:pt x="574119" y="2175510"/>
                  <a:pt x="582823" y="2183130"/>
                  <a:pt x="591527" y="2192020"/>
                </a:cubicBezTo>
                <a:cubicBezTo>
                  <a:pt x="592978" y="2192020"/>
                  <a:pt x="595879" y="2189480"/>
                  <a:pt x="597330" y="2190750"/>
                </a:cubicBezTo>
                <a:cubicBezTo>
                  <a:pt x="613288" y="2197100"/>
                  <a:pt x="620541" y="2190750"/>
                  <a:pt x="626344" y="2178050"/>
                </a:cubicBezTo>
                <a:cubicBezTo>
                  <a:pt x="627795" y="2175510"/>
                  <a:pt x="635048" y="2174240"/>
                  <a:pt x="636499" y="2172970"/>
                </a:cubicBezTo>
                <a:cubicBezTo>
                  <a:pt x="633597" y="2180590"/>
                  <a:pt x="629245" y="2188210"/>
                  <a:pt x="624893" y="2197100"/>
                </a:cubicBezTo>
                <a:cubicBezTo>
                  <a:pt x="607485" y="2199640"/>
                  <a:pt x="587175" y="2203450"/>
                  <a:pt x="566865" y="2207260"/>
                </a:cubicBezTo>
                <a:cubicBezTo>
                  <a:pt x="548006" y="2211070"/>
                  <a:pt x="529147" y="2217420"/>
                  <a:pt x="508838" y="2219960"/>
                </a:cubicBezTo>
                <a:cubicBezTo>
                  <a:pt x="481274" y="2223770"/>
                  <a:pt x="453711" y="2226310"/>
                  <a:pt x="424697" y="2230120"/>
                </a:cubicBezTo>
                <a:cubicBezTo>
                  <a:pt x="391331" y="2235200"/>
                  <a:pt x="357965" y="2240280"/>
                  <a:pt x="324599" y="2246630"/>
                </a:cubicBezTo>
                <a:cubicBezTo>
                  <a:pt x="297036" y="2251710"/>
                  <a:pt x="270924" y="2259330"/>
                  <a:pt x="243360" y="2264410"/>
                </a:cubicBezTo>
                <a:cubicBezTo>
                  <a:pt x="224501" y="2268220"/>
                  <a:pt x="205642" y="2269490"/>
                  <a:pt x="188234" y="2275840"/>
                </a:cubicBezTo>
                <a:cubicBezTo>
                  <a:pt x="170826" y="2282190"/>
                  <a:pt x="146164" y="2280920"/>
                  <a:pt x="140361" y="2302510"/>
                </a:cubicBezTo>
                <a:cubicBezTo>
                  <a:pt x="130206" y="2297430"/>
                  <a:pt x="122953" y="2299970"/>
                  <a:pt x="121502" y="2308860"/>
                </a:cubicBezTo>
                <a:cubicBezTo>
                  <a:pt x="121502" y="2311400"/>
                  <a:pt x="120051" y="2313940"/>
                  <a:pt x="117150" y="2313940"/>
                </a:cubicBezTo>
                <a:cubicBezTo>
                  <a:pt x="101192" y="2317750"/>
                  <a:pt x="105544" y="2325370"/>
                  <a:pt x="112798" y="2332990"/>
                </a:cubicBezTo>
                <a:cubicBezTo>
                  <a:pt x="121502" y="2341880"/>
                  <a:pt x="121502" y="2350770"/>
                  <a:pt x="120051" y="2360930"/>
                </a:cubicBezTo>
                <a:cubicBezTo>
                  <a:pt x="117150" y="2374900"/>
                  <a:pt x="114249" y="2390140"/>
                  <a:pt x="111347" y="2404110"/>
                </a:cubicBezTo>
                <a:cubicBezTo>
                  <a:pt x="111347" y="2407920"/>
                  <a:pt x="115699" y="2411730"/>
                  <a:pt x="118601" y="2415540"/>
                </a:cubicBezTo>
                <a:lnTo>
                  <a:pt x="122953" y="2423160"/>
                </a:lnTo>
                <a:lnTo>
                  <a:pt x="122953" y="2444750"/>
                </a:lnTo>
                <a:cubicBezTo>
                  <a:pt x="128756" y="2444750"/>
                  <a:pt x="136009" y="2443480"/>
                  <a:pt x="143262" y="2443480"/>
                </a:cubicBezTo>
                <a:cubicBezTo>
                  <a:pt x="143262" y="2443480"/>
                  <a:pt x="143262" y="2444750"/>
                  <a:pt x="144713" y="2444750"/>
                </a:cubicBezTo>
                <a:cubicBezTo>
                  <a:pt x="140361" y="2446020"/>
                  <a:pt x="137460" y="2447290"/>
                  <a:pt x="133108" y="2449830"/>
                </a:cubicBezTo>
                <a:cubicBezTo>
                  <a:pt x="141812" y="2458720"/>
                  <a:pt x="125854" y="2481580"/>
                  <a:pt x="160671" y="2476500"/>
                </a:cubicBezTo>
                <a:cubicBezTo>
                  <a:pt x="150516" y="2484120"/>
                  <a:pt x="144713" y="2489200"/>
                  <a:pt x="140361" y="2491740"/>
                </a:cubicBezTo>
                <a:cubicBezTo>
                  <a:pt x="143262" y="2498090"/>
                  <a:pt x="146164" y="2501900"/>
                  <a:pt x="147615" y="2505710"/>
                </a:cubicBezTo>
                <a:cubicBezTo>
                  <a:pt x="141812" y="2509520"/>
                  <a:pt x="137460" y="2513330"/>
                  <a:pt x="133108" y="2515870"/>
                </a:cubicBezTo>
                <a:cubicBezTo>
                  <a:pt x="138910" y="2520950"/>
                  <a:pt x="144713" y="2524760"/>
                  <a:pt x="147615" y="2528570"/>
                </a:cubicBezTo>
                <a:cubicBezTo>
                  <a:pt x="153417" y="2523490"/>
                  <a:pt x="159220" y="2518410"/>
                  <a:pt x="165023" y="2518410"/>
                </a:cubicBezTo>
                <a:cubicBezTo>
                  <a:pt x="170826" y="2518410"/>
                  <a:pt x="178079" y="2527300"/>
                  <a:pt x="185333" y="2532380"/>
                </a:cubicBezTo>
                <a:cubicBezTo>
                  <a:pt x="185333" y="2533650"/>
                  <a:pt x="180981" y="2534920"/>
                  <a:pt x="179530" y="2534920"/>
                </a:cubicBezTo>
                <a:cubicBezTo>
                  <a:pt x="169375" y="2524760"/>
                  <a:pt x="159220" y="2523490"/>
                  <a:pt x="149065" y="2534920"/>
                </a:cubicBezTo>
                <a:cubicBezTo>
                  <a:pt x="149065" y="2534920"/>
                  <a:pt x="147615" y="2534920"/>
                  <a:pt x="147615" y="2533650"/>
                </a:cubicBezTo>
                <a:cubicBezTo>
                  <a:pt x="147615" y="2532380"/>
                  <a:pt x="147615" y="2532380"/>
                  <a:pt x="146164" y="2531110"/>
                </a:cubicBezTo>
                <a:cubicBezTo>
                  <a:pt x="140361" y="2536190"/>
                  <a:pt x="141812" y="2540000"/>
                  <a:pt x="149065" y="2543810"/>
                </a:cubicBezTo>
                <a:cubicBezTo>
                  <a:pt x="159220" y="2548890"/>
                  <a:pt x="157769" y="2552700"/>
                  <a:pt x="151967" y="2559050"/>
                </a:cubicBezTo>
                <a:cubicBezTo>
                  <a:pt x="154868" y="2560320"/>
                  <a:pt x="159220" y="2562860"/>
                  <a:pt x="159220" y="2564130"/>
                </a:cubicBezTo>
                <a:cubicBezTo>
                  <a:pt x="159220" y="2570480"/>
                  <a:pt x="173727" y="2574290"/>
                  <a:pt x="162121" y="2581910"/>
                </a:cubicBezTo>
                <a:cubicBezTo>
                  <a:pt x="167924" y="2588260"/>
                  <a:pt x="170826" y="2594610"/>
                  <a:pt x="183882" y="2597150"/>
                </a:cubicBezTo>
                <a:cubicBezTo>
                  <a:pt x="195487" y="2599690"/>
                  <a:pt x="198389" y="2594610"/>
                  <a:pt x="205642" y="2593340"/>
                </a:cubicBezTo>
                <a:cubicBezTo>
                  <a:pt x="212896" y="2592070"/>
                  <a:pt x="221600" y="2595880"/>
                  <a:pt x="228853" y="2597150"/>
                </a:cubicBezTo>
                <a:cubicBezTo>
                  <a:pt x="231755" y="2597150"/>
                  <a:pt x="234656" y="2593340"/>
                  <a:pt x="234656" y="2592070"/>
                </a:cubicBezTo>
                <a:cubicBezTo>
                  <a:pt x="244811" y="2593340"/>
                  <a:pt x="254966" y="2595880"/>
                  <a:pt x="263670" y="2594610"/>
                </a:cubicBezTo>
                <a:cubicBezTo>
                  <a:pt x="276726" y="2593340"/>
                  <a:pt x="283980" y="2597150"/>
                  <a:pt x="285431" y="2607310"/>
                </a:cubicBezTo>
                <a:cubicBezTo>
                  <a:pt x="286881" y="2618740"/>
                  <a:pt x="294135" y="2620010"/>
                  <a:pt x="304290" y="2618740"/>
                </a:cubicBezTo>
                <a:cubicBezTo>
                  <a:pt x="312994" y="2617470"/>
                  <a:pt x="320247" y="2614930"/>
                  <a:pt x="328951" y="2613660"/>
                </a:cubicBezTo>
                <a:cubicBezTo>
                  <a:pt x="324599" y="2609850"/>
                  <a:pt x="318797" y="2606040"/>
                  <a:pt x="311543" y="2600960"/>
                </a:cubicBezTo>
                <a:cubicBezTo>
                  <a:pt x="318797" y="2599690"/>
                  <a:pt x="326050" y="2597150"/>
                  <a:pt x="331853" y="2597150"/>
                </a:cubicBezTo>
                <a:cubicBezTo>
                  <a:pt x="343458" y="2595880"/>
                  <a:pt x="353613" y="2594610"/>
                  <a:pt x="365219" y="2594610"/>
                </a:cubicBezTo>
                <a:cubicBezTo>
                  <a:pt x="369571" y="2594610"/>
                  <a:pt x="373923" y="2597150"/>
                  <a:pt x="378275" y="2600960"/>
                </a:cubicBezTo>
                <a:cubicBezTo>
                  <a:pt x="359416" y="2600960"/>
                  <a:pt x="342008" y="2600960"/>
                  <a:pt x="328951" y="2613660"/>
                </a:cubicBezTo>
                <a:cubicBezTo>
                  <a:pt x="333303" y="2614930"/>
                  <a:pt x="339106" y="2616200"/>
                  <a:pt x="343458" y="2616200"/>
                </a:cubicBezTo>
                <a:cubicBezTo>
                  <a:pt x="368120" y="2614930"/>
                  <a:pt x="394233" y="2613660"/>
                  <a:pt x="418894" y="2612390"/>
                </a:cubicBezTo>
                <a:cubicBezTo>
                  <a:pt x="443556" y="2611120"/>
                  <a:pt x="466767" y="2608580"/>
                  <a:pt x="492880" y="2607310"/>
                </a:cubicBezTo>
                <a:cubicBezTo>
                  <a:pt x="500133" y="2633980"/>
                  <a:pt x="507387" y="2659380"/>
                  <a:pt x="513190" y="2684780"/>
                </a:cubicBezTo>
                <a:cubicBezTo>
                  <a:pt x="510288" y="2686050"/>
                  <a:pt x="507387" y="2687320"/>
                  <a:pt x="504485" y="2687320"/>
                </a:cubicBezTo>
                <a:cubicBezTo>
                  <a:pt x="508838" y="2692400"/>
                  <a:pt x="514640" y="2697480"/>
                  <a:pt x="516091" y="2702560"/>
                </a:cubicBezTo>
                <a:cubicBezTo>
                  <a:pt x="517542" y="2710180"/>
                  <a:pt x="516091" y="2717800"/>
                  <a:pt x="516091" y="2722880"/>
                </a:cubicBezTo>
                <a:cubicBezTo>
                  <a:pt x="526246" y="2725420"/>
                  <a:pt x="532049" y="2726690"/>
                  <a:pt x="539302" y="2727960"/>
                </a:cubicBezTo>
                <a:cubicBezTo>
                  <a:pt x="537851" y="2727960"/>
                  <a:pt x="536401" y="2729230"/>
                  <a:pt x="533499" y="2729230"/>
                </a:cubicBezTo>
                <a:cubicBezTo>
                  <a:pt x="534950" y="2738120"/>
                  <a:pt x="537851" y="2748280"/>
                  <a:pt x="539302" y="2760980"/>
                </a:cubicBezTo>
                <a:lnTo>
                  <a:pt x="562513" y="2760980"/>
                </a:lnTo>
                <a:cubicBezTo>
                  <a:pt x="566865" y="2760980"/>
                  <a:pt x="571217" y="2763520"/>
                  <a:pt x="572668" y="2764790"/>
                </a:cubicBezTo>
                <a:cubicBezTo>
                  <a:pt x="578471" y="2780030"/>
                  <a:pt x="591527" y="2785110"/>
                  <a:pt x="608936" y="2781300"/>
                </a:cubicBezTo>
                <a:cubicBezTo>
                  <a:pt x="616189" y="2780030"/>
                  <a:pt x="624893" y="2780030"/>
                  <a:pt x="632147" y="2780030"/>
                </a:cubicBezTo>
                <a:lnTo>
                  <a:pt x="649555" y="2780030"/>
                </a:lnTo>
                <a:cubicBezTo>
                  <a:pt x="655358" y="2780030"/>
                  <a:pt x="661160" y="2778760"/>
                  <a:pt x="666963" y="2777490"/>
                </a:cubicBezTo>
                <a:cubicBezTo>
                  <a:pt x="668414" y="2773680"/>
                  <a:pt x="668414" y="2769870"/>
                  <a:pt x="669865" y="2764790"/>
                </a:cubicBezTo>
                <a:cubicBezTo>
                  <a:pt x="674217" y="2764790"/>
                  <a:pt x="677118" y="2763520"/>
                  <a:pt x="681470" y="2763520"/>
                </a:cubicBezTo>
                <a:cubicBezTo>
                  <a:pt x="709033" y="2760980"/>
                  <a:pt x="738047" y="2757170"/>
                  <a:pt x="767061" y="2754630"/>
                </a:cubicBezTo>
                <a:cubicBezTo>
                  <a:pt x="767061" y="2754630"/>
                  <a:pt x="768512" y="2757170"/>
                  <a:pt x="769963" y="2760980"/>
                </a:cubicBezTo>
                <a:cubicBezTo>
                  <a:pt x="765611" y="2762250"/>
                  <a:pt x="762709" y="2763520"/>
                  <a:pt x="759808" y="2764790"/>
                </a:cubicBezTo>
                <a:cubicBezTo>
                  <a:pt x="771413" y="2774950"/>
                  <a:pt x="787371" y="2776220"/>
                  <a:pt x="797526" y="2768600"/>
                </a:cubicBezTo>
                <a:cubicBezTo>
                  <a:pt x="791723" y="2764790"/>
                  <a:pt x="787371" y="2762250"/>
                  <a:pt x="780117" y="2758440"/>
                </a:cubicBezTo>
                <a:lnTo>
                  <a:pt x="784470" y="2754630"/>
                </a:lnTo>
                <a:lnTo>
                  <a:pt x="796075" y="2754630"/>
                </a:lnTo>
                <a:lnTo>
                  <a:pt x="796075" y="2753360"/>
                </a:lnTo>
                <a:cubicBezTo>
                  <a:pt x="801878" y="2754630"/>
                  <a:pt x="806230" y="2757170"/>
                  <a:pt x="812033" y="2753360"/>
                </a:cubicBezTo>
                <a:lnTo>
                  <a:pt x="817835" y="2753360"/>
                </a:lnTo>
                <a:lnTo>
                  <a:pt x="868610" y="2755900"/>
                </a:lnTo>
                <a:cubicBezTo>
                  <a:pt x="874413" y="2755900"/>
                  <a:pt x="877314" y="2754630"/>
                  <a:pt x="880215" y="2752090"/>
                </a:cubicBezTo>
                <a:cubicBezTo>
                  <a:pt x="887469" y="2762250"/>
                  <a:pt x="893272" y="2771140"/>
                  <a:pt x="900525" y="2782570"/>
                </a:cubicBezTo>
                <a:cubicBezTo>
                  <a:pt x="899074" y="2782570"/>
                  <a:pt x="896173" y="2783840"/>
                  <a:pt x="893272" y="2783840"/>
                </a:cubicBezTo>
                <a:cubicBezTo>
                  <a:pt x="912131" y="2810510"/>
                  <a:pt x="923736" y="2838450"/>
                  <a:pt x="906328" y="2868930"/>
                </a:cubicBezTo>
                <a:cubicBezTo>
                  <a:pt x="907779" y="2879090"/>
                  <a:pt x="910680" y="2889250"/>
                  <a:pt x="912131" y="2901950"/>
                </a:cubicBezTo>
                <a:lnTo>
                  <a:pt x="926638" y="2901950"/>
                </a:lnTo>
                <a:cubicBezTo>
                  <a:pt x="923736" y="2908300"/>
                  <a:pt x="920835" y="2912110"/>
                  <a:pt x="919384" y="2915920"/>
                </a:cubicBezTo>
                <a:cubicBezTo>
                  <a:pt x="919384" y="2922270"/>
                  <a:pt x="935342" y="2924810"/>
                  <a:pt x="923736" y="2933700"/>
                </a:cubicBezTo>
                <a:lnTo>
                  <a:pt x="926638" y="2938780"/>
                </a:lnTo>
                <a:cubicBezTo>
                  <a:pt x="941145" y="2955290"/>
                  <a:pt x="957102" y="2970530"/>
                  <a:pt x="973060" y="2989580"/>
                </a:cubicBezTo>
                <a:cubicBezTo>
                  <a:pt x="961454" y="2994660"/>
                  <a:pt x="951299" y="2999740"/>
                  <a:pt x="938243" y="3004820"/>
                </a:cubicBezTo>
                <a:cubicBezTo>
                  <a:pt x="951299" y="3006090"/>
                  <a:pt x="952750" y="3012440"/>
                  <a:pt x="948398" y="3021330"/>
                </a:cubicBezTo>
                <a:cubicBezTo>
                  <a:pt x="946947" y="3023870"/>
                  <a:pt x="949849" y="3030220"/>
                  <a:pt x="951299" y="3031490"/>
                </a:cubicBezTo>
                <a:cubicBezTo>
                  <a:pt x="967257" y="3035300"/>
                  <a:pt x="981764" y="3049270"/>
                  <a:pt x="1000623" y="3044190"/>
                </a:cubicBezTo>
                <a:cubicBezTo>
                  <a:pt x="1000623" y="3046730"/>
                  <a:pt x="999172" y="3050540"/>
                  <a:pt x="997722" y="3051810"/>
                </a:cubicBezTo>
                <a:cubicBezTo>
                  <a:pt x="986116" y="3056890"/>
                  <a:pt x="974511" y="3060700"/>
                  <a:pt x="962905" y="3065780"/>
                </a:cubicBezTo>
                <a:lnTo>
                  <a:pt x="980313" y="3073400"/>
                </a:lnTo>
                <a:cubicBezTo>
                  <a:pt x="983215" y="3069590"/>
                  <a:pt x="984665" y="3065780"/>
                  <a:pt x="987567" y="3061970"/>
                </a:cubicBezTo>
                <a:cubicBezTo>
                  <a:pt x="996271" y="3065780"/>
                  <a:pt x="1003525" y="3068320"/>
                  <a:pt x="1012229" y="3072130"/>
                </a:cubicBezTo>
                <a:cubicBezTo>
                  <a:pt x="1007876" y="3074670"/>
                  <a:pt x="1004975" y="3075940"/>
                  <a:pt x="1002074" y="3077210"/>
                </a:cubicBezTo>
                <a:cubicBezTo>
                  <a:pt x="1004975" y="3078480"/>
                  <a:pt x="1007876" y="3081020"/>
                  <a:pt x="1012229" y="3082290"/>
                </a:cubicBezTo>
                <a:cubicBezTo>
                  <a:pt x="1016581" y="3083560"/>
                  <a:pt x="1020933" y="3082290"/>
                  <a:pt x="1023834" y="3083560"/>
                </a:cubicBezTo>
                <a:cubicBezTo>
                  <a:pt x="1031088" y="3077210"/>
                  <a:pt x="1036890" y="3069590"/>
                  <a:pt x="1044144" y="3065780"/>
                </a:cubicBezTo>
                <a:cubicBezTo>
                  <a:pt x="1052848" y="3061970"/>
                  <a:pt x="1289311" y="3040380"/>
                  <a:pt x="1298015" y="3039110"/>
                </a:cubicBezTo>
                <a:cubicBezTo>
                  <a:pt x="1309621" y="3037840"/>
                  <a:pt x="1322677" y="3039110"/>
                  <a:pt x="1334283" y="3040380"/>
                </a:cubicBezTo>
                <a:lnTo>
                  <a:pt x="1303818" y="3051810"/>
                </a:lnTo>
                <a:lnTo>
                  <a:pt x="1308170" y="3059430"/>
                </a:lnTo>
                <a:cubicBezTo>
                  <a:pt x="1322677" y="3058160"/>
                  <a:pt x="1334283" y="3058160"/>
                  <a:pt x="1345888" y="3055620"/>
                </a:cubicBezTo>
                <a:cubicBezTo>
                  <a:pt x="1353142" y="3054350"/>
                  <a:pt x="1364748" y="3055620"/>
                  <a:pt x="1366198" y="3045460"/>
                </a:cubicBezTo>
                <a:cubicBezTo>
                  <a:pt x="1376353" y="3051810"/>
                  <a:pt x="1386508" y="3053080"/>
                  <a:pt x="1399564" y="3048000"/>
                </a:cubicBezTo>
                <a:cubicBezTo>
                  <a:pt x="1406818" y="3045460"/>
                  <a:pt x="1415522" y="3045460"/>
                  <a:pt x="1422775" y="3044190"/>
                </a:cubicBezTo>
                <a:cubicBezTo>
                  <a:pt x="1440184" y="3042920"/>
                  <a:pt x="1457592" y="3041650"/>
                  <a:pt x="1475000" y="3039110"/>
                </a:cubicBezTo>
                <a:lnTo>
                  <a:pt x="1492409" y="3039110"/>
                </a:lnTo>
                <a:cubicBezTo>
                  <a:pt x="1493859" y="3036570"/>
                  <a:pt x="1493859" y="3032760"/>
                  <a:pt x="1493859" y="3032760"/>
                </a:cubicBezTo>
                <a:cubicBezTo>
                  <a:pt x="1509817" y="3032760"/>
                  <a:pt x="1522873" y="3034030"/>
                  <a:pt x="1537380" y="3034030"/>
                </a:cubicBezTo>
                <a:cubicBezTo>
                  <a:pt x="1553338" y="3034030"/>
                  <a:pt x="1560591" y="3025140"/>
                  <a:pt x="1554789" y="3011170"/>
                </a:cubicBezTo>
                <a:cubicBezTo>
                  <a:pt x="1559141" y="3011170"/>
                  <a:pt x="1564943" y="3012440"/>
                  <a:pt x="1567845" y="3012440"/>
                </a:cubicBezTo>
                <a:cubicBezTo>
                  <a:pt x="1569295" y="3017520"/>
                  <a:pt x="1567845" y="3023870"/>
                  <a:pt x="1570746" y="3025140"/>
                </a:cubicBezTo>
                <a:cubicBezTo>
                  <a:pt x="1575098" y="3027680"/>
                  <a:pt x="1582352" y="3027680"/>
                  <a:pt x="1588154" y="3026410"/>
                </a:cubicBezTo>
                <a:cubicBezTo>
                  <a:pt x="1595408" y="3025140"/>
                  <a:pt x="1604112" y="3018790"/>
                  <a:pt x="1607014" y="3021330"/>
                </a:cubicBezTo>
                <a:cubicBezTo>
                  <a:pt x="1621521" y="3031490"/>
                  <a:pt x="1631675" y="3022600"/>
                  <a:pt x="1638929" y="3017520"/>
                </a:cubicBezTo>
                <a:cubicBezTo>
                  <a:pt x="1644732" y="3018790"/>
                  <a:pt x="1647633" y="3022600"/>
                  <a:pt x="1650534" y="3021330"/>
                </a:cubicBezTo>
                <a:cubicBezTo>
                  <a:pt x="1657788" y="3020060"/>
                  <a:pt x="1666492" y="3018790"/>
                  <a:pt x="1673746" y="3017520"/>
                </a:cubicBezTo>
                <a:cubicBezTo>
                  <a:pt x="1689703" y="3013710"/>
                  <a:pt x="1707111" y="3011170"/>
                  <a:pt x="1723069" y="3011170"/>
                </a:cubicBezTo>
                <a:cubicBezTo>
                  <a:pt x="1744830" y="3009900"/>
                  <a:pt x="1765139" y="3004820"/>
                  <a:pt x="1786900" y="3003550"/>
                </a:cubicBezTo>
                <a:cubicBezTo>
                  <a:pt x="1797054" y="3002280"/>
                  <a:pt x="1807209" y="3004820"/>
                  <a:pt x="1817364" y="3006090"/>
                </a:cubicBezTo>
                <a:cubicBezTo>
                  <a:pt x="1820266" y="3006090"/>
                  <a:pt x="1824618" y="3006090"/>
                  <a:pt x="1824618" y="3004820"/>
                </a:cubicBezTo>
                <a:cubicBezTo>
                  <a:pt x="1824618" y="2992120"/>
                  <a:pt x="1847829" y="2998470"/>
                  <a:pt x="1844928" y="2984500"/>
                </a:cubicBezTo>
                <a:cubicBezTo>
                  <a:pt x="1847829" y="2985770"/>
                  <a:pt x="1850730" y="2985770"/>
                  <a:pt x="1852181" y="2988310"/>
                </a:cubicBezTo>
                <a:cubicBezTo>
                  <a:pt x="1856533" y="2992120"/>
                  <a:pt x="1859434" y="2995930"/>
                  <a:pt x="1863786" y="2999740"/>
                </a:cubicBezTo>
                <a:cubicBezTo>
                  <a:pt x="1863786" y="2994660"/>
                  <a:pt x="1863786" y="2990850"/>
                  <a:pt x="1862336" y="2985770"/>
                </a:cubicBezTo>
                <a:cubicBezTo>
                  <a:pt x="1876843" y="2992120"/>
                  <a:pt x="1891350" y="2998470"/>
                  <a:pt x="1901505" y="3003550"/>
                </a:cubicBezTo>
                <a:cubicBezTo>
                  <a:pt x="1911659" y="2997200"/>
                  <a:pt x="1920364" y="2994660"/>
                  <a:pt x="1926166" y="2988310"/>
                </a:cubicBezTo>
                <a:cubicBezTo>
                  <a:pt x="1931969" y="2980690"/>
                  <a:pt x="1930519" y="2979420"/>
                  <a:pt x="1940673" y="2985770"/>
                </a:cubicBezTo>
                <a:cubicBezTo>
                  <a:pt x="1939223" y="2987040"/>
                  <a:pt x="1936321" y="2988310"/>
                  <a:pt x="1933420" y="2990850"/>
                </a:cubicBezTo>
                <a:cubicBezTo>
                  <a:pt x="1950828" y="2987040"/>
                  <a:pt x="1966786" y="2979420"/>
                  <a:pt x="1984194" y="2980690"/>
                </a:cubicBezTo>
                <a:cubicBezTo>
                  <a:pt x="2001602" y="2980690"/>
                  <a:pt x="2019011" y="2983230"/>
                  <a:pt x="2034968" y="2974340"/>
                </a:cubicBezTo>
                <a:cubicBezTo>
                  <a:pt x="2036419" y="2978150"/>
                  <a:pt x="2036419" y="2981960"/>
                  <a:pt x="2039321" y="2983230"/>
                </a:cubicBezTo>
                <a:cubicBezTo>
                  <a:pt x="2043673" y="2985770"/>
                  <a:pt x="2050926" y="2987040"/>
                  <a:pt x="2052377" y="2985770"/>
                </a:cubicBezTo>
                <a:cubicBezTo>
                  <a:pt x="2061081" y="2974340"/>
                  <a:pt x="2075588" y="2975610"/>
                  <a:pt x="2084292" y="2981960"/>
                </a:cubicBezTo>
                <a:cubicBezTo>
                  <a:pt x="2095898" y="2989580"/>
                  <a:pt x="2103151" y="2983230"/>
                  <a:pt x="2113306" y="2981960"/>
                </a:cubicBezTo>
                <a:cubicBezTo>
                  <a:pt x="2104602" y="2978150"/>
                  <a:pt x="2097348" y="2974340"/>
                  <a:pt x="2090095" y="2971800"/>
                </a:cubicBezTo>
                <a:cubicBezTo>
                  <a:pt x="2091546" y="2970530"/>
                  <a:pt x="2091546" y="2969260"/>
                  <a:pt x="2092996" y="2967990"/>
                </a:cubicBezTo>
                <a:cubicBezTo>
                  <a:pt x="2097348" y="2969260"/>
                  <a:pt x="2103151" y="2970530"/>
                  <a:pt x="2107503" y="2973070"/>
                </a:cubicBezTo>
                <a:cubicBezTo>
                  <a:pt x="2108954" y="2967990"/>
                  <a:pt x="2111855" y="2964180"/>
                  <a:pt x="2113306" y="2960370"/>
                </a:cubicBezTo>
                <a:cubicBezTo>
                  <a:pt x="2127813" y="2966720"/>
                  <a:pt x="2140869" y="2971800"/>
                  <a:pt x="2156827" y="2962910"/>
                </a:cubicBezTo>
                <a:cubicBezTo>
                  <a:pt x="2159728" y="2961640"/>
                  <a:pt x="2171334" y="2954020"/>
                  <a:pt x="2168432" y="2966720"/>
                </a:cubicBezTo>
                <a:cubicBezTo>
                  <a:pt x="2161179" y="2970530"/>
                  <a:pt x="2153926" y="2974340"/>
                  <a:pt x="2146672" y="2976880"/>
                </a:cubicBezTo>
                <a:cubicBezTo>
                  <a:pt x="2146672" y="2978150"/>
                  <a:pt x="2148123" y="2978150"/>
                  <a:pt x="2148123" y="2979420"/>
                </a:cubicBezTo>
                <a:cubicBezTo>
                  <a:pt x="2156827" y="2978150"/>
                  <a:pt x="2166982" y="2976880"/>
                  <a:pt x="2177137" y="2975610"/>
                </a:cubicBezTo>
                <a:cubicBezTo>
                  <a:pt x="2174235" y="2971800"/>
                  <a:pt x="2172784" y="2969260"/>
                  <a:pt x="2171334" y="2966720"/>
                </a:cubicBezTo>
                <a:cubicBezTo>
                  <a:pt x="2181489" y="2967990"/>
                  <a:pt x="2193094" y="2969260"/>
                  <a:pt x="2203249" y="2967990"/>
                </a:cubicBezTo>
                <a:cubicBezTo>
                  <a:pt x="2225010" y="2966720"/>
                  <a:pt x="2240967" y="2947670"/>
                  <a:pt x="2267080" y="2955290"/>
                </a:cubicBezTo>
                <a:cubicBezTo>
                  <a:pt x="2275784" y="2957830"/>
                  <a:pt x="2296094" y="2955290"/>
                  <a:pt x="2297544" y="2938780"/>
                </a:cubicBezTo>
                <a:cubicBezTo>
                  <a:pt x="2297544" y="2942590"/>
                  <a:pt x="2297544" y="2947670"/>
                  <a:pt x="2298995" y="2950210"/>
                </a:cubicBezTo>
                <a:cubicBezTo>
                  <a:pt x="2313502" y="2946400"/>
                  <a:pt x="2326558" y="2942590"/>
                  <a:pt x="2341065" y="2938780"/>
                </a:cubicBezTo>
                <a:cubicBezTo>
                  <a:pt x="2341065" y="2940050"/>
                  <a:pt x="2338164" y="2943860"/>
                  <a:pt x="2339614" y="2946400"/>
                </a:cubicBezTo>
                <a:cubicBezTo>
                  <a:pt x="2339614" y="2950210"/>
                  <a:pt x="2342516" y="2954020"/>
                  <a:pt x="2345417" y="2956560"/>
                </a:cubicBezTo>
                <a:cubicBezTo>
                  <a:pt x="2346868" y="2957830"/>
                  <a:pt x="2354121" y="2956560"/>
                  <a:pt x="2354121" y="2955290"/>
                </a:cubicBezTo>
                <a:cubicBezTo>
                  <a:pt x="2357023" y="2943860"/>
                  <a:pt x="2367178" y="2945130"/>
                  <a:pt x="2377333" y="2945130"/>
                </a:cubicBezTo>
                <a:cubicBezTo>
                  <a:pt x="2386037" y="2945130"/>
                  <a:pt x="2396191" y="2943860"/>
                  <a:pt x="2406347" y="2942590"/>
                </a:cubicBezTo>
                <a:cubicBezTo>
                  <a:pt x="2410698" y="2936240"/>
                  <a:pt x="2413600" y="2926080"/>
                  <a:pt x="2428107" y="2938780"/>
                </a:cubicBezTo>
                <a:cubicBezTo>
                  <a:pt x="2433910" y="2943860"/>
                  <a:pt x="2448416" y="2942590"/>
                  <a:pt x="2449867" y="2932430"/>
                </a:cubicBezTo>
                <a:lnTo>
                  <a:pt x="2510796" y="2932430"/>
                </a:lnTo>
                <a:lnTo>
                  <a:pt x="2510796" y="2934970"/>
                </a:lnTo>
                <a:cubicBezTo>
                  <a:pt x="2518050" y="2933700"/>
                  <a:pt x="2525303" y="2931160"/>
                  <a:pt x="2531106" y="2929890"/>
                </a:cubicBezTo>
                <a:cubicBezTo>
                  <a:pt x="2535458" y="2936240"/>
                  <a:pt x="2539810" y="2942590"/>
                  <a:pt x="2545613" y="2950210"/>
                </a:cubicBezTo>
                <a:cubicBezTo>
                  <a:pt x="2555768" y="2926080"/>
                  <a:pt x="2567374" y="2921000"/>
                  <a:pt x="2587683" y="2929890"/>
                </a:cubicBezTo>
                <a:cubicBezTo>
                  <a:pt x="2590585" y="2931160"/>
                  <a:pt x="2590585" y="2937510"/>
                  <a:pt x="2592035" y="2942590"/>
                </a:cubicBezTo>
                <a:cubicBezTo>
                  <a:pt x="2593486" y="2941320"/>
                  <a:pt x="2602190" y="2938780"/>
                  <a:pt x="2602190" y="2937510"/>
                </a:cubicBezTo>
                <a:cubicBezTo>
                  <a:pt x="2600740" y="2927350"/>
                  <a:pt x="2616697" y="2934970"/>
                  <a:pt x="2615246" y="2927350"/>
                </a:cubicBezTo>
                <a:cubicBezTo>
                  <a:pt x="2628303" y="2932430"/>
                  <a:pt x="2631204" y="2924810"/>
                  <a:pt x="2634105" y="2919730"/>
                </a:cubicBezTo>
                <a:cubicBezTo>
                  <a:pt x="2628303" y="2915920"/>
                  <a:pt x="2625401" y="2913380"/>
                  <a:pt x="2621049" y="2909570"/>
                </a:cubicBezTo>
                <a:cubicBezTo>
                  <a:pt x="2622500" y="2908300"/>
                  <a:pt x="2622500" y="2907030"/>
                  <a:pt x="2623951" y="2905760"/>
                </a:cubicBezTo>
                <a:cubicBezTo>
                  <a:pt x="2635556" y="2912110"/>
                  <a:pt x="2647162" y="2918460"/>
                  <a:pt x="2654415" y="2922270"/>
                </a:cubicBezTo>
                <a:cubicBezTo>
                  <a:pt x="2666021" y="2921000"/>
                  <a:pt x="2676176" y="2921000"/>
                  <a:pt x="2686330" y="2919730"/>
                </a:cubicBezTo>
                <a:cubicBezTo>
                  <a:pt x="2696485" y="2918460"/>
                  <a:pt x="2706640" y="2914650"/>
                  <a:pt x="2718246" y="2912110"/>
                </a:cubicBezTo>
                <a:cubicBezTo>
                  <a:pt x="2719696" y="2914650"/>
                  <a:pt x="2721147" y="2915920"/>
                  <a:pt x="2722598" y="2918460"/>
                </a:cubicBezTo>
                <a:cubicBezTo>
                  <a:pt x="2726950" y="2913380"/>
                  <a:pt x="2729851" y="2908300"/>
                  <a:pt x="2735654" y="2899410"/>
                </a:cubicBezTo>
                <a:lnTo>
                  <a:pt x="2735654" y="2919730"/>
                </a:lnTo>
                <a:cubicBezTo>
                  <a:pt x="2748710" y="2912110"/>
                  <a:pt x="2758865" y="2905760"/>
                  <a:pt x="2767569" y="2899410"/>
                </a:cubicBezTo>
                <a:cubicBezTo>
                  <a:pt x="2773372" y="2908300"/>
                  <a:pt x="2777724" y="2917190"/>
                  <a:pt x="2782076" y="2924810"/>
                </a:cubicBezTo>
                <a:cubicBezTo>
                  <a:pt x="2783527" y="2924810"/>
                  <a:pt x="2783527" y="2923540"/>
                  <a:pt x="2784978" y="2923540"/>
                </a:cubicBezTo>
                <a:cubicBezTo>
                  <a:pt x="2783527" y="2918460"/>
                  <a:pt x="2782076" y="2913380"/>
                  <a:pt x="2779175" y="2907030"/>
                </a:cubicBezTo>
                <a:lnTo>
                  <a:pt x="2853160" y="2907030"/>
                </a:lnTo>
                <a:cubicBezTo>
                  <a:pt x="2860414" y="2895600"/>
                  <a:pt x="2876372" y="2894330"/>
                  <a:pt x="2889428" y="2905760"/>
                </a:cubicBezTo>
                <a:cubicBezTo>
                  <a:pt x="2908287" y="2922270"/>
                  <a:pt x="2911188" y="2922270"/>
                  <a:pt x="2922794" y="2898140"/>
                </a:cubicBezTo>
                <a:cubicBezTo>
                  <a:pt x="2928597" y="2900680"/>
                  <a:pt x="2934399" y="2903220"/>
                  <a:pt x="2941653" y="2907030"/>
                </a:cubicBezTo>
                <a:cubicBezTo>
                  <a:pt x="2950357" y="2890520"/>
                  <a:pt x="2964864" y="2890520"/>
                  <a:pt x="2982272" y="2895600"/>
                </a:cubicBezTo>
                <a:cubicBezTo>
                  <a:pt x="2990976" y="2898140"/>
                  <a:pt x="3001131" y="2893060"/>
                  <a:pt x="3011286" y="2890520"/>
                </a:cubicBezTo>
                <a:lnTo>
                  <a:pt x="3018540" y="2896870"/>
                </a:lnTo>
                <a:cubicBezTo>
                  <a:pt x="3027244" y="2894330"/>
                  <a:pt x="3034497" y="2893060"/>
                  <a:pt x="3041751" y="2890520"/>
                </a:cubicBezTo>
                <a:cubicBezTo>
                  <a:pt x="3043201" y="2894330"/>
                  <a:pt x="3043201" y="2896870"/>
                  <a:pt x="3044652" y="2903220"/>
                </a:cubicBezTo>
                <a:cubicBezTo>
                  <a:pt x="3050455" y="2898140"/>
                  <a:pt x="3054807" y="2893060"/>
                  <a:pt x="3062060" y="2886710"/>
                </a:cubicBezTo>
                <a:cubicBezTo>
                  <a:pt x="3067863" y="2893060"/>
                  <a:pt x="3072215" y="2899410"/>
                  <a:pt x="3078018" y="2905760"/>
                </a:cubicBezTo>
                <a:cubicBezTo>
                  <a:pt x="3088173" y="2905760"/>
                  <a:pt x="3104130" y="2913380"/>
                  <a:pt x="3107032" y="2893060"/>
                </a:cubicBezTo>
                <a:cubicBezTo>
                  <a:pt x="3107032" y="2890520"/>
                  <a:pt x="3115736" y="2886710"/>
                  <a:pt x="3120088" y="2885440"/>
                </a:cubicBezTo>
                <a:cubicBezTo>
                  <a:pt x="3128792" y="2884170"/>
                  <a:pt x="3137496" y="2882900"/>
                  <a:pt x="3146201" y="2882900"/>
                </a:cubicBezTo>
                <a:cubicBezTo>
                  <a:pt x="3143299" y="2877820"/>
                  <a:pt x="3140398" y="2874010"/>
                  <a:pt x="3136046" y="2867660"/>
                </a:cubicBezTo>
                <a:cubicBezTo>
                  <a:pt x="3147651" y="2870200"/>
                  <a:pt x="3156356" y="2870200"/>
                  <a:pt x="3163609" y="2872740"/>
                </a:cubicBezTo>
                <a:cubicBezTo>
                  <a:pt x="3179567" y="2879090"/>
                  <a:pt x="3192623" y="2879090"/>
                  <a:pt x="3208581" y="2868930"/>
                </a:cubicBezTo>
                <a:cubicBezTo>
                  <a:pt x="3205679" y="2867660"/>
                  <a:pt x="3202778" y="2865120"/>
                  <a:pt x="3199876" y="2863850"/>
                </a:cubicBezTo>
                <a:cubicBezTo>
                  <a:pt x="3201327" y="2860040"/>
                  <a:pt x="3204229" y="2856230"/>
                  <a:pt x="3205679" y="2852420"/>
                </a:cubicBezTo>
                <a:cubicBezTo>
                  <a:pt x="3211482" y="2837180"/>
                  <a:pt x="3225989" y="2847340"/>
                  <a:pt x="3236144" y="2843530"/>
                </a:cubicBezTo>
                <a:cubicBezTo>
                  <a:pt x="3236144" y="2843530"/>
                  <a:pt x="3241946" y="2848610"/>
                  <a:pt x="3243397" y="2852420"/>
                </a:cubicBezTo>
                <a:cubicBezTo>
                  <a:pt x="3247749" y="2860040"/>
                  <a:pt x="3250651" y="2868930"/>
                  <a:pt x="3255003" y="2877820"/>
                </a:cubicBezTo>
                <a:cubicBezTo>
                  <a:pt x="3281115" y="2863850"/>
                  <a:pt x="3304327" y="2868930"/>
                  <a:pt x="3327538" y="2871470"/>
                </a:cubicBezTo>
                <a:cubicBezTo>
                  <a:pt x="3321735" y="2868930"/>
                  <a:pt x="3317383" y="2866390"/>
                  <a:pt x="3313031" y="2863850"/>
                </a:cubicBezTo>
                <a:cubicBezTo>
                  <a:pt x="3313031" y="2862580"/>
                  <a:pt x="3314481" y="2861310"/>
                  <a:pt x="3314481" y="2860040"/>
                </a:cubicBezTo>
                <a:cubicBezTo>
                  <a:pt x="3320284" y="2861310"/>
                  <a:pt x="3327538" y="2863850"/>
                  <a:pt x="3333340" y="2865120"/>
                </a:cubicBezTo>
                <a:cubicBezTo>
                  <a:pt x="3333340" y="2863850"/>
                  <a:pt x="3333340" y="2862580"/>
                  <a:pt x="3331890" y="2861310"/>
                </a:cubicBezTo>
                <a:cubicBezTo>
                  <a:pt x="3336242" y="2860040"/>
                  <a:pt x="3343495" y="2857500"/>
                  <a:pt x="3344946" y="2858770"/>
                </a:cubicBezTo>
                <a:cubicBezTo>
                  <a:pt x="3353650" y="2874010"/>
                  <a:pt x="3368157" y="2862580"/>
                  <a:pt x="3381213" y="2866390"/>
                </a:cubicBezTo>
                <a:cubicBezTo>
                  <a:pt x="3378312" y="2856230"/>
                  <a:pt x="3376861" y="2848610"/>
                  <a:pt x="3375410" y="2843530"/>
                </a:cubicBezTo>
                <a:cubicBezTo>
                  <a:pt x="3381213" y="2838450"/>
                  <a:pt x="3387016" y="2834640"/>
                  <a:pt x="3395720" y="2829560"/>
                </a:cubicBezTo>
                <a:cubicBezTo>
                  <a:pt x="3395720" y="2835910"/>
                  <a:pt x="3394270" y="2842260"/>
                  <a:pt x="3394270" y="2848610"/>
                </a:cubicBezTo>
                <a:cubicBezTo>
                  <a:pt x="3394270" y="2854960"/>
                  <a:pt x="3395720" y="2861310"/>
                  <a:pt x="3398622" y="2865120"/>
                </a:cubicBezTo>
                <a:cubicBezTo>
                  <a:pt x="3400072" y="2867660"/>
                  <a:pt x="3408776" y="2865120"/>
                  <a:pt x="3414579" y="2863850"/>
                </a:cubicBezTo>
                <a:cubicBezTo>
                  <a:pt x="3424734" y="2860040"/>
                  <a:pt x="3434889" y="2854960"/>
                  <a:pt x="3445044" y="2865120"/>
                </a:cubicBezTo>
                <a:cubicBezTo>
                  <a:pt x="3446495" y="2866390"/>
                  <a:pt x="3452297" y="2865120"/>
                  <a:pt x="3455199" y="2862580"/>
                </a:cubicBezTo>
                <a:cubicBezTo>
                  <a:pt x="3462452" y="2856230"/>
                  <a:pt x="3468255" y="2847340"/>
                  <a:pt x="3476959" y="2861310"/>
                </a:cubicBezTo>
                <a:cubicBezTo>
                  <a:pt x="3478410" y="2862580"/>
                  <a:pt x="3487114" y="2862580"/>
                  <a:pt x="3491466" y="2861310"/>
                </a:cubicBezTo>
                <a:cubicBezTo>
                  <a:pt x="3501621" y="2857500"/>
                  <a:pt x="3510325" y="2853690"/>
                  <a:pt x="3520480" y="2848610"/>
                </a:cubicBezTo>
                <a:cubicBezTo>
                  <a:pt x="3519029" y="2852420"/>
                  <a:pt x="3517579" y="2854960"/>
                  <a:pt x="3517579" y="2857500"/>
                </a:cubicBezTo>
                <a:cubicBezTo>
                  <a:pt x="3529184" y="2862580"/>
                  <a:pt x="3539339" y="2865120"/>
                  <a:pt x="3548043" y="2853690"/>
                </a:cubicBezTo>
                <a:cubicBezTo>
                  <a:pt x="3550944" y="2849880"/>
                  <a:pt x="3561099" y="2849880"/>
                  <a:pt x="3568353" y="2848610"/>
                </a:cubicBezTo>
                <a:cubicBezTo>
                  <a:pt x="3564001" y="2844800"/>
                  <a:pt x="3558198" y="2842260"/>
                  <a:pt x="3552395" y="2838450"/>
                </a:cubicBezTo>
                <a:cubicBezTo>
                  <a:pt x="3577057" y="2825750"/>
                  <a:pt x="3579959" y="2827020"/>
                  <a:pt x="3579959" y="2844800"/>
                </a:cubicBezTo>
                <a:cubicBezTo>
                  <a:pt x="3582860" y="2839720"/>
                  <a:pt x="3584311" y="2835910"/>
                  <a:pt x="3588663" y="2828290"/>
                </a:cubicBezTo>
                <a:cubicBezTo>
                  <a:pt x="3610423" y="2829560"/>
                  <a:pt x="3632184" y="2832100"/>
                  <a:pt x="3655395" y="2833370"/>
                </a:cubicBezTo>
                <a:lnTo>
                  <a:pt x="3655395" y="2839720"/>
                </a:lnTo>
                <a:lnTo>
                  <a:pt x="3646691" y="2839720"/>
                </a:lnTo>
                <a:cubicBezTo>
                  <a:pt x="3629282" y="2840990"/>
                  <a:pt x="3611874" y="2840990"/>
                  <a:pt x="3594465" y="2842260"/>
                </a:cubicBezTo>
                <a:cubicBezTo>
                  <a:pt x="3600268" y="2844800"/>
                  <a:pt x="3607522" y="2848610"/>
                  <a:pt x="3613324" y="2851150"/>
                </a:cubicBezTo>
                <a:cubicBezTo>
                  <a:pt x="3616226" y="2844800"/>
                  <a:pt x="3617676" y="2846070"/>
                  <a:pt x="3624930" y="2848610"/>
                </a:cubicBezTo>
                <a:cubicBezTo>
                  <a:pt x="3635085" y="2851150"/>
                  <a:pt x="3646691" y="2851150"/>
                  <a:pt x="3658296" y="2852420"/>
                </a:cubicBezTo>
                <a:cubicBezTo>
                  <a:pt x="3664099" y="2852420"/>
                  <a:pt x="3669902" y="2853690"/>
                  <a:pt x="3677155" y="2854960"/>
                </a:cubicBezTo>
                <a:cubicBezTo>
                  <a:pt x="3678606" y="2851150"/>
                  <a:pt x="3681507" y="2846070"/>
                  <a:pt x="3684408" y="2839720"/>
                </a:cubicBezTo>
                <a:cubicBezTo>
                  <a:pt x="3700366" y="2862580"/>
                  <a:pt x="3711972" y="2861310"/>
                  <a:pt x="3730831" y="2838450"/>
                </a:cubicBezTo>
                <a:cubicBezTo>
                  <a:pt x="3730831" y="2842260"/>
                  <a:pt x="3732281" y="2844800"/>
                  <a:pt x="3732281" y="2847340"/>
                </a:cubicBezTo>
                <a:cubicBezTo>
                  <a:pt x="3738084" y="2847340"/>
                  <a:pt x="3742436" y="2847340"/>
                  <a:pt x="3748239" y="2846070"/>
                </a:cubicBezTo>
                <a:cubicBezTo>
                  <a:pt x="3746788" y="2848610"/>
                  <a:pt x="3745338" y="2851150"/>
                  <a:pt x="3743887" y="2852420"/>
                </a:cubicBezTo>
                <a:lnTo>
                  <a:pt x="3746788" y="2854960"/>
                </a:lnTo>
                <a:cubicBezTo>
                  <a:pt x="3751140" y="2851150"/>
                  <a:pt x="3755492" y="2847340"/>
                  <a:pt x="3762746" y="2842260"/>
                </a:cubicBezTo>
                <a:cubicBezTo>
                  <a:pt x="3768549" y="2844800"/>
                  <a:pt x="3775802" y="2847340"/>
                  <a:pt x="3781605" y="2849880"/>
                </a:cubicBezTo>
                <a:cubicBezTo>
                  <a:pt x="3787408" y="2846070"/>
                  <a:pt x="3794661" y="2842260"/>
                  <a:pt x="3801914" y="2838450"/>
                </a:cubicBezTo>
                <a:cubicBezTo>
                  <a:pt x="3812070" y="2856230"/>
                  <a:pt x="3825126" y="2858770"/>
                  <a:pt x="3836732" y="2846070"/>
                </a:cubicBezTo>
                <a:cubicBezTo>
                  <a:pt x="3854140" y="2847340"/>
                  <a:pt x="3868647" y="2848610"/>
                  <a:pt x="3878802" y="2848610"/>
                </a:cubicBezTo>
                <a:cubicBezTo>
                  <a:pt x="3880252" y="2839720"/>
                  <a:pt x="3881703" y="2833370"/>
                  <a:pt x="3883154" y="2827020"/>
                </a:cubicBezTo>
                <a:cubicBezTo>
                  <a:pt x="3888956" y="2828290"/>
                  <a:pt x="3893308" y="2829560"/>
                  <a:pt x="3899111" y="2830830"/>
                </a:cubicBezTo>
                <a:cubicBezTo>
                  <a:pt x="3902013" y="2832100"/>
                  <a:pt x="3904914" y="2834640"/>
                  <a:pt x="3907816" y="2835910"/>
                </a:cubicBezTo>
                <a:cubicBezTo>
                  <a:pt x="3903463" y="2837180"/>
                  <a:pt x="3899111" y="2837180"/>
                  <a:pt x="3894760" y="2838450"/>
                </a:cubicBezTo>
                <a:cubicBezTo>
                  <a:pt x="3907816" y="2848610"/>
                  <a:pt x="3917970" y="2846070"/>
                  <a:pt x="3928125" y="2838450"/>
                </a:cubicBezTo>
                <a:cubicBezTo>
                  <a:pt x="3923773" y="2848610"/>
                  <a:pt x="3936829" y="2847340"/>
                  <a:pt x="3938280" y="2847340"/>
                </a:cubicBezTo>
                <a:cubicBezTo>
                  <a:pt x="3957139" y="2840990"/>
                  <a:pt x="3974548" y="2837180"/>
                  <a:pt x="3994857" y="2847340"/>
                </a:cubicBezTo>
                <a:cubicBezTo>
                  <a:pt x="3997758" y="2834640"/>
                  <a:pt x="4000660" y="2824480"/>
                  <a:pt x="4002111" y="2814320"/>
                </a:cubicBezTo>
                <a:cubicBezTo>
                  <a:pt x="4009364" y="2815590"/>
                  <a:pt x="4015167" y="2815590"/>
                  <a:pt x="4022420" y="2816860"/>
                </a:cubicBezTo>
                <a:cubicBezTo>
                  <a:pt x="4028223" y="2816860"/>
                  <a:pt x="4034026" y="2818130"/>
                  <a:pt x="4039829" y="2818130"/>
                </a:cubicBezTo>
                <a:lnTo>
                  <a:pt x="4039829" y="2821940"/>
                </a:lnTo>
                <a:cubicBezTo>
                  <a:pt x="4034026" y="2823210"/>
                  <a:pt x="4029674" y="2824480"/>
                  <a:pt x="4023871" y="2825750"/>
                </a:cubicBezTo>
                <a:lnTo>
                  <a:pt x="4023871" y="2829560"/>
                </a:lnTo>
                <a:cubicBezTo>
                  <a:pt x="4044181" y="2833370"/>
                  <a:pt x="4063040" y="2837180"/>
                  <a:pt x="4083350" y="2839720"/>
                </a:cubicBezTo>
                <a:cubicBezTo>
                  <a:pt x="4087702" y="2840990"/>
                  <a:pt x="4093504" y="2837180"/>
                  <a:pt x="4100758" y="2833370"/>
                </a:cubicBezTo>
                <a:cubicBezTo>
                  <a:pt x="4103659" y="2834640"/>
                  <a:pt x="4110913" y="2837180"/>
                  <a:pt x="4119617" y="2838450"/>
                </a:cubicBezTo>
                <a:cubicBezTo>
                  <a:pt x="4141377" y="2840990"/>
                  <a:pt x="4164588" y="2843530"/>
                  <a:pt x="4181997" y="2827020"/>
                </a:cubicBezTo>
                <a:cubicBezTo>
                  <a:pt x="4183448" y="2840990"/>
                  <a:pt x="4197955" y="2832100"/>
                  <a:pt x="4205208" y="2837180"/>
                </a:cubicBezTo>
                <a:cubicBezTo>
                  <a:pt x="4205208" y="2837180"/>
                  <a:pt x="4212461" y="2832100"/>
                  <a:pt x="4215362" y="2829560"/>
                </a:cubicBezTo>
                <a:cubicBezTo>
                  <a:pt x="4215362" y="2829560"/>
                  <a:pt x="4213912" y="2828290"/>
                  <a:pt x="4213912" y="2827020"/>
                </a:cubicBezTo>
                <a:cubicBezTo>
                  <a:pt x="4216814" y="2828290"/>
                  <a:pt x="4218264" y="2832100"/>
                  <a:pt x="4221166" y="2830830"/>
                </a:cubicBezTo>
                <a:cubicBezTo>
                  <a:pt x="4234222" y="2830830"/>
                  <a:pt x="4245827" y="2829560"/>
                  <a:pt x="4254531" y="2829560"/>
                </a:cubicBezTo>
                <a:cubicBezTo>
                  <a:pt x="4261785" y="2833370"/>
                  <a:pt x="4266137" y="2837180"/>
                  <a:pt x="4269039" y="2835910"/>
                </a:cubicBezTo>
                <a:cubicBezTo>
                  <a:pt x="4286447" y="2834640"/>
                  <a:pt x="4302404" y="2830830"/>
                  <a:pt x="4318362" y="2830830"/>
                </a:cubicBezTo>
                <a:cubicBezTo>
                  <a:pt x="4334320" y="2838450"/>
                  <a:pt x="4331418" y="2824480"/>
                  <a:pt x="4328517" y="2816860"/>
                </a:cubicBezTo>
                <a:cubicBezTo>
                  <a:pt x="4334320" y="2811780"/>
                  <a:pt x="4340122" y="2807970"/>
                  <a:pt x="4341573" y="2806700"/>
                </a:cubicBezTo>
                <a:cubicBezTo>
                  <a:pt x="4350277" y="2806700"/>
                  <a:pt x="4356080" y="2807970"/>
                  <a:pt x="4360432" y="2806700"/>
                </a:cubicBezTo>
                <a:cubicBezTo>
                  <a:pt x="4366235" y="2802890"/>
                  <a:pt x="4370587" y="2796540"/>
                  <a:pt x="4377841" y="2788920"/>
                </a:cubicBezTo>
                <a:cubicBezTo>
                  <a:pt x="4386545" y="2787650"/>
                  <a:pt x="4401052" y="2785110"/>
                  <a:pt x="4417009" y="2782570"/>
                </a:cubicBezTo>
                <a:cubicBezTo>
                  <a:pt x="4417009" y="2782570"/>
                  <a:pt x="4417009" y="2780030"/>
                  <a:pt x="4418460" y="2777490"/>
                </a:cubicBezTo>
                <a:cubicBezTo>
                  <a:pt x="4424263" y="2769870"/>
                  <a:pt x="4438770" y="2767330"/>
                  <a:pt x="4430066" y="2753360"/>
                </a:cubicBezTo>
                <a:cubicBezTo>
                  <a:pt x="4428615" y="2750820"/>
                  <a:pt x="4428615" y="2743200"/>
                  <a:pt x="4431516" y="2740660"/>
                </a:cubicBezTo>
                <a:cubicBezTo>
                  <a:pt x="4441671" y="2729230"/>
                  <a:pt x="4441671" y="2727960"/>
                  <a:pt x="4424263" y="2722880"/>
                </a:cubicBezTo>
                <a:cubicBezTo>
                  <a:pt x="4425713" y="2713990"/>
                  <a:pt x="4415559" y="2702560"/>
                  <a:pt x="4430066" y="2701290"/>
                </a:cubicBezTo>
                <a:cubicBezTo>
                  <a:pt x="4434418" y="2693670"/>
                  <a:pt x="4435868" y="2689860"/>
                  <a:pt x="4438770" y="2686050"/>
                </a:cubicBezTo>
                <a:cubicBezTo>
                  <a:pt x="4440220" y="2683510"/>
                  <a:pt x="4444573" y="2680970"/>
                  <a:pt x="4444573" y="2678430"/>
                </a:cubicBezTo>
                <a:cubicBezTo>
                  <a:pt x="4444573" y="2673350"/>
                  <a:pt x="4441671" y="2667000"/>
                  <a:pt x="4443122" y="2663190"/>
                </a:cubicBezTo>
                <a:cubicBezTo>
                  <a:pt x="4447474" y="2649220"/>
                  <a:pt x="4448925" y="2636520"/>
                  <a:pt x="4422812" y="2631440"/>
                </a:cubicBezTo>
                <a:cubicBezTo>
                  <a:pt x="4432967" y="2627630"/>
                  <a:pt x="4437319" y="2625090"/>
                  <a:pt x="4444573" y="2622550"/>
                </a:cubicBezTo>
                <a:cubicBezTo>
                  <a:pt x="4432967" y="2617470"/>
                  <a:pt x="4422812" y="2613660"/>
                  <a:pt x="4409756" y="2608580"/>
                </a:cubicBezTo>
                <a:lnTo>
                  <a:pt x="4422812" y="2608580"/>
                </a:lnTo>
                <a:lnTo>
                  <a:pt x="4422812" y="2604770"/>
                </a:lnTo>
                <a:cubicBezTo>
                  <a:pt x="4415559" y="2604770"/>
                  <a:pt x="4409756" y="2603500"/>
                  <a:pt x="4402503" y="2603500"/>
                </a:cubicBezTo>
                <a:cubicBezTo>
                  <a:pt x="4402503" y="2604770"/>
                  <a:pt x="4402503" y="2606040"/>
                  <a:pt x="4401052" y="2607310"/>
                </a:cubicBezTo>
                <a:cubicBezTo>
                  <a:pt x="4399601" y="2604770"/>
                  <a:pt x="4398150" y="2602230"/>
                  <a:pt x="4396699" y="2598420"/>
                </a:cubicBezTo>
                <a:cubicBezTo>
                  <a:pt x="4434418" y="2590800"/>
                  <a:pt x="4686838" y="2566670"/>
                  <a:pt x="4663628" y="2562860"/>
                </a:cubicBezTo>
                <a:cubicBezTo>
                  <a:pt x="4675233" y="2553970"/>
                  <a:pt x="4670881" y="2538730"/>
                  <a:pt x="4691191" y="2537460"/>
                </a:cubicBezTo>
                <a:cubicBezTo>
                  <a:pt x="4696994" y="2537460"/>
                  <a:pt x="4707148" y="2528570"/>
                  <a:pt x="4708599" y="2522220"/>
                </a:cubicBezTo>
                <a:cubicBezTo>
                  <a:pt x="4711500" y="2513330"/>
                  <a:pt x="4708599" y="2501900"/>
                  <a:pt x="4711500" y="2493010"/>
                </a:cubicBezTo>
                <a:cubicBezTo>
                  <a:pt x="4714402" y="2480310"/>
                  <a:pt x="4720205" y="2467610"/>
                  <a:pt x="4724557" y="2457450"/>
                </a:cubicBezTo>
                <a:cubicBezTo>
                  <a:pt x="4720205" y="2451100"/>
                  <a:pt x="4715852" y="2444750"/>
                  <a:pt x="4712951" y="2440940"/>
                </a:cubicBezTo>
                <a:cubicBezTo>
                  <a:pt x="4718754" y="2437130"/>
                  <a:pt x="4721656" y="2434590"/>
                  <a:pt x="4726007" y="2433320"/>
                </a:cubicBezTo>
                <a:cubicBezTo>
                  <a:pt x="4724557" y="2432050"/>
                  <a:pt x="4724557" y="2430780"/>
                  <a:pt x="4723106" y="2429510"/>
                </a:cubicBezTo>
                <a:cubicBezTo>
                  <a:pt x="4718754" y="2430780"/>
                  <a:pt x="4714402" y="2432050"/>
                  <a:pt x="4710050" y="2433320"/>
                </a:cubicBezTo>
                <a:cubicBezTo>
                  <a:pt x="4734712" y="2415540"/>
                  <a:pt x="4740514" y="2382520"/>
                  <a:pt x="4720205" y="2367280"/>
                </a:cubicBezTo>
                <a:cubicBezTo>
                  <a:pt x="4718754" y="2369820"/>
                  <a:pt x="4715852" y="2372360"/>
                  <a:pt x="4714402" y="2374900"/>
                </a:cubicBezTo>
                <a:cubicBezTo>
                  <a:pt x="4708599" y="2366010"/>
                  <a:pt x="4692641" y="2363470"/>
                  <a:pt x="4699895" y="2349500"/>
                </a:cubicBezTo>
                <a:cubicBezTo>
                  <a:pt x="4699895" y="2349500"/>
                  <a:pt x="4698444" y="2346960"/>
                  <a:pt x="4696994" y="2346960"/>
                </a:cubicBezTo>
                <a:cubicBezTo>
                  <a:pt x="4689740" y="2344420"/>
                  <a:pt x="4691191" y="2340610"/>
                  <a:pt x="4688289" y="2335530"/>
                </a:cubicBezTo>
                <a:cubicBezTo>
                  <a:pt x="4683937" y="2324100"/>
                  <a:pt x="4685388" y="2312670"/>
                  <a:pt x="4685388" y="2302510"/>
                </a:cubicBezTo>
                <a:lnTo>
                  <a:pt x="4685388" y="2256790"/>
                </a:lnTo>
                <a:cubicBezTo>
                  <a:pt x="4685388" y="2246630"/>
                  <a:pt x="4691191" y="2241550"/>
                  <a:pt x="4702796" y="2244090"/>
                </a:cubicBezTo>
                <a:cubicBezTo>
                  <a:pt x="4702796" y="2244090"/>
                  <a:pt x="4704247" y="2242820"/>
                  <a:pt x="4705698" y="2242820"/>
                </a:cubicBezTo>
                <a:cubicBezTo>
                  <a:pt x="4701345" y="2240280"/>
                  <a:pt x="4698444" y="2239010"/>
                  <a:pt x="4695543" y="2236470"/>
                </a:cubicBezTo>
                <a:cubicBezTo>
                  <a:pt x="4695543" y="2235200"/>
                  <a:pt x="4696994" y="2233930"/>
                  <a:pt x="4696994" y="2232660"/>
                </a:cubicBezTo>
                <a:cubicBezTo>
                  <a:pt x="4707148" y="2235200"/>
                  <a:pt x="4717303" y="2239010"/>
                  <a:pt x="4724557" y="2241550"/>
                </a:cubicBezTo>
                <a:cubicBezTo>
                  <a:pt x="4733261" y="2231390"/>
                  <a:pt x="4740514" y="2223770"/>
                  <a:pt x="4746317" y="2218690"/>
                </a:cubicBezTo>
                <a:lnTo>
                  <a:pt x="4746317" y="2195830"/>
                </a:lnTo>
                <a:cubicBezTo>
                  <a:pt x="4743416" y="2195830"/>
                  <a:pt x="4739063" y="2197100"/>
                  <a:pt x="4734712" y="2197100"/>
                </a:cubicBezTo>
                <a:cubicBezTo>
                  <a:pt x="4731810" y="2190750"/>
                  <a:pt x="4730359" y="2184400"/>
                  <a:pt x="4727458" y="2175510"/>
                </a:cubicBezTo>
                <a:cubicBezTo>
                  <a:pt x="4734712" y="2179320"/>
                  <a:pt x="4737613" y="2181860"/>
                  <a:pt x="4740514" y="2183130"/>
                </a:cubicBezTo>
                <a:cubicBezTo>
                  <a:pt x="4743416" y="2181860"/>
                  <a:pt x="4747768" y="2180590"/>
                  <a:pt x="4752120" y="2178050"/>
                </a:cubicBezTo>
                <a:cubicBezTo>
                  <a:pt x="4750669" y="2176780"/>
                  <a:pt x="4749219" y="2175510"/>
                  <a:pt x="4749219" y="2174240"/>
                </a:cubicBezTo>
                <a:cubicBezTo>
                  <a:pt x="4744866" y="2174240"/>
                  <a:pt x="4740514" y="2172970"/>
                  <a:pt x="4739063" y="2172970"/>
                </a:cubicBezTo>
                <a:cubicBezTo>
                  <a:pt x="4741965" y="2165350"/>
                  <a:pt x="4747768" y="2157730"/>
                  <a:pt x="4744866" y="2153920"/>
                </a:cubicBezTo>
                <a:cubicBezTo>
                  <a:pt x="4737613" y="2137410"/>
                  <a:pt x="4744866" y="2124710"/>
                  <a:pt x="4752120" y="2110740"/>
                </a:cubicBezTo>
                <a:cubicBezTo>
                  <a:pt x="4753570" y="2106930"/>
                  <a:pt x="4752120" y="2103120"/>
                  <a:pt x="4752120" y="2099310"/>
                </a:cubicBezTo>
                <a:cubicBezTo>
                  <a:pt x="4753570" y="2082800"/>
                  <a:pt x="4755021" y="2067560"/>
                  <a:pt x="4756472" y="2044700"/>
                </a:cubicBezTo>
                <a:cubicBezTo>
                  <a:pt x="4750669" y="2042160"/>
                  <a:pt x="4741965" y="2035810"/>
                  <a:pt x="4731810" y="2030730"/>
                </a:cubicBezTo>
                <a:cubicBezTo>
                  <a:pt x="4723106" y="2026920"/>
                  <a:pt x="4714402" y="2025650"/>
                  <a:pt x="4705698" y="2023110"/>
                </a:cubicBezTo>
                <a:cubicBezTo>
                  <a:pt x="4701345" y="2021840"/>
                  <a:pt x="4695543" y="2023110"/>
                  <a:pt x="4691191" y="2021840"/>
                </a:cubicBezTo>
                <a:cubicBezTo>
                  <a:pt x="4654923" y="2018030"/>
                  <a:pt x="4617205" y="2012950"/>
                  <a:pt x="4580938" y="2009140"/>
                </a:cubicBezTo>
                <a:cubicBezTo>
                  <a:pt x="4550473" y="2005330"/>
                  <a:pt x="4520009" y="2001520"/>
                  <a:pt x="4490994" y="1997710"/>
                </a:cubicBezTo>
                <a:cubicBezTo>
                  <a:pt x="4483741" y="1996440"/>
                  <a:pt x="4476488" y="1993900"/>
                  <a:pt x="4467784" y="1993900"/>
                </a:cubicBezTo>
                <a:cubicBezTo>
                  <a:pt x="4448925" y="1992630"/>
                  <a:pt x="4428615" y="1992630"/>
                  <a:pt x="4409756" y="1992630"/>
                </a:cubicBezTo>
                <a:cubicBezTo>
                  <a:pt x="4399601" y="1992630"/>
                  <a:pt x="4390897" y="1992630"/>
                  <a:pt x="4380742" y="1991360"/>
                </a:cubicBezTo>
                <a:cubicBezTo>
                  <a:pt x="4363334" y="1990090"/>
                  <a:pt x="4345925" y="1987550"/>
                  <a:pt x="4328517" y="1986280"/>
                </a:cubicBezTo>
                <a:lnTo>
                  <a:pt x="4328517" y="1982470"/>
                </a:lnTo>
                <a:cubicBezTo>
                  <a:pt x="4372038" y="1979930"/>
                  <a:pt x="4417009" y="1976120"/>
                  <a:pt x="4461981" y="1983740"/>
                </a:cubicBezTo>
                <a:cubicBezTo>
                  <a:pt x="4460530" y="1979930"/>
                  <a:pt x="4459080" y="1976120"/>
                  <a:pt x="4457629" y="1973580"/>
                </a:cubicBezTo>
                <a:cubicBezTo>
                  <a:pt x="4467784" y="1972310"/>
                  <a:pt x="4475037" y="1964690"/>
                  <a:pt x="4485192" y="1973580"/>
                </a:cubicBezTo>
                <a:cubicBezTo>
                  <a:pt x="4486643" y="1974850"/>
                  <a:pt x="4495347" y="1971040"/>
                  <a:pt x="4501150" y="1969770"/>
                </a:cubicBezTo>
                <a:lnTo>
                  <a:pt x="4501150" y="1967230"/>
                </a:lnTo>
                <a:lnTo>
                  <a:pt x="4488093" y="1967230"/>
                </a:lnTo>
                <a:cubicBezTo>
                  <a:pt x="4502600" y="1957070"/>
                  <a:pt x="4512755" y="1948180"/>
                  <a:pt x="4522910" y="1941830"/>
                </a:cubicBezTo>
                <a:cubicBezTo>
                  <a:pt x="4531614" y="1943100"/>
                  <a:pt x="4540319" y="1944370"/>
                  <a:pt x="4546121" y="1945640"/>
                </a:cubicBezTo>
                <a:cubicBezTo>
                  <a:pt x="4547572" y="1921510"/>
                  <a:pt x="4524361" y="1920240"/>
                  <a:pt x="4506952" y="1910080"/>
                </a:cubicBezTo>
                <a:cubicBezTo>
                  <a:pt x="4514206" y="1906270"/>
                  <a:pt x="4518558" y="1902460"/>
                  <a:pt x="4524361" y="1901190"/>
                </a:cubicBezTo>
                <a:cubicBezTo>
                  <a:pt x="4540319" y="1897380"/>
                  <a:pt x="4560628" y="1907540"/>
                  <a:pt x="4570783" y="1885950"/>
                </a:cubicBezTo>
                <a:cubicBezTo>
                  <a:pt x="4572234" y="1884680"/>
                  <a:pt x="4576586" y="1884680"/>
                  <a:pt x="4583840" y="1882140"/>
                </a:cubicBezTo>
                <a:cubicBezTo>
                  <a:pt x="4579487" y="1878330"/>
                  <a:pt x="4575135" y="1875790"/>
                  <a:pt x="4572234" y="1873250"/>
                </a:cubicBezTo>
                <a:cubicBezTo>
                  <a:pt x="4575135" y="1871980"/>
                  <a:pt x="4579487" y="1870710"/>
                  <a:pt x="4579487" y="1870710"/>
                </a:cubicBezTo>
                <a:cubicBezTo>
                  <a:pt x="4589642" y="1877060"/>
                  <a:pt x="4596896" y="1882140"/>
                  <a:pt x="4605600" y="1887220"/>
                </a:cubicBezTo>
                <a:cubicBezTo>
                  <a:pt x="4607050" y="1885950"/>
                  <a:pt x="4608501" y="1884680"/>
                  <a:pt x="4609952" y="1882140"/>
                </a:cubicBezTo>
                <a:cubicBezTo>
                  <a:pt x="4605600" y="1877060"/>
                  <a:pt x="4602698" y="1871980"/>
                  <a:pt x="4598346" y="1866900"/>
                </a:cubicBezTo>
                <a:cubicBezTo>
                  <a:pt x="4617205" y="1855470"/>
                  <a:pt x="4618656" y="1849120"/>
                  <a:pt x="4604149" y="1817370"/>
                </a:cubicBezTo>
                <a:cubicBezTo>
                  <a:pt x="4614304" y="1816100"/>
                  <a:pt x="4624459" y="1813560"/>
                  <a:pt x="4633163" y="1812290"/>
                </a:cubicBezTo>
                <a:cubicBezTo>
                  <a:pt x="4634614" y="1803400"/>
                  <a:pt x="4640416" y="1794510"/>
                  <a:pt x="4638966" y="1786890"/>
                </a:cubicBezTo>
                <a:cubicBezTo>
                  <a:pt x="4634614" y="1764030"/>
                  <a:pt x="4660726" y="1753870"/>
                  <a:pt x="4666529" y="1734820"/>
                </a:cubicBezTo>
                <a:cubicBezTo>
                  <a:pt x="4666529" y="1733550"/>
                  <a:pt x="4672331" y="1732280"/>
                  <a:pt x="4673782" y="1733550"/>
                </a:cubicBezTo>
                <a:cubicBezTo>
                  <a:pt x="4686838" y="1737360"/>
                  <a:pt x="4691191" y="1728470"/>
                  <a:pt x="4695543" y="1722120"/>
                </a:cubicBezTo>
                <a:cubicBezTo>
                  <a:pt x="4696994" y="1719580"/>
                  <a:pt x="4698444" y="1717040"/>
                  <a:pt x="4699895" y="1715770"/>
                </a:cubicBezTo>
                <a:cubicBezTo>
                  <a:pt x="4712951" y="1709420"/>
                  <a:pt x="4726007" y="1704340"/>
                  <a:pt x="4740514" y="1697990"/>
                </a:cubicBezTo>
                <a:cubicBezTo>
                  <a:pt x="4726007" y="1678940"/>
                  <a:pt x="4707148" y="1687830"/>
                  <a:pt x="4691191" y="1685290"/>
                </a:cubicBezTo>
                <a:lnTo>
                  <a:pt x="4691191" y="1680210"/>
                </a:lnTo>
                <a:cubicBezTo>
                  <a:pt x="4701345" y="1678940"/>
                  <a:pt x="4711500" y="1677670"/>
                  <a:pt x="4723106" y="1676400"/>
                </a:cubicBezTo>
                <a:cubicBezTo>
                  <a:pt x="4715852" y="1675130"/>
                  <a:pt x="4710050" y="1673860"/>
                  <a:pt x="4704247" y="1672590"/>
                </a:cubicBezTo>
                <a:cubicBezTo>
                  <a:pt x="4711500" y="1666240"/>
                  <a:pt x="4717303" y="1659890"/>
                  <a:pt x="4724557" y="1654810"/>
                </a:cubicBezTo>
                <a:cubicBezTo>
                  <a:pt x="4726007" y="1653540"/>
                  <a:pt x="4730359" y="1652270"/>
                  <a:pt x="4731810" y="1652270"/>
                </a:cubicBezTo>
                <a:cubicBezTo>
                  <a:pt x="4736162" y="1653540"/>
                  <a:pt x="4740514" y="1657350"/>
                  <a:pt x="4743416" y="1659890"/>
                </a:cubicBezTo>
                <a:cubicBezTo>
                  <a:pt x="4744866" y="1656080"/>
                  <a:pt x="4746317" y="1651000"/>
                  <a:pt x="4749219" y="1647190"/>
                </a:cubicBezTo>
                <a:cubicBezTo>
                  <a:pt x="4755021" y="1640840"/>
                  <a:pt x="4762275" y="1635760"/>
                  <a:pt x="4768078" y="1630680"/>
                </a:cubicBezTo>
                <a:cubicBezTo>
                  <a:pt x="4775331" y="1638300"/>
                  <a:pt x="4782584" y="1645920"/>
                  <a:pt x="4789838" y="1654810"/>
                </a:cubicBezTo>
                <a:cubicBezTo>
                  <a:pt x="4791289" y="1654810"/>
                  <a:pt x="4792739" y="1653540"/>
                  <a:pt x="4792739" y="1653540"/>
                </a:cubicBezTo>
                <a:cubicBezTo>
                  <a:pt x="4791289" y="1640840"/>
                  <a:pt x="4791289" y="1628140"/>
                  <a:pt x="4789838" y="1615440"/>
                </a:cubicBezTo>
                <a:cubicBezTo>
                  <a:pt x="4795641" y="1616710"/>
                  <a:pt x="4799993" y="1616710"/>
                  <a:pt x="4804345" y="1617980"/>
                </a:cubicBezTo>
                <a:cubicBezTo>
                  <a:pt x="4805795" y="1616710"/>
                  <a:pt x="4805795" y="1615440"/>
                  <a:pt x="4807246" y="1615440"/>
                </a:cubicBezTo>
                <a:cubicBezTo>
                  <a:pt x="4802894" y="1614170"/>
                  <a:pt x="4799993" y="1612900"/>
                  <a:pt x="4795641" y="1611630"/>
                </a:cubicBezTo>
                <a:cubicBezTo>
                  <a:pt x="4802894" y="1604010"/>
                  <a:pt x="4807246" y="1598930"/>
                  <a:pt x="4808697" y="1597660"/>
                </a:cubicBezTo>
                <a:lnTo>
                  <a:pt x="4808697" y="1573530"/>
                </a:lnTo>
                <a:cubicBezTo>
                  <a:pt x="4805795" y="1572260"/>
                  <a:pt x="4802894" y="1569720"/>
                  <a:pt x="4798542" y="1568450"/>
                </a:cubicBezTo>
                <a:cubicBezTo>
                  <a:pt x="4795641" y="1567180"/>
                  <a:pt x="4792739" y="1565910"/>
                  <a:pt x="4789838" y="1565910"/>
                </a:cubicBezTo>
                <a:cubicBezTo>
                  <a:pt x="4792739" y="1563370"/>
                  <a:pt x="4798542" y="1559560"/>
                  <a:pt x="4799993" y="1559560"/>
                </a:cubicBezTo>
                <a:cubicBezTo>
                  <a:pt x="4809967" y="1564640"/>
                  <a:pt x="4807246" y="1550670"/>
                  <a:pt x="4812507" y="1551940"/>
                </a:cubicBezTo>
                <a:cubicBezTo>
                  <a:pt x="4812507" y="1548130"/>
                  <a:pt x="4812507" y="1540510"/>
                  <a:pt x="4811237" y="1540510"/>
                </a:cubicBezTo>
                <a:cubicBezTo>
                  <a:pt x="4792739" y="1534160"/>
                  <a:pt x="4795641" y="1520190"/>
                  <a:pt x="4791289" y="1511300"/>
                </a:cubicBezTo>
                <a:close/>
                <a:moveTo>
                  <a:pt x="266572" y="990600"/>
                </a:moveTo>
                <a:lnTo>
                  <a:pt x="308642" y="990600"/>
                </a:lnTo>
                <a:cubicBezTo>
                  <a:pt x="298487" y="1002030"/>
                  <a:pt x="273825" y="1002030"/>
                  <a:pt x="266572" y="990600"/>
                </a:cubicBezTo>
                <a:close/>
                <a:moveTo>
                  <a:pt x="556711" y="1507490"/>
                </a:moveTo>
                <a:lnTo>
                  <a:pt x="556711" y="1502410"/>
                </a:lnTo>
                <a:cubicBezTo>
                  <a:pt x="575570" y="1501140"/>
                  <a:pt x="595879" y="1499870"/>
                  <a:pt x="614738" y="1499870"/>
                </a:cubicBezTo>
                <a:cubicBezTo>
                  <a:pt x="594429" y="1499870"/>
                  <a:pt x="577020" y="1515110"/>
                  <a:pt x="556711" y="1507490"/>
                </a:cubicBezTo>
                <a:close/>
                <a:moveTo>
                  <a:pt x="207093" y="2123440"/>
                </a:moveTo>
                <a:cubicBezTo>
                  <a:pt x="215797" y="2115820"/>
                  <a:pt x="223051" y="2110740"/>
                  <a:pt x="225952" y="2106930"/>
                </a:cubicBezTo>
                <a:cubicBezTo>
                  <a:pt x="233206" y="2112010"/>
                  <a:pt x="237558" y="2115820"/>
                  <a:pt x="241910" y="2119630"/>
                </a:cubicBezTo>
                <a:cubicBezTo>
                  <a:pt x="231755" y="2119630"/>
                  <a:pt x="221600" y="2120900"/>
                  <a:pt x="207093" y="2123440"/>
                </a:cubicBezTo>
                <a:close/>
                <a:moveTo>
                  <a:pt x="308642" y="2117090"/>
                </a:moveTo>
                <a:lnTo>
                  <a:pt x="270924" y="2117090"/>
                </a:lnTo>
                <a:cubicBezTo>
                  <a:pt x="269473" y="2117090"/>
                  <a:pt x="268022" y="2112010"/>
                  <a:pt x="265121" y="2108200"/>
                </a:cubicBezTo>
                <a:cubicBezTo>
                  <a:pt x="282529" y="2109470"/>
                  <a:pt x="295585" y="2110740"/>
                  <a:pt x="308642" y="2112010"/>
                </a:cubicBezTo>
                <a:lnTo>
                  <a:pt x="308642" y="2117090"/>
                </a:lnTo>
                <a:close/>
                <a:moveTo>
                  <a:pt x="318797" y="2115820"/>
                </a:moveTo>
                <a:cubicBezTo>
                  <a:pt x="317346" y="2114550"/>
                  <a:pt x="317346" y="2113280"/>
                  <a:pt x="315895" y="2113280"/>
                </a:cubicBezTo>
                <a:cubicBezTo>
                  <a:pt x="321698" y="2109470"/>
                  <a:pt x="328951" y="2106930"/>
                  <a:pt x="334754" y="2103120"/>
                </a:cubicBezTo>
                <a:cubicBezTo>
                  <a:pt x="339106" y="2099310"/>
                  <a:pt x="340557" y="2092960"/>
                  <a:pt x="344909" y="2086610"/>
                </a:cubicBezTo>
                <a:cubicBezTo>
                  <a:pt x="356515" y="2106930"/>
                  <a:pt x="381176" y="2100580"/>
                  <a:pt x="402937" y="2105660"/>
                </a:cubicBezTo>
                <a:cubicBezTo>
                  <a:pt x="373923" y="2108200"/>
                  <a:pt x="346360" y="2112010"/>
                  <a:pt x="318797" y="2115820"/>
                </a:cubicBezTo>
                <a:close/>
                <a:moveTo>
                  <a:pt x="128756" y="2428240"/>
                </a:moveTo>
                <a:cubicBezTo>
                  <a:pt x="130206" y="2428240"/>
                  <a:pt x="130206" y="2428240"/>
                  <a:pt x="128756" y="2428240"/>
                </a:cubicBezTo>
                <a:close/>
                <a:moveTo>
                  <a:pt x="392782" y="2609850"/>
                </a:moveTo>
                <a:cubicBezTo>
                  <a:pt x="391331" y="2600960"/>
                  <a:pt x="389881" y="2594610"/>
                  <a:pt x="388430" y="2585720"/>
                </a:cubicBezTo>
                <a:cubicBezTo>
                  <a:pt x="398585" y="2588260"/>
                  <a:pt x="404388" y="2589530"/>
                  <a:pt x="410190" y="2592070"/>
                </a:cubicBezTo>
                <a:cubicBezTo>
                  <a:pt x="404388" y="2597150"/>
                  <a:pt x="400035" y="2602230"/>
                  <a:pt x="392782" y="2609850"/>
                </a:cubicBezTo>
                <a:close/>
                <a:moveTo>
                  <a:pt x="724991" y="1050290"/>
                </a:moveTo>
                <a:cubicBezTo>
                  <a:pt x="714836" y="1051560"/>
                  <a:pt x="704681" y="1055370"/>
                  <a:pt x="695977" y="1055370"/>
                </a:cubicBezTo>
                <a:cubicBezTo>
                  <a:pt x="685822" y="1056640"/>
                  <a:pt x="675667" y="1055370"/>
                  <a:pt x="664062" y="1055370"/>
                </a:cubicBezTo>
                <a:cubicBezTo>
                  <a:pt x="662611" y="1054100"/>
                  <a:pt x="661161" y="1050290"/>
                  <a:pt x="659710" y="1046480"/>
                </a:cubicBezTo>
                <a:cubicBezTo>
                  <a:pt x="669865" y="1043940"/>
                  <a:pt x="680020" y="1040130"/>
                  <a:pt x="691625" y="1037590"/>
                </a:cubicBezTo>
                <a:cubicBezTo>
                  <a:pt x="691625" y="1041400"/>
                  <a:pt x="690174" y="1043940"/>
                  <a:pt x="690174" y="1047750"/>
                </a:cubicBezTo>
                <a:cubicBezTo>
                  <a:pt x="703231" y="1040130"/>
                  <a:pt x="714836" y="1041400"/>
                  <a:pt x="724991" y="1050290"/>
                </a:cubicBezTo>
                <a:cubicBezTo>
                  <a:pt x="740949" y="1040130"/>
                  <a:pt x="743850" y="1041400"/>
                  <a:pt x="748202" y="1062990"/>
                </a:cubicBezTo>
                <a:cubicBezTo>
                  <a:pt x="739498" y="1057910"/>
                  <a:pt x="732245" y="1054100"/>
                  <a:pt x="724991" y="1050290"/>
                </a:cubicBezTo>
                <a:close/>
                <a:moveTo>
                  <a:pt x="780118" y="1047750"/>
                </a:moveTo>
                <a:cubicBezTo>
                  <a:pt x="783019" y="1045210"/>
                  <a:pt x="785920" y="1042670"/>
                  <a:pt x="787371" y="1040130"/>
                </a:cubicBezTo>
                <a:cubicBezTo>
                  <a:pt x="797526" y="1051560"/>
                  <a:pt x="797526" y="1051560"/>
                  <a:pt x="775765" y="1060450"/>
                </a:cubicBezTo>
                <a:lnTo>
                  <a:pt x="754005" y="1045210"/>
                </a:lnTo>
                <a:cubicBezTo>
                  <a:pt x="768512" y="1035050"/>
                  <a:pt x="777216" y="1035050"/>
                  <a:pt x="780118" y="1047750"/>
                </a:cubicBezTo>
                <a:close/>
                <a:moveTo>
                  <a:pt x="791723" y="2744470"/>
                </a:moveTo>
                <a:cubicBezTo>
                  <a:pt x="793174" y="2743200"/>
                  <a:pt x="794624" y="2743200"/>
                  <a:pt x="796075" y="2741930"/>
                </a:cubicBezTo>
                <a:cubicBezTo>
                  <a:pt x="797526" y="2744470"/>
                  <a:pt x="800427" y="2747010"/>
                  <a:pt x="803329" y="2750820"/>
                </a:cubicBezTo>
                <a:cubicBezTo>
                  <a:pt x="800427" y="2750820"/>
                  <a:pt x="797526" y="2750820"/>
                  <a:pt x="794624" y="2752090"/>
                </a:cubicBezTo>
                <a:cubicBezTo>
                  <a:pt x="793174" y="2748280"/>
                  <a:pt x="793174" y="2745740"/>
                  <a:pt x="791723" y="2744470"/>
                </a:cubicBezTo>
                <a:close/>
                <a:moveTo>
                  <a:pt x="880215" y="2735580"/>
                </a:moveTo>
                <a:cubicBezTo>
                  <a:pt x="881666" y="2739390"/>
                  <a:pt x="883117" y="2741930"/>
                  <a:pt x="886018" y="2744470"/>
                </a:cubicBezTo>
                <a:lnTo>
                  <a:pt x="881666" y="2744470"/>
                </a:lnTo>
                <a:cubicBezTo>
                  <a:pt x="881666" y="2741930"/>
                  <a:pt x="881666" y="2739390"/>
                  <a:pt x="880215" y="2735580"/>
                </a:cubicBezTo>
                <a:close/>
                <a:moveTo>
                  <a:pt x="999172" y="3018790"/>
                </a:moveTo>
                <a:cubicBezTo>
                  <a:pt x="994820" y="3012440"/>
                  <a:pt x="991919" y="3007360"/>
                  <a:pt x="989018" y="3002280"/>
                </a:cubicBezTo>
                <a:lnTo>
                  <a:pt x="996271" y="2995930"/>
                </a:lnTo>
                <a:cubicBezTo>
                  <a:pt x="1006426" y="3002280"/>
                  <a:pt x="1007877" y="3012440"/>
                  <a:pt x="999172" y="3018790"/>
                </a:cubicBezTo>
                <a:close/>
                <a:moveTo>
                  <a:pt x="1367649" y="3044190"/>
                </a:moveTo>
                <a:cubicBezTo>
                  <a:pt x="1361846" y="3041650"/>
                  <a:pt x="1356043" y="3040380"/>
                  <a:pt x="1350241" y="3037840"/>
                </a:cubicBezTo>
                <a:cubicBezTo>
                  <a:pt x="1356043" y="3032760"/>
                  <a:pt x="1361846" y="3027680"/>
                  <a:pt x="1366198" y="3025140"/>
                </a:cubicBezTo>
                <a:lnTo>
                  <a:pt x="1383607" y="3036570"/>
                </a:lnTo>
                <a:cubicBezTo>
                  <a:pt x="1379254" y="3039110"/>
                  <a:pt x="1373452" y="3041650"/>
                  <a:pt x="1367649" y="3044190"/>
                </a:cubicBezTo>
                <a:close/>
                <a:moveTo>
                  <a:pt x="3933928" y="2828290"/>
                </a:moveTo>
                <a:cubicBezTo>
                  <a:pt x="3932477" y="2829560"/>
                  <a:pt x="3933928" y="2832100"/>
                  <a:pt x="3933928" y="2834640"/>
                </a:cubicBezTo>
                <a:lnTo>
                  <a:pt x="3912167" y="2838450"/>
                </a:lnTo>
                <a:cubicBezTo>
                  <a:pt x="3909266" y="2827020"/>
                  <a:pt x="3915069" y="2820670"/>
                  <a:pt x="3928125" y="2819400"/>
                </a:cubicBezTo>
                <a:cubicBezTo>
                  <a:pt x="3932477" y="2819400"/>
                  <a:pt x="3938280" y="2816860"/>
                  <a:pt x="3945534" y="2816860"/>
                </a:cubicBezTo>
                <a:cubicBezTo>
                  <a:pt x="3941182" y="2820670"/>
                  <a:pt x="3936829" y="2823210"/>
                  <a:pt x="3933928" y="2828290"/>
                </a:cubicBezTo>
                <a:close/>
                <a:moveTo>
                  <a:pt x="3962942" y="2825750"/>
                </a:moveTo>
                <a:cubicBezTo>
                  <a:pt x="3957139" y="2824480"/>
                  <a:pt x="3952787" y="2820670"/>
                  <a:pt x="3948435" y="2818130"/>
                </a:cubicBezTo>
                <a:cubicBezTo>
                  <a:pt x="3954238" y="2811780"/>
                  <a:pt x="3958590" y="2807970"/>
                  <a:pt x="3961491" y="2804160"/>
                </a:cubicBezTo>
                <a:cubicBezTo>
                  <a:pt x="3967294" y="2810510"/>
                  <a:pt x="3973097" y="2815590"/>
                  <a:pt x="3978899" y="2823210"/>
                </a:cubicBezTo>
                <a:cubicBezTo>
                  <a:pt x="3974548" y="2824480"/>
                  <a:pt x="3968745" y="2825750"/>
                  <a:pt x="3962942" y="2825750"/>
                </a:cubicBezTo>
                <a:close/>
                <a:moveTo>
                  <a:pt x="4115265" y="1967230"/>
                </a:moveTo>
                <a:cubicBezTo>
                  <a:pt x="4115265" y="1964690"/>
                  <a:pt x="4115265" y="1963420"/>
                  <a:pt x="4113814" y="1960880"/>
                </a:cubicBezTo>
                <a:lnTo>
                  <a:pt x="4144279" y="1957070"/>
                </a:lnTo>
                <a:cubicBezTo>
                  <a:pt x="4144279" y="1959610"/>
                  <a:pt x="4145730" y="1962150"/>
                  <a:pt x="4145730" y="1964690"/>
                </a:cubicBezTo>
                <a:cubicBezTo>
                  <a:pt x="4134124" y="1964690"/>
                  <a:pt x="4123969" y="1965960"/>
                  <a:pt x="4115265" y="1967230"/>
                </a:cubicBezTo>
                <a:close/>
                <a:moveTo>
                  <a:pt x="4190701" y="1969770"/>
                </a:moveTo>
                <a:cubicBezTo>
                  <a:pt x="4181997" y="1969770"/>
                  <a:pt x="4171842" y="1969770"/>
                  <a:pt x="4163138" y="1967230"/>
                </a:cubicBezTo>
                <a:cubicBezTo>
                  <a:pt x="4158786" y="1965960"/>
                  <a:pt x="4157335" y="1960880"/>
                  <a:pt x="4152983" y="1958340"/>
                </a:cubicBezTo>
                <a:cubicBezTo>
                  <a:pt x="4154434" y="1957070"/>
                  <a:pt x="4154434" y="1955800"/>
                  <a:pt x="4155884" y="1954530"/>
                </a:cubicBezTo>
                <a:cubicBezTo>
                  <a:pt x="4168940" y="1957070"/>
                  <a:pt x="4180546" y="1958340"/>
                  <a:pt x="4192152" y="1960880"/>
                </a:cubicBezTo>
                <a:cubicBezTo>
                  <a:pt x="4190701" y="1964690"/>
                  <a:pt x="4190701" y="1968500"/>
                  <a:pt x="4190701" y="1969770"/>
                </a:cubicBezTo>
                <a:close/>
                <a:moveTo>
                  <a:pt x="4255982" y="1968500"/>
                </a:moveTo>
                <a:cubicBezTo>
                  <a:pt x="4245827" y="1967230"/>
                  <a:pt x="4235673" y="1960880"/>
                  <a:pt x="4225518" y="1969770"/>
                </a:cubicBezTo>
                <a:cubicBezTo>
                  <a:pt x="4224067" y="1971040"/>
                  <a:pt x="4215362" y="1967230"/>
                  <a:pt x="4211011" y="1965960"/>
                </a:cubicBezTo>
                <a:cubicBezTo>
                  <a:pt x="4211011" y="1964690"/>
                  <a:pt x="4212461" y="1962150"/>
                  <a:pt x="4212461" y="1960880"/>
                </a:cubicBezTo>
                <a:lnTo>
                  <a:pt x="4260334" y="1960880"/>
                </a:lnTo>
                <a:cubicBezTo>
                  <a:pt x="4261785" y="1960880"/>
                  <a:pt x="4263236" y="1964690"/>
                  <a:pt x="4264687" y="1967230"/>
                </a:cubicBezTo>
                <a:cubicBezTo>
                  <a:pt x="4260334" y="1967230"/>
                  <a:pt x="4257433" y="1968500"/>
                  <a:pt x="4255982" y="1968500"/>
                </a:cubicBezTo>
                <a:close/>
                <a:moveTo>
                  <a:pt x="4393798" y="2598420"/>
                </a:moveTo>
                <a:cubicBezTo>
                  <a:pt x="4392347" y="2599690"/>
                  <a:pt x="4392347" y="2600960"/>
                  <a:pt x="4392347" y="2599690"/>
                </a:cubicBezTo>
                <a:cubicBezTo>
                  <a:pt x="4390897" y="2599690"/>
                  <a:pt x="4390897" y="2598420"/>
                  <a:pt x="4393798" y="2598420"/>
                </a:cubicBezTo>
                <a:close/>
                <a:moveTo>
                  <a:pt x="149065" y="2529840"/>
                </a:moveTo>
                <a:cubicBezTo>
                  <a:pt x="147614" y="2529840"/>
                  <a:pt x="147614" y="2531110"/>
                  <a:pt x="146164" y="2531110"/>
                </a:cubicBezTo>
                <a:cubicBezTo>
                  <a:pt x="146164" y="2531110"/>
                  <a:pt x="147614" y="2529840"/>
                  <a:pt x="149065" y="2529840"/>
                </a:cubicBezTo>
                <a:close/>
                <a:moveTo>
                  <a:pt x="701780" y="2769870"/>
                </a:moveTo>
                <a:cubicBezTo>
                  <a:pt x="707583" y="2772410"/>
                  <a:pt x="713385" y="2774950"/>
                  <a:pt x="717737" y="2776220"/>
                </a:cubicBezTo>
                <a:cubicBezTo>
                  <a:pt x="697428" y="2786380"/>
                  <a:pt x="684371" y="2783840"/>
                  <a:pt x="671315" y="2766060"/>
                </a:cubicBezTo>
                <a:cubicBezTo>
                  <a:pt x="675667" y="2766060"/>
                  <a:pt x="678569" y="2764790"/>
                  <a:pt x="682921" y="2764790"/>
                </a:cubicBezTo>
                <a:cubicBezTo>
                  <a:pt x="688724" y="2766060"/>
                  <a:pt x="695977" y="2767330"/>
                  <a:pt x="701780" y="2769870"/>
                </a:cubicBezTo>
                <a:close/>
                <a:moveTo>
                  <a:pt x="3237594" y="2874010"/>
                </a:moveTo>
                <a:cubicBezTo>
                  <a:pt x="3233242" y="2872740"/>
                  <a:pt x="3230341" y="2872740"/>
                  <a:pt x="3224538" y="2871470"/>
                </a:cubicBezTo>
                <a:cubicBezTo>
                  <a:pt x="3218735" y="2870200"/>
                  <a:pt x="3211482" y="2866390"/>
                  <a:pt x="3202778" y="2863850"/>
                </a:cubicBezTo>
                <a:cubicBezTo>
                  <a:pt x="3208581" y="2862580"/>
                  <a:pt x="3212933" y="2860040"/>
                  <a:pt x="3218735" y="2858770"/>
                </a:cubicBezTo>
                <a:cubicBezTo>
                  <a:pt x="3234693" y="2854960"/>
                  <a:pt x="3241946" y="2861310"/>
                  <a:pt x="3237594" y="2874010"/>
                </a:cubicBezTo>
                <a:close/>
                <a:moveTo>
                  <a:pt x="2957610" y="2903220"/>
                </a:moveTo>
                <a:cubicBezTo>
                  <a:pt x="2966314" y="2904490"/>
                  <a:pt x="2976469" y="2904490"/>
                  <a:pt x="2986624" y="2905760"/>
                </a:cubicBezTo>
                <a:cubicBezTo>
                  <a:pt x="2982272" y="2918460"/>
                  <a:pt x="2970667" y="2914650"/>
                  <a:pt x="2961962" y="2913380"/>
                </a:cubicBezTo>
                <a:cubicBezTo>
                  <a:pt x="2959061" y="2913380"/>
                  <a:pt x="2956160" y="2908300"/>
                  <a:pt x="2953258" y="2905760"/>
                </a:cubicBezTo>
                <a:cubicBezTo>
                  <a:pt x="2954709" y="2904490"/>
                  <a:pt x="2956160" y="2903220"/>
                  <a:pt x="2957610" y="2903220"/>
                </a:cubicBezTo>
                <a:close/>
                <a:moveTo>
                  <a:pt x="249163" y="2604770"/>
                </a:moveTo>
                <a:cubicBezTo>
                  <a:pt x="250614" y="2608580"/>
                  <a:pt x="252065" y="2611120"/>
                  <a:pt x="253515" y="2616200"/>
                </a:cubicBezTo>
                <a:cubicBezTo>
                  <a:pt x="244811" y="2616200"/>
                  <a:pt x="237558" y="2616200"/>
                  <a:pt x="230304" y="2614930"/>
                </a:cubicBezTo>
                <a:lnTo>
                  <a:pt x="230304" y="2606040"/>
                </a:lnTo>
                <a:cubicBezTo>
                  <a:pt x="236107" y="2606040"/>
                  <a:pt x="241910" y="2606040"/>
                  <a:pt x="249163" y="2604770"/>
                </a:cubicBezTo>
                <a:close/>
                <a:moveTo>
                  <a:pt x="814934" y="2762250"/>
                </a:moveTo>
                <a:cubicBezTo>
                  <a:pt x="823638" y="2763520"/>
                  <a:pt x="832343" y="2763520"/>
                  <a:pt x="842497" y="2764790"/>
                </a:cubicBezTo>
                <a:cubicBezTo>
                  <a:pt x="836695" y="2769870"/>
                  <a:pt x="813483" y="2773680"/>
                  <a:pt x="809131" y="2769870"/>
                </a:cubicBezTo>
                <a:cubicBezTo>
                  <a:pt x="809131" y="2768600"/>
                  <a:pt x="807681" y="2766060"/>
                  <a:pt x="809131" y="2764790"/>
                </a:cubicBezTo>
                <a:cubicBezTo>
                  <a:pt x="810582" y="2763520"/>
                  <a:pt x="813483" y="2762250"/>
                  <a:pt x="814934" y="2762250"/>
                </a:cubicBezTo>
                <a:close/>
              </a:path>
            </a:pathLst>
          </a:custGeom>
          <a:blipFill rotWithShape="1">
            <a:blip r:embed="rId3">
              <a:alphaModFix/>
            </a:blip>
            <a:stretch>
              <a:fillRect l="-26778" r="-26778"/>
            </a:stretch>
          </a:blip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156" name="Google Shape;156;p5"/>
          <p:cNvSpPr/>
          <p:nvPr/>
        </p:nvSpPr>
        <p:spPr>
          <a:xfrm>
            <a:off x="-397553" y="-409897"/>
            <a:ext cx="2755569" cy="2755569"/>
          </a:xfrm>
          <a:custGeom>
            <a:avLst/>
            <a:gdLst/>
            <a:ahLst/>
            <a:cxnLst/>
            <a:rect l="l" t="t" r="r" b="b"/>
            <a:pathLst>
              <a:path w="2934208" h="2934208" extrusionOk="0">
                <a:moveTo>
                  <a:pt x="1467104" y="0"/>
                </a:moveTo>
                <a:cubicBezTo>
                  <a:pt x="656844" y="0"/>
                  <a:pt x="0" y="656844"/>
                  <a:pt x="0" y="1467104"/>
                </a:cubicBezTo>
                <a:cubicBezTo>
                  <a:pt x="0" y="2277364"/>
                  <a:pt x="656844" y="2934208"/>
                  <a:pt x="1467104" y="2934208"/>
                </a:cubicBezTo>
                <a:cubicBezTo>
                  <a:pt x="2277364" y="2934208"/>
                  <a:pt x="2934208" y="2277364"/>
                  <a:pt x="2934208" y="1467104"/>
                </a:cubicBezTo>
                <a:cubicBezTo>
                  <a:pt x="2934208" y="656844"/>
                  <a:pt x="2277364" y="0"/>
                  <a:pt x="1467104" y="0"/>
                </a:cubicBezTo>
                <a:close/>
              </a:path>
            </a:pathLst>
          </a:custGeom>
          <a:solidFill>
            <a:srgbClr val="FDD077"/>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157" name="Google Shape;157;p5"/>
          <p:cNvSpPr/>
          <p:nvPr/>
        </p:nvSpPr>
        <p:spPr>
          <a:xfrm>
            <a:off x="203823" y="120271"/>
            <a:ext cx="1004267" cy="565529"/>
          </a:xfrm>
          <a:custGeom>
            <a:avLst/>
            <a:gdLst/>
            <a:ahLst/>
            <a:cxnLst/>
            <a:rect l="l" t="t" r="r" b="b"/>
            <a:pathLst>
              <a:path w="1506401" h="848294" extrusionOk="0">
                <a:moveTo>
                  <a:pt x="0" y="0"/>
                </a:moveTo>
                <a:lnTo>
                  <a:pt x="1506401" y="0"/>
                </a:lnTo>
                <a:lnTo>
                  <a:pt x="1506401" y="848294"/>
                </a:lnTo>
                <a:lnTo>
                  <a:pt x="0" y="848294"/>
                </a:lnTo>
                <a:lnTo>
                  <a:pt x="0" y="0"/>
                </a:lnTo>
                <a:close/>
              </a:path>
            </a:pathLst>
          </a:custGeom>
          <a:blipFill rotWithShape="1">
            <a:blip r:embed="rId4">
              <a:alphaModFix/>
            </a:blip>
            <a:stretch>
              <a:fillRect/>
            </a:stretch>
          </a:blipFill>
          <a:ln>
            <a:noFill/>
          </a:ln>
        </p:spPr>
        <p:txBody>
          <a:bodyPr/>
          <a:lstStyle/>
          <a:p>
            <a:pPr defTabSz="609630">
              <a:buClr>
                <a:srgbClr val="000000"/>
              </a:buClr>
            </a:pPr>
            <a:endParaRPr lang="en-US" sz="933" kern="0">
              <a:solidFill>
                <a:srgbClr val="000000"/>
              </a:solidFill>
              <a:latin typeface="Arial"/>
              <a:cs typeface="Arial"/>
              <a:sym typeface="Arial"/>
            </a:endParaRPr>
          </a:p>
        </p:txBody>
      </p:sp>
      <p:grpSp>
        <p:nvGrpSpPr>
          <p:cNvPr id="158" name="Google Shape;158;p5"/>
          <p:cNvGrpSpPr/>
          <p:nvPr/>
        </p:nvGrpSpPr>
        <p:grpSpPr>
          <a:xfrm>
            <a:off x="4462594" y="86933"/>
            <a:ext cx="3933259" cy="1051003"/>
            <a:chOff x="0" y="-66675"/>
            <a:chExt cx="7866518" cy="2102006"/>
          </a:xfrm>
        </p:grpSpPr>
        <p:sp>
          <p:nvSpPr>
            <p:cNvPr id="159" name="Google Shape;159;p5"/>
            <p:cNvSpPr/>
            <p:nvPr/>
          </p:nvSpPr>
          <p:spPr>
            <a:xfrm>
              <a:off x="0" y="0"/>
              <a:ext cx="7866518" cy="2035331"/>
            </a:xfrm>
            <a:custGeom>
              <a:avLst/>
              <a:gdLst/>
              <a:ahLst/>
              <a:cxnLst/>
              <a:rect l="l" t="t" r="r" b="b"/>
              <a:pathLst>
                <a:path w="7866518" h="2035331" extrusionOk="0">
                  <a:moveTo>
                    <a:pt x="0" y="0"/>
                  </a:moveTo>
                  <a:lnTo>
                    <a:pt x="7866518" y="0"/>
                  </a:lnTo>
                  <a:lnTo>
                    <a:pt x="7866518" y="2035331"/>
                  </a:lnTo>
                  <a:lnTo>
                    <a:pt x="0" y="2035331"/>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160" name="Google Shape;160;p5"/>
            <p:cNvSpPr txBox="1"/>
            <p:nvPr/>
          </p:nvSpPr>
          <p:spPr>
            <a:xfrm>
              <a:off x="0" y="-66675"/>
              <a:ext cx="7866518" cy="2102006"/>
            </a:xfrm>
            <a:prstGeom prst="rect">
              <a:avLst/>
            </a:prstGeom>
            <a:noFill/>
            <a:ln>
              <a:noFill/>
            </a:ln>
          </p:spPr>
          <p:txBody>
            <a:bodyPr spcFirstLastPara="1" wrap="square" lIns="0" tIns="0" rIns="0" bIns="0" anchor="t" anchorCtr="0">
              <a:noAutofit/>
            </a:bodyPr>
            <a:lstStyle/>
            <a:p>
              <a:pPr algn="ctr" defTabSz="609630">
                <a:lnSpc>
                  <a:spcPct val="139985"/>
                </a:lnSpc>
                <a:buClr>
                  <a:srgbClr val="000000"/>
                </a:buClr>
              </a:pPr>
              <a:r>
                <a:rPr lang="en-US" sz="2666" b="1" kern="0">
                  <a:solidFill>
                    <a:srgbClr val="000000"/>
                  </a:solidFill>
                  <a:latin typeface="Nunito"/>
                  <a:ea typeface="Nunito"/>
                  <a:cs typeface="Nunito"/>
                  <a:sym typeface="Nunito"/>
                </a:rPr>
                <a:t>Mack Avenue</a:t>
              </a:r>
              <a:endParaRPr sz="933" kern="0">
                <a:solidFill>
                  <a:srgbClr val="000000"/>
                </a:solidFill>
                <a:latin typeface="Arial"/>
                <a:cs typeface="Arial"/>
                <a:sym typeface="Arial"/>
              </a:endParaRPr>
            </a:p>
            <a:p>
              <a:pPr algn="ctr" defTabSz="609630">
                <a:lnSpc>
                  <a:spcPct val="139985"/>
                </a:lnSpc>
                <a:buClr>
                  <a:srgbClr val="000000"/>
                </a:buClr>
              </a:pPr>
              <a:r>
                <a:rPr lang="en-US" sz="2666" b="1" kern="0">
                  <a:solidFill>
                    <a:srgbClr val="000000"/>
                  </a:solidFill>
                  <a:latin typeface="Nunito"/>
                  <a:ea typeface="Nunito"/>
                  <a:cs typeface="Nunito"/>
                  <a:sym typeface="Nunito"/>
                </a:rPr>
                <a:t>Detroit, MI</a:t>
              </a:r>
              <a:endParaRPr sz="933" kern="0">
                <a:solidFill>
                  <a:srgbClr val="000000"/>
                </a:solidFill>
                <a:latin typeface="Arial"/>
                <a:cs typeface="Arial"/>
                <a:sym typeface="Arial"/>
              </a:endParaRPr>
            </a:p>
          </p:txBody>
        </p:sp>
      </p:grpSp>
      <p:grpSp>
        <p:nvGrpSpPr>
          <p:cNvPr id="161" name="Google Shape;161;p5"/>
          <p:cNvGrpSpPr/>
          <p:nvPr/>
        </p:nvGrpSpPr>
        <p:grpSpPr>
          <a:xfrm>
            <a:off x="191123" y="547246"/>
            <a:ext cx="3933259" cy="1191705"/>
            <a:chOff x="0" y="-457200"/>
            <a:chExt cx="7866518" cy="2383409"/>
          </a:xfrm>
        </p:grpSpPr>
        <p:sp>
          <p:nvSpPr>
            <p:cNvPr id="162" name="Google Shape;162;p5"/>
            <p:cNvSpPr/>
            <p:nvPr/>
          </p:nvSpPr>
          <p:spPr>
            <a:xfrm>
              <a:off x="0" y="0"/>
              <a:ext cx="7866518" cy="1926209"/>
            </a:xfrm>
            <a:custGeom>
              <a:avLst/>
              <a:gdLst/>
              <a:ahLst/>
              <a:cxnLst/>
              <a:rect l="l" t="t" r="r" b="b"/>
              <a:pathLst>
                <a:path w="7866518" h="1926209" extrusionOk="0">
                  <a:moveTo>
                    <a:pt x="0" y="0"/>
                  </a:moveTo>
                  <a:lnTo>
                    <a:pt x="7866518" y="0"/>
                  </a:lnTo>
                  <a:lnTo>
                    <a:pt x="7866518" y="1926209"/>
                  </a:lnTo>
                  <a:lnTo>
                    <a:pt x="0" y="1926209"/>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163" name="Google Shape;163;p5"/>
            <p:cNvSpPr txBox="1"/>
            <p:nvPr/>
          </p:nvSpPr>
          <p:spPr>
            <a:xfrm>
              <a:off x="0" y="-457200"/>
              <a:ext cx="7866518" cy="2383409"/>
            </a:xfrm>
            <a:prstGeom prst="rect">
              <a:avLst/>
            </a:prstGeom>
            <a:noFill/>
            <a:ln>
              <a:noFill/>
            </a:ln>
          </p:spPr>
          <p:txBody>
            <a:bodyPr spcFirstLastPara="1" wrap="square" lIns="0" tIns="0" rIns="0" bIns="0" anchor="t" anchorCtr="0">
              <a:noAutofit/>
            </a:bodyPr>
            <a:lstStyle/>
            <a:p>
              <a:pPr defTabSz="609630">
                <a:lnSpc>
                  <a:spcPct val="188025"/>
                </a:lnSpc>
                <a:buClr>
                  <a:srgbClr val="000000"/>
                </a:buClr>
              </a:pPr>
              <a:r>
                <a:rPr lang="en-US" sz="4666" b="1" kern="0">
                  <a:solidFill>
                    <a:srgbClr val="846B03"/>
                  </a:solidFill>
                  <a:latin typeface="Nunito"/>
                  <a:ea typeface="Nunito"/>
                  <a:cs typeface="Nunito"/>
                  <a:sym typeface="Nunito"/>
                </a:rPr>
                <a:t>2024</a:t>
              </a:r>
              <a:endParaRPr sz="933" kern="0">
                <a:solidFill>
                  <a:srgbClr val="000000"/>
                </a:solidFill>
                <a:latin typeface="Arial"/>
                <a:cs typeface="Arial"/>
                <a:sym typeface="Arial"/>
              </a:endParaRPr>
            </a:p>
          </p:txBody>
        </p:sp>
      </p:grpSp>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Shape 171"/>
        <p:cNvGrpSpPr/>
        <p:nvPr/>
      </p:nvGrpSpPr>
      <p:grpSpPr>
        <a:xfrm>
          <a:off x="0" y="0"/>
          <a:ext cx="0" cy="0"/>
          <a:chOff x="0" y="0"/>
          <a:chExt cx="0" cy="0"/>
        </a:xfrm>
      </p:grpSpPr>
      <p:sp>
        <p:nvSpPr>
          <p:cNvPr id="172" name="Google Shape;172;p6"/>
          <p:cNvSpPr/>
          <p:nvPr/>
        </p:nvSpPr>
        <p:spPr>
          <a:xfrm>
            <a:off x="-633150" y="-489816"/>
            <a:ext cx="12758411" cy="8174809"/>
          </a:xfrm>
          <a:custGeom>
            <a:avLst/>
            <a:gdLst/>
            <a:ahLst/>
            <a:cxnLst/>
            <a:rect l="l" t="t" r="r" b="b"/>
            <a:pathLst>
              <a:path w="4812507" h="3083560" extrusionOk="0">
                <a:moveTo>
                  <a:pt x="4791289" y="1511300"/>
                </a:moveTo>
                <a:cubicBezTo>
                  <a:pt x="4795641" y="1508760"/>
                  <a:pt x="4799993" y="1507490"/>
                  <a:pt x="4802894" y="1503680"/>
                </a:cubicBezTo>
                <a:cubicBezTo>
                  <a:pt x="4805795" y="1501140"/>
                  <a:pt x="4811237" y="1497330"/>
                  <a:pt x="4811237" y="1493520"/>
                </a:cubicBezTo>
                <a:cubicBezTo>
                  <a:pt x="4811237" y="1490980"/>
                  <a:pt x="4805795" y="1487170"/>
                  <a:pt x="4802894" y="1484630"/>
                </a:cubicBezTo>
                <a:lnTo>
                  <a:pt x="4789838" y="1473200"/>
                </a:lnTo>
                <a:cubicBezTo>
                  <a:pt x="4792739" y="1470660"/>
                  <a:pt x="4798542" y="1469390"/>
                  <a:pt x="4798542" y="1465580"/>
                </a:cubicBezTo>
                <a:cubicBezTo>
                  <a:pt x="4801444" y="1455420"/>
                  <a:pt x="4805795" y="1445260"/>
                  <a:pt x="4805795" y="1435100"/>
                </a:cubicBezTo>
                <a:cubicBezTo>
                  <a:pt x="4805795" y="1430020"/>
                  <a:pt x="4795641" y="1426210"/>
                  <a:pt x="4789838" y="1419860"/>
                </a:cubicBezTo>
                <a:cubicBezTo>
                  <a:pt x="4795641" y="1419860"/>
                  <a:pt x="4798542" y="1419860"/>
                  <a:pt x="4802894" y="1418590"/>
                </a:cubicBezTo>
                <a:lnTo>
                  <a:pt x="4802894" y="1414780"/>
                </a:lnTo>
                <a:lnTo>
                  <a:pt x="4789838" y="1414780"/>
                </a:lnTo>
                <a:cubicBezTo>
                  <a:pt x="4781134" y="1409700"/>
                  <a:pt x="4772430" y="1399540"/>
                  <a:pt x="4769528" y="1400810"/>
                </a:cubicBezTo>
                <a:cubicBezTo>
                  <a:pt x="4753570" y="1408430"/>
                  <a:pt x="4753570" y="1398270"/>
                  <a:pt x="4750669" y="1390650"/>
                </a:cubicBezTo>
                <a:cubicBezTo>
                  <a:pt x="4744866" y="1391920"/>
                  <a:pt x="4739063" y="1393190"/>
                  <a:pt x="4734712" y="1391920"/>
                </a:cubicBezTo>
                <a:cubicBezTo>
                  <a:pt x="4724557" y="1390650"/>
                  <a:pt x="4714402" y="1386840"/>
                  <a:pt x="4704247" y="1386840"/>
                </a:cubicBezTo>
                <a:cubicBezTo>
                  <a:pt x="4691191" y="1385570"/>
                  <a:pt x="4676684" y="1385570"/>
                  <a:pt x="4662177" y="1384300"/>
                </a:cubicBezTo>
                <a:cubicBezTo>
                  <a:pt x="4640416" y="1381760"/>
                  <a:pt x="4618656" y="1379220"/>
                  <a:pt x="4596896" y="1376680"/>
                </a:cubicBezTo>
                <a:cubicBezTo>
                  <a:pt x="4595445" y="1376680"/>
                  <a:pt x="4592543" y="1379220"/>
                  <a:pt x="4591093" y="1379220"/>
                </a:cubicBezTo>
                <a:cubicBezTo>
                  <a:pt x="4579487" y="1377950"/>
                  <a:pt x="4567882" y="1376680"/>
                  <a:pt x="4557727" y="1374140"/>
                </a:cubicBezTo>
                <a:cubicBezTo>
                  <a:pt x="4554825" y="1372870"/>
                  <a:pt x="4553375" y="1366520"/>
                  <a:pt x="4553375" y="1363980"/>
                </a:cubicBezTo>
                <a:cubicBezTo>
                  <a:pt x="4569332" y="1353820"/>
                  <a:pt x="4585290" y="1343660"/>
                  <a:pt x="4595445" y="1337310"/>
                </a:cubicBezTo>
                <a:cubicBezTo>
                  <a:pt x="4607050" y="1336040"/>
                  <a:pt x="4614304" y="1334770"/>
                  <a:pt x="4624459" y="1334770"/>
                </a:cubicBezTo>
                <a:cubicBezTo>
                  <a:pt x="4615754" y="1324610"/>
                  <a:pt x="4609952" y="1319530"/>
                  <a:pt x="4602698" y="1311910"/>
                </a:cubicBezTo>
                <a:cubicBezTo>
                  <a:pt x="4598346" y="1313180"/>
                  <a:pt x="4593994" y="1314450"/>
                  <a:pt x="4586741" y="1316990"/>
                </a:cubicBezTo>
                <a:cubicBezTo>
                  <a:pt x="4586741" y="1310640"/>
                  <a:pt x="4586741" y="1304290"/>
                  <a:pt x="4588191" y="1304290"/>
                </a:cubicBezTo>
                <a:cubicBezTo>
                  <a:pt x="4593994" y="1303020"/>
                  <a:pt x="4602698" y="1301750"/>
                  <a:pt x="4607050" y="1304290"/>
                </a:cubicBezTo>
                <a:cubicBezTo>
                  <a:pt x="4612853" y="1308100"/>
                  <a:pt x="4615754" y="1314450"/>
                  <a:pt x="4621557" y="1322070"/>
                </a:cubicBezTo>
                <a:cubicBezTo>
                  <a:pt x="4624459" y="1322070"/>
                  <a:pt x="4630262" y="1323340"/>
                  <a:pt x="4636064" y="1323340"/>
                </a:cubicBezTo>
                <a:cubicBezTo>
                  <a:pt x="4634614" y="1306830"/>
                  <a:pt x="4634614" y="1306830"/>
                  <a:pt x="4618656" y="1282700"/>
                </a:cubicBezTo>
                <a:cubicBezTo>
                  <a:pt x="4638966" y="1282700"/>
                  <a:pt x="4644768" y="1277620"/>
                  <a:pt x="4640416" y="1259840"/>
                </a:cubicBezTo>
                <a:cubicBezTo>
                  <a:pt x="4653473" y="1258570"/>
                  <a:pt x="4667979" y="1257300"/>
                  <a:pt x="4681036" y="1257300"/>
                </a:cubicBezTo>
                <a:cubicBezTo>
                  <a:pt x="4679585" y="1254760"/>
                  <a:pt x="4676684" y="1249680"/>
                  <a:pt x="4675233" y="1245870"/>
                </a:cubicBezTo>
                <a:cubicBezTo>
                  <a:pt x="4681036" y="1247140"/>
                  <a:pt x="4685388" y="1248410"/>
                  <a:pt x="4688289" y="1249680"/>
                </a:cubicBezTo>
                <a:cubicBezTo>
                  <a:pt x="4689740" y="1243330"/>
                  <a:pt x="4689740" y="1236980"/>
                  <a:pt x="4691191" y="1231900"/>
                </a:cubicBezTo>
                <a:cubicBezTo>
                  <a:pt x="4692641" y="1225550"/>
                  <a:pt x="4694092" y="1217930"/>
                  <a:pt x="4695543" y="1211580"/>
                </a:cubicBezTo>
                <a:cubicBezTo>
                  <a:pt x="4695543" y="1209040"/>
                  <a:pt x="4694092" y="1205230"/>
                  <a:pt x="4695543" y="1201420"/>
                </a:cubicBezTo>
                <a:cubicBezTo>
                  <a:pt x="4699895" y="1191260"/>
                  <a:pt x="4701345" y="1176020"/>
                  <a:pt x="4696994" y="1168400"/>
                </a:cubicBezTo>
                <a:cubicBezTo>
                  <a:pt x="4699895" y="1165860"/>
                  <a:pt x="4701345" y="1162050"/>
                  <a:pt x="4701345" y="1159510"/>
                </a:cubicBezTo>
                <a:cubicBezTo>
                  <a:pt x="4701345" y="1149350"/>
                  <a:pt x="4701345" y="1137920"/>
                  <a:pt x="4699895" y="1127760"/>
                </a:cubicBezTo>
                <a:cubicBezTo>
                  <a:pt x="4698444" y="1117600"/>
                  <a:pt x="4696994" y="1108710"/>
                  <a:pt x="4695543" y="1098550"/>
                </a:cubicBezTo>
                <a:cubicBezTo>
                  <a:pt x="4694092" y="1096010"/>
                  <a:pt x="4694092" y="1093470"/>
                  <a:pt x="4695543" y="1089660"/>
                </a:cubicBezTo>
                <a:cubicBezTo>
                  <a:pt x="4699895" y="1079500"/>
                  <a:pt x="4702796" y="1069340"/>
                  <a:pt x="4694092" y="1059180"/>
                </a:cubicBezTo>
                <a:cubicBezTo>
                  <a:pt x="4691191" y="1056640"/>
                  <a:pt x="4692641" y="1050290"/>
                  <a:pt x="4694092" y="1046480"/>
                </a:cubicBezTo>
                <a:cubicBezTo>
                  <a:pt x="4698444" y="1032510"/>
                  <a:pt x="4689740" y="1021080"/>
                  <a:pt x="4673782" y="1018540"/>
                </a:cubicBezTo>
                <a:lnTo>
                  <a:pt x="4667979" y="1018540"/>
                </a:lnTo>
                <a:cubicBezTo>
                  <a:pt x="4669430" y="1014730"/>
                  <a:pt x="4670881" y="1013460"/>
                  <a:pt x="4672331" y="1010920"/>
                </a:cubicBezTo>
                <a:cubicBezTo>
                  <a:pt x="4667979" y="1009650"/>
                  <a:pt x="4663628" y="1009650"/>
                  <a:pt x="4660726" y="1007110"/>
                </a:cubicBezTo>
                <a:cubicBezTo>
                  <a:pt x="4657825" y="1005840"/>
                  <a:pt x="4656374" y="1002030"/>
                  <a:pt x="4653473" y="1000760"/>
                </a:cubicBezTo>
                <a:cubicBezTo>
                  <a:pt x="4641867" y="995680"/>
                  <a:pt x="4628810" y="990600"/>
                  <a:pt x="4615754" y="985520"/>
                </a:cubicBezTo>
                <a:cubicBezTo>
                  <a:pt x="4611403" y="984250"/>
                  <a:pt x="4605600" y="984250"/>
                  <a:pt x="4601247" y="984250"/>
                </a:cubicBezTo>
                <a:cubicBezTo>
                  <a:pt x="4598346" y="985520"/>
                  <a:pt x="4596896" y="980440"/>
                  <a:pt x="4593994" y="980440"/>
                </a:cubicBezTo>
                <a:cubicBezTo>
                  <a:pt x="4573684" y="976630"/>
                  <a:pt x="4553375" y="974090"/>
                  <a:pt x="4533065" y="969010"/>
                </a:cubicBezTo>
                <a:cubicBezTo>
                  <a:pt x="4517107" y="963930"/>
                  <a:pt x="4498248" y="974090"/>
                  <a:pt x="4482291" y="963930"/>
                </a:cubicBezTo>
                <a:cubicBezTo>
                  <a:pt x="4480840" y="962660"/>
                  <a:pt x="4477938" y="965200"/>
                  <a:pt x="4476488" y="965200"/>
                </a:cubicBezTo>
                <a:cubicBezTo>
                  <a:pt x="4463431" y="962660"/>
                  <a:pt x="4451826" y="969010"/>
                  <a:pt x="4438770" y="965200"/>
                </a:cubicBezTo>
                <a:cubicBezTo>
                  <a:pt x="4425713" y="961390"/>
                  <a:pt x="4411206" y="960120"/>
                  <a:pt x="4405404" y="948690"/>
                </a:cubicBezTo>
                <a:cubicBezTo>
                  <a:pt x="4399601" y="937260"/>
                  <a:pt x="4395249" y="925830"/>
                  <a:pt x="4395249" y="914400"/>
                </a:cubicBezTo>
                <a:cubicBezTo>
                  <a:pt x="4396699" y="900430"/>
                  <a:pt x="4403953" y="885190"/>
                  <a:pt x="4376390" y="887730"/>
                </a:cubicBezTo>
                <a:cubicBezTo>
                  <a:pt x="4377841" y="885190"/>
                  <a:pt x="4377841" y="882650"/>
                  <a:pt x="4379291" y="881380"/>
                </a:cubicBezTo>
                <a:cubicBezTo>
                  <a:pt x="4295151" y="873760"/>
                  <a:pt x="4211011" y="867410"/>
                  <a:pt x="4128321" y="859790"/>
                </a:cubicBezTo>
                <a:cubicBezTo>
                  <a:pt x="4125420" y="850900"/>
                  <a:pt x="4122518" y="840740"/>
                  <a:pt x="4119617" y="826770"/>
                </a:cubicBezTo>
                <a:cubicBezTo>
                  <a:pt x="4135574" y="842010"/>
                  <a:pt x="4150081" y="850900"/>
                  <a:pt x="4170392" y="849630"/>
                </a:cubicBezTo>
                <a:cubicBezTo>
                  <a:pt x="4171842" y="839470"/>
                  <a:pt x="4170392" y="831850"/>
                  <a:pt x="4158786" y="825500"/>
                </a:cubicBezTo>
                <a:cubicBezTo>
                  <a:pt x="4157335" y="824230"/>
                  <a:pt x="4155884" y="819150"/>
                  <a:pt x="4157335" y="816610"/>
                </a:cubicBezTo>
                <a:cubicBezTo>
                  <a:pt x="4163138" y="803910"/>
                  <a:pt x="4168940" y="792480"/>
                  <a:pt x="4173293" y="781050"/>
                </a:cubicBezTo>
                <a:cubicBezTo>
                  <a:pt x="4179095" y="784860"/>
                  <a:pt x="4183448" y="787400"/>
                  <a:pt x="4189250" y="789940"/>
                </a:cubicBezTo>
                <a:lnTo>
                  <a:pt x="4192152" y="787400"/>
                </a:lnTo>
                <a:lnTo>
                  <a:pt x="4174743" y="764540"/>
                </a:lnTo>
                <a:cubicBezTo>
                  <a:pt x="4186349" y="767080"/>
                  <a:pt x="4196504" y="768350"/>
                  <a:pt x="4209560" y="770890"/>
                </a:cubicBezTo>
                <a:cubicBezTo>
                  <a:pt x="4205208" y="763270"/>
                  <a:pt x="4200856" y="758190"/>
                  <a:pt x="4200856" y="758190"/>
                </a:cubicBezTo>
                <a:cubicBezTo>
                  <a:pt x="4208109" y="753110"/>
                  <a:pt x="4215362" y="748030"/>
                  <a:pt x="4225518" y="741680"/>
                </a:cubicBezTo>
                <a:cubicBezTo>
                  <a:pt x="4225518" y="740410"/>
                  <a:pt x="4226968" y="732790"/>
                  <a:pt x="4231320" y="731520"/>
                </a:cubicBezTo>
                <a:cubicBezTo>
                  <a:pt x="4240025" y="727710"/>
                  <a:pt x="4242926" y="734060"/>
                  <a:pt x="4245827" y="740410"/>
                </a:cubicBezTo>
                <a:cubicBezTo>
                  <a:pt x="4247278" y="744220"/>
                  <a:pt x="4255982" y="745490"/>
                  <a:pt x="4261785" y="746760"/>
                </a:cubicBezTo>
                <a:cubicBezTo>
                  <a:pt x="4267588" y="748030"/>
                  <a:pt x="4274841" y="748030"/>
                  <a:pt x="4282095" y="746760"/>
                </a:cubicBezTo>
                <a:cubicBezTo>
                  <a:pt x="4293700" y="746760"/>
                  <a:pt x="4305306" y="745490"/>
                  <a:pt x="4321264" y="744220"/>
                </a:cubicBezTo>
                <a:cubicBezTo>
                  <a:pt x="4309658" y="741680"/>
                  <a:pt x="4300954" y="739140"/>
                  <a:pt x="4293700" y="737870"/>
                </a:cubicBezTo>
                <a:cubicBezTo>
                  <a:pt x="4293700" y="736600"/>
                  <a:pt x="4293700" y="735330"/>
                  <a:pt x="4292250" y="734060"/>
                </a:cubicBezTo>
                <a:cubicBezTo>
                  <a:pt x="4303855" y="731520"/>
                  <a:pt x="4315461" y="728980"/>
                  <a:pt x="4325615" y="726440"/>
                </a:cubicBezTo>
                <a:cubicBezTo>
                  <a:pt x="4337221" y="728980"/>
                  <a:pt x="4347376" y="732790"/>
                  <a:pt x="4356080" y="735330"/>
                </a:cubicBezTo>
                <a:cubicBezTo>
                  <a:pt x="4358982" y="758190"/>
                  <a:pt x="4376390" y="739140"/>
                  <a:pt x="4386545" y="741680"/>
                </a:cubicBezTo>
                <a:cubicBezTo>
                  <a:pt x="4383643" y="736600"/>
                  <a:pt x="4379291" y="731520"/>
                  <a:pt x="4374939" y="725170"/>
                </a:cubicBezTo>
                <a:cubicBezTo>
                  <a:pt x="4393798" y="727710"/>
                  <a:pt x="4412657" y="727710"/>
                  <a:pt x="4425713" y="740410"/>
                </a:cubicBezTo>
                <a:cubicBezTo>
                  <a:pt x="4427164" y="741680"/>
                  <a:pt x="4432967" y="740410"/>
                  <a:pt x="4435868" y="739140"/>
                </a:cubicBezTo>
                <a:cubicBezTo>
                  <a:pt x="4440220" y="740410"/>
                  <a:pt x="4447474" y="742950"/>
                  <a:pt x="4450375" y="741680"/>
                </a:cubicBezTo>
                <a:cubicBezTo>
                  <a:pt x="4454727" y="737870"/>
                  <a:pt x="4454727" y="731520"/>
                  <a:pt x="4459080" y="723900"/>
                </a:cubicBezTo>
                <a:cubicBezTo>
                  <a:pt x="4469234" y="739140"/>
                  <a:pt x="4479389" y="730250"/>
                  <a:pt x="4489544" y="723900"/>
                </a:cubicBezTo>
                <a:cubicBezTo>
                  <a:pt x="4488093" y="727710"/>
                  <a:pt x="4488093" y="730250"/>
                  <a:pt x="4488093" y="730250"/>
                </a:cubicBezTo>
                <a:cubicBezTo>
                  <a:pt x="4496798" y="734060"/>
                  <a:pt x="4504051" y="736600"/>
                  <a:pt x="4514206" y="740410"/>
                </a:cubicBezTo>
                <a:cubicBezTo>
                  <a:pt x="4521459" y="737870"/>
                  <a:pt x="4530163" y="728980"/>
                  <a:pt x="4543220" y="737870"/>
                </a:cubicBezTo>
                <a:cubicBezTo>
                  <a:pt x="4544671" y="739140"/>
                  <a:pt x="4550473" y="736600"/>
                  <a:pt x="4554825" y="736600"/>
                </a:cubicBezTo>
                <a:cubicBezTo>
                  <a:pt x="4559178" y="735330"/>
                  <a:pt x="4562079" y="735330"/>
                  <a:pt x="4563529" y="734060"/>
                </a:cubicBezTo>
                <a:cubicBezTo>
                  <a:pt x="4566431" y="725170"/>
                  <a:pt x="4567882" y="717550"/>
                  <a:pt x="4572234" y="709930"/>
                </a:cubicBezTo>
                <a:cubicBezTo>
                  <a:pt x="4576586" y="702310"/>
                  <a:pt x="4575135" y="694690"/>
                  <a:pt x="4566431" y="692150"/>
                </a:cubicBezTo>
                <a:cubicBezTo>
                  <a:pt x="4563529" y="690880"/>
                  <a:pt x="4560628" y="690880"/>
                  <a:pt x="4559178" y="689610"/>
                </a:cubicBezTo>
                <a:cubicBezTo>
                  <a:pt x="4572234" y="678180"/>
                  <a:pt x="4583840" y="670560"/>
                  <a:pt x="4602698" y="675640"/>
                </a:cubicBezTo>
                <a:cubicBezTo>
                  <a:pt x="4607050" y="676910"/>
                  <a:pt x="4612853" y="671830"/>
                  <a:pt x="4620107" y="668020"/>
                </a:cubicBezTo>
                <a:cubicBezTo>
                  <a:pt x="4615754" y="664210"/>
                  <a:pt x="4612853" y="662940"/>
                  <a:pt x="4609952" y="661670"/>
                </a:cubicBezTo>
                <a:cubicBezTo>
                  <a:pt x="4621557" y="640080"/>
                  <a:pt x="4640416" y="654050"/>
                  <a:pt x="4657825" y="654050"/>
                </a:cubicBezTo>
                <a:cubicBezTo>
                  <a:pt x="4652022" y="650240"/>
                  <a:pt x="4649121" y="646430"/>
                  <a:pt x="4646219" y="645160"/>
                </a:cubicBezTo>
                <a:cubicBezTo>
                  <a:pt x="4654923" y="641350"/>
                  <a:pt x="4663628" y="638810"/>
                  <a:pt x="4670881" y="635000"/>
                </a:cubicBezTo>
                <a:cubicBezTo>
                  <a:pt x="4672331" y="629920"/>
                  <a:pt x="4670881" y="624840"/>
                  <a:pt x="4672331" y="622300"/>
                </a:cubicBezTo>
                <a:cubicBezTo>
                  <a:pt x="4679585" y="612140"/>
                  <a:pt x="4675233" y="604520"/>
                  <a:pt x="4663628" y="599440"/>
                </a:cubicBezTo>
                <a:cubicBezTo>
                  <a:pt x="4659275" y="596900"/>
                  <a:pt x="4654923" y="591820"/>
                  <a:pt x="4652022" y="588010"/>
                </a:cubicBezTo>
                <a:cubicBezTo>
                  <a:pt x="4656374" y="588010"/>
                  <a:pt x="4662177" y="586740"/>
                  <a:pt x="4667979" y="586740"/>
                </a:cubicBezTo>
                <a:lnTo>
                  <a:pt x="4667979" y="571500"/>
                </a:lnTo>
                <a:cubicBezTo>
                  <a:pt x="4670881" y="571500"/>
                  <a:pt x="4673782" y="571500"/>
                  <a:pt x="4676684" y="572770"/>
                </a:cubicBezTo>
                <a:cubicBezTo>
                  <a:pt x="4678135" y="557530"/>
                  <a:pt x="4679585" y="542290"/>
                  <a:pt x="4682487" y="525780"/>
                </a:cubicBezTo>
                <a:cubicBezTo>
                  <a:pt x="4666529" y="518160"/>
                  <a:pt x="4675233" y="509270"/>
                  <a:pt x="4683937" y="497840"/>
                </a:cubicBezTo>
                <a:cubicBezTo>
                  <a:pt x="4683937" y="497840"/>
                  <a:pt x="4681036" y="496570"/>
                  <a:pt x="4678135" y="496570"/>
                </a:cubicBezTo>
                <a:cubicBezTo>
                  <a:pt x="4679585" y="491490"/>
                  <a:pt x="4682487" y="486410"/>
                  <a:pt x="4683937" y="481330"/>
                </a:cubicBezTo>
                <a:cubicBezTo>
                  <a:pt x="4686838" y="471170"/>
                  <a:pt x="4682487" y="469900"/>
                  <a:pt x="4669430" y="474980"/>
                </a:cubicBezTo>
                <a:cubicBezTo>
                  <a:pt x="4667979" y="472440"/>
                  <a:pt x="4666529" y="468630"/>
                  <a:pt x="4663628" y="466090"/>
                </a:cubicBezTo>
                <a:cubicBezTo>
                  <a:pt x="4662177" y="467360"/>
                  <a:pt x="4662177" y="468630"/>
                  <a:pt x="4660726" y="469900"/>
                </a:cubicBezTo>
                <a:cubicBezTo>
                  <a:pt x="4654923" y="468630"/>
                  <a:pt x="4650571" y="466090"/>
                  <a:pt x="4644768" y="464820"/>
                </a:cubicBezTo>
                <a:cubicBezTo>
                  <a:pt x="4615754" y="454660"/>
                  <a:pt x="4585290" y="457200"/>
                  <a:pt x="4556276" y="455930"/>
                </a:cubicBezTo>
                <a:cubicBezTo>
                  <a:pt x="4551924" y="455930"/>
                  <a:pt x="4546121" y="459740"/>
                  <a:pt x="4541769" y="459740"/>
                </a:cubicBezTo>
                <a:cubicBezTo>
                  <a:pt x="4524361" y="458470"/>
                  <a:pt x="4508403" y="453390"/>
                  <a:pt x="4492446" y="452120"/>
                </a:cubicBezTo>
                <a:cubicBezTo>
                  <a:pt x="4470685" y="450850"/>
                  <a:pt x="4448925" y="450850"/>
                  <a:pt x="4427164" y="450850"/>
                </a:cubicBezTo>
                <a:cubicBezTo>
                  <a:pt x="4411206" y="450850"/>
                  <a:pt x="4408305" y="443230"/>
                  <a:pt x="4409756" y="433070"/>
                </a:cubicBezTo>
                <a:cubicBezTo>
                  <a:pt x="4415559" y="429260"/>
                  <a:pt x="4421362" y="421640"/>
                  <a:pt x="4421362" y="420370"/>
                </a:cubicBezTo>
                <a:cubicBezTo>
                  <a:pt x="4402503" y="407670"/>
                  <a:pt x="4419911" y="398780"/>
                  <a:pt x="4424263" y="388620"/>
                </a:cubicBezTo>
                <a:cubicBezTo>
                  <a:pt x="4422812" y="363220"/>
                  <a:pt x="4421362" y="337820"/>
                  <a:pt x="4419911" y="311150"/>
                </a:cubicBezTo>
                <a:cubicBezTo>
                  <a:pt x="4422812" y="309880"/>
                  <a:pt x="4428615" y="308610"/>
                  <a:pt x="4432967" y="307340"/>
                </a:cubicBezTo>
                <a:cubicBezTo>
                  <a:pt x="4431516" y="303530"/>
                  <a:pt x="4428615" y="299720"/>
                  <a:pt x="4428615" y="295910"/>
                </a:cubicBezTo>
                <a:cubicBezTo>
                  <a:pt x="4432967" y="280670"/>
                  <a:pt x="4434418" y="265430"/>
                  <a:pt x="4415559" y="254000"/>
                </a:cubicBezTo>
                <a:cubicBezTo>
                  <a:pt x="4424263" y="248920"/>
                  <a:pt x="4431516" y="245110"/>
                  <a:pt x="4440220" y="240030"/>
                </a:cubicBezTo>
                <a:cubicBezTo>
                  <a:pt x="4438770" y="238760"/>
                  <a:pt x="4437319" y="236220"/>
                  <a:pt x="4437319" y="234950"/>
                </a:cubicBezTo>
                <a:cubicBezTo>
                  <a:pt x="4437319" y="233680"/>
                  <a:pt x="4435868" y="233680"/>
                  <a:pt x="4434418" y="233680"/>
                </a:cubicBezTo>
                <a:cubicBezTo>
                  <a:pt x="4419911" y="233680"/>
                  <a:pt x="4414108" y="231140"/>
                  <a:pt x="4412657" y="218440"/>
                </a:cubicBezTo>
                <a:cubicBezTo>
                  <a:pt x="4412657" y="215900"/>
                  <a:pt x="4412657" y="212090"/>
                  <a:pt x="4415559" y="209550"/>
                </a:cubicBezTo>
                <a:cubicBezTo>
                  <a:pt x="4421362" y="205740"/>
                  <a:pt x="4427164" y="201930"/>
                  <a:pt x="4434418" y="199390"/>
                </a:cubicBezTo>
                <a:cubicBezTo>
                  <a:pt x="4437319" y="198120"/>
                  <a:pt x="4443122" y="199390"/>
                  <a:pt x="4446024" y="200660"/>
                </a:cubicBezTo>
                <a:cubicBezTo>
                  <a:pt x="4461981" y="208280"/>
                  <a:pt x="4463431" y="208280"/>
                  <a:pt x="4466333" y="191770"/>
                </a:cubicBezTo>
                <a:cubicBezTo>
                  <a:pt x="4469234" y="193040"/>
                  <a:pt x="4472136" y="194310"/>
                  <a:pt x="4476488" y="195580"/>
                </a:cubicBezTo>
                <a:cubicBezTo>
                  <a:pt x="4475037" y="190500"/>
                  <a:pt x="4475037" y="186690"/>
                  <a:pt x="4472136" y="182880"/>
                </a:cubicBezTo>
                <a:cubicBezTo>
                  <a:pt x="4472136" y="181610"/>
                  <a:pt x="4469234" y="180340"/>
                  <a:pt x="4466333" y="179070"/>
                </a:cubicBezTo>
                <a:cubicBezTo>
                  <a:pt x="4469234" y="177800"/>
                  <a:pt x="4472136" y="175260"/>
                  <a:pt x="4475037" y="176530"/>
                </a:cubicBezTo>
                <a:cubicBezTo>
                  <a:pt x="4489544" y="180340"/>
                  <a:pt x="4498248" y="171450"/>
                  <a:pt x="4508403" y="166370"/>
                </a:cubicBezTo>
                <a:cubicBezTo>
                  <a:pt x="4499699" y="156210"/>
                  <a:pt x="4490994" y="147320"/>
                  <a:pt x="4483741" y="137160"/>
                </a:cubicBezTo>
                <a:cubicBezTo>
                  <a:pt x="4495347" y="132080"/>
                  <a:pt x="4504051" y="129540"/>
                  <a:pt x="4512755" y="125730"/>
                </a:cubicBezTo>
                <a:cubicBezTo>
                  <a:pt x="4493896" y="97790"/>
                  <a:pt x="4493896" y="97790"/>
                  <a:pt x="4506952" y="86360"/>
                </a:cubicBezTo>
                <a:cubicBezTo>
                  <a:pt x="4506952" y="85090"/>
                  <a:pt x="4505502" y="83820"/>
                  <a:pt x="4505502" y="82550"/>
                </a:cubicBezTo>
                <a:cubicBezTo>
                  <a:pt x="4501150" y="83820"/>
                  <a:pt x="4495347" y="85090"/>
                  <a:pt x="4490994" y="87630"/>
                </a:cubicBezTo>
                <a:lnTo>
                  <a:pt x="4489544" y="86360"/>
                </a:lnTo>
                <a:cubicBezTo>
                  <a:pt x="4495347" y="81280"/>
                  <a:pt x="4501150" y="77470"/>
                  <a:pt x="4506952" y="72390"/>
                </a:cubicBezTo>
                <a:cubicBezTo>
                  <a:pt x="4506952" y="68580"/>
                  <a:pt x="4509854" y="59690"/>
                  <a:pt x="4506952" y="57150"/>
                </a:cubicBezTo>
                <a:cubicBezTo>
                  <a:pt x="4495347" y="48260"/>
                  <a:pt x="4508403" y="39370"/>
                  <a:pt x="4505502" y="30480"/>
                </a:cubicBezTo>
                <a:cubicBezTo>
                  <a:pt x="4504051" y="27940"/>
                  <a:pt x="4505502" y="21590"/>
                  <a:pt x="4504051" y="21590"/>
                </a:cubicBezTo>
                <a:cubicBezTo>
                  <a:pt x="4495347" y="17780"/>
                  <a:pt x="4485192" y="11430"/>
                  <a:pt x="4475037" y="11430"/>
                </a:cubicBezTo>
                <a:cubicBezTo>
                  <a:pt x="4451826" y="10160"/>
                  <a:pt x="4428615" y="12700"/>
                  <a:pt x="4405404" y="12700"/>
                </a:cubicBezTo>
                <a:lnTo>
                  <a:pt x="4331418" y="12700"/>
                </a:lnTo>
                <a:cubicBezTo>
                  <a:pt x="4314010" y="12700"/>
                  <a:pt x="4299503" y="8890"/>
                  <a:pt x="4282095" y="5080"/>
                </a:cubicBezTo>
                <a:cubicBezTo>
                  <a:pt x="4261785" y="0"/>
                  <a:pt x="4240025" y="3810"/>
                  <a:pt x="4218264" y="5080"/>
                </a:cubicBezTo>
                <a:cubicBezTo>
                  <a:pt x="4171842" y="6350"/>
                  <a:pt x="4125420" y="6350"/>
                  <a:pt x="4078998" y="7620"/>
                </a:cubicBezTo>
                <a:cubicBezTo>
                  <a:pt x="4057237" y="7620"/>
                  <a:pt x="4034026" y="10160"/>
                  <a:pt x="4012265" y="11430"/>
                </a:cubicBezTo>
                <a:cubicBezTo>
                  <a:pt x="3984702" y="12700"/>
                  <a:pt x="3957139" y="11430"/>
                  <a:pt x="3929576" y="12700"/>
                </a:cubicBezTo>
                <a:cubicBezTo>
                  <a:pt x="3900562" y="13970"/>
                  <a:pt x="3871548" y="16510"/>
                  <a:pt x="3842534" y="17780"/>
                </a:cubicBezTo>
                <a:cubicBezTo>
                  <a:pt x="3807718" y="19050"/>
                  <a:pt x="3772901" y="19050"/>
                  <a:pt x="3738084" y="20320"/>
                </a:cubicBezTo>
                <a:lnTo>
                  <a:pt x="3629282" y="24130"/>
                </a:lnTo>
                <a:cubicBezTo>
                  <a:pt x="3595916" y="25400"/>
                  <a:pt x="3564001" y="25400"/>
                  <a:pt x="3530635" y="25400"/>
                </a:cubicBezTo>
                <a:cubicBezTo>
                  <a:pt x="3505973" y="25400"/>
                  <a:pt x="3479860" y="26670"/>
                  <a:pt x="3455199" y="27940"/>
                </a:cubicBezTo>
                <a:lnTo>
                  <a:pt x="3381213" y="31750"/>
                </a:lnTo>
                <a:cubicBezTo>
                  <a:pt x="3363805" y="33020"/>
                  <a:pt x="3346397" y="33020"/>
                  <a:pt x="3327538" y="34290"/>
                </a:cubicBezTo>
                <a:cubicBezTo>
                  <a:pt x="3298524" y="35560"/>
                  <a:pt x="3269510" y="35560"/>
                  <a:pt x="3240496" y="36830"/>
                </a:cubicBezTo>
                <a:cubicBezTo>
                  <a:pt x="3207130" y="38100"/>
                  <a:pt x="3175215" y="40640"/>
                  <a:pt x="3143299" y="41910"/>
                </a:cubicBezTo>
                <a:cubicBezTo>
                  <a:pt x="3109933" y="44450"/>
                  <a:pt x="3078018" y="46990"/>
                  <a:pt x="3044652" y="49530"/>
                </a:cubicBezTo>
                <a:cubicBezTo>
                  <a:pt x="3031596" y="50800"/>
                  <a:pt x="3018540" y="50800"/>
                  <a:pt x="3004033" y="52070"/>
                </a:cubicBezTo>
                <a:lnTo>
                  <a:pt x="2961962" y="52070"/>
                </a:lnTo>
                <a:cubicBezTo>
                  <a:pt x="2914090" y="54610"/>
                  <a:pt x="2867667" y="58420"/>
                  <a:pt x="2819795" y="60960"/>
                </a:cubicBezTo>
                <a:cubicBezTo>
                  <a:pt x="2790781" y="62230"/>
                  <a:pt x="2760316" y="63500"/>
                  <a:pt x="2731302" y="66040"/>
                </a:cubicBezTo>
                <a:cubicBezTo>
                  <a:pt x="2713894" y="67310"/>
                  <a:pt x="2695035" y="69850"/>
                  <a:pt x="2677626" y="71120"/>
                </a:cubicBezTo>
                <a:lnTo>
                  <a:pt x="2560120" y="78740"/>
                </a:lnTo>
                <a:cubicBezTo>
                  <a:pt x="2535458" y="80010"/>
                  <a:pt x="2512247" y="85090"/>
                  <a:pt x="2489036" y="86360"/>
                </a:cubicBezTo>
                <a:cubicBezTo>
                  <a:pt x="2452769" y="88900"/>
                  <a:pt x="2415050" y="90170"/>
                  <a:pt x="2378783" y="92710"/>
                </a:cubicBezTo>
                <a:cubicBezTo>
                  <a:pt x="2370079" y="92710"/>
                  <a:pt x="2359924" y="93980"/>
                  <a:pt x="2351220" y="93980"/>
                </a:cubicBezTo>
                <a:cubicBezTo>
                  <a:pt x="2319305" y="96520"/>
                  <a:pt x="2288840" y="99060"/>
                  <a:pt x="2256925" y="101600"/>
                </a:cubicBezTo>
                <a:cubicBezTo>
                  <a:pt x="2239517" y="102870"/>
                  <a:pt x="2220657" y="105410"/>
                  <a:pt x="2203249" y="106680"/>
                </a:cubicBezTo>
                <a:cubicBezTo>
                  <a:pt x="2181489" y="107950"/>
                  <a:pt x="2159728" y="109220"/>
                  <a:pt x="2139418" y="110490"/>
                </a:cubicBezTo>
                <a:cubicBezTo>
                  <a:pt x="2098799" y="114300"/>
                  <a:pt x="2056729" y="118110"/>
                  <a:pt x="2016109" y="121920"/>
                </a:cubicBezTo>
                <a:cubicBezTo>
                  <a:pt x="2008856" y="123190"/>
                  <a:pt x="2003053" y="127000"/>
                  <a:pt x="1995800" y="127000"/>
                </a:cubicBezTo>
                <a:cubicBezTo>
                  <a:pt x="1962434" y="129540"/>
                  <a:pt x="1929068" y="129540"/>
                  <a:pt x="1897152" y="133350"/>
                </a:cubicBezTo>
                <a:cubicBezTo>
                  <a:pt x="1879744" y="135890"/>
                  <a:pt x="1860885" y="129540"/>
                  <a:pt x="1844928" y="142240"/>
                </a:cubicBezTo>
                <a:cubicBezTo>
                  <a:pt x="1839125" y="146050"/>
                  <a:pt x="1823167" y="139700"/>
                  <a:pt x="1813012" y="140970"/>
                </a:cubicBezTo>
                <a:cubicBezTo>
                  <a:pt x="1772393" y="144780"/>
                  <a:pt x="1731773" y="149860"/>
                  <a:pt x="1692605" y="153670"/>
                </a:cubicBezTo>
                <a:cubicBezTo>
                  <a:pt x="1660689" y="157480"/>
                  <a:pt x="1630225" y="160020"/>
                  <a:pt x="1598309" y="163830"/>
                </a:cubicBezTo>
                <a:cubicBezTo>
                  <a:pt x="1586704" y="165100"/>
                  <a:pt x="1575098" y="168910"/>
                  <a:pt x="1564943" y="170180"/>
                </a:cubicBezTo>
                <a:cubicBezTo>
                  <a:pt x="1535929" y="172720"/>
                  <a:pt x="1506916" y="175260"/>
                  <a:pt x="1479352" y="177800"/>
                </a:cubicBezTo>
                <a:cubicBezTo>
                  <a:pt x="1479352" y="182880"/>
                  <a:pt x="1479352" y="185420"/>
                  <a:pt x="1477902" y="187960"/>
                </a:cubicBezTo>
                <a:cubicBezTo>
                  <a:pt x="1475000" y="185420"/>
                  <a:pt x="1472099" y="181610"/>
                  <a:pt x="1469198" y="176530"/>
                </a:cubicBezTo>
                <a:cubicBezTo>
                  <a:pt x="1463395" y="190500"/>
                  <a:pt x="1451789" y="181610"/>
                  <a:pt x="1443085" y="182880"/>
                </a:cubicBezTo>
                <a:cubicBezTo>
                  <a:pt x="1427127" y="185420"/>
                  <a:pt x="1409719" y="189230"/>
                  <a:pt x="1393761" y="190500"/>
                </a:cubicBezTo>
                <a:cubicBezTo>
                  <a:pt x="1364748" y="194310"/>
                  <a:pt x="1335734" y="196850"/>
                  <a:pt x="1306720" y="199390"/>
                </a:cubicBezTo>
                <a:cubicBezTo>
                  <a:pt x="1282058" y="201930"/>
                  <a:pt x="1257396" y="207010"/>
                  <a:pt x="1232734" y="210820"/>
                </a:cubicBezTo>
                <a:cubicBezTo>
                  <a:pt x="1190664" y="217170"/>
                  <a:pt x="1147143" y="220980"/>
                  <a:pt x="1105073" y="227330"/>
                </a:cubicBezTo>
                <a:cubicBezTo>
                  <a:pt x="1076059" y="231140"/>
                  <a:pt x="1047045" y="237490"/>
                  <a:pt x="1016581" y="241300"/>
                </a:cubicBezTo>
                <a:cubicBezTo>
                  <a:pt x="986116" y="246380"/>
                  <a:pt x="954201" y="250190"/>
                  <a:pt x="923736" y="255270"/>
                </a:cubicBezTo>
                <a:cubicBezTo>
                  <a:pt x="901976" y="259080"/>
                  <a:pt x="880215" y="264160"/>
                  <a:pt x="858455" y="267970"/>
                </a:cubicBezTo>
                <a:cubicBezTo>
                  <a:pt x="814934" y="274320"/>
                  <a:pt x="769963" y="280670"/>
                  <a:pt x="726442" y="287020"/>
                </a:cubicBezTo>
                <a:cubicBezTo>
                  <a:pt x="710484" y="289560"/>
                  <a:pt x="695977" y="294640"/>
                  <a:pt x="680019" y="297180"/>
                </a:cubicBezTo>
                <a:cubicBezTo>
                  <a:pt x="652456" y="302260"/>
                  <a:pt x="624893" y="304800"/>
                  <a:pt x="597330" y="309880"/>
                </a:cubicBezTo>
                <a:cubicBezTo>
                  <a:pt x="577020" y="313690"/>
                  <a:pt x="558161" y="320040"/>
                  <a:pt x="539302" y="322580"/>
                </a:cubicBezTo>
                <a:cubicBezTo>
                  <a:pt x="498683" y="330200"/>
                  <a:pt x="458063" y="335280"/>
                  <a:pt x="417444" y="341630"/>
                </a:cubicBezTo>
                <a:cubicBezTo>
                  <a:pt x="400035" y="344170"/>
                  <a:pt x="382627" y="349250"/>
                  <a:pt x="365219" y="353060"/>
                </a:cubicBezTo>
                <a:cubicBezTo>
                  <a:pt x="337656" y="359410"/>
                  <a:pt x="308642" y="364490"/>
                  <a:pt x="281078" y="370840"/>
                </a:cubicBezTo>
                <a:cubicBezTo>
                  <a:pt x="273825" y="372110"/>
                  <a:pt x="266572" y="375920"/>
                  <a:pt x="257867" y="377190"/>
                </a:cubicBezTo>
                <a:cubicBezTo>
                  <a:pt x="249163" y="378460"/>
                  <a:pt x="240459" y="378460"/>
                  <a:pt x="231755" y="379730"/>
                </a:cubicBezTo>
                <a:cubicBezTo>
                  <a:pt x="214346" y="383540"/>
                  <a:pt x="196938" y="387350"/>
                  <a:pt x="180981" y="391160"/>
                </a:cubicBezTo>
                <a:cubicBezTo>
                  <a:pt x="146164" y="398780"/>
                  <a:pt x="128756" y="401320"/>
                  <a:pt x="112798" y="408940"/>
                </a:cubicBezTo>
                <a:cubicBezTo>
                  <a:pt x="98291" y="415290"/>
                  <a:pt x="77981" y="414020"/>
                  <a:pt x="72178" y="434340"/>
                </a:cubicBezTo>
                <a:cubicBezTo>
                  <a:pt x="69277" y="440690"/>
                  <a:pt x="62024" y="444500"/>
                  <a:pt x="75080" y="447040"/>
                </a:cubicBezTo>
                <a:cubicBezTo>
                  <a:pt x="76530" y="447040"/>
                  <a:pt x="79432" y="450850"/>
                  <a:pt x="77981" y="452120"/>
                </a:cubicBezTo>
                <a:cubicBezTo>
                  <a:pt x="75080" y="459740"/>
                  <a:pt x="72178" y="467360"/>
                  <a:pt x="69277" y="477520"/>
                </a:cubicBezTo>
                <a:cubicBezTo>
                  <a:pt x="69277" y="477520"/>
                  <a:pt x="72178" y="478790"/>
                  <a:pt x="75080" y="481330"/>
                </a:cubicBezTo>
                <a:cubicBezTo>
                  <a:pt x="66376" y="488950"/>
                  <a:pt x="66376" y="516890"/>
                  <a:pt x="72178" y="525780"/>
                </a:cubicBezTo>
                <a:cubicBezTo>
                  <a:pt x="75080" y="530860"/>
                  <a:pt x="76530" y="537210"/>
                  <a:pt x="77981" y="543560"/>
                </a:cubicBezTo>
                <a:cubicBezTo>
                  <a:pt x="60573" y="547370"/>
                  <a:pt x="80883" y="556260"/>
                  <a:pt x="75080" y="561340"/>
                </a:cubicBezTo>
                <a:cubicBezTo>
                  <a:pt x="77981" y="561340"/>
                  <a:pt x="80883" y="561340"/>
                  <a:pt x="85235" y="562610"/>
                </a:cubicBezTo>
                <a:cubicBezTo>
                  <a:pt x="82333" y="566420"/>
                  <a:pt x="79432" y="568960"/>
                  <a:pt x="77981" y="570230"/>
                </a:cubicBezTo>
                <a:cubicBezTo>
                  <a:pt x="80883" y="572770"/>
                  <a:pt x="85235" y="574040"/>
                  <a:pt x="88136" y="576580"/>
                </a:cubicBezTo>
                <a:cubicBezTo>
                  <a:pt x="72178" y="595630"/>
                  <a:pt x="72178" y="604520"/>
                  <a:pt x="91037" y="621030"/>
                </a:cubicBezTo>
                <a:cubicBezTo>
                  <a:pt x="92488" y="622300"/>
                  <a:pt x="95390" y="624840"/>
                  <a:pt x="95390" y="626110"/>
                </a:cubicBezTo>
                <a:cubicBezTo>
                  <a:pt x="91037" y="640080"/>
                  <a:pt x="92488" y="652780"/>
                  <a:pt x="102643" y="664210"/>
                </a:cubicBezTo>
                <a:cubicBezTo>
                  <a:pt x="102643" y="664210"/>
                  <a:pt x="101192" y="668020"/>
                  <a:pt x="98291" y="670560"/>
                </a:cubicBezTo>
                <a:cubicBezTo>
                  <a:pt x="102643" y="669290"/>
                  <a:pt x="105544" y="668020"/>
                  <a:pt x="108446" y="668020"/>
                </a:cubicBezTo>
                <a:lnTo>
                  <a:pt x="104094" y="690880"/>
                </a:lnTo>
                <a:lnTo>
                  <a:pt x="120051" y="690880"/>
                </a:lnTo>
                <a:cubicBezTo>
                  <a:pt x="124403" y="695960"/>
                  <a:pt x="128756" y="699770"/>
                  <a:pt x="128756" y="701040"/>
                </a:cubicBezTo>
                <a:cubicBezTo>
                  <a:pt x="133108" y="697230"/>
                  <a:pt x="136009" y="695960"/>
                  <a:pt x="137460" y="694690"/>
                </a:cubicBezTo>
                <a:cubicBezTo>
                  <a:pt x="144713" y="704850"/>
                  <a:pt x="150516" y="712470"/>
                  <a:pt x="154868" y="720090"/>
                </a:cubicBezTo>
                <a:cubicBezTo>
                  <a:pt x="153417" y="728980"/>
                  <a:pt x="150516" y="736600"/>
                  <a:pt x="149065" y="741680"/>
                </a:cubicBezTo>
                <a:cubicBezTo>
                  <a:pt x="141812" y="741680"/>
                  <a:pt x="134558" y="740410"/>
                  <a:pt x="130206" y="742950"/>
                </a:cubicBezTo>
                <a:cubicBezTo>
                  <a:pt x="125854" y="745490"/>
                  <a:pt x="125854" y="751840"/>
                  <a:pt x="122953" y="755650"/>
                </a:cubicBezTo>
                <a:cubicBezTo>
                  <a:pt x="122953" y="756920"/>
                  <a:pt x="133108" y="773430"/>
                  <a:pt x="131657" y="774700"/>
                </a:cubicBezTo>
                <a:cubicBezTo>
                  <a:pt x="130206" y="783590"/>
                  <a:pt x="127305" y="792480"/>
                  <a:pt x="125854" y="802640"/>
                </a:cubicBezTo>
                <a:cubicBezTo>
                  <a:pt x="131657" y="806450"/>
                  <a:pt x="138910" y="811530"/>
                  <a:pt x="144713" y="815340"/>
                </a:cubicBezTo>
                <a:cubicBezTo>
                  <a:pt x="134558" y="820420"/>
                  <a:pt x="127305" y="825500"/>
                  <a:pt x="120051" y="829310"/>
                </a:cubicBezTo>
                <a:cubicBezTo>
                  <a:pt x="122953" y="830580"/>
                  <a:pt x="124403" y="831850"/>
                  <a:pt x="127305" y="833120"/>
                </a:cubicBezTo>
                <a:cubicBezTo>
                  <a:pt x="128756" y="838200"/>
                  <a:pt x="131657" y="843280"/>
                  <a:pt x="131657" y="848360"/>
                </a:cubicBezTo>
                <a:cubicBezTo>
                  <a:pt x="131657" y="853440"/>
                  <a:pt x="127305" y="862330"/>
                  <a:pt x="130206" y="863600"/>
                </a:cubicBezTo>
                <a:cubicBezTo>
                  <a:pt x="143262" y="869950"/>
                  <a:pt x="136009" y="889000"/>
                  <a:pt x="153417" y="891540"/>
                </a:cubicBezTo>
                <a:cubicBezTo>
                  <a:pt x="154868" y="891540"/>
                  <a:pt x="154868" y="894080"/>
                  <a:pt x="157769" y="896620"/>
                </a:cubicBezTo>
                <a:cubicBezTo>
                  <a:pt x="153417" y="896620"/>
                  <a:pt x="150516" y="896620"/>
                  <a:pt x="144713" y="897890"/>
                </a:cubicBezTo>
                <a:cubicBezTo>
                  <a:pt x="160671" y="908050"/>
                  <a:pt x="156319" y="916940"/>
                  <a:pt x="150516" y="924560"/>
                </a:cubicBezTo>
                <a:cubicBezTo>
                  <a:pt x="144713" y="925830"/>
                  <a:pt x="140361" y="927100"/>
                  <a:pt x="136009" y="928370"/>
                </a:cubicBezTo>
                <a:cubicBezTo>
                  <a:pt x="137460" y="930910"/>
                  <a:pt x="137460" y="932180"/>
                  <a:pt x="138910" y="934720"/>
                </a:cubicBezTo>
                <a:cubicBezTo>
                  <a:pt x="140361" y="935990"/>
                  <a:pt x="147615" y="952500"/>
                  <a:pt x="147615" y="955040"/>
                </a:cubicBezTo>
                <a:cubicBezTo>
                  <a:pt x="144713" y="961390"/>
                  <a:pt x="143262" y="967740"/>
                  <a:pt x="141812" y="974090"/>
                </a:cubicBezTo>
                <a:cubicBezTo>
                  <a:pt x="150516" y="974090"/>
                  <a:pt x="157769" y="975360"/>
                  <a:pt x="160671" y="975360"/>
                </a:cubicBezTo>
                <a:cubicBezTo>
                  <a:pt x="157769" y="976630"/>
                  <a:pt x="153417" y="979170"/>
                  <a:pt x="150516" y="980440"/>
                </a:cubicBezTo>
                <a:cubicBezTo>
                  <a:pt x="151967" y="982980"/>
                  <a:pt x="153417" y="985520"/>
                  <a:pt x="156319" y="986790"/>
                </a:cubicBezTo>
                <a:cubicBezTo>
                  <a:pt x="167924" y="985520"/>
                  <a:pt x="179530" y="984250"/>
                  <a:pt x="192586" y="982980"/>
                </a:cubicBezTo>
                <a:cubicBezTo>
                  <a:pt x="191135" y="989330"/>
                  <a:pt x="189685" y="994410"/>
                  <a:pt x="186783" y="999490"/>
                </a:cubicBezTo>
                <a:cubicBezTo>
                  <a:pt x="194037" y="999490"/>
                  <a:pt x="202741" y="1000760"/>
                  <a:pt x="209994" y="1000760"/>
                </a:cubicBezTo>
                <a:lnTo>
                  <a:pt x="209994" y="1007110"/>
                </a:lnTo>
                <a:cubicBezTo>
                  <a:pt x="199840" y="1008380"/>
                  <a:pt x="189685" y="1010920"/>
                  <a:pt x="180981" y="1012190"/>
                </a:cubicBezTo>
                <a:cubicBezTo>
                  <a:pt x="217248" y="1027430"/>
                  <a:pt x="250614" y="1013460"/>
                  <a:pt x="289783" y="1008380"/>
                </a:cubicBezTo>
                <a:cubicBezTo>
                  <a:pt x="297036" y="1014730"/>
                  <a:pt x="304290" y="1009650"/>
                  <a:pt x="310092" y="999490"/>
                </a:cubicBezTo>
                <a:cubicBezTo>
                  <a:pt x="317346" y="1008380"/>
                  <a:pt x="323149" y="1005840"/>
                  <a:pt x="337656" y="988060"/>
                </a:cubicBezTo>
                <a:cubicBezTo>
                  <a:pt x="339106" y="988060"/>
                  <a:pt x="340557" y="989330"/>
                  <a:pt x="342008" y="989330"/>
                </a:cubicBezTo>
                <a:cubicBezTo>
                  <a:pt x="340557" y="994410"/>
                  <a:pt x="337656" y="998220"/>
                  <a:pt x="336205" y="1003300"/>
                </a:cubicBezTo>
                <a:cubicBezTo>
                  <a:pt x="344909" y="1000760"/>
                  <a:pt x="352162" y="999490"/>
                  <a:pt x="360867" y="996950"/>
                </a:cubicBezTo>
                <a:lnTo>
                  <a:pt x="391331" y="993140"/>
                </a:lnTo>
                <a:cubicBezTo>
                  <a:pt x="407289" y="990600"/>
                  <a:pt x="423247" y="989330"/>
                  <a:pt x="437753" y="986790"/>
                </a:cubicBezTo>
                <a:cubicBezTo>
                  <a:pt x="443556" y="985520"/>
                  <a:pt x="449359" y="981710"/>
                  <a:pt x="455162" y="980440"/>
                </a:cubicBezTo>
                <a:cubicBezTo>
                  <a:pt x="460965" y="979170"/>
                  <a:pt x="469669" y="975360"/>
                  <a:pt x="472570" y="977900"/>
                </a:cubicBezTo>
                <a:cubicBezTo>
                  <a:pt x="484176" y="986790"/>
                  <a:pt x="494331" y="996950"/>
                  <a:pt x="505936" y="1005840"/>
                </a:cubicBezTo>
                <a:cubicBezTo>
                  <a:pt x="507387" y="1003300"/>
                  <a:pt x="508838" y="999490"/>
                  <a:pt x="508838" y="999490"/>
                </a:cubicBezTo>
                <a:cubicBezTo>
                  <a:pt x="518992" y="1002030"/>
                  <a:pt x="526246" y="1003300"/>
                  <a:pt x="536401" y="1005840"/>
                </a:cubicBezTo>
                <a:cubicBezTo>
                  <a:pt x="537851" y="1009650"/>
                  <a:pt x="540753" y="1014730"/>
                  <a:pt x="540753" y="1017270"/>
                </a:cubicBezTo>
                <a:cubicBezTo>
                  <a:pt x="556710" y="1018540"/>
                  <a:pt x="569767" y="1019810"/>
                  <a:pt x="581372" y="1021080"/>
                </a:cubicBezTo>
                <a:cubicBezTo>
                  <a:pt x="581372" y="1022350"/>
                  <a:pt x="582823" y="1023620"/>
                  <a:pt x="582823" y="1024890"/>
                </a:cubicBezTo>
                <a:lnTo>
                  <a:pt x="556710" y="1032510"/>
                </a:lnTo>
                <a:cubicBezTo>
                  <a:pt x="555260" y="1028700"/>
                  <a:pt x="553809" y="1027430"/>
                  <a:pt x="550908" y="1021080"/>
                </a:cubicBezTo>
                <a:cubicBezTo>
                  <a:pt x="552358" y="1035050"/>
                  <a:pt x="553809" y="1043940"/>
                  <a:pt x="553809" y="1055370"/>
                </a:cubicBezTo>
                <a:cubicBezTo>
                  <a:pt x="566865" y="1046480"/>
                  <a:pt x="584274" y="1056640"/>
                  <a:pt x="592978" y="1041400"/>
                </a:cubicBezTo>
                <a:cubicBezTo>
                  <a:pt x="592978" y="1040130"/>
                  <a:pt x="598781" y="1040130"/>
                  <a:pt x="600231" y="1041400"/>
                </a:cubicBezTo>
                <a:cubicBezTo>
                  <a:pt x="611837" y="1042670"/>
                  <a:pt x="623442" y="1043940"/>
                  <a:pt x="635048" y="1046480"/>
                </a:cubicBezTo>
                <a:cubicBezTo>
                  <a:pt x="633597" y="1043940"/>
                  <a:pt x="633597" y="1041400"/>
                  <a:pt x="632147" y="1038860"/>
                </a:cubicBezTo>
                <a:cubicBezTo>
                  <a:pt x="639400" y="1040130"/>
                  <a:pt x="645203" y="1041400"/>
                  <a:pt x="649555" y="1042670"/>
                </a:cubicBezTo>
                <a:cubicBezTo>
                  <a:pt x="649555" y="1043940"/>
                  <a:pt x="651006" y="1045210"/>
                  <a:pt x="651006" y="1046480"/>
                </a:cubicBezTo>
                <a:cubicBezTo>
                  <a:pt x="640851" y="1051560"/>
                  <a:pt x="630696" y="1057910"/>
                  <a:pt x="620541" y="1062990"/>
                </a:cubicBezTo>
                <a:cubicBezTo>
                  <a:pt x="604583" y="1071880"/>
                  <a:pt x="590076" y="1083310"/>
                  <a:pt x="574119" y="1087120"/>
                </a:cubicBezTo>
                <a:cubicBezTo>
                  <a:pt x="546556" y="1092200"/>
                  <a:pt x="518992" y="1101090"/>
                  <a:pt x="489979" y="1102360"/>
                </a:cubicBezTo>
                <a:lnTo>
                  <a:pt x="482725" y="1102360"/>
                </a:lnTo>
                <a:cubicBezTo>
                  <a:pt x="452260" y="1107440"/>
                  <a:pt x="423247" y="1112520"/>
                  <a:pt x="392782" y="1117600"/>
                </a:cubicBezTo>
                <a:cubicBezTo>
                  <a:pt x="388430" y="1118870"/>
                  <a:pt x="385529" y="1120140"/>
                  <a:pt x="381176" y="1120140"/>
                </a:cubicBezTo>
                <a:cubicBezTo>
                  <a:pt x="362317" y="1122680"/>
                  <a:pt x="343458" y="1123950"/>
                  <a:pt x="326050" y="1126490"/>
                </a:cubicBezTo>
                <a:cubicBezTo>
                  <a:pt x="307191" y="1130300"/>
                  <a:pt x="286881" y="1132840"/>
                  <a:pt x="268022" y="1139190"/>
                </a:cubicBezTo>
                <a:cubicBezTo>
                  <a:pt x="253515" y="1143000"/>
                  <a:pt x="234656" y="1141730"/>
                  <a:pt x="228853" y="1154430"/>
                </a:cubicBezTo>
                <a:cubicBezTo>
                  <a:pt x="223051" y="1154430"/>
                  <a:pt x="217248" y="1153160"/>
                  <a:pt x="214346" y="1154430"/>
                </a:cubicBezTo>
                <a:cubicBezTo>
                  <a:pt x="192586" y="1162050"/>
                  <a:pt x="170826" y="1169670"/>
                  <a:pt x="150516" y="1178560"/>
                </a:cubicBezTo>
                <a:cubicBezTo>
                  <a:pt x="143262" y="1183640"/>
                  <a:pt x="137460" y="1186180"/>
                  <a:pt x="134558" y="1191260"/>
                </a:cubicBezTo>
                <a:cubicBezTo>
                  <a:pt x="133108" y="1195070"/>
                  <a:pt x="137460" y="1201420"/>
                  <a:pt x="138910" y="1203960"/>
                </a:cubicBezTo>
                <a:cubicBezTo>
                  <a:pt x="136009" y="1205230"/>
                  <a:pt x="130206" y="1206500"/>
                  <a:pt x="130206" y="1207770"/>
                </a:cubicBezTo>
                <a:cubicBezTo>
                  <a:pt x="130206" y="1215390"/>
                  <a:pt x="130206" y="1223010"/>
                  <a:pt x="133108" y="1229360"/>
                </a:cubicBezTo>
                <a:cubicBezTo>
                  <a:pt x="137460" y="1238250"/>
                  <a:pt x="150516" y="1245870"/>
                  <a:pt x="136009" y="1257300"/>
                </a:cubicBezTo>
                <a:cubicBezTo>
                  <a:pt x="133108" y="1258570"/>
                  <a:pt x="136009" y="1264920"/>
                  <a:pt x="136009" y="1270000"/>
                </a:cubicBezTo>
                <a:cubicBezTo>
                  <a:pt x="140361" y="1268730"/>
                  <a:pt x="143262" y="1268730"/>
                  <a:pt x="147615" y="1268730"/>
                </a:cubicBezTo>
                <a:cubicBezTo>
                  <a:pt x="133108" y="1290320"/>
                  <a:pt x="133108" y="1297940"/>
                  <a:pt x="147615" y="1301750"/>
                </a:cubicBezTo>
                <a:cubicBezTo>
                  <a:pt x="147615" y="1309370"/>
                  <a:pt x="144713" y="1316990"/>
                  <a:pt x="147615" y="1322070"/>
                </a:cubicBezTo>
                <a:cubicBezTo>
                  <a:pt x="156319" y="1334770"/>
                  <a:pt x="167924" y="1347470"/>
                  <a:pt x="178079" y="1358900"/>
                </a:cubicBezTo>
                <a:cubicBezTo>
                  <a:pt x="176628" y="1360170"/>
                  <a:pt x="173727" y="1361440"/>
                  <a:pt x="172276" y="1361440"/>
                </a:cubicBezTo>
                <a:cubicBezTo>
                  <a:pt x="178079" y="1367790"/>
                  <a:pt x="183882" y="1374140"/>
                  <a:pt x="188234" y="1377950"/>
                </a:cubicBezTo>
                <a:cubicBezTo>
                  <a:pt x="182431" y="1385570"/>
                  <a:pt x="178079" y="1391920"/>
                  <a:pt x="172276" y="1398270"/>
                </a:cubicBezTo>
                <a:cubicBezTo>
                  <a:pt x="179530" y="1400810"/>
                  <a:pt x="183882" y="1402080"/>
                  <a:pt x="189685" y="1403350"/>
                </a:cubicBezTo>
                <a:cubicBezTo>
                  <a:pt x="179530" y="1405890"/>
                  <a:pt x="170826" y="1408430"/>
                  <a:pt x="157769" y="1413510"/>
                </a:cubicBezTo>
                <a:cubicBezTo>
                  <a:pt x="182431" y="1418590"/>
                  <a:pt x="183882" y="1433830"/>
                  <a:pt x="186783" y="1449070"/>
                </a:cubicBezTo>
                <a:cubicBezTo>
                  <a:pt x="186783" y="1450340"/>
                  <a:pt x="194037" y="1451610"/>
                  <a:pt x="198389" y="1452880"/>
                </a:cubicBezTo>
                <a:cubicBezTo>
                  <a:pt x="198389" y="1455420"/>
                  <a:pt x="195487" y="1459230"/>
                  <a:pt x="196938" y="1461770"/>
                </a:cubicBezTo>
                <a:cubicBezTo>
                  <a:pt x="202741" y="1468120"/>
                  <a:pt x="212896" y="1471930"/>
                  <a:pt x="214346" y="1479550"/>
                </a:cubicBezTo>
                <a:cubicBezTo>
                  <a:pt x="223051" y="1501140"/>
                  <a:pt x="239008" y="1497330"/>
                  <a:pt x="256417" y="1492250"/>
                </a:cubicBezTo>
                <a:lnTo>
                  <a:pt x="265121" y="1503680"/>
                </a:lnTo>
                <a:cubicBezTo>
                  <a:pt x="268022" y="1502410"/>
                  <a:pt x="270924" y="1499870"/>
                  <a:pt x="272374" y="1498600"/>
                </a:cubicBezTo>
                <a:cubicBezTo>
                  <a:pt x="273825" y="1506220"/>
                  <a:pt x="288332" y="1515110"/>
                  <a:pt x="292684" y="1510030"/>
                </a:cubicBezTo>
                <a:cubicBezTo>
                  <a:pt x="302839" y="1497330"/>
                  <a:pt x="314444" y="1504950"/>
                  <a:pt x="326050" y="1506220"/>
                </a:cubicBezTo>
                <a:cubicBezTo>
                  <a:pt x="331853" y="1507490"/>
                  <a:pt x="340557" y="1508760"/>
                  <a:pt x="343458" y="1506220"/>
                </a:cubicBezTo>
                <a:cubicBezTo>
                  <a:pt x="350712" y="1499870"/>
                  <a:pt x="372472" y="1506220"/>
                  <a:pt x="366669" y="1488440"/>
                </a:cubicBezTo>
                <a:cubicBezTo>
                  <a:pt x="365219" y="1484630"/>
                  <a:pt x="359416" y="1480820"/>
                  <a:pt x="353613" y="1477010"/>
                </a:cubicBezTo>
                <a:lnTo>
                  <a:pt x="395683" y="1477010"/>
                </a:lnTo>
                <a:cubicBezTo>
                  <a:pt x="397134" y="1480820"/>
                  <a:pt x="397134" y="1485900"/>
                  <a:pt x="398585" y="1489710"/>
                </a:cubicBezTo>
                <a:cubicBezTo>
                  <a:pt x="391331" y="1490980"/>
                  <a:pt x="384078" y="1492250"/>
                  <a:pt x="376824" y="1494790"/>
                </a:cubicBezTo>
                <a:cubicBezTo>
                  <a:pt x="376824" y="1496060"/>
                  <a:pt x="378275" y="1497330"/>
                  <a:pt x="378275" y="1499870"/>
                </a:cubicBezTo>
                <a:cubicBezTo>
                  <a:pt x="381176" y="1499870"/>
                  <a:pt x="385529" y="1498600"/>
                  <a:pt x="388430" y="1498600"/>
                </a:cubicBezTo>
                <a:cubicBezTo>
                  <a:pt x="400035" y="1502410"/>
                  <a:pt x="415993" y="1492250"/>
                  <a:pt x="426148" y="1504950"/>
                </a:cubicBezTo>
                <a:cubicBezTo>
                  <a:pt x="445007" y="1527810"/>
                  <a:pt x="478373" y="1534160"/>
                  <a:pt x="508838" y="1521460"/>
                </a:cubicBezTo>
                <a:cubicBezTo>
                  <a:pt x="511739" y="1520190"/>
                  <a:pt x="517542" y="1524000"/>
                  <a:pt x="521894" y="1525270"/>
                </a:cubicBezTo>
                <a:cubicBezTo>
                  <a:pt x="523344" y="1525270"/>
                  <a:pt x="523344" y="1525270"/>
                  <a:pt x="524795" y="1526540"/>
                </a:cubicBezTo>
                <a:cubicBezTo>
                  <a:pt x="526246" y="1524000"/>
                  <a:pt x="526246" y="1521460"/>
                  <a:pt x="526246" y="1522730"/>
                </a:cubicBezTo>
                <a:cubicBezTo>
                  <a:pt x="536401" y="1522730"/>
                  <a:pt x="546556" y="1525270"/>
                  <a:pt x="556710" y="1524000"/>
                </a:cubicBezTo>
                <a:cubicBezTo>
                  <a:pt x="572668" y="1522730"/>
                  <a:pt x="588626" y="1517650"/>
                  <a:pt x="604583" y="1516380"/>
                </a:cubicBezTo>
                <a:cubicBezTo>
                  <a:pt x="629245" y="1513840"/>
                  <a:pt x="653907" y="1513840"/>
                  <a:pt x="678569" y="1508760"/>
                </a:cubicBezTo>
                <a:cubicBezTo>
                  <a:pt x="688724" y="1506220"/>
                  <a:pt x="695977" y="1507490"/>
                  <a:pt x="703231" y="1510030"/>
                </a:cubicBezTo>
                <a:cubicBezTo>
                  <a:pt x="658259" y="1526540"/>
                  <a:pt x="613288" y="1543050"/>
                  <a:pt x="568316" y="1558290"/>
                </a:cubicBezTo>
                <a:cubicBezTo>
                  <a:pt x="568316" y="1559560"/>
                  <a:pt x="569767" y="1560830"/>
                  <a:pt x="569767" y="1562100"/>
                </a:cubicBezTo>
                <a:cubicBezTo>
                  <a:pt x="572668" y="1562100"/>
                  <a:pt x="575570" y="1563370"/>
                  <a:pt x="581372" y="1564640"/>
                </a:cubicBezTo>
                <a:cubicBezTo>
                  <a:pt x="571217" y="1568450"/>
                  <a:pt x="566865" y="1569720"/>
                  <a:pt x="559612" y="1572260"/>
                </a:cubicBezTo>
                <a:cubicBezTo>
                  <a:pt x="572668" y="1579880"/>
                  <a:pt x="555260" y="1588770"/>
                  <a:pt x="562513" y="1598930"/>
                </a:cubicBezTo>
                <a:cubicBezTo>
                  <a:pt x="568316" y="1609090"/>
                  <a:pt x="563964" y="1624330"/>
                  <a:pt x="590076" y="1620520"/>
                </a:cubicBezTo>
                <a:cubicBezTo>
                  <a:pt x="563964" y="1631950"/>
                  <a:pt x="562513" y="1648460"/>
                  <a:pt x="579922" y="1666240"/>
                </a:cubicBezTo>
                <a:cubicBezTo>
                  <a:pt x="582823" y="1668780"/>
                  <a:pt x="584274" y="1673860"/>
                  <a:pt x="582823" y="1676400"/>
                </a:cubicBezTo>
                <a:cubicBezTo>
                  <a:pt x="579922" y="1685290"/>
                  <a:pt x="575570" y="1692910"/>
                  <a:pt x="572668" y="1699260"/>
                </a:cubicBezTo>
                <a:cubicBezTo>
                  <a:pt x="562513" y="1699260"/>
                  <a:pt x="556710" y="1697990"/>
                  <a:pt x="550908" y="1697990"/>
                </a:cubicBezTo>
                <a:cubicBezTo>
                  <a:pt x="536401" y="1699260"/>
                  <a:pt x="521894" y="1701800"/>
                  <a:pt x="507387" y="1704340"/>
                </a:cubicBezTo>
                <a:cubicBezTo>
                  <a:pt x="460965" y="1711960"/>
                  <a:pt x="413092" y="1719580"/>
                  <a:pt x="366669" y="1727200"/>
                </a:cubicBezTo>
                <a:cubicBezTo>
                  <a:pt x="327501" y="1733550"/>
                  <a:pt x="289783" y="1746250"/>
                  <a:pt x="250614" y="1748790"/>
                </a:cubicBezTo>
                <a:cubicBezTo>
                  <a:pt x="223051" y="1750060"/>
                  <a:pt x="198389" y="1762760"/>
                  <a:pt x="172276" y="1764030"/>
                </a:cubicBezTo>
                <a:cubicBezTo>
                  <a:pt x="154868" y="1765300"/>
                  <a:pt x="137460" y="1771650"/>
                  <a:pt x="121502" y="1778000"/>
                </a:cubicBezTo>
                <a:cubicBezTo>
                  <a:pt x="112798" y="1780540"/>
                  <a:pt x="105544" y="1786890"/>
                  <a:pt x="98291" y="1790700"/>
                </a:cubicBezTo>
                <a:cubicBezTo>
                  <a:pt x="96840" y="1790700"/>
                  <a:pt x="92488" y="1789430"/>
                  <a:pt x="91037" y="1790700"/>
                </a:cubicBezTo>
                <a:cubicBezTo>
                  <a:pt x="79432" y="1795780"/>
                  <a:pt x="69277" y="1800860"/>
                  <a:pt x="57671" y="1804670"/>
                </a:cubicBezTo>
                <a:cubicBezTo>
                  <a:pt x="48967" y="1808480"/>
                  <a:pt x="41714" y="1812290"/>
                  <a:pt x="33010" y="1816100"/>
                </a:cubicBezTo>
                <a:cubicBezTo>
                  <a:pt x="33010" y="1817370"/>
                  <a:pt x="34460" y="1818640"/>
                  <a:pt x="34460" y="1819910"/>
                </a:cubicBezTo>
                <a:cubicBezTo>
                  <a:pt x="31559" y="1819910"/>
                  <a:pt x="27207" y="1818640"/>
                  <a:pt x="22855" y="1817370"/>
                </a:cubicBezTo>
                <a:cubicBezTo>
                  <a:pt x="24305" y="1824990"/>
                  <a:pt x="25756" y="1830070"/>
                  <a:pt x="27207" y="1836420"/>
                </a:cubicBezTo>
                <a:cubicBezTo>
                  <a:pt x="25756" y="1836420"/>
                  <a:pt x="25756" y="1836420"/>
                  <a:pt x="24305" y="1837690"/>
                </a:cubicBezTo>
                <a:cubicBezTo>
                  <a:pt x="22855" y="1835150"/>
                  <a:pt x="21404" y="1832610"/>
                  <a:pt x="19953" y="1831340"/>
                </a:cubicBezTo>
                <a:cubicBezTo>
                  <a:pt x="7620" y="1844040"/>
                  <a:pt x="0" y="1855470"/>
                  <a:pt x="18503" y="1863090"/>
                </a:cubicBezTo>
                <a:cubicBezTo>
                  <a:pt x="17052" y="1869440"/>
                  <a:pt x="17052" y="1874520"/>
                  <a:pt x="17052" y="1878330"/>
                </a:cubicBezTo>
                <a:lnTo>
                  <a:pt x="21404" y="1905000"/>
                </a:lnTo>
                <a:cubicBezTo>
                  <a:pt x="22855" y="1916430"/>
                  <a:pt x="19953" y="1927860"/>
                  <a:pt x="35911" y="1931670"/>
                </a:cubicBezTo>
                <a:cubicBezTo>
                  <a:pt x="31559" y="1938020"/>
                  <a:pt x="31559" y="1967230"/>
                  <a:pt x="37362" y="1968500"/>
                </a:cubicBezTo>
                <a:cubicBezTo>
                  <a:pt x="47517" y="1972310"/>
                  <a:pt x="50418" y="1983740"/>
                  <a:pt x="59122" y="1988820"/>
                </a:cubicBezTo>
                <a:cubicBezTo>
                  <a:pt x="60573" y="1990090"/>
                  <a:pt x="62024" y="1992630"/>
                  <a:pt x="62024" y="1992630"/>
                </a:cubicBezTo>
                <a:cubicBezTo>
                  <a:pt x="50418" y="2004060"/>
                  <a:pt x="67826" y="1998980"/>
                  <a:pt x="70728" y="2004060"/>
                </a:cubicBezTo>
                <a:cubicBezTo>
                  <a:pt x="67826" y="2010410"/>
                  <a:pt x="62024" y="2016760"/>
                  <a:pt x="60573" y="2024380"/>
                </a:cubicBezTo>
                <a:cubicBezTo>
                  <a:pt x="59122" y="2032000"/>
                  <a:pt x="60573" y="2038350"/>
                  <a:pt x="73629" y="2034540"/>
                </a:cubicBezTo>
                <a:cubicBezTo>
                  <a:pt x="72178" y="2045970"/>
                  <a:pt x="70728" y="2056130"/>
                  <a:pt x="69277" y="2067560"/>
                </a:cubicBezTo>
                <a:cubicBezTo>
                  <a:pt x="70728" y="2067560"/>
                  <a:pt x="72178" y="2066290"/>
                  <a:pt x="72178" y="2066290"/>
                </a:cubicBezTo>
                <a:cubicBezTo>
                  <a:pt x="76530" y="2075180"/>
                  <a:pt x="79432" y="2082800"/>
                  <a:pt x="83784" y="2090420"/>
                </a:cubicBezTo>
                <a:cubicBezTo>
                  <a:pt x="91037" y="2090420"/>
                  <a:pt x="98291" y="2091690"/>
                  <a:pt x="106995" y="2092960"/>
                </a:cubicBezTo>
                <a:lnTo>
                  <a:pt x="106995" y="2096770"/>
                </a:lnTo>
                <a:cubicBezTo>
                  <a:pt x="102643" y="2098040"/>
                  <a:pt x="98291" y="2099310"/>
                  <a:pt x="93939" y="2100580"/>
                </a:cubicBezTo>
                <a:cubicBezTo>
                  <a:pt x="95390" y="2101850"/>
                  <a:pt x="98291" y="2101850"/>
                  <a:pt x="98291" y="2101850"/>
                </a:cubicBezTo>
                <a:cubicBezTo>
                  <a:pt x="99742" y="2120900"/>
                  <a:pt x="118601" y="2118360"/>
                  <a:pt x="131657" y="2123440"/>
                </a:cubicBezTo>
                <a:cubicBezTo>
                  <a:pt x="137460" y="2125980"/>
                  <a:pt x="144713" y="2127250"/>
                  <a:pt x="149065" y="2125980"/>
                </a:cubicBezTo>
                <a:cubicBezTo>
                  <a:pt x="157769" y="2122170"/>
                  <a:pt x="163572" y="2123440"/>
                  <a:pt x="163572" y="2131060"/>
                </a:cubicBezTo>
                <a:cubicBezTo>
                  <a:pt x="163572" y="2134870"/>
                  <a:pt x="160671" y="2139950"/>
                  <a:pt x="159220" y="2142490"/>
                </a:cubicBezTo>
                <a:cubicBezTo>
                  <a:pt x="169375" y="2142490"/>
                  <a:pt x="185333" y="2146300"/>
                  <a:pt x="194037" y="2141220"/>
                </a:cubicBezTo>
                <a:cubicBezTo>
                  <a:pt x="214346" y="2129790"/>
                  <a:pt x="233206" y="2139950"/>
                  <a:pt x="252065" y="2136140"/>
                </a:cubicBezTo>
                <a:cubicBezTo>
                  <a:pt x="262219" y="2133600"/>
                  <a:pt x="270924" y="2133600"/>
                  <a:pt x="285431" y="2131060"/>
                </a:cubicBezTo>
                <a:cubicBezTo>
                  <a:pt x="292684" y="2136140"/>
                  <a:pt x="299937" y="2134870"/>
                  <a:pt x="301388" y="2128520"/>
                </a:cubicBezTo>
                <a:cubicBezTo>
                  <a:pt x="312994" y="2128520"/>
                  <a:pt x="323149" y="2128520"/>
                  <a:pt x="333303" y="2127250"/>
                </a:cubicBezTo>
                <a:cubicBezTo>
                  <a:pt x="349261" y="2124710"/>
                  <a:pt x="363768" y="2120900"/>
                  <a:pt x="379726" y="2119630"/>
                </a:cubicBezTo>
                <a:cubicBezTo>
                  <a:pt x="389881" y="2118360"/>
                  <a:pt x="401486" y="2120900"/>
                  <a:pt x="413092" y="2119630"/>
                </a:cubicBezTo>
                <a:cubicBezTo>
                  <a:pt x="418894" y="2118360"/>
                  <a:pt x="423247" y="2110740"/>
                  <a:pt x="429049" y="2106930"/>
                </a:cubicBezTo>
                <a:cubicBezTo>
                  <a:pt x="434852" y="2119630"/>
                  <a:pt x="446458" y="2120900"/>
                  <a:pt x="465317" y="2112010"/>
                </a:cubicBezTo>
                <a:cubicBezTo>
                  <a:pt x="458063" y="2106930"/>
                  <a:pt x="449359" y="2103120"/>
                  <a:pt x="442106" y="2099310"/>
                </a:cubicBezTo>
                <a:cubicBezTo>
                  <a:pt x="449359" y="2096770"/>
                  <a:pt x="455162" y="2092960"/>
                  <a:pt x="460965" y="2091690"/>
                </a:cubicBezTo>
                <a:cubicBezTo>
                  <a:pt x="466767" y="2091690"/>
                  <a:pt x="471119" y="2092960"/>
                  <a:pt x="475472" y="2092960"/>
                </a:cubicBezTo>
                <a:cubicBezTo>
                  <a:pt x="479824" y="2092960"/>
                  <a:pt x="484176" y="2092960"/>
                  <a:pt x="488528" y="2091690"/>
                </a:cubicBezTo>
                <a:cubicBezTo>
                  <a:pt x="492880" y="2090420"/>
                  <a:pt x="495781" y="2089150"/>
                  <a:pt x="498683" y="2086610"/>
                </a:cubicBezTo>
                <a:cubicBezTo>
                  <a:pt x="498683" y="2090420"/>
                  <a:pt x="500133" y="2095500"/>
                  <a:pt x="500133" y="2099310"/>
                </a:cubicBezTo>
                <a:cubicBezTo>
                  <a:pt x="500133" y="2103120"/>
                  <a:pt x="497232" y="2106930"/>
                  <a:pt x="495781" y="2110740"/>
                </a:cubicBezTo>
                <a:cubicBezTo>
                  <a:pt x="500133" y="2110740"/>
                  <a:pt x="504485" y="2110740"/>
                  <a:pt x="510288" y="2109470"/>
                </a:cubicBezTo>
                <a:cubicBezTo>
                  <a:pt x="516091" y="2117090"/>
                  <a:pt x="500133" y="2133600"/>
                  <a:pt x="521894" y="2134870"/>
                </a:cubicBezTo>
                <a:cubicBezTo>
                  <a:pt x="520443" y="2139950"/>
                  <a:pt x="518992" y="2143760"/>
                  <a:pt x="517542" y="2148840"/>
                </a:cubicBezTo>
                <a:cubicBezTo>
                  <a:pt x="526246" y="2148840"/>
                  <a:pt x="534950" y="2150110"/>
                  <a:pt x="548006" y="2151380"/>
                </a:cubicBezTo>
                <a:cubicBezTo>
                  <a:pt x="542203" y="2157730"/>
                  <a:pt x="537851" y="2162810"/>
                  <a:pt x="532049" y="2167890"/>
                </a:cubicBezTo>
                <a:cubicBezTo>
                  <a:pt x="536401" y="2166620"/>
                  <a:pt x="540753" y="2166620"/>
                  <a:pt x="549457" y="2165350"/>
                </a:cubicBezTo>
                <a:cubicBezTo>
                  <a:pt x="530598" y="2180590"/>
                  <a:pt x="550908" y="2181860"/>
                  <a:pt x="558161" y="2190750"/>
                </a:cubicBezTo>
                <a:cubicBezTo>
                  <a:pt x="562513" y="2180590"/>
                  <a:pt x="565415" y="2174240"/>
                  <a:pt x="566865" y="2169160"/>
                </a:cubicBezTo>
                <a:cubicBezTo>
                  <a:pt x="574119" y="2175510"/>
                  <a:pt x="582823" y="2183130"/>
                  <a:pt x="591527" y="2192020"/>
                </a:cubicBezTo>
                <a:cubicBezTo>
                  <a:pt x="592978" y="2192020"/>
                  <a:pt x="595879" y="2189480"/>
                  <a:pt x="597330" y="2190750"/>
                </a:cubicBezTo>
                <a:cubicBezTo>
                  <a:pt x="613288" y="2197100"/>
                  <a:pt x="620541" y="2190750"/>
                  <a:pt x="626344" y="2178050"/>
                </a:cubicBezTo>
                <a:cubicBezTo>
                  <a:pt x="627795" y="2175510"/>
                  <a:pt x="635048" y="2174240"/>
                  <a:pt x="636499" y="2172970"/>
                </a:cubicBezTo>
                <a:cubicBezTo>
                  <a:pt x="633597" y="2180590"/>
                  <a:pt x="629245" y="2188210"/>
                  <a:pt x="624893" y="2197100"/>
                </a:cubicBezTo>
                <a:cubicBezTo>
                  <a:pt x="607485" y="2199640"/>
                  <a:pt x="587175" y="2203450"/>
                  <a:pt x="566865" y="2207260"/>
                </a:cubicBezTo>
                <a:cubicBezTo>
                  <a:pt x="548006" y="2211070"/>
                  <a:pt x="529147" y="2217420"/>
                  <a:pt x="508838" y="2219960"/>
                </a:cubicBezTo>
                <a:cubicBezTo>
                  <a:pt x="481274" y="2223770"/>
                  <a:pt x="453711" y="2226310"/>
                  <a:pt x="424697" y="2230120"/>
                </a:cubicBezTo>
                <a:cubicBezTo>
                  <a:pt x="391331" y="2235200"/>
                  <a:pt x="357965" y="2240280"/>
                  <a:pt x="324599" y="2246630"/>
                </a:cubicBezTo>
                <a:cubicBezTo>
                  <a:pt x="297036" y="2251710"/>
                  <a:pt x="270924" y="2259330"/>
                  <a:pt x="243360" y="2264410"/>
                </a:cubicBezTo>
                <a:cubicBezTo>
                  <a:pt x="224501" y="2268220"/>
                  <a:pt x="205642" y="2269490"/>
                  <a:pt x="188234" y="2275840"/>
                </a:cubicBezTo>
                <a:cubicBezTo>
                  <a:pt x="170826" y="2282190"/>
                  <a:pt x="146164" y="2280920"/>
                  <a:pt x="140361" y="2302510"/>
                </a:cubicBezTo>
                <a:cubicBezTo>
                  <a:pt x="130206" y="2297430"/>
                  <a:pt x="122953" y="2299970"/>
                  <a:pt x="121502" y="2308860"/>
                </a:cubicBezTo>
                <a:cubicBezTo>
                  <a:pt x="121502" y="2311400"/>
                  <a:pt x="120051" y="2313940"/>
                  <a:pt x="117150" y="2313940"/>
                </a:cubicBezTo>
                <a:cubicBezTo>
                  <a:pt x="101192" y="2317750"/>
                  <a:pt x="105544" y="2325370"/>
                  <a:pt x="112798" y="2332990"/>
                </a:cubicBezTo>
                <a:cubicBezTo>
                  <a:pt x="121502" y="2341880"/>
                  <a:pt x="121502" y="2350770"/>
                  <a:pt x="120051" y="2360930"/>
                </a:cubicBezTo>
                <a:cubicBezTo>
                  <a:pt x="117150" y="2374900"/>
                  <a:pt x="114249" y="2390140"/>
                  <a:pt x="111347" y="2404110"/>
                </a:cubicBezTo>
                <a:cubicBezTo>
                  <a:pt x="111347" y="2407920"/>
                  <a:pt x="115699" y="2411730"/>
                  <a:pt x="118601" y="2415540"/>
                </a:cubicBezTo>
                <a:lnTo>
                  <a:pt x="122953" y="2423160"/>
                </a:lnTo>
                <a:lnTo>
                  <a:pt x="122953" y="2444750"/>
                </a:lnTo>
                <a:cubicBezTo>
                  <a:pt x="128756" y="2444750"/>
                  <a:pt x="136009" y="2443480"/>
                  <a:pt x="143262" y="2443480"/>
                </a:cubicBezTo>
                <a:cubicBezTo>
                  <a:pt x="143262" y="2443480"/>
                  <a:pt x="143262" y="2444750"/>
                  <a:pt x="144713" y="2444750"/>
                </a:cubicBezTo>
                <a:cubicBezTo>
                  <a:pt x="140361" y="2446020"/>
                  <a:pt x="137460" y="2447290"/>
                  <a:pt x="133108" y="2449830"/>
                </a:cubicBezTo>
                <a:cubicBezTo>
                  <a:pt x="141812" y="2458720"/>
                  <a:pt x="125854" y="2481580"/>
                  <a:pt x="160671" y="2476500"/>
                </a:cubicBezTo>
                <a:cubicBezTo>
                  <a:pt x="150516" y="2484120"/>
                  <a:pt x="144713" y="2489200"/>
                  <a:pt x="140361" y="2491740"/>
                </a:cubicBezTo>
                <a:cubicBezTo>
                  <a:pt x="143262" y="2498090"/>
                  <a:pt x="146164" y="2501900"/>
                  <a:pt x="147615" y="2505710"/>
                </a:cubicBezTo>
                <a:cubicBezTo>
                  <a:pt x="141812" y="2509520"/>
                  <a:pt x="137460" y="2513330"/>
                  <a:pt x="133108" y="2515870"/>
                </a:cubicBezTo>
                <a:cubicBezTo>
                  <a:pt x="138910" y="2520950"/>
                  <a:pt x="144713" y="2524760"/>
                  <a:pt x="147615" y="2528570"/>
                </a:cubicBezTo>
                <a:cubicBezTo>
                  <a:pt x="153417" y="2523490"/>
                  <a:pt x="159220" y="2518410"/>
                  <a:pt x="165023" y="2518410"/>
                </a:cubicBezTo>
                <a:cubicBezTo>
                  <a:pt x="170826" y="2518410"/>
                  <a:pt x="178079" y="2527300"/>
                  <a:pt x="185333" y="2532380"/>
                </a:cubicBezTo>
                <a:cubicBezTo>
                  <a:pt x="185333" y="2533650"/>
                  <a:pt x="180981" y="2534920"/>
                  <a:pt x="179530" y="2534920"/>
                </a:cubicBezTo>
                <a:cubicBezTo>
                  <a:pt x="169375" y="2524760"/>
                  <a:pt x="159220" y="2523490"/>
                  <a:pt x="149065" y="2534920"/>
                </a:cubicBezTo>
                <a:cubicBezTo>
                  <a:pt x="149065" y="2534920"/>
                  <a:pt x="147615" y="2534920"/>
                  <a:pt x="147615" y="2533650"/>
                </a:cubicBezTo>
                <a:cubicBezTo>
                  <a:pt x="147615" y="2532380"/>
                  <a:pt x="147615" y="2532380"/>
                  <a:pt x="146164" y="2531110"/>
                </a:cubicBezTo>
                <a:cubicBezTo>
                  <a:pt x="140361" y="2536190"/>
                  <a:pt x="141812" y="2540000"/>
                  <a:pt x="149065" y="2543810"/>
                </a:cubicBezTo>
                <a:cubicBezTo>
                  <a:pt x="159220" y="2548890"/>
                  <a:pt x="157769" y="2552700"/>
                  <a:pt x="151967" y="2559050"/>
                </a:cubicBezTo>
                <a:cubicBezTo>
                  <a:pt x="154868" y="2560320"/>
                  <a:pt x="159220" y="2562860"/>
                  <a:pt x="159220" y="2564130"/>
                </a:cubicBezTo>
                <a:cubicBezTo>
                  <a:pt x="159220" y="2570480"/>
                  <a:pt x="173727" y="2574290"/>
                  <a:pt x="162121" y="2581910"/>
                </a:cubicBezTo>
                <a:cubicBezTo>
                  <a:pt x="167924" y="2588260"/>
                  <a:pt x="170826" y="2594610"/>
                  <a:pt x="183882" y="2597150"/>
                </a:cubicBezTo>
                <a:cubicBezTo>
                  <a:pt x="195487" y="2599690"/>
                  <a:pt x="198389" y="2594610"/>
                  <a:pt x="205642" y="2593340"/>
                </a:cubicBezTo>
                <a:cubicBezTo>
                  <a:pt x="212896" y="2592070"/>
                  <a:pt x="221600" y="2595880"/>
                  <a:pt x="228853" y="2597150"/>
                </a:cubicBezTo>
                <a:cubicBezTo>
                  <a:pt x="231755" y="2597150"/>
                  <a:pt x="234656" y="2593340"/>
                  <a:pt x="234656" y="2592070"/>
                </a:cubicBezTo>
                <a:cubicBezTo>
                  <a:pt x="244811" y="2593340"/>
                  <a:pt x="254966" y="2595880"/>
                  <a:pt x="263670" y="2594610"/>
                </a:cubicBezTo>
                <a:cubicBezTo>
                  <a:pt x="276726" y="2593340"/>
                  <a:pt x="283980" y="2597150"/>
                  <a:pt x="285431" y="2607310"/>
                </a:cubicBezTo>
                <a:cubicBezTo>
                  <a:pt x="286881" y="2618740"/>
                  <a:pt x="294135" y="2620010"/>
                  <a:pt x="304290" y="2618740"/>
                </a:cubicBezTo>
                <a:cubicBezTo>
                  <a:pt x="312994" y="2617470"/>
                  <a:pt x="320247" y="2614930"/>
                  <a:pt x="328951" y="2613660"/>
                </a:cubicBezTo>
                <a:cubicBezTo>
                  <a:pt x="324599" y="2609850"/>
                  <a:pt x="318797" y="2606040"/>
                  <a:pt x="311543" y="2600960"/>
                </a:cubicBezTo>
                <a:cubicBezTo>
                  <a:pt x="318797" y="2599690"/>
                  <a:pt x="326050" y="2597150"/>
                  <a:pt x="331853" y="2597150"/>
                </a:cubicBezTo>
                <a:cubicBezTo>
                  <a:pt x="343458" y="2595880"/>
                  <a:pt x="353613" y="2594610"/>
                  <a:pt x="365219" y="2594610"/>
                </a:cubicBezTo>
                <a:cubicBezTo>
                  <a:pt x="369571" y="2594610"/>
                  <a:pt x="373923" y="2597150"/>
                  <a:pt x="378275" y="2600960"/>
                </a:cubicBezTo>
                <a:cubicBezTo>
                  <a:pt x="359416" y="2600960"/>
                  <a:pt x="342008" y="2600960"/>
                  <a:pt x="328951" y="2613660"/>
                </a:cubicBezTo>
                <a:cubicBezTo>
                  <a:pt x="333303" y="2614930"/>
                  <a:pt x="339106" y="2616200"/>
                  <a:pt x="343458" y="2616200"/>
                </a:cubicBezTo>
                <a:cubicBezTo>
                  <a:pt x="368120" y="2614930"/>
                  <a:pt x="394233" y="2613660"/>
                  <a:pt x="418894" y="2612390"/>
                </a:cubicBezTo>
                <a:cubicBezTo>
                  <a:pt x="443556" y="2611120"/>
                  <a:pt x="466767" y="2608580"/>
                  <a:pt x="492880" y="2607310"/>
                </a:cubicBezTo>
                <a:cubicBezTo>
                  <a:pt x="500133" y="2633980"/>
                  <a:pt x="507387" y="2659380"/>
                  <a:pt x="513190" y="2684780"/>
                </a:cubicBezTo>
                <a:cubicBezTo>
                  <a:pt x="510288" y="2686050"/>
                  <a:pt x="507387" y="2687320"/>
                  <a:pt x="504485" y="2687320"/>
                </a:cubicBezTo>
                <a:cubicBezTo>
                  <a:pt x="508838" y="2692400"/>
                  <a:pt x="514640" y="2697480"/>
                  <a:pt x="516091" y="2702560"/>
                </a:cubicBezTo>
                <a:cubicBezTo>
                  <a:pt x="517542" y="2710180"/>
                  <a:pt x="516091" y="2717800"/>
                  <a:pt x="516091" y="2722880"/>
                </a:cubicBezTo>
                <a:cubicBezTo>
                  <a:pt x="526246" y="2725420"/>
                  <a:pt x="532049" y="2726690"/>
                  <a:pt x="539302" y="2727960"/>
                </a:cubicBezTo>
                <a:cubicBezTo>
                  <a:pt x="537851" y="2727960"/>
                  <a:pt x="536401" y="2729230"/>
                  <a:pt x="533499" y="2729230"/>
                </a:cubicBezTo>
                <a:cubicBezTo>
                  <a:pt x="534950" y="2738120"/>
                  <a:pt x="537851" y="2748280"/>
                  <a:pt x="539302" y="2760980"/>
                </a:cubicBezTo>
                <a:lnTo>
                  <a:pt x="562513" y="2760980"/>
                </a:lnTo>
                <a:cubicBezTo>
                  <a:pt x="566865" y="2760980"/>
                  <a:pt x="571217" y="2763520"/>
                  <a:pt x="572668" y="2764790"/>
                </a:cubicBezTo>
                <a:cubicBezTo>
                  <a:pt x="578471" y="2780030"/>
                  <a:pt x="591527" y="2785110"/>
                  <a:pt x="608936" y="2781300"/>
                </a:cubicBezTo>
                <a:cubicBezTo>
                  <a:pt x="616189" y="2780030"/>
                  <a:pt x="624893" y="2780030"/>
                  <a:pt x="632147" y="2780030"/>
                </a:cubicBezTo>
                <a:lnTo>
                  <a:pt x="649555" y="2780030"/>
                </a:lnTo>
                <a:cubicBezTo>
                  <a:pt x="655358" y="2780030"/>
                  <a:pt x="661160" y="2778760"/>
                  <a:pt x="666963" y="2777490"/>
                </a:cubicBezTo>
                <a:cubicBezTo>
                  <a:pt x="668414" y="2773680"/>
                  <a:pt x="668414" y="2769870"/>
                  <a:pt x="669865" y="2764790"/>
                </a:cubicBezTo>
                <a:cubicBezTo>
                  <a:pt x="674217" y="2764790"/>
                  <a:pt x="677118" y="2763520"/>
                  <a:pt x="681470" y="2763520"/>
                </a:cubicBezTo>
                <a:cubicBezTo>
                  <a:pt x="709033" y="2760980"/>
                  <a:pt x="738047" y="2757170"/>
                  <a:pt x="767061" y="2754630"/>
                </a:cubicBezTo>
                <a:cubicBezTo>
                  <a:pt x="767061" y="2754630"/>
                  <a:pt x="768512" y="2757170"/>
                  <a:pt x="769963" y="2760980"/>
                </a:cubicBezTo>
                <a:cubicBezTo>
                  <a:pt x="765611" y="2762250"/>
                  <a:pt x="762709" y="2763520"/>
                  <a:pt x="759808" y="2764790"/>
                </a:cubicBezTo>
                <a:cubicBezTo>
                  <a:pt x="771413" y="2774950"/>
                  <a:pt x="787371" y="2776220"/>
                  <a:pt x="797526" y="2768600"/>
                </a:cubicBezTo>
                <a:cubicBezTo>
                  <a:pt x="791723" y="2764790"/>
                  <a:pt x="787371" y="2762250"/>
                  <a:pt x="780117" y="2758440"/>
                </a:cubicBezTo>
                <a:lnTo>
                  <a:pt x="784470" y="2754630"/>
                </a:lnTo>
                <a:lnTo>
                  <a:pt x="796075" y="2754630"/>
                </a:lnTo>
                <a:lnTo>
                  <a:pt x="796075" y="2753360"/>
                </a:lnTo>
                <a:cubicBezTo>
                  <a:pt x="801878" y="2754630"/>
                  <a:pt x="806230" y="2757170"/>
                  <a:pt x="812033" y="2753360"/>
                </a:cubicBezTo>
                <a:lnTo>
                  <a:pt x="817835" y="2753360"/>
                </a:lnTo>
                <a:lnTo>
                  <a:pt x="868610" y="2755900"/>
                </a:lnTo>
                <a:cubicBezTo>
                  <a:pt x="874413" y="2755900"/>
                  <a:pt x="877314" y="2754630"/>
                  <a:pt x="880215" y="2752090"/>
                </a:cubicBezTo>
                <a:cubicBezTo>
                  <a:pt x="887469" y="2762250"/>
                  <a:pt x="893272" y="2771140"/>
                  <a:pt x="900525" y="2782570"/>
                </a:cubicBezTo>
                <a:cubicBezTo>
                  <a:pt x="899074" y="2782570"/>
                  <a:pt x="896173" y="2783840"/>
                  <a:pt x="893272" y="2783840"/>
                </a:cubicBezTo>
                <a:cubicBezTo>
                  <a:pt x="912131" y="2810510"/>
                  <a:pt x="923736" y="2838450"/>
                  <a:pt x="906328" y="2868930"/>
                </a:cubicBezTo>
                <a:cubicBezTo>
                  <a:pt x="907779" y="2879090"/>
                  <a:pt x="910680" y="2889250"/>
                  <a:pt x="912131" y="2901950"/>
                </a:cubicBezTo>
                <a:lnTo>
                  <a:pt x="926638" y="2901950"/>
                </a:lnTo>
                <a:cubicBezTo>
                  <a:pt x="923736" y="2908300"/>
                  <a:pt x="920835" y="2912110"/>
                  <a:pt x="919384" y="2915920"/>
                </a:cubicBezTo>
                <a:cubicBezTo>
                  <a:pt x="919384" y="2922270"/>
                  <a:pt x="935342" y="2924810"/>
                  <a:pt x="923736" y="2933700"/>
                </a:cubicBezTo>
                <a:lnTo>
                  <a:pt x="926638" y="2938780"/>
                </a:lnTo>
                <a:cubicBezTo>
                  <a:pt x="941145" y="2955290"/>
                  <a:pt x="957102" y="2970530"/>
                  <a:pt x="973060" y="2989580"/>
                </a:cubicBezTo>
                <a:cubicBezTo>
                  <a:pt x="961454" y="2994660"/>
                  <a:pt x="951299" y="2999740"/>
                  <a:pt x="938243" y="3004820"/>
                </a:cubicBezTo>
                <a:cubicBezTo>
                  <a:pt x="951299" y="3006090"/>
                  <a:pt x="952750" y="3012440"/>
                  <a:pt x="948398" y="3021330"/>
                </a:cubicBezTo>
                <a:cubicBezTo>
                  <a:pt x="946947" y="3023870"/>
                  <a:pt x="949849" y="3030220"/>
                  <a:pt x="951299" y="3031490"/>
                </a:cubicBezTo>
                <a:cubicBezTo>
                  <a:pt x="967257" y="3035300"/>
                  <a:pt x="981764" y="3049270"/>
                  <a:pt x="1000623" y="3044190"/>
                </a:cubicBezTo>
                <a:cubicBezTo>
                  <a:pt x="1000623" y="3046730"/>
                  <a:pt x="999172" y="3050540"/>
                  <a:pt x="997722" y="3051810"/>
                </a:cubicBezTo>
                <a:cubicBezTo>
                  <a:pt x="986116" y="3056890"/>
                  <a:pt x="974511" y="3060700"/>
                  <a:pt x="962905" y="3065780"/>
                </a:cubicBezTo>
                <a:lnTo>
                  <a:pt x="980313" y="3073400"/>
                </a:lnTo>
                <a:cubicBezTo>
                  <a:pt x="983215" y="3069590"/>
                  <a:pt x="984665" y="3065780"/>
                  <a:pt x="987567" y="3061970"/>
                </a:cubicBezTo>
                <a:cubicBezTo>
                  <a:pt x="996271" y="3065780"/>
                  <a:pt x="1003525" y="3068320"/>
                  <a:pt x="1012229" y="3072130"/>
                </a:cubicBezTo>
                <a:cubicBezTo>
                  <a:pt x="1007876" y="3074670"/>
                  <a:pt x="1004975" y="3075940"/>
                  <a:pt x="1002074" y="3077210"/>
                </a:cubicBezTo>
                <a:cubicBezTo>
                  <a:pt x="1004975" y="3078480"/>
                  <a:pt x="1007876" y="3081020"/>
                  <a:pt x="1012229" y="3082290"/>
                </a:cubicBezTo>
                <a:cubicBezTo>
                  <a:pt x="1016581" y="3083560"/>
                  <a:pt x="1020933" y="3082290"/>
                  <a:pt x="1023834" y="3083560"/>
                </a:cubicBezTo>
                <a:cubicBezTo>
                  <a:pt x="1031088" y="3077210"/>
                  <a:pt x="1036890" y="3069590"/>
                  <a:pt x="1044144" y="3065780"/>
                </a:cubicBezTo>
                <a:cubicBezTo>
                  <a:pt x="1052848" y="3061970"/>
                  <a:pt x="1289311" y="3040380"/>
                  <a:pt x="1298015" y="3039110"/>
                </a:cubicBezTo>
                <a:cubicBezTo>
                  <a:pt x="1309621" y="3037840"/>
                  <a:pt x="1322677" y="3039110"/>
                  <a:pt x="1334283" y="3040380"/>
                </a:cubicBezTo>
                <a:lnTo>
                  <a:pt x="1303818" y="3051810"/>
                </a:lnTo>
                <a:lnTo>
                  <a:pt x="1308170" y="3059430"/>
                </a:lnTo>
                <a:cubicBezTo>
                  <a:pt x="1322677" y="3058160"/>
                  <a:pt x="1334283" y="3058160"/>
                  <a:pt x="1345888" y="3055620"/>
                </a:cubicBezTo>
                <a:cubicBezTo>
                  <a:pt x="1353142" y="3054350"/>
                  <a:pt x="1364748" y="3055620"/>
                  <a:pt x="1366198" y="3045460"/>
                </a:cubicBezTo>
                <a:cubicBezTo>
                  <a:pt x="1376353" y="3051810"/>
                  <a:pt x="1386508" y="3053080"/>
                  <a:pt x="1399564" y="3048000"/>
                </a:cubicBezTo>
                <a:cubicBezTo>
                  <a:pt x="1406818" y="3045460"/>
                  <a:pt x="1415522" y="3045460"/>
                  <a:pt x="1422775" y="3044190"/>
                </a:cubicBezTo>
                <a:cubicBezTo>
                  <a:pt x="1440184" y="3042920"/>
                  <a:pt x="1457592" y="3041650"/>
                  <a:pt x="1475000" y="3039110"/>
                </a:cubicBezTo>
                <a:lnTo>
                  <a:pt x="1492409" y="3039110"/>
                </a:lnTo>
                <a:cubicBezTo>
                  <a:pt x="1493859" y="3036570"/>
                  <a:pt x="1493859" y="3032760"/>
                  <a:pt x="1493859" y="3032760"/>
                </a:cubicBezTo>
                <a:cubicBezTo>
                  <a:pt x="1509817" y="3032760"/>
                  <a:pt x="1522873" y="3034030"/>
                  <a:pt x="1537380" y="3034030"/>
                </a:cubicBezTo>
                <a:cubicBezTo>
                  <a:pt x="1553338" y="3034030"/>
                  <a:pt x="1560591" y="3025140"/>
                  <a:pt x="1554789" y="3011170"/>
                </a:cubicBezTo>
                <a:cubicBezTo>
                  <a:pt x="1559141" y="3011170"/>
                  <a:pt x="1564943" y="3012440"/>
                  <a:pt x="1567845" y="3012440"/>
                </a:cubicBezTo>
                <a:cubicBezTo>
                  <a:pt x="1569295" y="3017520"/>
                  <a:pt x="1567845" y="3023870"/>
                  <a:pt x="1570746" y="3025140"/>
                </a:cubicBezTo>
                <a:cubicBezTo>
                  <a:pt x="1575098" y="3027680"/>
                  <a:pt x="1582352" y="3027680"/>
                  <a:pt x="1588154" y="3026410"/>
                </a:cubicBezTo>
                <a:cubicBezTo>
                  <a:pt x="1595408" y="3025140"/>
                  <a:pt x="1604112" y="3018790"/>
                  <a:pt x="1607014" y="3021330"/>
                </a:cubicBezTo>
                <a:cubicBezTo>
                  <a:pt x="1621521" y="3031490"/>
                  <a:pt x="1631675" y="3022600"/>
                  <a:pt x="1638929" y="3017520"/>
                </a:cubicBezTo>
                <a:cubicBezTo>
                  <a:pt x="1644732" y="3018790"/>
                  <a:pt x="1647633" y="3022600"/>
                  <a:pt x="1650534" y="3021330"/>
                </a:cubicBezTo>
                <a:cubicBezTo>
                  <a:pt x="1657788" y="3020060"/>
                  <a:pt x="1666492" y="3018790"/>
                  <a:pt x="1673746" y="3017520"/>
                </a:cubicBezTo>
                <a:cubicBezTo>
                  <a:pt x="1689703" y="3013710"/>
                  <a:pt x="1707111" y="3011170"/>
                  <a:pt x="1723069" y="3011170"/>
                </a:cubicBezTo>
                <a:cubicBezTo>
                  <a:pt x="1744830" y="3009900"/>
                  <a:pt x="1765139" y="3004820"/>
                  <a:pt x="1786900" y="3003550"/>
                </a:cubicBezTo>
                <a:cubicBezTo>
                  <a:pt x="1797054" y="3002280"/>
                  <a:pt x="1807209" y="3004820"/>
                  <a:pt x="1817364" y="3006090"/>
                </a:cubicBezTo>
                <a:cubicBezTo>
                  <a:pt x="1820266" y="3006090"/>
                  <a:pt x="1824618" y="3006090"/>
                  <a:pt x="1824618" y="3004820"/>
                </a:cubicBezTo>
                <a:cubicBezTo>
                  <a:pt x="1824618" y="2992120"/>
                  <a:pt x="1847829" y="2998470"/>
                  <a:pt x="1844928" y="2984500"/>
                </a:cubicBezTo>
                <a:cubicBezTo>
                  <a:pt x="1847829" y="2985770"/>
                  <a:pt x="1850730" y="2985770"/>
                  <a:pt x="1852181" y="2988310"/>
                </a:cubicBezTo>
                <a:cubicBezTo>
                  <a:pt x="1856533" y="2992120"/>
                  <a:pt x="1859434" y="2995930"/>
                  <a:pt x="1863786" y="2999740"/>
                </a:cubicBezTo>
                <a:cubicBezTo>
                  <a:pt x="1863786" y="2994660"/>
                  <a:pt x="1863786" y="2990850"/>
                  <a:pt x="1862336" y="2985770"/>
                </a:cubicBezTo>
                <a:cubicBezTo>
                  <a:pt x="1876843" y="2992120"/>
                  <a:pt x="1891350" y="2998470"/>
                  <a:pt x="1901505" y="3003550"/>
                </a:cubicBezTo>
                <a:cubicBezTo>
                  <a:pt x="1911659" y="2997200"/>
                  <a:pt x="1920364" y="2994660"/>
                  <a:pt x="1926166" y="2988310"/>
                </a:cubicBezTo>
                <a:cubicBezTo>
                  <a:pt x="1931969" y="2980690"/>
                  <a:pt x="1930519" y="2979420"/>
                  <a:pt x="1940673" y="2985770"/>
                </a:cubicBezTo>
                <a:cubicBezTo>
                  <a:pt x="1939223" y="2987040"/>
                  <a:pt x="1936321" y="2988310"/>
                  <a:pt x="1933420" y="2990850"/>
                </a:cubicBezTo>
                <a:cubicBezTo>
                  <a:pt x="1950828" y="2987040"/>
                  <a:pt x="1966786" y="2979420"/>
                  <a:pt x="1984194" y="2980690"/>
                </a:cubicBezTo>
                <a:cubicBezTo>
                  <a:pt x="2001602" y="2980690"/>
                  <a:pt x="2019011" y="2983230"/>
                  <a:pt x="2034968" y="2974340"/>
                </a:cubicBezTo>
                <a:cubicBezTo>
                  <a:pt x="2036419" y="2978150"/>
                  <a:pt x="2036419" y="2981960"/>
                  <a:pt x="2039321" y="2983230"/>
                </a:cubicBezTo>
                <a:cubicBezTo>
                  <a:pt x="2043673" y="2985770"/>
                  <a:pt x="2050926" y="2987040"/>
                  <a:pt x="2052377" y="2985770"/>
                </a:cubicBezTo>
                <a:cubicBezTo>
                  <a:pt x="2061081" y="2974340"/>
                  <a:pt x="2075588" y="2975610"/>
                  <a:pt x="2084292" y="2981960"/>
                </a:cubicBezTo>
                <a:cubicBezTo>
                  <a:pt x="2095898" y="2989580"/>
                  <a:pt x="2103151" y="2983230"/>
                  <a:pt x="2113306" y="2981960"/>
                </a:cubicBezTo>
                <a:cubicBezTo>
                  <a:pt x="2104602" y="2978150"/>
                  <a:pt x="2097348" y="2974340"/>
                  <a:pt x="2090095" y="2971800"/>
                </a:cubicBezTo>
                <a:cubicBezTo>
                  <a:pt x="2091546" y="2970530"/>
                  <a:pt x="2091546" y="2969260"/>
                  <a:pt x="2092996" y="2967990"/>
                </a:cubicBezTo>
                <a:cubicBezTo>
                  <a:pt x="2097348" y="2969260"/>
                  <a:pt x="2103151" y="2970530"/>
                  <a:pt x="2107503" y="2973070"/>
                </a:cubicBezTo>
                <a:cubicBezTo>
                  <a:pt x="2108954" y="2967990"/>
                  <a:pt x="2111855" y="2964180"/>
                  <a:pt x="2113306" y="2960370"/>
                </a:cubicBezTo>
                <a:cubicBezTo>
                  <a:pt x="2127813" y="2966720"/>
                  <a:pt x="2140869" y="2971800"/>
                  <a:pt x="2156827" y="2962910"/>
                </a:cubicBezTo>
                <a:cubicBezTo>
                  <a:pt x="2159728" y="2961640"/>
                  <a:pt x="2171334" y="2954020"/>
                  <a:pt x="2168432" y="2966720"/>
                </a:cubicBezTo>
                <a:cubicBezTo>
                  <a:pt x="2161179" y="2970530"/>
                  <a:pt x="2153926" y="2974340"/>
                  <a:pt x="2146672" y="2976880"/>
                </a:cubicBezTo>
                <a:cubicBezTo>
                  <a:pt x="2146672" y="2978150"/>
                  <a:pt x="2148123" y="2978150"/>
                  <a:pt x="2148123" y="2979420"/>
                </a:cubicBezTo>
                <a:cubicBezTo>
                  <a:pt x="2156827" y="2978150"/>
                  <a:pt x="2166982" y="2976880"/>
                  <a:pt x="2177137" y="2975610"/>
                </a:cubicBezTo>
                <a:cubicBezTo>
                  <a:pt x="2174235" y="2971800"/>
                  <a:pt x="2172784" y="2969260"/>
                  <a:pt x="2171334" y="2966720"/>
                </a:cubicBezTo>
                <a:cubicBezTo>
                  <a:pt x="2181489" y="2967990"/>
                  <a:pt x="2193094" y="2969260"/>
                  <a:pt x="2203249" y="2967990"/>
                </a:cubicBezTo>
                <a:cubicBezTo>
                  <a:pt x="2225010" y="2966720"/>
                  <a:pt x="2240967" y="2947670"/>
                  <a:pt x="2267080" y="2955290"/>
                </a:cubicBezTo>
                <a:cubicBezTo>
                  <a:pt x="2275784" y="2957830"/>
                  <a:pt x="2296094" y="2955290"/>
                  <a:pt x="2297544" y="2938780"/>
                </a:cubicBezTo>
                <a:cubicBezTo>
                  <a:pt x="2297544" y="2942590"/>
                  <a:pt x="2297544" y="2947670"/>
                  <a:pt x="2298995" y="2950210"/>
                </a:cubicBezTo>
                <a:cubicBezTo>
                  <a:pt x="2313502" y="2946400"/>
                  <a:pt x="2326558" y="2942590"/>
                  <a:pt x="2341065" y="2938780"/>
                </a:cubicBezTo>
                <a:cubicBezTo>
                  <a:pt x="2341065" y="2940050"/>
                  <a:pt x="2338164" y="2943860"/>
                  <a:pt x="2339614" y="2946400"/>
                </a:cubicBezTo>
                <a:cubicBezTo>
                  <a:pt x="2339614" y="2950210"/>
                  <a:pt x="2342516" y="2954020"/>
                  <a:pt x="2345417" y="2956560"/>
                </a:cubicBezTo>
                <a:cubicBezTo>
                  <a:pt x="2346868" y="2957830"/>
                  <a:pt x="2354121" y="2956560"/>
                  <a:pt x="2354121" y="2955290"/>
                </a:cubicBezTo>
                <a:cubicBezTo>
                  <a:pt x="2357023" y="2943860"/>
                  <a:pt x="2367178" y="2945130"/>
                  <a:pt x="2377333" y="2945130"/>
                </a:cubicBezTo>
                <a:cubicBezTo>
                  <a:pt x="2386037" y="2945130"/>
                  <a:pt x="2396191" y="2943860"/>
                  <a:pt x="2406347" y="2942590"/>
                </a:cubicBezTo>
                <a:cubicBezTo>
                  <a:pt x="2410698" y="2936240"/>
                  <a:pt x="2413600" y="2926080"/>
                  <a:pt x="2428107" y="2938780"/>
                </a:cubicBezTo>
                <a:cubicBezTo>
                  <a:pt x="2433910" y="2943860"/>
                  <a:pt x="2448416" y="2942590"/>
                  <a:pt x="2449867" y="2932430"/>
                </a:cubicBezTo>
                <a:lnTo>
                  <a:pt x="2510796" y="2932430"/>
                </a:lnTo>
                <a:lnTo>
                  <a:pt x="2510796" y="2934970"/>
                </a:lnTo>
                <a:cubicBezTo>
                  <a:pt x="2518050" y="2933700"/>
                  <a:pt x="2525303" y="2931160"/>
                  <a:pt x="2531106" y="2929890"/>
                </a:cubicBezTo>
                <a:cubicBezTo>
                  <a:pt x="2535458" y="2936240"/>
                  <a:pt x="2539810" y="2942590"/>
                  <a:pt x="2545613" y="2950210"/>
                </a:cubicBezTo>
                <a:cubicBezTo>
                  <a:pt x="2555768" y="2926080"/>
                  <a:pt x="2567374" y="2921000"/>
                  <a:pt x="2587683" y="2929890"/>
                </a:cubicBezTo>
                <a:cubicBezTo>
                  <a:pt x="2590585" y="2931160"/>
                  <a:pt x="2590585" y="2937510"/>
                  <a:pt x="2592035" y="2942590"/>
                </a:cubicBezTo>
                <a:cubicBezTo>
                  <a:pt x="2593486" y="2941320"/>
                  <a:pt x="2602190" y="2938780"/>
                  <a:pt x="2602190" y="2937510"/>
                </a:cubicBezTo>
                <a:cubicBezTo>
                  <a:pt x="2600740" y="2927350"/>
                  <a:pt x="2616697" y="2934970"/>
                  <a:pt x="2615246" y="2927350"/>
                </a:cubicBezTo>
                <a:cubicBezTo>
                  <a:pt x="2628303" y="2932430"/>
                  <a:pt x="2631204" y="2924810"/>
                  <a:pt x="2634105" y="2919730"/>
                </a:cubicBezTo>
                <a:cubicBezTo>
                  <a:pt x="2628303" y="2915920"/>
                  <a:pt x="2625401" y="2913380"/>
                  <a:pt x="2621049" y="2909570"/>
                </a:cubicBezTo>
                <a:cubicBezTo>
                  <a:pt x="2622500" y="2908300"/>
                  <a:pt x="2622500" y="2907030"/>
                  <a:pt x="2623951" y="2905760"/>
                </a:cubicBezTo>
                <a:cubicBezTo>
                  <a:pt x="2635556" y="2912110"/>
                  <a:pt x="2647162" y="2918460"/>
                  <a:pt x="2654415" y="2922270"/>
                </a:cubicBezTo>
                <a:cubicBezTo>
                  <a:pt x="2666021" y="2921000"/>
                  <a:pt x="2676176" y="2921000"/>
                  <a:pt x="2686330" y="2919730"/>
                </a:cubicBezTo>
                <a:cubicBezTo>
                  <a:pt x="2696485" y="2918460"/>
                  <a:pt x="2706640" y="2914650"/>
                  <a:pt x="2718246" y="2912110"/>
                </a:cubicBezTo>
                <a:cubicBezTo>
                  <a:pt x="2719696" y="2914650"/>
                  <a:pt x="2721147" y="2915920"/>
                  <a:pt x="2722598" y="2918460"/>
                </a:cubicBezTo>
                <a:cubicBezTo>
                  <a:pt x="2726950" y="2913380"/>
                  <a:pt x="2729851" y="2908300"/>
                  <a:pt x="2735654" y="2899410"/>
                </a:cubicBezTo>
                <a:lnTo>
                  <a:pt x="2735654" y="2919730"/>
                </a:lnTo>
                <a:cubicBezTo>
                  <a:pt x="2748710" y="2912110"/>
                  <a:pt x="2758865" y="2905760"/>
                  <a:pt x="2767569" y="2899410"/>
                </a:cubicBezTo>
                <a:cubicBezTo>
                  <a:pt x="2773372" y="2908300"/>
                  <a:pt x="2777724" y="2917190"/>
                  <a:pt x="2782076" y="2924810"/>
                </a:cubicBezTo>
                <a:cubicBezTo>
                  <a:pt x="2783527" y="2924810"/>
                  <a:pt x="2783527" y="2923540"/>
                  <a:pt x="2784978" y="2923540"/>
                </a:cubicBezTo>
                <a:cubicBezTo>
                  <a:pt x="2783527" y="2918460"/>
                  <a:pt x="2782076" y="2913380"/>
                  <a:pt x="2779175" y="2907030"/>
                </a:cubicBezTo>
                <a:lnTo>
                  <a:pt x="2853160" y="2907030"/>
                </a:lnTo>
                <a:cubicBezTo>
                  <a:pt x="2860414" y="2895600"/>
                  <a:pt x="2876372" y="2894330"/>
                  <a:pt x="2889428" y="2905760"/>
                </a:cubicBezTo>
                <a:cubicBezTo>
                  <a:pt x="2908287" y="2922270"/>
                  <a:pt x="2911188" y="2922270"/>
                  <a:pt x="2922794" y="2898140"/>
                </a:cubicBezTo>
                <a:cubicBezTo>
                  <a:pt x="2928597" y="2900680"/>
                  <a:pt x="2934399" y="2903220"/>
                  <a:pt x="2941653" y="2907030"/>
                </a:cubicBezTo>
                <a:cubicBezTo>
                  <a:pt x="2950357" y="2890520"/>
                  <a:pt x="2964864" y="2890520"/>
                  <a:pt x="2982272" y="2895600"/>
                </a:cubicBezTo>
                <a:cubicBezTo>
                  <a:pt x="2990976" y="2898140"/>
                  <a:pt x="3001131" y="2893060"/>
                  <a:pt x="3011286" y="2890520"/>
                </a:cubicBezTo>
                <a:lnTo>
                  <a:pt x="3018540" y="2896870"/>
                </a:lnTo>
                <a:cubicBezTo>
                  <a:pt x="3027244" y="2894330"/>
                  <a:pt x="3034497" y="2893060"/>
                  <a:pt x="3041751" y="2890520"/>
                </a:cubicBezTo>
                <a:cubicBezTo>
                  <a:pt x="3043201" y="2894330"/>
                  <a:pt x="3043201" y="2896870"/>
                  <a:pt x="3044652" y="2903220"/>
                </a:cubicBezTo>
                <a:cubicBezTo>
                  <a:pt x="3050455" y="2898140"/>
                  <a:pt x="3054807" y="2893060"/>
                  <a:pt x="3062060" y="2886710"/>
                </a:cubicBezTo>
                <a:cubicBezTo>
                  <a:pt x="3067863" y="2893060"/>
                  <a:pt x="3072215" y="2899410"/>
                  <a:pt x="3078018" y="2905760"/>
                </a:cubicBezTo>
                <a:cubicBezTo>
                  <a:pt x="3088173" y="2905760"/>
                  <a:pt x="3104130" y="2913380"/>
                  <a:pt x="3107032" y="2893060"/>
                </a:cubicBezTo>
                <a:cubicBezTo>
                  <a:pt x="3107032" y="2890520"/>
                  <a:pt x="3115736" y="2886710"/>
                  <a:pt x="3120088" y="2885440"/>
                </a:cubicBezTo>
                <a:cubicBezTo>
                  <a:pt x="3128792" y="2884170"/>
                  <a:pt x="3137496" y="2882900"/>
                  <a:pt x="3146201" y="2882900"/>
                </a:cubicBezTo>
                <a:cubicBezTo>
                  <a:pt x="3143299" y="2877820"/>
                  <a:pt x="3140398" y="2874010"/>
                  <a:pt x="3136046" y="2867660"/>
                </a:cubicBezTo>
                <a:cubicBezTo>
                  <a:pt x="3147651" y="2870200"/>
                  <a:pt x="3156356" y="2870200"/>
                  <a:pt x="3163609" y="2872740"/>
                </a:cubicBezTo>
                <a:cubicBezTo>
                  <a:pt x="3179567" y="2879090"/>
                  <a:pt x="3192623" y="2879090"/>
                  <a:pt x="3208581" y="2868930"/>
                </a:cubicBezTo>
                <a:cubicBezTo>
                  <a:pt x="3205679" y="2867660"/>
                  <a:pt x="3202778" y="2865120"/>
                  <a:pt x="3199876" y="2863850"/>
                </a:cubicBezTo>
                <a:cubicBezTo>
                  <a:pt x="3201327" y="2860040"/>
                  <a:pt x="3204229" y="2856230"/>
                  <a:pt x="3205679" y="2852420"/>
                </a:cubicBezTo>
                <a:cubicBezTo>
                  <a:pt x="3211482" y="2837180"/>
                  <a:pt x="3225989" y="2847340"/>
                  <a:pt x="3236144" y="2843530"/>
                </a:cubicBezTo>
                <a:cubicBezTo>
                  <a:pt x="3236144" y="2843530"/>
                  <a:pt x="3241946" y="2848610"/>
                  <a:pt x="3243397" y="2852420"/>
                </a:cubicBezTo>
                <a:cubicBezTo>
                  <a:pt x="3247749" y="2860040"/>
                  <a:pt x="3250651" y="2868930"/>
                  <a:pt x="3255003" y="2877820"/>
                </a:cubicBezTo>
                <a:cubicBezTo>
                  <a:pt x="3281115" y="2863850"/>
                  <a:pt x="3304327" y="2868930"/>
                  <a:pt x="3327538" y="2871470"/>
                </a:cubicBezTo>
                <a:cubicBezTo>
                  <a:pt x="3321735" y="2868930"/>
                  <a:pt x="3317383" y="2866390"/>
                  <a:pt x="3313031" y="2863850"/>
                </a:cubicBezTo>
                <a:cubicBezTo>
                  <a:pt x="3313031" y="2862580"/>
                  <a:pt x="3314481" y="2861310"/>
                  <a:pt x="3314481" y="2860040"/>
                </a:cubicBezTo>
                <a:cubicBezTo>
                  <a:pt x="3320284" y="2861310"/>
                  <a:pt x="3327538" y="2863850"/>
                  <a:pt x="3333340" y="2865120"/>
                </a:cubicBezTo>
                <a:cubicBezTo>
                  <a:pt x="3333340" y="2863850"/>
                  <a:pt x="3333340" y="2862580"/>
                  <a:pt x="3331890" y="2861310"/>
                </a:cubicBezTo>
                <a:cubicBezTo>
                  <a:pt x="3336242" y="2860040"/>
                  <a:pt x="3343495" y="2857500"/>
                  <a:pt x="3344946" y="2858770"/>
                </a:cubicBezTo>
                <a:cubicBezTo>
                  <a:pt x="3353650" y="2874010"/>
                  <a:pt x="3368157" y="2862580"/>
                  <a:pt x="3381213" y="2866390"/>
                </a:cubicBezTo>
                <a:cubicBezTo>
                  <a:pt x="3378312" y="2856230"/>
                  <a:pt x="3376861" y="2848610"/>
                  <a:pt x="3375410" y="2843530"/>
                </a:cubicBezTo>
                <a:cubicBezTo>
                  <a:pt x="3381213" y="2838450"/>
                  <a:pt x="3387016" y="2834640"/>
                  <a:pt x="3395720" y="2829560"/>
                </a:cubicBezTo>
                <a:cubicBezTo>
                  <a:pt x="3395720" y="2835910"/>
                  <a:pt x="3394270" y="2842260"/>
                  <a:pt x="3394270" y="2848610"/>
                </a:cubicBezTo>
                <a:cubicBezTo>
                  <a:pt x="3394270" y="2854960"/>
                  <a:pt x="3395720" y="2861310"/>
                  <a:pt x="3398622" y="2865120"/>
                </a:cubicBezTo>
                <a:cubicBezTo>
                  <a:pt x="3400072" y="2867660"/>
                  <a:pt x="3408776" y="2865120"/>
                  <a:pt x="3414579" y="2863850"/>
                </a:cubicBezTo>
                <a:cubicBezTo>
                  <a:pt x="3424734" y="2860040"/>
                  <a:pt x="3434889" y="2854960"/>
                  <a:pt x="3445044" y="2865120"/>
                </a:cubicBezTo>
                <a:cubicBezTo>
                  <a:pt x="3446495" y="2866390"/>
                  <a:pt x="3452297" y="2865120"/>
                  <a:pt x="3455199" y="2862580"/>
                </a:cubicBezTo>
                <a:cubicBezTo>
                  <a:pt x="3462452" y="2856230"/>
                  <a:pt x="3468255" y="2847340"/>
                  <a:pt x="3476959" y="2861310"/>
                </a:cubicBezTo>
                <a:cubicBezTo>
                  <a:pt x="3478410" y="2862580"/>
                  <a:pt x="3487114" y="2862580"/>
                  <a:pt x="3491466" y="2861310"/>
                </a:cubicBezTo>
                <a:cubicBezTo>
                  <a:pt x="3501621" y="2857500"/>
                  <a:pt x="3510325" y="2853690"/>
                  <a:pt x="3520480" y="2848610"/>
                </a:cubicBezTo>
                <a:cubicBezTo>
                  <a:pt x="3519029" y="2852420"/>
                  <a:pt x="3517579" y="2854960"/>
                  <a:pt x="3517579" y="2857500"/>
                </a:cubicBezTo>
                <a:cubicBezTo>
                  <a:pt x="3529184" y="2862580"/>
                  <a:pt x="3539339" y="2865120"/>
                  <a:pt x="3548043" y="2853690"/>
                </a:cubicBezTo>
                <a:cubicBezTo>
                  <a:pt x="3550944" y="2849880"/>
                  <a:pt x="3561099" y="2849880"/>
                  <a:pt x="3568353" y="2848610"/>
                </a:cubicBezTo>
                <a:cubicBezTo>
                  <a:pt x="3564001" y="2844800"/>
                  <a:pt x="3558198" y="2842260"/>
                  <a:pt x="3552395" y="2838450"/>
                </a:cubicBezTo>
                <a:cubicBezTo>
                  <a:pt x="3577057" y="2825750"/>
                  <a:pt x="3579959" y="2827020"/>
                  <a:pt x="3579959" y="2844800"/>
                </a:cubicBezTo>
                <a:cubicBezTo>
                  <a:pt x="3582860" y="2839720"/>
                  <a:pt x="3584311" y="2835910"/>
                  <a:pt x="3588663" y="2828290"/>
                </a:cubicBezTo>
                <a:cubicBezTo>
                  <a:pt x="3610423" y="2829560"/>
                  <a:pt x="3632184" y="2832100"/>
                  <a:pt x="3655395" y="2833370"/>
                </a:cubicBezTo>
                <a:lnTo>
                  <a:pt x="3655395" y="2839720"/>
                </a:lnTo>
                <a:lnTo>
                  <a:pt x="3646691" y="2839720"/>
                </a:lnTo>
                <a:cubicBezTo>
                  <a:pt x="3629282" y="2840990"/>
                  <a:pt x="3611874" y="2840990"/>
                  <a:pt x="3594465" y="2842260"/>
                </a:cubicBezTo>
                <a:cubicBezTo>
                  <a:pt x="3600268" y="2844800"/>
                  <a:pt x="3607522" y="2848610"/>
                  <a:pt x="3613324" y="2851150"/>
                </a:cubicBezTo>
                <a:cubicBezTo>
                  <a:pt x="3616226" y="2844800"/>
                  <a:pt x="3617676" y="2846070"/>
                  <a:pt x="3624930" y="2848610"/>
                </a:cubicBezTo>
                <a:cubicBezTo>
                  <a:pt x="3635085" y="2851150"/>
                  <a:pt x="3646691" y="2851150"/>
                  <a:pt x="3658296" y="2852420"/>
                </a:cubicBezTo>
                <a:cubicBezTo>
                  <a:pt x="3664099" y="2852420"/>
                  <a:pt x="3669902" y="2853690"/>
                  <a:pt x="3677155" y="2854960"/>
                </a:cubicBezTo>
                <a:cubicBezTo>
                  <a:pt x="3678606" y="2851150"/>
                  <a:pt x="3681507" y="2846070"/>
                  <a:pt x="3684408" y="2839720"/>
                </a:cubicBezTo>
                <a:cubicBezTo>
                  <a:pt x="3700366" y="2862580"/>
                  <a:pt x="3711972" y="2861310"/>
                  <a:pt x="3730831" y="2838450"/>
                </a:cubicBezTo>
                <a:cubicBezTo>
                  <a:pt x="3730831" y="2842260"/>
                  <a:pt x="3732281" y="2844800"/>
                  <a:pt x="3732281" y="2847340"/>
                </a:cubicBezTo>
                <a:cubicBezTo>
                  <a:pt x="3738084" y="2847340"/>
                  <a:pt x="3742436" y="2847340"/>
                  <a:pt x="3748239" y="2846070"/>
                </a:cubicBezTo>
                <a:cubicBezTo>
                  <a:pt x="3746788" y="2848610"/>
                  <a:pt x="3745338" y="2851150"/>
                  <a:pt x="3743887" y="2852420"/>
                </a:cubicBezTo>
                <a:lnTo>
                  <a:pt x="3746788" y="2854960"/>
                </a:lnTo>
                <a:cubicBezTo>
                  <a:pt x="3751140" y="2851150"/>
                  <a:pt x="3755492" y="2847340"/>
                  <a:pt x="3762746" y="2842260"/>
                </a:cubicBezTo>
                <a:cubicBezTo>
                  <a:pt x="3768549" y="2844800"/>
                  <a:pt x="3775802" y="2847340"/>
                  <a:pt x="3781605" y="2849880"/>
                </a:cubicBezTo>
                <a:cubicBezTo>
                  <a:pt x="3787408" y="2846070"/>
                  <a:pt x="3794661" y="2842260"/>
                  <a:pt x="3801914" y="2838450"/>
                </a:cubicBezTo>
                <a:cubicBezTo>
                  <a:pt x="3812070" y="2856230"/>
                  <a:pt x="3825126" y="2858770"/>
                  <a:pt x="3836732" y="2846070"/>
                </a:cubicBezTo>
                <a:cubicBezTo>
                  <a:pt x="3854140" y="2847340"/>
                  <a:pt x="3868647" y="2848610"/>
                  <a:pt x="3878802" y="2848610"/>
                </a:cubicBezTo>
                <a:cubicBezTo>
                  <a:pt x="3880252" y="2839720"/>
                  <a:pt x="3881703" y="2833370"/>
                  <a:pt x="3883154" y="2827020"/>
                </a:cubicBezTo>
                <a:cubicBezTo>
                  <a:pt x="3888956" y="2828290"/>
                  <a:pt x="3893308" y="2829560"/>
                  <a:pt x="3899111" y="2830830"/>
                </a:cubicBezTo>
                <a:cubicBezTo>
                  <a:pt x="3902013" y="2832100"/>
                  <a:pt x="3904914" y="2834640"/>
                  <a:pt x="3907816" y="2835910"/>
                </a:cubicBezTo>
                <a:cubicBezTo>
                  <a:pt x="3903463" y="2837180"/>
                  <a:pt x="3899111" y="2837180"/>
                  <a:pt x="3894760" y="2838450"/>
                </a:cubicBezTo>
                <a:cubicBezTo>
                  <a:pt x="3907816" y="2848610"/>
                  <a:pt x="3917970" y="2846070"/>
                  <a:pt x="3928125" y="2838450"/>
                </a:cubicBezTo>
                <a:cubicBezTo>
                  <a:pt x="3923773" y="2848610"/>
                  <a:pt x="3936829" y="2847340"/>
                  <a:pt x="3938280" y="2847340"/>
                </a:cubicBezTo>
                <a:cubicBezTo>
                  <a:pt x="3957139" y="2840990"/>
                  <a:pt x="3974548" y="2837180"/>
                  <a:pt x="3994857" y="2847340"/>
                </a:cubicBezTo>
                <a:cubicBezTo>
                  <a:pt x="3997758" y="2834640"/>
                  <a:pt x="4000660" y="2824480"/>
                  <a:pt x="4002111" y="2814320"/>
                </a:cubicBezTo>
                <a:cubicBezTo>
                  <a:pt x="4009364" y="2815590"/>
                  <a:pt x="4015167" y="2815590"/>
                  <a:pt x="4022420" y="2816860"/>
                </a:cubicBezTo>
                <a:cubicBezTo>
                  <a:pt x="4028223" y="2816860"/>
                  <a:pt x="4034026" y="2818130"/>
                  <a:pt x="4039829" y="2818130"/>
                </a:cubicBezTo>
                <a:lnTo>
                  <a:pt x="4039829" y="2821940"/>
                </a:lnTo>
                <a:cubicBezTo>
                  <a:pt x="4034026" y="2823210"/>
                  <a:pt x="4029674" y="2824480"/>
                  <a:pt x="4023871" y="2825750"/>
                </a:cubicBezTo>
                <a:lnTo>
                  <a:pt x="4023871" y="2829560"/>
                </a:lnTo>
                <a:cubicBezTo>
                  <a:pt x="4044181" y="2833370"/>
                  <a:pt x="4063040" y="2837180"/>
                  <a:pt x="4083350" y="2839720"/>
                </a:cubicBezTo>
                <a:cubicBezTo>
                  <a:pt x="4087702" y="2840990"/>
                  <a:pt x="4093504" y="2837180"/>
                  <a:pt x="4100758" y="2833370"/>
                </a:cubicBezTo>
                <a:cubicBezTo>
                  <a:pt x="4103659" y="2834640"/>
                  <a:pt x="4110913" y="2837180"/>
                  <a:pt x="4119617" y="2838450"/>
                </a:cubicBezTo>
                <a:cubicBezTo>
                  <a:pt x="4141377" y="2840990"/>
                  <a:pt x="4164588" y="2843530"/>
                  <a:pt x="4181997" y="2827020"/>
                </a:cubicBezTo>
                <a:cubicBezTo>
                  <a:pt x="4183448" y="2840990"/>
                  <a:pt x="4197955" y="2832100"/>
                  <a:pt x="4205208" y="2837180"/>
                </a:cubicBezTo>
                <a:cubicBezTo>
                  <a:pt x="4205208" y="2837180"/>
                  <a:pt x="4212461" y="2832100"/>
                  <a:pt x="4215362" y="2829560"/>
                </a:cubicBezTo>
                <a:cubicBezTo>
                  <a:pt x="4215362" y="2829560"/>
                  <a:pt x="4213912" y="2828290"/>
                  <a:pt x="4213912" y="2827020"/>
                </a:cubicBezTo>
                <a:cubicBezTo>
                  <a:pt x="4216814" y="2828290"/>
                  <a:pt x="4218264" y="2832100"/>
                  <a:pt x="4221166" y="2830830"/>
                </a:cubicBezTo>
                <a:cubicBezTo>
                  <a:pt x="4234222" y="2830830"/>
                  <a:pt x="4245827" y="2829560"/>
                  <a:pt x="4254531" y="2829560"/>
                </a:cubicBezTo>
                <a:cubicBezTo>
                  <a:pt x="4261785" y="2833370"/>
                  <a:pt x="4266137" y="2837180"/>
                  <a:pt x="4269039" y="2835910"/>
                </a:cubicBezTo>
                <a:cubicBezTo>
                  <a:pt x="4286447" y="2834640"/>
                  <a:pt x="4302404" y="2830830"/>
                  <a:pt x="4318362" y="2830830"/>
                </a:cubicBezTo>
                <a:cubicBezTo>
                  <a:pt x="4334320" y="2838450"/>
                  <a:pt x="4331418" y="2824480"/>
                  <a:pt x="4328517" y="2816860"/>
                </a:cubicBezTo>
                <a:cubicBezTo>
                  <a:pt x="4334320" y="2811780"/>
                  <a:pt x="4340122" y="2807970"/>
                  <a:pt x="4341573" y="2806700"/>
                </a:cubicBezTo>
                <a:cubicBezTo>
                  <a:pt x="4350277" y="2806700"/>
                  <a:pt x="4356080" y="2807970"/>
                  <a:pt x="4360432" y="2806700"/>
                </a:cubicBezTo>
                <a:cubicBezTo>
                  <a:pt x="4366235" y="2802890"/>
                  <a:pt x="4370587" y="2796540"/>
                  <a:pt x="4377841" y="2788920"/>
                </a:cubicBezTo>
                <a:cubicBezTo>
                  <a:pt x="4386545" y="2787650"/>
                  <a:pt x="4401052" y="2785110"/>
                  <a:pt x="4417009" y="2782570"/>
                </a:cubicBezTo>
                <a:cubicBezTo>
                  <a:pt x="4417009" y="2782570"/>
                  <a:pt x="4417009" y="2780030"/>
                  <a:pt x="4418460" y="2777490"/>
                </a:cubicBezTo>
                <a:cubicBezTo>
                  <a:pt x="4424263" y="2769870"/>
                  <a:pt x="4438770" y="2767330"/>
                  <a:pt x="4430066" y="2753360"/>
                </a:cubicBezTo>
                <a:cubicBezTo>
                  <a:pt x="4428615" y="2750820"/>
                  <a:pt x="4428615" y="2743200"/>
                  <a:pt x="4431516" y="2740660"/>
                </a:cubicBezTo>
                <a:cubicBezTo>
                  <a:pt x="4441671" y="2729230"/>
                  <a:pt x="4441671" y="2727960"/>
                  <a:pt x="4424263" y="2722880"/>
                </a:cubicBezTo>
                <a:cubicBezTo>
                  <a:pt x="4425713" y="2713990"/>
                  <a:pt x="4415559" y="2702560"/>
                  <a:pt x="4430066" y="2701290"/>
                </a:cubicBezTo>
                <a:cubicBezTo>
                  <a:pt x="4434418" y="2693670"/>
                  <a:pt x="4435868" y="2689860"/>
                  <a:pt x="4438770" y="2686050"/>
                </a:cubicBezTo>
                <a:cubicBezTo>
                  <a:pt x="4440220" y="2683510"/>
                  <a:pt x="4444573" y="2680970"/>
                  <a:pt x="4444573" y="2678430"/>
                </a:cubicBezTo>
                <a:cubicBezTo>
                  <a:pt x="4444573" y="2673350"/>
                  <a:pt x="4441671" y="2667000"/>
                  <a:pt x="4443122" y="2663190"/>
                </a:cubicBezTo>
                <a:cubicBezTo>
                  <a:pt x="4447474" y="2649220"/>
                  <a:pt x="4448925" y="2636520"/>
                  <a:pt x="4422812" y="2631440"/>
                </a:cubicBezTo>
                <a:cubicBezTo>
                  <a:pt x="4432967" y="2627630"/>
                  <a:pt x="4437319" y="2625090"/>
                  <a:pt x="4444573" y="2622550"/>
                </a:cubicBezTo>
                <a:cubicBezTo>
                  <a:pt x="4432967" y="2617470"/>
                  <a:pt x="4422812" y="2613660"/>
                  <a:pt x="4409756" y="2608580"/>
                </a:cubicBezTo>
                <a:lnTo>
                  <a:pt x="4422812" y="2608580"/>
                </a:lnTo>
                <a:lnTo>
                  <a:pt x="4422812" y="2604770"/>
                </a:lnTo>
                <a:cubicBezTo>
                  <a:pt x="4415559" y="2604770"/>
                  <a:pt x="4409756" y="2603500"/>
                  <a:pt x="4402503" y="2603500"/>
                </a:cubicBezTo>
                <a:cubicBezTo>
                  <a:pt x="4402503" y="2604770"/>
                  <a:pt x="4402503" y="2606040"/>
                  <a:pt x="4401052" y="2607310"/>
                </a:cubicBezTo>
                <a:cubicBezTo>
                  <a:pt x="4399601" y="2604770"/>
                  <a:pt x="4398150" y="2602230"/>
                  <a:pt x="4396699" y="2598420"/>
                </a:cubicBezTo>
                <a:cubicBezTo>
                  <a:pt x="4434418" y="2590800"/>
                  <a:pt x="4686838" y="2566670"/>
                  <a:pt x="4663628" y="2562860"/>
                </a:cubicBezTo>
                <a:cubicBezTo>
                  <a:pt x="4675233" y="2553970"/>
                  <a:pt x="4670881" y="2538730"/>
                  <a:pt x="4691191" y="2537460"/>
                </a:cubicBezTo>
                <a:cubicBezTo>
                  <a:pt x="4696994" y="2537460"/>
                  <a:pt x="4707148" y="2528570"/>
                  <a:pt x="4708599" y="2522220"/>
                </a:cubicBezTo>
                <a:cubicBezTo>
                  <a:pt x="4711500" y="2513330"/>
                  <a:pt x="4708599" y="2501900"/>
                  <a:pt x="4711500" y="2493010"/>
                </a:cubicBezTo>
                <a:cubicBezTo>
                  <a:pt x="4714402" y="2480310"/>
                  <a:pt x="4720205" y="2467610"/>
                  <a:pt x="4724557" y="2457450"/>
                </a:cubicBezTo>
                <a:cubicBezTo>
                  <a:pt x="4720205" y="2451100"/>
                  <a:pt x="4715852" y="2444750"/>
                  <a:pt x="4712951" y="2440940"/>
                </a:cubicBezTo>
                <a:cubicBezTo>
                  <a:pt x="4718754" y="2437130"/>
                  <a:pt x="4721656" y="2434590"/>
                  <a:pt x="4726007" y="2433320"/>
                </a:cubicBezTo>
                <a:cubicBezTo>
                  <a:pt x="4724557" y="2432050"/>
                  <a:pt x="4724557" y="2430780"/>
                  <a:pt x="4723106" y="2429510"/>
                </a:cubicBezTo>
                <a:cubicBezTo>
                  <a:pt x="4718754" y="2430780"/>
                  <a:pt x="4714402" y="2432050"/>
                  <a:pt x="4710050" y="2433320"/>
                </a:cubicBezTo>
                <a:cubicBezTo>
                  <a:pt x="4734712" y="2415540"/>
                  <a:pt x="4740514" y="2382520"/>
                  <a:pt x="4720205" y="2367280"/>
                </a:cubicBezTo>
                <a:cubicBezTo>
                  <a:pt x="4718754" y="2369820"/>
                  <a:pt x="4715852" y="2372360"/>
                  <a:pt x="4714402" y="2374900"/>
                </a:cubicBezTo>
                <a:cubicBezTo>
                  <a:pt x="4708599" y="2366010"/>
                  <a:pt x="4692641" y="2363470"/>
                  <a:pt x="4699895" y="2349500"/>
                </a:cubicBezTo>
                <a:cubicBezTo>
                  <a:pt x="4699895" y="2349500"/>
                  <a:pt x="4698444" y="2346960"/>
                  <a:pt x="4696994" y="2346960"/>
                </a:cubicBezTo>
                <a:cubicBezTo>
                  <a:pt x="4689740" y="2344420"/>
                  <a:pt x="4691191" y="2340610"/>
                  <a:pt x="4688289" y="2335530"/>
                </a:cubicBezTo>
                <a:cubicBezTo>
                  <a:pt x="4683937" y="2324100"/>
                  <a:pt x="4685388" y="2312670"/>
                  <a:pt x="4685388" y="2302510"/>
                </a:cubicBezTo>
                <a:lnTo>
                  <a:pt x="4685388" y="2256790"/>
                </a:lnTo>
                <a:cubicBezTo>
                  <a:pt x="4685388" y="2246630"/>
                  <a:pt x="4691191" y="2241550"/>
                  <a:pt x="4702796" y="2244090"/>
                </a:cubicBezTo>
                <a:cubicBezTo>
                  <a:pt x="4702796" y="2244090"/>
                  <a:pt x="4704247" y="2242820"/>
                  <a:pt x="4705698" y="2242820"/>
                </a:cubicBezTo>
                <a:cubicBezTo>
                  <a:pt x="4701345" y="2240280"/>
                  <a:pt x="4698444" y="2239010"/>
                  <a:pt x="4695543" y="2236470"/>
                </a:cubicBezTo>
                <a:cubicBezTo>
                  <a:pt x="4695543" y="2235200"/>
                  <a:pt x="4696994" y="2233930"/>
                  <a:pt x="4696994" y="2232660"/>
                </a:cubicBezTo>
                <a:cubicBezTo>
                  <a:pt x="4707148" y="2235200"/>
                  <a:pt x="4717303" y="2239010"/>
                  <a:pt x="4724557" y="2241550"/>
                </a:cubicBezTo>
                <a:cubicBezTo>
                  <a:pt x="4733261" y="2231390"/>
                  <a:pt x="4740514" y="2223770"/>
                  <a:pt x="4746317" y="2218690"/>
                </a:cubicBezTo>
                <a:lnTo>
                  <a:pt x="4746317" y="2195830"/>
                </a:lnTo>
                <a:cubicBezTo>
                  <a:pt x="4743416" y="2195830"/>
                  <a:pt x="4739063" y="2197100"/>
                  <a:pt x="4734712" y="2197100"/>
                </a:cubicBezTo>
                <a:cubicBezTo>
                  <a:pt x="4731810" y="2190750"/>
                  <a:pt x="4730359" y="2184400"/>
                  <a:pt x="4727458" y="2175510"/>
                </a:cubicBezTo>
                <a:cubicBezTo>
                  <a:pt x="4734712" y="2179320"/>
                  <a:pt x="4737613" y="2181860"/>
                  <a:pt x="4740514" y="2183130"/>
                </a:cubicBezTo>
                <a:cubicBezTo>
                  <a:pt x="4743416" y="2181860"/>
                  <a:pt x="4747768" y="2180590"/>
                  <a:pt x="4752120" y="2178050"/>
                </a:cubicBezTo>
                <a:cubicBezTo>
                  <a:pt x="4750669" y="2176780"/>
                  <a:pt x="4749219" y="2175510"/>
                  <a:pt x="4749219" y="2174240"/>
                </a:cubicBezTo>
                <a:cubicBezTo>
                  <a:pt x="4744866" y="2174240"/>
                  <a:pt x="4740514" y="2172970"/>
                  <a:pt x="4739063" y="2172970"/>
                </a:cubicBezTo>
                <a:cubicBezTo>
                  <a:pt x="4741965" y="2165350"/>
                  <a:pt x="4747768" y="2157730"/>
                  <a:pt x="4744866" y="2153920"/>
                </a:cubicBezTo>
                <a:cubicBezTo>
                  <a:pt x="4737613" y="2137410"/>
                  <a:pt x="4744866" y="2124710"/>
                  <a:pt x="4752120" y="2110740"/>
                </a:cubicBezTo>
                <a:cubicBezTo>
                  <a:pt x="4753570" y="2106930"/>
                  <a:pt x="4752120" y="2103120"/>
                  <a:pt x="4752120" y="2099310"/>
                </a:cubicBezTo>
                <a:cubicBezTo>
                  <a:pt x="4753570" y="2082800"/>
                  <a:pt x="4755021" y="2067560"/>
                  <a:pt x="4756472" y="2044700"/>
                </a:cubicBezTo>
                <a:cubicBezTo>
                  <a:pt x="4750669" y="2042160"/>
                  <a:pt x="4741965" y="2035810"/>
                  <a:pt x="4731810" y="2030730"/>
                </a:cubicBezTo>
                <a:cubicBezTo>
                  <a:pt x="4723106" y="2026920"/>
                  <a:pt x="4714402" y="2025650"/>
                  <a:pt x="4705698" y="2023110"/>
                </a:cubicBezTo>
                <a:cubicBezTo>
                  <a:pt x="4701345" y="2021840"/>
                  <a:pt x="4695543" y="2023110"/>
                  <a:pt x="4691191" y="2021840"/>
                </a:cubicBezTo>
                <a:cubicBezTo>
                  <a:pt x="4654923" y="2018030"/>
                  <a:pt x="4617205" y="2012950"/>
                  <a:pt x="4580938" y="2009140"/>
                </a:cubicBezTo>
                <a:cubicBezTo>
                  <a:pt x="4550473" y="2005330"/>
                  <a:pt x="4520009" y="2001520"/>
                  <a:pt x="4490994" y="1997710"/>
                </a:cubicBezTo>
                <a:cubicBezTo>
                  <a:pt x="4483741" y="1996440"/>
                  <a:pt x="4476488" y="1993900"/>
                  <a:pt x="4467784" y="1993900"/>
                </a:cubicBezTo>
                <a:cubicBezTo>
                  <a:pt x="4448925" y="1992630"/>
                  <a:pt x="4428615" y="1992630"/>
                  <a:pt x="4409756" y="1992630"/>
                </a:cubicBezTo>
                <a:cubicBezTo>
                  <a:pt x="4399601" y="1992630"/>
                  <a:pt x="4390897" y="1992630"/>
                  <a:pt x="4380742" y="1991360"/>
                </a:cubicBezTo>
                <a:cubicBezTo>
                  <a:pt x="4363334" y="1990090"/>
                  <a:pt x="4345925" y="1987550"/>
                  <a:pt x="4328517" y="1986280"/>
                </a:cubicBezTo>
                <a:lnTo>
                  <a:pt x="4328517" y="1982470"/>
                </a:lnTo>
                <a:cubicBezTo>
                  <a:pt x="4372038" y="1979930"/>
                  <a:pt x="4417009" y="1976120"/>
                  <a:pt x="4461981" y="1983740"/>
                </a:cubicBezTo>
                <a:cubicBezTo>
                  <a:pt x="4460530" y="1979930"/>
                  <a:pt x="4459080" y="1976120"/>
                  <a:pt x="4457629" y="1973580"/>
                </a:cubicBezTo>
                <a:cubicBezTo>
                  <a:pt x="4467784" y="1972310"/>
                  <a:pt x="4475037" y="1964690"/>
                  <a:pt x="4485192" y="1973580"/>
                </a:cubicBezTo>
                <a:cubicBezTo>
                  <a:pt x="4486643" y="1974850"/>
                  <a:pt x="4495347" y="1971040"/>
                  <a:pt x="4501150" y="1969770"/>
                </a:cubicBezTo>
                <a:lnTo>
                  <a:pt x="4501150" y="1967230"/>
                </a:lnTo>
                <a:lnTo>
                  <a:pt x="4488093" y="1967230"/>
                </a:lnTo>
                <a:cubicBezTo>
                  <a:pt x="4502600" y="1957070"/>
                  <a:pt x="4512755" y="1948180"/>
                  <a:pt x="4522910" y="1941830"/>
                </a:cubicBezTo>
                <a:cubicBezTo>
                  <a:pt x="4531614" y="1943100"/>
                  <a:pt x="4540319" y="1944370"/>
                  <a:pt x="4546121" y="1945640"/>
                </a:cubicBezTo>
                <a:cubicBezTo>
                  <a:pt x="4547572" y="1921510"/>
                  <a:pt x="4524361" y="1920240"/>
                  <a:pt x="4506952" y="1910080"/>
                </a:cubicBezTo>
                <a:cubicBezTo>
                  <a:pt x="4514206" y="1906270"/>
                  <a:pt x="4518558" y="1902460"/>
                  <a:pt x="4524361" y="1901190"/>
                </a:cubicBezTo>
                <a:cubicBezTo>
                  <a:pt x="4540319" y="1897380"/>
                  <a:pt x="4560628" y="1907540"/>
                  <a:pt x="4570783" y="1885950"/>
                </a:cubicBezTo>
                <a:cubicBezTo>
                  <a:pt x="4572234" y="1884680"/>
                  <a:pt x="4576586" y="1884680"/>
                  <a:pt x="4583840" y="1882140"/>
                </a:cubicBezTo>
                <a:cubicBezTo>
                  <a:pt x="4579487" y="1878330"/>
                  <a:pt x="4575135" y="1875790"/>
                  <a:pt x="4572234" y="1873250"/>
                </a:cubicBezTo>
                <a:cubicBezTo>
                  <a:pt x="4575135" y="1871980"/>
                  <a:pt x="4579487" y="1870710"/>
                  <a:pt x="4579487" y="1870710"/>
                </a:cubicBezTo>
                <a:cubicBezTo>
                  <a:pt x="4589642" y="1877060"/>
                  <a:pt x="4596896" y="1882140"/>
                  <a:pt x="4605600" y="1887220"/>
                </a:cubicBezTo>
                <a:cubicBezTo>
                  <a:pt x="4607050" y="1885950"/>
                  <a:pt x="4608501" y="1884680"/>
                  <a:pt x="4609952" y="1882140"/>
                </a:cubicBezTo>
                <a:cubicBezTo>
                  <a:pt x="4605600" y="1877060"/>
                  <a:pt x="4602698" y="1871980"/>
                  <a:pt x="4598346" y="1866900"/>
                </a:cubicBezTo>
                <a:cubicBezTo>
                  <a:pt x="4617205" y="1855470"/>
                  <a:pt x="4618656" y="1849120"/>
                  <a:pt x="4604149" y="1817370"/>
                </a:cubicBezTo>
                <a:cubicBezTo>
                  <a:pt x="4614304" y="1816100"/>
                  <a:pt x="4624459" y="1813560"/>
                  <a:pt x="4633163" y="1812290"/>
                </a:cubicBezTo>
                <a:cubicBezTo>
                  <a:pt x="4634614" y="1803400"/>
                  <a:pt x="4640416" y="1794510"/>
                  <a:pt x="4638966" y="1786890"/>
                </a:cubicBezTo>
                <a:cubicBezTo>
                  <a:pt x="4634614" y="1764030"/>
                  <a:pt x="4660726" y="1753870"/>
                  <a:pt x="4666529" y="1734820"/>
                </a:cubicBezTo>
                <a:cubicBezTo>
                  <a:pt x="4666529" y="1733550"/>
                  <a:pt x="4672331" y="1732280"/>
                  <a:pt x="4673782" y="1733550"/>
                </a:cubicBezTo>
                <a:cubicBezTo>
                  <a:pt x="4686838" y="1737360"/>
                  <a:pt x="4691191" y="1728470"/>
                  <a:pt x="4695543" y="1722120"/>
                </a:cubicBezTo>
                <a:cubicBezTo>
                  <a:pt x="4696994" y="1719580"/>
                  <a:pt x="4698444" y="1717040"/>
                  <a:pt x="4699895" y="1715770"/>
                </a:cubicBezTo>
                <a:cubicBezTo>
                  <a:pt x="4712951" y="1709420"/>
                  <a:pt x="4726007" y="1704340"/>
                  <a:pt x="4740514" y="1697990"/>
                </a:cubicBezTo>
                <a:cubicBezTo>
                  <a:pt x="4726007" y="1678940"/>
                  <a:pt x="4707148" y="1687830"/>
                  <a:pt x="4691191" y="1685290"/>
                </a:cubicBezTo>
                <a:lnTo>
                  <a:pt x="4691191" y="1680210"/>
                </a:lnTo>
                <a:cubicBezTo>
                  <a:pt x="4701345" y="1678940"/>
                  <a:pt x="4711500" y="1677670"/>
                  <a:pt x="4723106" y="1676400"/>
                </a:cubicBezTo>
                <a:cubicBezTo>
                  <a:pt x="4715852" y="1675130"/>
                  <a:pt x="4710050" y="1673860"/>
                  <a:pt x="4704247" y="1672590"/>
                </a:cubicBezTo>
                <a:cubicBezTo>
                  <a:pt x="4711500" y="1666240"/>
                  <a:pt x="4717303" y="1659890"/>
                  <a:pt x="4724557" y="1654810"/>
                </a:cubicBezTo>
                <a:cubicBezTo>
                  <a:pt x="4726007" y="1653540"/>
                  <a:pt x="4730359" y="1652270"/>
                  <a:pt x="4731810" y="1652270"/>
                </a:cubicBezTo>
                <a:cubicBezTo>
                  <a:pt x="4736162" y="1653540"/>
                  <a:pt x="4740514" y="1657350"/>
                  <a:pt x="4743416" y="1659890"/>
                </a:cubicBezTo>
                <a:cubicBezTo>
                  <a:pt x="4744866" y="1656080"/>
                  <a:pt x="4746317" y="1651000"/>
                  <a:pt x="4749219" y="1647190"/>
                </a:cubicBezTo>
                <a:cubicBezTo>
                  <a:pt x="4755021" y="1640840"/>
                  <a:pt x="4762275" y="1635760"/>
                  <a:pt x="4768078" y="1630680"/>
                </a:cubicBezTo>
                <a:cubicBezTo>
                  <a:pt x="4775331" y="1638300"/>
                  <a:pt x="4782584" y="1645920"/>
                  <a:pt x="4789838" y="1654810"/>
                </a:cubicBezTo>
                <a:cubicBezTo>
                  <a:pt x="4791289" y="1654810"/>
                  <a:pt x="4792739" y="1653540"/>
                  <a:pt x="4792739" y="1653540"/>
                </a:cubicBezTo>
                <a:cubicBezTo>
                  <a:pt x="4791289" y="1640840"/>
                  <a:pt x="4791289" y="1628140"/>
                  <a:pt x="4789838" y="1615440"/>
                </a:cubicBezTo>
                <a:cubicBezTo>
                  <a:pt x="4795641" y="1616710"/>
                  <a:pt x="4799993" y="1616710"/>
                  <a:pt x="4804345" y="1617980"/>
                </a:cubicBezTo>
                <a:cubicBezTo>
                  <a:pt x="4805795" y="1616710"/>
                  <a:pt x="4805795" y="1615440"/>
                  <a:pt x="4807246" y="1615440"/>
                </a:cubicBezTo>
                <a:cubicBezTo>
                  <a:pt x="4802894" y="1614170"/>
                  <a:pt x="4799993" y="1612900"/>
                  <a:pt x="4795641" y="1611630"/>
                </a:cubicBezTo>
                <a:cubicBezTo>
                  <a:pt x="4802894" y="1604010"/>
                  <a:pt x="4807246" y="1598930"/>
                  <a:pt x="4808697" y="1597660"/>
                </a:cubicBezTo>
                <a:lnTo>
                  <a:pt x="4808697" y="1573530"/>
                </a:lnTo>
                <a:cubicBezTo>
                  <a:pt x="4805795" y="1572260"/>
                  <a:pt x="4802894" y="1569720"/>
                  <a:pt x="4798542" y="1568450"/>
                </a:cubicBezTo>
                <a:cubicBezTo>
                  <a:pt x="4795641" y="1567180"/>
                  <a:pt x="4792739" y="1565910"/>
                  <a:pt x="4789838" y="1565910"/>
                </a:cubicBezTo>
                <a:cubicBezTo>
                  <a:pt x="4792739" y="1563370"/>
                  <a:pt x="4798542" y="1559560"/>
                  <a:pt x="4799993" y="1559560"/>
                </a:cubicBezTo>
                <a:cubicBezTo>
                  <a:pt x="4809967" y="1564640"/>
                  <a:pt x="4807246" y="1550670"/>
                  <a:pt x="4812507" y="1551940"/>
                </a:cubicBezTo>
                <a:cubicBezTo>
                  <a:pt x="4812507" y="1548130"/>
                  <a:pt x="4812507" y="1540510"/>
                  <a:pt x="4811237" y="1540510"/>
                </a:cubicBezTo>
                <a:cubicBezTo>
                  <a:pt x="4792739" y="1534160"/>
                  <a:pt x="4795641" y="1520190"/>
                  <a:pt x="4791289" y="1511300"/>
                </a:cubicBezTo>
                <a:close/>
                <a:moveTo>
                  <a:pt x="266572" y="990600"/>
                </a:moveTo>
                <a:lnTo>
                  <a:pt x="308642" y="990600"/>
                </a:lnTo>
                <a:cubicBezTo>
                  <a:pt x="298487" y="1002030"/>
                  <a:pt x="273825" y="1002030"/>
                  <a:pt x="266572" y="990600"/>
                </a:cubicBezTo>
                <a:close/>
                <a:moveTo>
                  <a:pt x="556711" y="1507490"/>
                </a:moveTo>
                <a:lnTo>
                  <a:pt x="556711" y="1502410"/>
                </a:lnTo>
                <a:cubicBezTo>
                  <a:pt x="575570" y="1501140"/>
                  <a:pt x="595879" y="1499870"/>
                  <a:pt x="614738" y="1499870"/>
                </a:cubicBezTo>
                <a:cubicBezTo>
                  <a:pt x="594429" y="1499870"/>
                  <a:pt x="577020" y="1515110"/>
                  <a:pt x="556711" y="1507490"/>
                </a:cubicBezTo>
                <a:close/>
                <a:moveTo>
                  <a:pt x="207093" y="2123440"/>
                </a:moveTo>
                <a:cubicBezTo>
                  <a:pt x="215797" y="2115820"/>
                  <a:pt x="223051" y="2110740"/>
                  <a:pt x="225952" y="2106930"/>
                </a:cubicBezTo>
                <a:cubicBezTo>
                  <a:pt x="233206" y="2112010"/>
                  <a:pt x="237558" y="2115820"/>
                  <a:pt x="241910" y="2119630"/>
                </a:cubicBezTo>
                <a:cubicBezTo>
                  <a:pt x="231755" y="2119630"/>
                  <a:pt x="221600" y="2120900"/>
                  <a:pt x="207093" y="2123440"/>
                </a:cubicBezTo>
                <a:close/>
                <a:moveTo>
                  <a:pt x="308642" y="2117090"/>
                </a:moveTo>
                <a:lnTo>
                  <a:pt x="270924" y="2117090"/>
                </a:lnTo>
                <a:cubicBezTo>
                  <a:pt x="269473" y="2117090"/>
                  <a:pt x="268022" y="2112010"/>
                  <a:pt x="265121" y="2108200"/>
                </a:cubicBezTo>
                <a:cubicBezTo>
                  <a:pt x="282529" y="2109470"/>
                  <a:pt x="295585" y="2110740"/>
                  <a:pt x="308642" y="2112010"/>
                </a:cubicBezTo>
                <a:lnTo>
                  <a:pt x="308642" y="2117090"/>
                </a:lnTo>
                <a:close/>
                <a:moveTo>
                  <a:pt x="318797" y="2115820"/>
                </a:moveTo>
                <a:cubicBezTo>
                  <a:pt x="317346" y="2114550"/>
                  <a:pt x="317346" y="2113280"/>
                  <a:pt x="315895" y="2113280"/>
                </a:cubicBezTo>
                <a:cubicBezTo>
                  <a:pt x="321698" y="2109470"/>
                  <a:pt x="328951" y="2106930"/>
                  <a:pt x="334754" y="2103120"/>
                </a:cubicBezTo>
                <a:cubicBezTo>
                  <a:pt x="339106" y="2099310"/>
                  <a:pt x="340557" y="2092960"/>
                  <a:pt x="344909" y="2086610"/>
                </a:cubicBezTo>
                <a:cubicBezTo>
                  <a:pt x="356515" y="2106930"/>
                  <a:pt x="381176" y="2100580"/>
                  <a:pt x="402937" y="2105660"/>
                </a:cubicBezTo>
                <a:cubicBezTo>
                  <a:pt x="373923" y="2108200"/>
                  <a:pt x="346360" y="2112010"/>
                  <a:pt x="318797" y="2115820"/>
                </a:cubicBezTo>
                <a:close/>
                <a:moveTo>
                  <a:pt x="128756" y="2428240"/>
                </a:moveTo>
                <a:cubicBezTo>
                  <a:pt x="130206" y="2428240"/>
                  <a:pt x="130206" y="2428240"/>
                  <a:pt x="128756" y="2428240"/>
                </a:cubicBezTo>
                <a:close/>
                <a:moveTo>
                  <a:pt x="392782" y="2609850"/>
                </a:moveTo>
                <a:cubicBezTo>
                  <a:pt x="391331" y="2600960"/>
                  <a:pt x="389881" y="2594610"/>
                  <a:pt x="388430" y="2585720"/>
                </a:cubicBezTo>
                <a:cubicBezTo>
                  <a:pt x="398585" y="2588260"/>
                  <a:pt x="404388" y="2589530"/>
                  <a:pt x="410190" y="2592070"/>
                </a:cubicBezTo>
                <a:cubicBezTo>
                  <a:pt x="404388" y="2597150"/>
                  <a:pt x="400035" y="2602230"/>
                  <a:pt x="392782" y="2609850"/>
                </a:cubicBezTo>
                <a:close/>
                <a:moveTo>
                  <a:pt x="724991" y="1050290"/>
                </a:moveTo>
                <a:cubicBezTo>
                  <a:pt x="714836" y="1051560"/>
                  <a:pt x="704681" y="1055370"/>
                  <a:pt x="695977" y="1055370"/>
                </a:cubicBezTo>
                <a:cubicBezTo>
                  <a:pt x="685822" y="1056640"/>
                  <a:pt x="675667" y="1055370"/>
                  <a:pt x="664062" y="1055370"/>
                </a:cubicBezTo>
                <a:cubicBezTo>
                  <a:pt x="662611" y="1054100"/>
                  <a:pt x="661161" y="1050290"/>
                  <a:pt x="659710" y="1046480"/>
                </a:cubicBezTo>
                <a:cubicBezTo>
                  <a:pt x="669865" y="1043940"/>
                  <a:pt x="680020" y="1040130"/>
                  <a:pt x="691625" y="1037590"/>
                </a:cubicBezTo>
                <a:cubicBezTo>
                  <a:pt x="691625" y="1041400"/>
                  <a:pt x="690174" y="1043940"/>
                  <a:pt x="690174" y="1047750"/>
                </a:cubicBezTo>
                <a:cubicBezTo>
                  <a:pt x="703231" y="1040130"/>
                  <a:pt x="714836" y="1041400"/>
                  <a:pt x="724991" y="1050290"/>
                </a:cubicBezTo>
                <a:cubicBezTo>
                  <a:pt x="740949" y="1040130"/>
                  <a:pt x="743850" y="1041400"/>
                  <a:pt x="748202" y="1062990"/>
                </a:cubicBezTo>
                <a:cubicBezTo>
                  <a:pt x="739498" y="1057910"/>
                  <a:pt x="732245" y="1054100"/>
                  <a:pt x="724991" y="1050290"/>
                </a:cubicBezTo>
                <a:close/>
                <a:moveTo>
                  <a:pt x="780118" y="1047750"/>
                </a:moveTo>
                <a:cubicBezTo>
                  <a:pt x="783019" y="1045210"/>
                  <a:pt x="785920" y="1042670"/>
                  <a:pt x="787371" y="1040130"/>
                </a:cubicBezTo>
                <a:cubicBezTo>
                  <a:pt x="797526" y="1051560"/>
                  <a:pt x="797526" y="1051560"/>
                  <a:pt x="775765" y="1060450"/>
                </a:cubicBezTo>
                <a:lnTo>
                  <a:pt x="754005" y="1045210"/>
                </a:lnTo>
                <a:cubicBezTo>
                  <a:pt x="768512" y="1035050"/>
                  <a:pt x="777216" y="1035050"/>
                  <a:pt x="780118" y="1047750"/>
                </a:cubicBezTo>
                <a:close/>
                <a:moveTo>
                  <a:pt x="791723" y="2744470"/>
                </a:moveTo>
                <a:cubicBezTo>
                  <a:pt x="793174" y="2743200"/>
                  <a:pt x="794624" y="2743200"/>
                  <a:pt x="796075" y="2741930"/>
                </a:cubicBezTo>
                <a:cubicBezTo>
                  <a:pt x="797526" y="2744470"/>
                  <a:pt x="800427" y="2747010"/>
                  <a:pt x="803329" y="2750820"/>
                </a:cubicBezTo>
                <a:cubicBezTo>
                  <a:pt x="800427" y="2750820"/>
                  <a:pt x="797526" y="2750820"/>
                  <a:pt x="794624" y="2752090"/>
                </a:cubicBezTo>
                <a:cubicBezTo>
                  <a:pt x="793174" y="2748280"/>
                  <a:pt x="793174" y="2745740"/>
                  <a:pt x="791723" y="2744470"/>
                </a:cubicBezTo>
                <a:close/>
                <a:moveTo>
                  <a:pt x="880215" y="2735580"/>
                </a:moveTo>
                <a:cubicBezTo>
                  <a:pt x="881666" y="2739390"/>
                  <a:pt x="883117" y="2741930"/>
                  <a:pt x="886018" y="2744470"/>
                </a:cubicBezTo>
                <a:lnTo>
                  <a:pt x="881666" y="2744470"/>
                </a:lnTo>
                <a:cubicBezTo>
                  <a:pt x="881666" y="2741930"/>
                  <a:pt x="881666" y="2739390"/>
                  <a:pt x="880215" y="2735580"/>
                </a:cubicBezTo>
                <a:close/>
                <a:moveTo>
                  <a:pt x="999172" y="3018790"/>
                </a:moveTo>
                <a:cubicBezTo>
                  <a:pt x="994820" y="3012440"/>
                  <a:pt x="991919" y="3007360"/>
                  <a:pt x="989018" y="3002280"/>
                </a:cubicBezTo>
                <a:lnTo>
                  <a:pt x="996271" y="2995930"/>
                </a:lnTo>
                <a:cubicBezTo>
                  <a:pt x="1006426" y="3002280"/>
                  <a:pt x="1007877" y="3012440"/>
                  <a:pt x="999172" y="3018790"/>
                </a:cubicBezTo>
                <a:close/>
                <a:moveTo>
                  <a:pt x="1367649" y="3044190"/>
                </a:moveTo>
                <a:cubicBezTo>
                  <a:pt x="1361846" y="3041650"/>
                  <a:pt x="1356043" y="3040380"/>
                  <a:pt x="1350241" y="3037840"/>
                </a:cubicBezTo>
                <a:cubicBezTo>
                  <a:pt x="1356043" y="3032760"/>
                  <a:pt x="1361846" y="3027680"/>
                  <a:pt x="1366198" y="3025140"/>
                </a:cubicBezTo>
                <a:lnTo>
                  <a:pt x="1383607" y="3036570"/>
                </a:lnTo>
                <a:cubicBezTo>
                  <a:pt x="1379254" y="3039110"/>
                  <a:pt x="1373452" y="3041650"/>
                  <a:pt x="1367649" y="3044190"/>
                </a:cubicBezTo>
                <a:close/>
                <a:moveTo>
                  <a:pt x="3933928" y="2828290"/>
                </a:moveTo>
                <a:cubicBezTo>
                  <a:pt x="3932477" y="2829560"/>
                  <a:pt x="3933928" y="2832100"/>
                  <a:pt x="3933928" y="2834640"/>
                </a:cubicBezTo>
                <a:lnTo>
                  <a:pt x="3912167" y="2838450"/>
                </a:lnTo>
                <a:cubicBezTo>
                  <a:pt x="3909266" y="2827020"/>
                  <a:pt x="3915069" y="2820670"/>
                  <a:pt x="3928125" y="2819400"/>
                </a:cubicBezTo>
                <a:cubicBezTo>
                  <a:pt x="3932477" y="2819400"/>
                  <a:pt x="3938280" y="2816860"/>
                  <a:pt x="3945534" y="2816860"/>
                </a:cubicBezTo>
                <a:cubicBezTo>
                  <a:pt x="3941182" y="2820670"/>
                  <a:pt x="3936829" y="2823210"/>
                  <a:pt x="3933928" y="2828290"/>
                </a:cubicBezTo>
                <a:close/>
                <a:moveTo>
                  <a:pt x="3962942" y="2825750"/>
                </a:moveTo>
                <a:cubicBezTo>
                  <a:pt x="3957139" y="2824480"/>
                  <a:pt x="3952787" y="2820670"/>
                  <a:pt x="3948435" y="2818130"/>
                </a:cubicBezTo>
                <a:cubicBezTo>
                  <a:pt x="3954238" y="2811780"/>
                  <a:pt x="3958590" y="2807970"/>
                  <a:pt x="3961491" y="2804160"/>
                </a:cubicBezTo>
                <a:cubicBezTo>
                  <a:pt x="3967294" y="2810510"/>
                  <a:pt x="3973097" y="2815590"/>
                  <a:pt x="3978899" y="2823210"/>
                </a:cubicBezTo>
                <a:cubicBezTo>
                  <a:pt x="3974548" y="2824480"/>
                  <a:pt x="3968745" y="2825750"/>
                  <a:pt x="3962942" y="2825750"/>
                </a:cubicBezTo>
                <a:close/>
                <a:moveTo>
                  <a:pt x="4115265" y="1967230"/>
                </a:moveTo>
                <a:cubicBezTo>
                  <a:pt x="4115265" y="1964690"/>
                  <a:pt x="4115265" y="1963420"/>
                  <a:pt x="4113814" y="1960880"/>
                </a:cubicBezTo>
                <a:lnTo>
                  <a:pt x="4144279" y="1957070"/>
                </a:lnTo>
                <a:cubicBezTo>
                  <a:pt x="4144279" y="1959610"/>
                  <a:pt x="4145730" y="1962150"/>
                  <a:pt x="4145730" y="1964690"/>
                </a:cubicBezTo>
                <a:cubicBezTo>
                  <a:pt x="4134124" y="1964690"/>
                  <a:pt x="4123969" y="1965960"/>
                  <a:pt x="4115265" y="1967230"/>
                </a:cubicBezTo>
                <a:close/>
                <a:moveTo>
                  <a:pt x="4190701" y="1969770"/>
                </a:moveTo>
                <a:cubicBezTo>
                  <a:pt x="4181997" y="1969770"/>
                  <a:pt x="4171842" y="1969770"/>
                  <a:pt x="4163138" y="1967230"/>
                </a:cubicBezTo>
                <a:cubicBezTo>
                  <a:pt x="4158786" y="1965960"/>
                  <a:pt x="4157335" y="1960880"/>
                  <a:pt x="4152983" y="1958340"/>
                </a:cubicBezTo>
                <a:cubicBezTo>
                  <a:pt x="4154434" y="1957070"/>
                  <a:pt x="4154434" y="1955800"/>
                  <a:pt x="4155884" y="1954530"/>
                </a:cubicBezTo>
                <a:cubicBezTo>
                  <a:pt x="4168940" y="1957070"/>
                  <a:pt x="4180546" y="1958340"/>
                  <a:pt x="4192152" y="1960880"/>
                </a:cubicBezTo>
                <a:cubicBezTo>
                  <a:pt x="4190701" y="1964690"/>
                  <a:pt x="4190701" y="1968500"/>
                  <a:pt x="4190701" y="1969770"/>
                </a:cubicBezTo>
                <a:close/>
                <a:moveTo>
                  <a:pt x="4255982" y="1968500"/>
                </a:moveTo>
                <a:cubicBezTo>
                  <a:pt x="4245827" y="1967230"/>
                  <a:pt x="4235673" y="1960880"/>
                  <a:pt x="4225518" y="1969770"/>
                </a:cubicBezTo>
                <a:cubicBezTo>
                  <a:pt x="4224067" y="1971040"/>
                  <a:pt x="4215362" y="1967230"/>
                  <a:pt x="4211011" y="1965960"/>
                </a:cubicBezTo>
                <a:cubicBezTo>
                  <a:pt x="4211011" y="1964690"/>
                  <a:pt x="4212461" y="1962150"/>
                  <a:pt x="4212461" y="1960880"/>
                </a:cubicBezTo>
                <a:lnTo>
                  <a:pt x="4260334" y="1960880"/>
                </a:lnTo>
                <a:cubicBezTo>
                  <a:pt x="4261785" y="1960880"/>
                  <a:pt x="4263236" y="1964690"/>
                  <a:pt x="4264687" y="1967230"/>
                </a:cubicBezTo>
                <a:cubicBezTo>
                  <a:pt x="4260334" y="1967230"/>
                  <a:pt x="4257433" y="1968500"/>
                  <a:pt x="4255982" y="1968500"/>
                </a:cubicBezTo>
                <a:close/>
                <a:moveTo>
                  <a:pt x="4393798" y="2598420"/>
                </a:moveTo>
                <a:cubicBezTo>
                  <a:pt x="4392347" y="2599690"/>
                  <a:pt x="4392347" y="2600960"/>
                  <a:pt x="4392347" y="2599690"/>
                </a:cubicBezTo>
                <a:cubicBezTo>
                  <a:pt x="4390897" y="2599690"/>
                  <a:pt x="4390897" y="2598420"/>
                  <a:pt x="4393798" y="2598420"/>
                </a:cubicBezTo>
                <a:close/>
                <a:moveTo>
                  <a:pt x="149065" y="2529840"/>
                </a:moveTo>
                <a:cubicBezTo>
                  <a:pt x="147614" y="2529840"/>
                  <a:pt x="147614" y="2531110"/>
                  <a:pt x="146164" y="2531110"/>
                </a:cubicBezTo>
                <a:cubicBezTo>
                  <a:pt x="146164" y="2531110"/>
                  <a:pt x="147614" y="2529840"/>
                  <a:pt x="149065" y="2529840"/>
                </a:cubicBezTo>
                <a:close/>
                <a:moveTo>
                  <a:pt x="701780" y="2769870"/>
                </a:moveTo>
                <a:cubicBezTo>
                  <a:pt x="707583" y="2772410"/>
                  <a:pt x="713385" y="2774950"/>
                  <a:pt x="717737" y="2776220"/>
                </a:cubicBezTo>
                <a:cubicBezTo>
                  <a:pt x="697428" y="2786380"/>
                  <a:pt x="684371" y="2783840"/>
                  <a:pt x="671315" y="2766060"/>
                </a:cubicBezTo>
                <a:cubicBezTo>
                  <a:pt x="675667" y="2766060"/>
                  <a:pt x="678569" y="2764790"/>
                  <a:pt x="682921" y="2764790"/>
                </a:cubicBezTo>
                <a:cubicBezTo>
                  <a:pt x="688724" y="2766060"/>
                  <a:pt x="695977" y="2767330"/>
                  <a:pt x="701780" y="2769870"/>
                </a:cubicBezTo>
                <a:close/>
                <a:moveTo>
                  <a:pt x="3237594" y="2874010"/>
                </a:moveTo>
                <a:cubicBezTo>
                  <a:pt x="3233242" y="2872740"/>
                  <a:pt x="3230341" y="2872740"/>
                  <a:pt x="3224538" y="2871470"/>
                </a:cubicBezTo>
                <a:cubicBezTo>
                  <a:pt x="3218735" y="2870200"/>
                  <a:pt x="3211482" y="2866390"/>
                  <a:pt x="3202778" y="2863850"/>
                </a:cubicBezTo>
                <a:cubicBezTo>
                  <a:pt x="3208581" y="2862580"/>
                  <a:pt x="3212933" y="2860040"/>
                  <a:pt x="3218735" y="2858770"/>
                </a:cubicBezTo>
                <a:cubicBezTo>
                  <a:pt x="3234693" y="2854960"/>
                  <a:pt x="3241946" y="2861310"/>
                  <a:pt x="3237594" y="2874010"/>
                </a:cubicBezTo>
                <a:close/>
                <a:moveTo>
                  <a:pt x="2957610" y="2903220"/>
                </a:moveTo>
                <a:cubicBezTo>
                  <a:pt x="2966314" y="2904490"/>
                  <a:pt x="2976469" y="2904490"/>
                  <a:pt x="2986624" y="2905760"/>
                </a:cubicBezTo>
                <a:cubicBezTo>
                  <a:pt x="2982272" y="2918460"/>
                  <a:pt x="2970667" y="2914650"/>
                  <a:pt x="2961962" y="2913380"/>
                </a:cubicBezTo>
                <a:cubicBezTo>
                  <a:pt x="2959061" y="2913380"/>
                  <a:pt x="2956160" y="2908300"/>
                  <a:pt x="2953258" y="2905760"/>
                </a:cubicBezTo>
                <a:cubicBezTo>
                  <a:pt x="2954709" y="2904490"/>
                  <a:pt x="2956160" y="2903220"/>
                  <a:pt x="2957610" y="2903220"/>
                </a:cubicBezTo>
                <a:close/>
                <a:moveTo>
                  <a:pt x="249163" y="2604770"/>
                </a:moveTo>
                <a:cubicBezTo>
                  <a:pt x="250614" y="2608580"/>
                  <a:pt x="252065" y="2611120"/>
                  <a:pt x="253515" y="2616200"/>
                </a:cubicBezTo>
                <a:cubicBezTo>
                  <a:pt x="244811" y="2616200"/>
                  <a:pt x="237558" y="2616200"/>
                  <a:pt x="230304" y="2614930"/>
                </a:cubicBezTo>
                <a:lnTo>
                  <a:pt x="230304" y="2606040"/>
                </a:lnTo>
                <a:cubicBezTo>
                  <a:pt x="236107" y="2606040"/>
                  <a:pt x="241910" y="2606040"/>
                  <a:pt x="249163" y="2604770"/>
                </a:cubicBezTo>
                <a:close/>
                <a:moveTo>
                  <a:pt x="814934" y="2762250"/>
                </a:moveTo>
                <a:cubicBezTo>
                  <a:pt x="823638" y="2763520"/>
                  <a:pt x="832343" y="2763520"/>
                  <a:pt x="842497" y="2764790"/>
                </a:cubicBezTo>
                <a:cubicBezTo>
                  <a:pt x="836695" y="2769870"/>
                  <a:pt x="813483" y="2773680"/>
                  <a:pt x="809131" y="2769870"/>
                </a:cubicBezTo>
                <a:cubicBezTo>
                  <a:pt x="809131" y="2768600"/>
                  <a:pt x="807681" y="2766060"/>
                  <a:pt x="809131" y="2764790"/>
                </a:cubicBezTo>
                <a:cubicBezTo>
                  <a:pt x="810582" y="2763520"/>
                  <a:pt x="813483" y="2762250"/>
                  <a:pt x="814934" y="2762250"/>
                </a:cubicBezTo>
                <a:close/>
              </a:path>
            </a:pathLst>
          </a:custGeom>
          <a:blipFill rotWithShape="1">
            <a:blip r:embed="rId3">
              <a:alphaModFix/>
            </a:blip>
            <a:stretch>
              <a:fillRect l="-26998" r="-26998"/>
            </a:stretch>
          </a:blip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173" name="Google Shape;173;p6"/>
          <p:cNvSpPr/>
          <p:nvPr/>
        </p:nvSpPr>
        <p:spPr>
          <a:xfrm>
            <a:off x="-397553" y="-409897"/>
            <a:ext cx="2755569" cy="2755569"/>
          </a:xfrm>
          <a:custGeom>
            <a:avLst/>
            <a:gdLst/>
            <a:ahLst/>
            <a:cxnLst/>
            <a:rect l="l" t="t" r="r" b="b"/>
            <a:pathLst>
              <a:path w="2934208" h="2934208" extrusionOk="0">
                <a:moveTo>
                  <a:pt x="1467104" y="0"/>
                </a:moveTo>
                <a:cubicBezTo>
                  <a:pt x="656844" y="0"/>
                  <a:pt x="0" y="656844"/>
                  <a:pt x="0" y="1467104"/>
                </a:cubicBezTo>
                <a:cubicBezTo>
                  <a:pt x="0" y="2277364"/>
                  <a:pt x="656844" y="2934208"/>
                  <a:pt x="1467104" y="2934208"/>
                </a:cubicBezTo>
                <a:cubicBezTo>
                  <a:pt x="2277364" y="2934208"/>
                  <a:pt x="2934208" y="2277364"/>
                  <a:pt x="2934208" y="1467104"/>
                </a:cubicBezTo>
                <a:cubicBezTo>
                  <a:pt x="2934208" y="656844"/>
                  <a:pt x="2277364" y="0"/>
                  <a:pt x="1467104" y="0"/>
                </a:cubicBezTo>
                <a:close/>
              </a:path>
            </a:pathLst>
          </a:custGeom>
          <a:solidFill>
            <a:srgbClr val="FDD077"/>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174" name="Google Shape;174;p6"/>
          <p:cNvSpPr/>
          <p:nvPr/>
        </p:nvSpPr>
        <p:spPr>
          <a:xfrm>
            <a:off x="191123" y="120271"/>
            <a:ext cx="1004267" cy="565529"/>
          </a:xfrm>
          <a:custGeom>
            <a:avLst/>
            <a:gdLst/>
            <a:ahLst/>
            <a:cxnLst/>
            <a:rect l="l" t="t" r="r" b="b"/>
            <a:pathLst>
              <a:path w="1506401" h="848294" extrusionOk="0">
                <a:moveTo>
                  <a:pt x="0" y="0"/>
                </a:moveTo>
                <a:lnTo>
                  <a:pt x="1506401" y="0"/>
                </a:lnTo>
                <a:lnTo>
                  <a:pt x="1506401" y="848294"/>
                </a:lnTo>
                <a:lnTo>
                  <a:pt x="0" y="848294"/>
                </a:lnTo>
                <a:lnTo>
                  <a:pt x="0" y="0"/>
                </a:lnTo>
                <a:close/>
              </a:path>
            </a:pathLst>
          </a:custGeom>
          <a:blipFill rotWithShape="1">
            <a:blip r:embed="rId4">
              <a:alphaModFix/>
            </a:blip>
            <a:stretch>
              <a:fillRect/>
            </a:stretch>
          </a:blipFill>
          <a:ln>
            <a:noFill/>
          </a:ln>
        </p:spPr>
        <p:txBody>
          <a:bodyPr/>
          <a:lstStyle/>
          <a:p>
            <a:pPr defTabSz="609630">
              <a:buClr>
                <a:srgbClr val="000000"/>
              </a:buClr>
            </a:pPr>
            <a:endParaRPr lang="en-US" sz="933" kern="0">
              <a:solidFill>
                <a:srgbClr val="000000"/>
              </a:solidFill>
              <a:latin typeface="Arial"/>
              <a:cs typeface="Arial"/>
              <a:sym typeface="Arial"/>
            </a:endParaRPr>
          </a:p>
        </p:txBody>
      </p:sp>
      <p:grpSp>
        <p:nvGrpSpPr>
          <p:cNvPr id="175" name="Google Shape;175;p6"/>
          <p:cNvGrpSpPr/>
          <p:nvPr/>
        </p:nvGrpSpPr>
        <p:grpSpPr>
          <a:xfrm>
            <a:off x="4462594" y="86933"/>
            <a:ext cx="3933259" cy="1051003"/>
            <a:chOff x="0" y="-66675"/>
            <a:chExt cx="7866518" cy="2102006"/>
          </a:xfrm>
        </p:grpSpPr>
        <p:sp>
          <p:nvSpPr>
            <p:cNvPr id="176" name="Google Shape;176;p6"/>
            <p:cNvSpPr/>
            <p:nvPr/>
          </p:nvSpPr>
          <p:spPr>
            <a:xfrm>
              <a:off x="0" y="0"/>
              <a:ext cx="7866518" cy="2035331"/>
            </a:xfrm>
            <a:custGeom>
              <a:avLst/>
              <a:gdLst/>
              <a:ahLst/>
              <a:cxnLst/>
              <a:rect l="l" t="t" r="r" b="b"/>
              <a:pathLst>
                <a:path w="7866518" h="2035331" extrusionOk="0">
                  <a:moveTo>
                    <a:pt x="0" y="0"/>
                  </a:moveTo>
                  <a:lnTo>
                    <a:pt x="7866518" y="0"/>
                  </a:lnTo>
                  <a:lnTo>
                    <a:pt x="7866518" y="2035331"/>
                  </a:lnTo>
                  <a:lnTo>
                    <a:pt x="0" y="2035331"/>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177" name="Google Shape;177;p6"/>
            <p:cNvSpPr txBox="1"/>
            <p:nvPr/>
          </p:nvSpPr>
          <p:spPr>
            <a:xfrm>
              <a:off x="0" y="-66675"/>
              <a:ext cx="7866518" cy="2102006"/>
            </a:xfrm>
            <a:prstGeom prst="rect">
              <a:avLst/>
            </a:prstGeom>
            <a:noFill/>
            <a:ln>
              <a:noFill/>
            </a:ln>
          </p:spPr>
          <p:txBody>
            <a:bodyPr spcFirstLastPara="1" wrap="square" lIns="0" tIns="0" rIns="0" bIns="0" anchor="t" anchorCtr="0">
              <a:noAutofit/>
            </a:bodyPr>
            <a:lstStyle/>
            <a:p>
              <a:pPr algn="ctr" defTabSz="609630">
                <a:lnSpc>
                  <a:spcPct val="139985"/>
                </a:lnSpc>
                <a:buClr>
                  <a:srgbClr val="000000"/>
                </a:buClr>
              </a:pPr>
              <a:r>
                <a:rPr lang="en-US" sz="2666" b="1" kern="0">
                  <a:solidFill>
                    <a:srgbClr val="000000"/>
                  </a:solidFill>
                  <a:latin typeface="Nunito"/>
                  <a:ea typeface="Nunito"/>
                  <a:cs typeface="Nunito"/>
                  <a:sym typeface="Nunito"/>
                </a:rPr>
                <a:t>Mack Avenue</a:t>
              </a:r>
              <a:endParaRPr sz="933" kern="0">
                <a:solidFill>
                  <a:srgbClr val="000000"/>
                </a:solidFill>
                <a:latin typeface="Arial"/>
                <a:cs typeface="Arial"/>
                <a:sym typeface="Arial"/>
              </a:endParaRPr>
            </a:p>
            <a:p>
              <a:pPr algn="ctr" defTabSz="609630">
                <a:lnSpc>
                  <a:spcPct val="139985"/>
                </a:lnSpc>
                <a:buClr>
                  <a:srgbClr val="000000"/>
                </a:buClr>
              </a:pPr>
              <a:r>
                <a:rPr lang="en-US" sz="2666" b="1" kern="0">
                  <a:solidFill>
                    <a:srgbClr val="000000"/>
                  </a:solidFill>
                  <a:latin typeface="Nunito"/>
                  <a:ea typeface="Nunito"/>
                  <a:cs typeface="Nunito"/>
                  <a:sym typeface="Nunito"/>
                </a:rPr>
                <a:t>Detroit, MI</a:t>
              </a:r>
              <a:endParaRPr sz="933" kern="0">
                <a:solidFill>
                  <a:srgbClr val="000000"/>
                </a:solidFill>
                <a:latin typeface="Arial"/>
                <a:cs typeface="Arial"/>
                <a:sym typeface="Arial"/>
              </a:endParaRPr>
            </a:p>
          </p:txBody>
        </p:sp>
      </p:grpSp>
      <p:grpSp>
        <p:nvGrpSpPr>
          <p:cNvPr id="178" name="Google Shape;178;p6"/>
          <p:cNvGrpSpPr/>
          <p:nvPr/>
        </p:nvGrpSpPr>
        <p:grpSpPr>
          <a:xfrm>
            <a:off x="191123" y="547246"/>
            <a:ext cx="3933259" cy="1191705"/>
            <a:chOff x="0" y="-457200"/>
            <a:chExt cx="7866518" cy="2383409"/>
          </a:xfrm>
        </p:grpSpPr>
        <p:sp>
          <p:nvSpPr>
            <p:cNvPr id="179" name="Google Shape;179;p6"/>
            <p:cNvSpPr/>
            <p:nvPr/>
          </p:nvSpPr>
          <p:spPr>
            <a:xfrm>
              <a:off x="0" y="0"/>
              <a:ext cx="7866518" cy="1926209"/>
            </a:xfrm>
            <a:custGeom>
              <a:avLst/>
              <a:gdLst/>
              <a:ahLst/>
              <a:cxnLst/>
              <a:rect l="l" t="t" r="r" b="b"/>
              <a:pathLst>
                <a:path w="7866518" h="1926209" extrusionOk="0">
                  <a:moveTo>
                    <a:pt x="0" y="0"/>
                  </a:moveTo>
                  <a:lnTo>
                    <a:pt x="7866518" y="0"/>
                  </a:lnTo>
                  <a:lnTo>
                    <a:pt x="7866518" y="1926209"/>
                  </a:lnTo>
                  <a:lnTo>
                    <a:pt x="0" y="1926209"/>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180" name="Google Shape;180;p6"/>
            <p:cNvSpPr txBox="1"/>
            <p:nvPr/>
          </p:nvSpPr>
          <p:spPr>
            <a:xfrm>
              <a:off x="0" y="-457200"/>
              <a:ext cx="7866518" cy="2383409"/>
            </a:xfrm>
            <a:prstGeom prst="rect">
              <a:avLst/>
            </a:prstGeom>
            <a:noFill/>
            <a:ln>
              <a:noFill/>
            </a:ln>
          </p:spPr>
          <p:txBody>
            <a:bodyPr spcFirstLastPara="1" wrap="square" lIns="0" tIns="0" rIns="0" bIns="0" anchor="t" anchorCtr="0">
              <a:noAutofit/>
            </a:bodyPr>
            <a:lstStyle/>
            <a:p>
              <a:pPr defTabSz="609630">
                <a:lnSpc>
                  <a:spcPct val="188025"/>
                </a:lnSpc>
                <a:buClr>
                  <a:srgbClr val="000000"/>
                </a:buClr>
              </a:pPr>
              <a:r>
                <a:rPr lang="en-US" sz="4666" b="1" kern="0">
                  <a:solidFill>
                    <a:srgbClr val="846B03"/>
                  </a:solidFill>
                  <a:latin typeface="Nunito"/>
                  <a:ea typeface="Nunito"/>
                  <a:cs typeface="Nunito"/>
                  <a:sym typeface="Nunito"/>
                </a:rPr>
                <a:t>2024</a:t>
              </a:r>
              <a:endParaRPr sz="933" kern="0">
                <a:solidFill>
                  <a:srgbClr val="000000"/>
                </a:solidFill>
                <a:latin typeface="Arial"/>
                <a:cs typeface="Arial"/>
                <a:sym typeface="Arial"/>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7"/>
          <p:cNvSpPr/>
          <p:nvPr/>
        </p:nvSpPr>
        <p:spPr>
          <a:xfrm>
            <a:off x="2011114" y="1009185"/>
            <a:ext cx="9567741" cy="5465515"/>
          </a:xfrm>
          <a:custGeom>
            <a:avLst/>
            <a:gdLst/>
            <a:ahLst/>
            <a:cxnLst/>
            <a:rect l="l" t="t" r="r" b="b"/>
            <a:pathLst>
              <a:path w="14351611" h="8198273" extrusionOk="0">
                <a:moveTo>
                  <a:pt x="0" y="0"/>
                </a:moveTo>
                <a:lnTo>
                  <a:pt x="14351611" y="0"/>
                </a:lnTo>
                <a:lnTo>
                  <a:pt x="14351611" y="8198273"/>
                </a:lnTo>
                <a:lnTo>
                  <a:pt x="0" y="8198273"/>
                </a:lnTo>
                <a:lnTo>
                  <a:pt x="0" y="0"/>
                </a:lnTo>
                <a:close/>
              </a:path>
            </a:pathLst>
          </a:custGeom>
          <a:blipFill rotWithShape="1">
            <a:blip r:embed="rId3">
              <a:alphaModFix/>
            </a:blip>
            <a:stretch>
              <a:fillRect l="-15734" t="-21784" r="-13945"/>
            </a:stretch>
          </a:blip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190" name="Google Shape;190;p7"/>
          <p:cNvSpPr/>
          <p:nvPr/>
        </p:nvSpPr>
        <p:spPr>
          <a:xfrm rot="-1995868">
            <a:off x="10747736" y="5058996"/>
            <a:ext cx="675890" cy="675890"/>
          </a:xfrm>
          <a:custGeom>
            <a:avLst/>
            <a:gdLst/>
            <a:ahLst/>
            <a:cxnLst/>
            <a:rect l="l" t="t" r="r" b="b"/>
            <a:pathLst>
              <a:path w="1013835" h="1013835" extrusionOk="0">
                <a:moveTo>
                  <a:pt x="0" y="0"/>
                </a:moveTo>
                <a:lnTo>
                  <a:pt x="1013835" y="0"/>
                </a:lnTo>
                <a:lnTo>
                  <a:pt x="1013835" y="1013835"/>
                </a:lnTo>
                <a:lnTo>
                  <a:pt x="0" y="1013835"/>
                </a:lnTo>
                <a:lnTo>
                  <a:pt x="0" y="0"/>
                </a:lnTo>
                <a:close/>
              </a:path>
            </a:pathLst>
          </a:custGeom>
          <a:blipFill rotWithShape="1">
            <a:blip r:embed="rId4">
              <a:alphaModFix/>
            </a:blip>
            <a:stretch>
              <a:fillRect/>
            </a:stretch>
          </a:blip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191" name="Google Shape;191;p7" descr="A picture containing logo  Description automatically generated"/>
          <p:cNvSpPr/>
          <p:nvPr/>
        </p:nvSpPr>
        <p:spPr>
          <a:xfrm>
            <a:off x="4782480" y="3598244"/>
            <a:ext cx="496942" cy="284735"/>
          </a:xfrm>
          <a:custGeom>
            <a:avLst/>
            <a:gdLst/>
            <a:ahLst/>
            <a:cxnLst/>
            <a:rect l="l" t="t" r="r" b="b"/>
            <a:pathLst>
              <a:path w="745413" h="427102" extrusionOk="0">
                <a:moveTo>
                  <a:pt x="0" y="0"/>
                </a:moveTo>
                <a:lnTo>
                  <a:pt x="745413" y="0"/>
                </a:lnTo>
                <a:lnTo>
                  <a:pt x="745413" y="427102"/>
                </a:lnTo>
                <a:lnTo>
                  <a:pt x="0" y="427102"/>
                </a:lnTo>
                <a:lnTo>
                  <a:pt x="0" y="0"/>
                </a:lnTo>
                <a:close/>
              </a:path>
            </a:pathLst>
          </a:custGeom>
          <a:blipFill rotWithShape="1">
            <a:blip r:embed="rId5">
              <a:alphaModFix/>
            </a:blip>
            <a:stretch>
              <a:fillRect b="-873"/>
            </a:stretch>
          </a:blip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192" name="Google Shape;192;p7"/>
          <p:cNvSpPr/>
          <p:nvPr/>
        </p:nvSpPr>
        <p:spPr>
          <a:xfrm>
            <a:off x="4453192" y="834000"/>
            <a:ext cx="4814140" cy="5549202"/>
          </a:xfrm>
          <a:custGeom>
            <a:avLst/>
            <a:gdLst/>
            <a:ahLst/>
            <a:cxnLst/>
            <a:rect l="l" t="t" r="r" b="b"/>
            <a:pathLst>
              <a:path w="7221210" h="8323803" extrusionOk="0">
                <a:moveTo>
                  <a:pt x="0" y="0"/>
                </a:moveTo>
                <a:lnTo>
                  <a:pt x="7221210" y="0"/>
                </a:lnTo>
                <a:lnTo>
                  <a:pt x="7221210" y="8323803"/>
                </a:lnTo>
                <a:lnTo>
                  <a:pt x="0" y="8323803"/>
                </a:lnTo>
                <a:lnTo>
                  <a:pt x="0" y="0"/>
                </a:lnTo>
                <a:close/>
              </a:path>
            </a:pathLst>
          </a:custGeom>
          <a:blipFill rotWithShape="1">
            <a:blip r:embed="rId6">
              <a:alphaModFix/>
            </a:blip>
            <a:stretch>
              <a:fillRect/>
            </a:stretch>
          </a:blip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193" name="Google Shape;193;p7" descr="Marker with solid fill"/>
          <p:cNvSpPr/>
          <p:nvPr/>
        </p:nvSpPr>
        <p:spPr>
          <a:xfrm>
            <a:off x="6396187" y="2059339"/>
            <a:ext cx="299466" cy="299466"/>
          </a:xfrm>
          <a:custGeom>
            <a:avLst/>
            <a:gdLst/>
            <a:ahLst/>
            <a:cxnLst/>
            <a:rect l="l" t="t" r="r" b="b"/>
            <a:pathLst>
              <a:path w="449199" h="449199" extrusionOk="0">
                <a:moveTo>
                  <a:pt x="0" y="0"/>
                </a:moveTo>
                <a:lnTo>
                  <a:pt x="449199" y="0"/>
                </a:lnTo>
                <a:lnTo>
                  <a:pt x="449199" y="449199"/>
                </a:lnTo>
                <a:lnTo>
                  <a:pt x="0" y="449199"/>
                </a:lnTo>
                <a:lnTo>
                  <a:pt x="0" y="0"/>
                </a:lnTo>
                <a:close/>
              </a:path>
            </a:pathLst>
          </a:custGeom>
          <a:blipFill rotWithShape="1">
            <a:blip r:embed="rId7">
              <a:alphaModFix/>
            </a:blip>
            <a:stretch>
              <a:fillRect/>
            </a:stretch>
          </a:blip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194" name="Google Shape;194;p7"/>
          <p:cNvSpPr/>
          <p:nvPr/>
        </p:nvSpPr>
        <p:spPr>
          <a:xfrm>
            <a:off x="3261283" y="2608399"/>
            <a:ext cx="6066844" cy="3138635"/>
          </a:xfrm>
          <a:custGeom>
            <a:avLst/>
            <a:gdLst/>
            <a:ahLst/>
            <a:cxnLst/>
            <a:rect l="l" t="t" r="r" b="b"/>
            <a:pathLst>
              <a:path w="9100266" h="4707952" extrusionOk="0">
                <a:moveTo>
                  <a:pt x="0" y="0"/>
                </a:moveTo>
                <a:lnTo>
                  <a:pt x="9100266" y="0"/>
                </a:lnTo>
                <a:lnTo>
                  <a:pt x="9100266" y="4707952"/>
                </a:lnTo>
                <a:lnTo>
                  <a:pt x="0" y="4707952"/>
                </a:lnTo>
                <a:lnTo>
                  <a:pt x="0" y="0"/>
                </a:lnTo>
                <a:close/>
              </a:path>
            </a:pathLst>
          </a:custGeom>
          <a:blipFill rotWithShape="1">
            <a:blip r:embed="rId8">
              <a:alphaModFix/>
            </a:blip>
            <a:stretch>
              <a:fillRect/>
            </a:stretch>
          </a:blip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195" name="Google Shape;195;p7"/>
          <p:cNvSpPr/>
          <p:nvPr/>
        </p:nvSpPr>
        <p:spPr>
          <a:xfrm>
            <a:off x="-2133600" y="-224253"/>
            <a:ext cx="5815457" cy="7306564"/>
          </a:xfrm>
          <a:custGeom>
            <a:avLst/>
            <a:gdLst/>
            <a:ahLst/>
            <a:cxnLst/>
            <a:rect l="l" t="t" r="r" b="b"/>
            <a:pathLst>
              <a:path w="11630914" h="14613128" extrusionOk="0">
                <a:moveTo>
                  <a:pt x="5815457" y="0"/>
                </a:moveTo>
                <a:cubicBezTo>
                  <a:pt x="2603627" y="0"/>
                  <a:pt x="0" y="3271266"/>
                  <a:pt x="0" y="7306564"/>
                </a:cubicBezTo>
                <a:cubicBezTo>
                  <a:pt x="0" y="11341863"/>
                  <a:pt x="2603627" y="14613128"/>
                  <a:pt x="5815457" y="14613128"/>
                </a:cubicBezTo>
                <a:cubicBezTo>
                  <a:pt x="9027287" y="14613128"/>
                  <a:pt x="11630914" y="11341735"/>
                  <a:pt x="11630914" y="7306564"/>
                </a:cubicBezTo>
                <a:cubicBezTo>
                  <a:pt x="11630914" y="3271393"/>
                  <a:pt x="9027160" y="0"/>
                  <a:pt x="5815457" y="0"/>
                </a:cubicBezTo>
                <a:close/>
              </a:path>
            </a:pathLst>
          </a:custGeom>
          <a:solidFill>
            <a:srgbClr val="FFB115"/>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grpSp>
        <p:nvGrpSpPr>
          <p:cNvPr id="196" name="Google Shape;196;p7"/>
          <p:cNvGrpSpPr/>
          <p:nvPr/>
        </p:nvGrpSpPr>
        <p:grpSpPr>
          <a:xfrm>
            <a:off x="340062" y="2517912"/>
            <a:ext cx="3080703" cy="3807189"/>
            <a:chOff x="0" y="-180975"/>
            <a:chExt cx="6161405" cy="7614378"/>
          </a:xfrm>
        </p:grpSpPr>
        <p:sp>
          <p:nvSpPr>
            <p:cNvPr id="197" name="Google Shape;197;p7"/>
            <p:cNvSpPr/>
            <p:nvPr/>
          </p:nvSpPr>
          <p:spPr>
            <a:xfrm>
              <a:off x="0" y="0"/>
              <a:ext cx="6161405" cy="7433403"/>
            </a:xfrm>
            <a:custGeom>
              <a:avLst/>
              <a:gdLst/>
              <a:ahLst/>
              <a:cxnLst/>
              <a:rect l="l" t="t" r="r" b="b"/>
              <a:pathLst>
                <a:path w="6161405" h="7433403" extrusionOk="0">
                  <a:moveTo>
                    <a:pt x="0" y="0"/>
                  </a:moveTo>
                  <a:lnTo>
                    <a:pt x="6161405" y="0"/>
                  </a:lnTo>
                  <a:lnTo>
                    <a:pt x="6161405" y="7433403"/>
                  </a:lnTo>
                  <a:lnTo>
                    <a:pt x="0" y="7433403"/>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198" name="Google Shape;198;p7"/>
            <p:cNvSpPr txBox="1"/>
            <p:nvPr/>
          </p:nvSpPr>
          <p:spPr>
            <a:xfrm>
              <a:off x="0" y="-180975"/>
              <a:ext cx="6161405" cy="7614378"/>
            </a:xfrm>
            <a:prstGeom prst="rect">
              <a:avLst/>
            </a:prstGeom>
            <a:noFill/>
            <a:ln>
              <a:noFill/>
            </a:ln>
          </p:spPr>
          <p:txBody>
            <a:bodyPr spcFirstLastPara="1" wrap="square" lIns="0" tIns="0" rIns="0" bIns="0" anchor="t" anchorCtr="0">
              <a:noAutofit/>
            </a:bodyPr>
            <a:lstStyle/>
            <a:p>
              <a:pPr defTabSz="609630">
                <a:lnSpc>
                  <a:spcPct val="240000"/>
                </a:lnSpc>
                <a:buClr>
                  <a:srgbClr val="000000"/>
                </a:buClr>
              </a:pPr>
              <a:endParaRPr sz="1200" kern="0">
                <a:solidFill>
                  <a:srgbClr val="000000"/>
                </a:solidFill>
                <a:latin typeface="Calibri"/>
                <a:ea typeface="Calibri"/>
                <a:cs typeface="Calibri"/>
                <a:sym typeface="Calibri"/>
              </a:endParaRPr>
            </a:p>
            <a:p>
              <a:pPr defTabSz="609630">
                <a:lnSpc>
                  <a:spcPct val="240000"/>
                </a:lnSpc>
                <a:buClr>
                  <a:srgbClr val="000000"/>
                </a:buClr>
              </a:pPr>
              <a:endParaRPr sz="1200" kern="0">
                <a:solidFill>
                  <a:srgbClr val="000000"/>
                </a:solidFill>
                <a:latin typeface="Calibri"/>
                <a:ea typeface="Calibri"/>
                <a:cs typeface="Calibri"/>
                <a:sym typeface="Calibri"/>
              </a:endParaRPr>
            </a:p>
            <a:p>
              <a:pPr defTabSz="609630">
                <a:lnSpc>
                  <a:spcPct val="180000"/>
                </a:lnSpc>
                <a:buClr>
                  <a:srgbClr val="000000"/>
                </a:buClr>
              </a:pPr>
              <a:r>
                <a:rPr lang="en-US" sz="1600" kern="0">
                  <a:solidFill>
                    <a:srgbClr val="000000"/>
                  </a:solidFill>
                  <a:latin typeface="Calibri"/>
                  <a:ea typeface="Calibri"/>
                  <a:cs typeface="Calibri"/>
                  <a:sym typeface="Calibri"/>
                </a:rPr>
                <a:t>Over 21 real estate development projects are in various stages and are concentrated south of Vernor adjacent to the Historic Indian Village, an affluent neighborhood.</a:t>
              </a:r>
              <a:endParaRPr sz="933" kern="0">
                <a:solidFill>
                  <a:srgbClr val="000000"/>
                </a:solidFill>
                <a:latin typeface="Arial"/>
                <a:cs typeface="Arial"/>
                <a:sym typeface="Arial"/>
              </a:endParaRPr>
            </a:p>
          </p:txBody>
        </p:sp>
      </p:grpSp>
      <p:sp>
        <p:nvSpPr>
          <p:cNvPr id="199" name="Google Shape;199;p7"/>
          <p:cNvSpPr/>
          <p:nvPr/>
        </p:nvSpPr>
        <p:spPr>
          <a:xfrm>
            <a:off x="-227870" y="-970655"/>
            <a:ext cx="4127194" cy="4127194"/>
          </a:xfrm>
          <a:custGeom>
            <a:avLst/>
            <a:gdLst/>
            <a:ahLst/>
            <a:cxnLst/>
            <a:rect l="l" t="t" r="r" b="b"/>
            <a:pathLst>
              <a:path w="2934208" h="2934208" extrusionOk="0">
                <a:moveTo>
                  <a:pt x="1467104" y="0"/>
                </a:moveTo>
                <a:cubicBezTo>
                  <a:pt x="656844" y="0"/>
                  <a:pt x="0" y="656844"/>
                  <a:pt x="0" y="1467104"/>
                </a:cubicBezTo>
                <a:cubicBezTo>
                  <a:pt x="0" y="2277364"/>
                  <a:pt x="656844" y="2934208"/>
                  <a:pt x="1467104" y="2934208"/>
                </a:cubicBezTo>
                <a:cubicBezTo>
                  <a:pt x="2277364" y="2934208"/>
                  <a:pt x="2934208" y="2277364"/>
                  <a:pt x="2934208" y="1467104"/>
                </a:cubicBezTo>
                <a:cubicBezTo>
                  <a:pt x="2934208" y="656844"/>
                  <a:pt x="2277364" y="0"/>
                  <a:pt x="1467104" y="0"/>
                </a:cubicBezTo>
                <a:close/>
              </a:path>
            </a:pathLst>
          </a:custGeom>
          <a:solidFill>
            <a:srgbClr val="FDD077"/>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200" name="Google Shape;200;p7"/>
          <p:cNvSpPr/>
          <p:nvPr/>
        </p:nvSpPr>
        <p:spPr>
          <a:xfrm>
            <a:off x="191123" y="120271"/>
            <a:ext cx="1004267" cy="565529"/>
          </a:xfrm>
          <a:custGeom>
            <a:avLst/>
            <a:gdLst/>
            <a:ahLst/>
            <a:cxnLst/>
            <a:rect l="l" t="t" r="r" b="b"/>
            <a:pathLst>
              <a:path w="1506401" h="848294" extrusionOk="0">
                <a:moveTo>
                  <a:pt x="0" y="0"/>
                </a:moveTo>
                <a:lnTo>
                  <a:pt x="1506401" y="0"/>
                </a:lnTo>
                <a:lnTo>
                  <a:pt x="1506401" y="848294"/>
                </a:lnTo>
                <a:lnTo>
                  <a:pt x="0" y="848294"/>
                </a:lnTo>
                <a:lnTo>
                  <a:pt x="0" y="0"/>
                </a:lnTo>
                <a:close/>
              </a:path>
            </a:pathLst>
          </a:custGeom>
          <a:blipFill rotWithShape="1">
            <a:blip r:embed="rId9">
              <a:alphaModFix/>
            </a:blip>
            <a:stretch>
              <a:fillRect/>
            </a:stretch>
          </a:blipFill>
          <a:ln>
            <a:noFill/>
          </a:ln>
        </p:spPr>
        <p:txBody>
          <a:bodyPr/>
          <a:lstStyle/>
          <a:p>
            <a:pPr defTabSz="609630">
              <a:buClr>
                <a:srgbClr val="000000"/>
              </a:buClr>
            </a:pPr>
            <a:endParaRPr lang="en-US" sz="933" kern="0">
              <a:solidFill>
                <a:srgbClr val="000000"/>
              </a:solidFill>
              <a:latin typeface="Arial"/>
              <a:cs typeface="Arial"/>
              <a:sym typeface="Arial"/>
            </a:endParaRPr>
          </a:p>
        </p:txBody>
      </p:sp>
      <p:grpSp>
        <p:nvGrpSpPr>
          <p:cNvPr id="201" name="Google Shape;201;p7"/>
          <p:cNvGrpSpPr/>
          <p:nvPr/>
        </p:nvGrpSpPr>
        <p:grpSpPr>
          <a:xfrm>
            <a:off x="403693" y="685800"/>
            <a:ext cx="4216063" cy="1451965"/>
            <a:chOff x="0" y="0"/>
            <a:chExt cx="8432126" cy="2903931"/>
          </a:xfrm>
        </p:grpSpPr>
        <p:sp>
          <p:nvSpPr>
            <p:cNvPr id="202" name="Google Shape;202;p7"/>
            <p:cNvSpPr/>
            <p:nvPr/>
          </p:nvSpPr>
          <p:spPr>
            <a:xfrm>
              <a:off x="0" y="0"/>
              <a:ext cx="8432126" cy="2903931"/>
            </a:xfrm>
            <a:custGeom>
              <a:avLst/>
              <a:gdLst/>
              <a:ahLst/>
              <a:cxnLst/>
              <a:rect l="l" t="t" r="r" b="b"/>
              <a:pathLst>
                <a:path w="8432126" h="2903931" extrusionOk="0">
                  <a:moveTo>
                    <a:pt x="0" y="0"/>
                  </a:moveTo>
                  <a:lnTo>
                    <a:pt x="8432126" y="0"/>
                  </a:lnTo>
                  <a:lnTo>
                    <a:pt x="8432126" y="2903931"/>
                  </a:lnTo>
                  <a:lnTo>
                    <a:pt x="0" y="2903931"/>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203" name="Google Shape;203;p7"/>
            <p:cNvSpPr txBox="1"/>
            <p:nvPr/>
          </p:nvSpPr>
          <p:spPr>
            <a:xfrm>
              <a:off x="0" y="238125"/>
              <a:ext cx="8432126" cy="2665806"/>
            </a:xfrm>
            <a:prstGeom prst="rect">
              <a:avLst/>
            </a:prstGeom>
            <a:noFill/>
            <a:ln>
              <a:noFill/>
            </a:ln>
          </p:spPr>
          <p:txBody>
            <a:bodyPr spcFirstLastPara="1" wrap="square" lIns="0" tIns="0" rIns="0" bIns="0" anchor="t" anchorCtr="0">
              <a:noAutofit/>
            </a:bodyPr>
            <a:lstStyle/>
            <a:p>
              <a:pPr defTabSz="609630">
                <a:lnSpc>
                  <a:spcPct val="83009"/>
                </a:lnSpc>
                <a:buClr>
                  <a:srgbClr val="000000"/>
                </a:buClr>
              </a:pPr>
              <a:r>
                <a:rPr lang="en-US" sz="4666" b="1" kern="0">
                  <a:solidFill>
                    <a:srgbClr val="000000"/>
                  </a:solidFill>
                  <a:latin typeface="Nunito"/>
                  <a:ea typeface="Nunito"/>
                  <a:cs typeface="Nunito"/>
                  <a:sym typeface="Nunito"/>
                </a:rPr>
                <a:t>Economic</a:t>
              </a:r>
              <a:endParaRPr sz="933" kern="0">
                <a:solidFill>
                  <a:srgbClr val="000000"/>
                </a:solidFill>
                <a:latin typeface="Arial"/>
                <a:cs typeface="Arial"/>
                <a:sym typeface="Arial"/>
              </a:endParaRPr>
            </a:p>
            <a:p>
              <a:pPr defTabSz="609630">
                <a:lnSpc>
                  <a:spcPct val="83009"/>
                </a:lnSpc>
                <a:buClr>
                  <a:srgbClr val="000000"/>
                </a:buClr>
              </a:pPr>
              <a:r>
                <a:rPr lang="en-US" sz="4666" b="1" kern="0">
                  <a:solidFill>
                    <a:srgbClr val="000000"/>
                  </a:solidFill>
                  <a:latin typeface="Nunito"/>
                  <a:ea typeface="Nunito"/>
                  <a:cs typeface="Nunito"/>
                  <a:sym typeface="Nunito"/>
                </a:rPr>
                <a:t>Development</a:t>
              </a:r>
              <a:endParaRPr sz="933" kern="0">
                <a:solidFill>
                  <a:srgbClr val="000000"/>
                </a:solidFill>
                <a:latin typeface="Arial"/>
                <a:cs typeface="Arial"/>
                <a:sym typeface="Arial"/>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grpSp>
        <p:nvGrpSpPr>
          <p:cNvPr id="212" name="Google Shape;212;p8"/>
          <p:cNvGrpSpPr/>
          <p:nvPr/>
        </p:nvGrpSpPr>
        <p:grpSpPr>
          <a:xfrm>
            <a:off x="6096000" y="3893026"/>
            <a:ext cx="5410200" cy="999595"/>
            <a:chOff x="0" y="-161925"/>
            <a:chExt cx="10820400" cy="1999190"/>
          </a:xfrm>
        </p:grpSpPr>
        <p:sp>
          <p:nvSpPr>
            <p:cNvPr id="213" name="Google Shape;213;p8"/>
            <p:cNvSpPr/>
            <p:nvPr/>
          </p:nvSpPr>
          <p:spPr>
            <a:xfrm>
              <a:off x="0" y="0"/>
              <a:ext cx="10820400" cy="1837265"/>
            </a:xfrm>
            <a:custGeom>
              <a:avLst/>
              <a:gdLst/>
              <a:ahLst/>
              <a:cxnLst/>
              <a:rect l="l" t="t" r="r" b="b"/>
              <a:pathLst>
                <a:path w="10820400" h="1837265" extrusionOk="0">
                  <a:moveTo>
                    <a:pt x="0" y="0"/>
                  </a:moveTo>
                  <a:lnTo>
                    <a:pt x="10820400" y="0"/>
                  </a:lnTo>
                  <a:lnTo>
                    <a:pt x="10820400" y="1837265"/>
                  </a:lnTo>
                  <a:lnTo>
                    <a:pt x="0" y="1837265"/>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214" name="Google Shape;214;p8"/>
            <p:cNvSpPr txBox="1"/>
            <p:nvPr/>
          </p:nvSpPr>
          <p:spPr>
            <a:xfrm>
              <a:off x="0" y="-161925"/>
              <a:ext cx="10820400" cy="1999190"/>
            </a:xfrm>
            <a:prstGeom prst="rect">
              <a:avLst/>
            </a:prstGeom>
            <a:noFill/>
            <a:ln>
              <a:noFill/>
            </a:ln>
          </p:spPr>
          <p:txBody>
            <a:bodyPr spcFirstLastPara="1" wrap="square" lIns="0" tIns="0" rIns="0" bIns="0" anchor="t" anchorCtr="0">
              <a:noAutofit/>
            </a:bodyPr>
            <a:lstStyle/>
            <a:p>
              <a:pPr defTabSz="609630">
                <a:lnSpc>
                  <a:spcPct val="140000"/>
                </a:lnSpc>
                <a:buClr>
                  <a:srgbClr val="000000"/>
                </a:buClr>
              </a:pPr>
              <a:r>
                <a:rPr lang="en-US" sz="5334" b="1" kern="0">
                  <a:solidFill>
                    <a:srgbClr val="DD9300"/>
                  </a:solidFill>
                  <a:latin typeface="Nunito"/>
                  <a:ea typeface="Nunito"/>
                  <a:cs typeface="Nunito"/>
                  <a:sym typeface="Nunito"/>
                </a:rPr>
                <a:t>INTRODUCTION</a:t>
              </a:r>
              <a:endParaRPr sz="933" kern="0">
                <a:solidFill>
                  <a:srgbClr val="000000"/>
                </a:solidFill>
                <a:latin typeface="Arial"/>
                <a:cs typeface="Arial"/>
                <a:sym typeface="Arial"/>
              </a:endParaRPr>
            </a:p>
          </p:txBody>
        </p:sp>
      </p:grpSp>
      <p:sp>
        <p:nvSpPr>
          <p:cNvPr id="215" name="Google Shape;215;p8"/>
          <p:cNvSpPr/>
          <p:nvPr/>
        </p:nvSpPr>
        <p:spPr>
          <a:xfrm>
            <a:off x="1317066" y="5519471"/>
            <a:ext cx="3747579" cy="829119"/>
          </a:xfrm>
          <a:custGeom>
            <a:avLst/>
            <a:gdLst/>
            <a:ahLst/>
            <a:cxnLst/>
            <a:rect l="l" t="t" r="r" b="b"/>
            <a:pathLst>
              <a:path w="7495159" h="1658239" extrusionOk="0">
                <a:moveTo>
                  <a:pt x="0" y="0"/>
                </a:moveTo>
                <a:lnTo>
                  <a:pt x="7495159" y="0"/>
                </a:lnTo>
                <a:lnTo>
                  <a:pt x="7495159" y="1658239"/>
                </a:lnTo>
                <a:lnTo>
                  <a:pt x="0" y="1658239"/>
                </a:lnTo>
                <a:lnTo>
                  <a:pt x="0" y="0"/>
                </a:lnTo>
                <a:close/>
              </a:path>
            </a:pathLst>
          </a:custGeom>
          <a:blipFill rotWithShape="1">
            <a:blip r:embed="rId3">
              <a:alphaModFix amt="68000"/>
            </a:blip>
            <a:stretch>
              <a:fillRect t="-76" b="-79"/>
            </a:stretch>
          </a:blip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216" name="Google Shape;216;p8"/>
          <p:cNvSpPr/>
          <p:nvPr/>
        </p:nvSpPr>
        <p:spPr>
          <a:xfrm>
            <a:off x="1202842" y="1440998"/>
            <a:ext cx="3975989" cy="3975989"/>
          </a:xfrm>
          <a:custGeom>
            <a:avLst/>
            <a:gdLst/>
            <a:ahLst/>
            <a:cxnLst/>
            <a:rect l="l" t="t" r="r" b="b"/>
            <a:pathLst>
              <a:path w="7951978" h="7951978" extrusionOk="0">
                <a:moveTo>
                  <a:pt x="3975989" y="0"/>
                </a:moveTo>
                <a:cubicBezTo>
                  <a:pt x="1779524" y="0"/>
                  <a:pt x="0" y="1779524"/>
                  <a:pt x="0" y="3975989"/>
                </a:cubicBezTo>
                <a:cubicBezTo>
                  <a:pt x="0" y="6172454"/>
                  <a:pt x="1779524" y="7951978"/>
                  <a:pt x="3975989" y="7951978"/>
                </a:cubicBezTo>
                <a:cubicBezTo>
                  <a:pt x="6172454" y="7951978"/>
                  <a:pt x="7951978" y="6172454"/>
                  <a:pt x="7951978" y="3975989"/>
                </a:cubicBezTo>
                <a:cubicBezTo>
                  <a:pt x="7951978" y="1779524"/>
                  <a:pt x="6172454" y="0"/>
                  <a:pt x="3975989" y="0"/>
                </a:cubicBezTo>
                <a:close/>
              </a:path>
            </a:pathLst>
          </a:custGeom>
          <a:blipFill rotWithShape="1">
            <a:blip r:embed="rId4">
              <a:alphaModFix/>
            </a:blip>
            <a:stretch>
              <a:fillRect l="-16682" r="-16682"/>
            </a:stretch>
          </a:blip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217" name="Google Shape;217;p8"/>
          <p:cNvSpPr/>
          <p:nvPr/>
        </p:nvSpPr>
        <p:spPr>
          <a:xfrm>
            <a:off x="685800" y="923957"/>
            <a:ext cx="5010150" cy="5010150"/>
          </a:xfrm>
          <a:custGeom>
            <a:avLst/>
            <a:gdLst/>
            <a:ahLst/>
            <a:cxnLst/>
            <a:rect l="l" t="t" r="r" b="b"/>
            <a:pathLst>
              <a:path w="10020300" h="10020300" extrusionOk="0">
                <a:moveTo>
                  <a:pt x="5010150" y="0"/>
                </a:moveTo>
                <a:cubicBezTo>
                  <a:pt x="2246503" y="0"/>
                  <a:pt x="0" y="2248535"/>
                  <a:pt x="0" y="5010150"/>
                </a:cubicBezTo>
                <a:cubicBezTo>
                  <a:pt x="0" y="7771765"/>
                  <a:pt x="2246503" y="10020300"/>
                  <a:pt x="5010150" y="10020300"/>
                </a:cubicBezTo>
                <a:cubicBezTo>
                  <a:pt x="7771765" y="10020300"/>
                  <a:pt x="10020300" y="7773797"/>
                  <a:pt x="10020300" y="5010150"/>
                </a:cubicBezTo>
                <a:cubicBezTo>
                  <a:pt x="10020173" y="2248535"/>
                  <a:pt x="7773670" y="0"/>
                  <a:pt x="5010150" y="0"/>
                </a:cubicBezTo>
                <a:close/>
                <a:moveTo>
                  <a:pt x="5010150" y="9204579"/>
                </a:moveTo>
                <a:cubicBezTo>
                  <a:pt x="2697480" y="9204579"/>
                  <a:pt x="815721" y="7322820"/>
                  <a:pt x="815721" y="5010150"/>
                </a:cubicBezTo>
                <a:cubicBezTo>
                  <a:pt x="815721" y="2697481"/>
                  <a:pt x="2697480" y="815594"/>
                  <a:pt x="5010150" y="815594"/>
                </a:cubicBezTo>
                <a:cubicBezTo>
                  <a:pt x="7322820" y="815594"/>
                  <a:pt x="9204579" y="2697480"/>
                  <a:pt x="9204579" y="5010150"/>
                </a:cubicBezTo>
                <a:cubicBezTo>
                  <a:pt x="9204579" y="7322820"/>
                  <a:pt x="7322693" y="9204579"/>
                  <a:pt x="5010150" y="9204579"/>
                </a:cubicBezTo>
                <a:close/>
              </a:path>
            </a:pathLst>
          </a:custGeom>
          <a:solidFill>
            <a:srgbClr val="FFBD59"/>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218" name="Google Shape;218;p8"/>
          <p:cNvSpPr/>
          <p:nvPr/>
        </p:nvSpPr>
        <p:spPr>
          <a:xfrm>
            <a:off x="10081036" y="4662194"/>
            <a:ext cx="3773805" cy="3773805"/>
          </a:xfrm>
          <a:custGeom>
            <a:avLst/>
            <a:gdLst/>
            <a:ahLst/>
            <a:cxnLst/>
            <a:rect l="l" t="t" r="r" b="b"/>
            <a:pathLst>
              <a:path w="7547610" h="7547610" extrusionOk="0">
                <a:moveTo>
                  <a:pt x="3773805" y="0"/>
                </a:moveTo>
                <a:cubicBezTo>
                  <a:pt x="1689608" y="0"/>
                  <a:pt x="0" y="1689608"/>
                  <a:pt x="0" y="3773805"/>
                </a:cubicBezTo>
                <a:cubicBezTo>
                  <a:pt x="0" y="5858002"/>
                  <a:pt x="1689608" y="7547610"/>
                  <a:pt x="3773805" y="7547610"/>
                </a:cubicBezTo>
                <a:cubicBezTo>
                  <a:pt x="5858002" y="7547610"/>
                  <a:pt x="7547610" y="5858002"/>
                  <a:pt x="7547610" y="3773805"/>
                </a:cubicBezTo>
                <a:cubicBezTo>
                  <a:pt x="7547610" y="1689608"/>
                  <a:pt x="5858002" y="0"/>
                  <a:pt x="3773805" y="0"/>
                </a:cubicBezTo>
                <a:close/>
              </a:path>
            </a:pathLst>
          </a:custGeom>
          <a:solidFill>
            <a:srgbClr val="FFBD59"/>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219" name="Google Shape;219;p8"/>
          <p:cNvSpPr/>
          <p:nvPr/>
        </p:nvSpPr>
        <p:spPr>
          <a:xfrm>
            <a:off x="-2046092" y="-2013799"/>
            <a:ext cx="3773805" cy="3773805"/>
          </a:xfrm>
          <a:custGeom>
            <a:avLst/>
            <a:gdLst/>
            <a:ahLst/>
            <a:cxnLst/>
            <a:rect l="l" t="t" r="r" b="b"/>
            <a:pathLst>
              <a:path w="7547610" h="7547610" extrusionOk="0">
                <a:moveTo>
                  <a:pt x="3773805" y="0"/>
                </a:moveTo>
                <a:cubicBezTo>
                  <a:pt x="1689608" y="0"/>
                  <a:pt x="0" y="1689608"/>
                  <a:pt x="0" y="3773805"/>
                </a:cubicBezTo>
                <a:cubicBezTo>
                  <a:pt x="0" y="5858002"/>
                  <a:pt x="1689608" y="7547610"/>
                  <a:pt x="3773805" y="7547610"/>
                </a:cubicBezTo>
                <a:cubicBezTo>
                  <a:pt x="5858002" y="7547610"/>
                  <a:pt x="7547610" y="5858002"/>
                  <a:pt x="7547610" y="3773805"/>
                </a:cubicBezTo>
                <a:cubicBezTo>
                  <a:pt x="7547610" y="1689608"/>
                  <a:pt x="5858002" y="0"/>
                  <a:pt x="3773805" y="0"/>
                </a:cubicBezTo>
                <a:close/>
              </a:path>
            </a:pathLst>
          </a:custGeom>
          <a:solidFill>
            <a:srgbClr val="B0B1A5"/>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grpSp>
        <p:nvGrpSpPr>
          <p:cNvPr id="220" name="Google Shape;220;p8"/>
          <p:cNvGrpSpPr/>
          <p:nvPr/>
        </p:nvGrpSpPr>
        <p:grpSpPr>
          <a:xfrm>
            <a:off x="6011594" y="1398206"/>
            <a:ext cx="5780031" cy="2453704"/>
            <a:chOff x="0" y="0"/>
            <a:chExt cx="11560063" cy="4907408"/>
          </a:xfrm>
        </p:grpSpPr>
        <p:grpSp>
          <p:nvGrpSpPr>
            <p:cNvPr id="221" name="Google Shape;221;p8"/>
            <p:cNvGrpSpPr/>
            <p:nvPr/>
          </p:nvGrpSpPr>
          <p:grpSpPr>
            <a:xfrm>
              <a:off x="0" y="868808"/>
              <a:ext cx="11560063" cy="4038600"/>
              <a:chOff x="0" y="0"/>
              <a:chExt cx="11560063" cy="4038600"/>
            </a:xfrm>
          </p:grpSpPr>
          <p:sp>
            <p:nvSpPr>
              <p:cNvPr id="222" name="Google Shape;222;p8"/>
              <p:cNvSpPr/>
              <p:nvPr/>
            </p:nvSpPr>
            <p:spPr>
              <a:xfrm>
                <a:off x="0" y="0"/>
                <a:ext cx="11560063" cy="4038600"/>
              </a:xfrm>
              <a:custGeom>
                <a:avLst/>
                <a:gdLst/>
                <a:ahLst/>
                <a:cxnLst/>
                <a:rect l="l" t="t" r="r" b="b"/>
                <a:pathLst>
                  <a:path w="11560063" h="4038600" extrusionOk="0">
                    <a:moveTo>
                      <a:pt x="0" y="0"/>
                    </a:moveTo>
                    <a:lnTo>
                      <a:pt x="11560063" y="0"/>
                    </a:lnTo>
                    <a:lnTo>
                      <a:pt x="11560063" y="4038600"/>
                    </a:lnTo>
                    <a:lnTo>
                      <a:pt x="0" y="4038600"/>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223" name="Google Shape;223;p8"/>
              <p:cNvSpPr txBox="1"/>
              <p:nvPr/>
            </p:nvSpPr>
            <p:spPr>
              <a:xfrm>
                <a:off x="0" y="142875"/>
                <a:ext cx="11560063" cy="3895725"/>
              </a:xfrm>
              <a:prstGeom prst="rect">
                <a:avLst/>
              </a:prstGeom>
              <a:noFill/>
              <a:ln>
                <a:noFill/>
              </a:ln>
            </p:spPr>
            <p:txBody>
              <a:bodyPr spcFirstLastPara="1" wrap="square" lIns="0" tIns="0" rIns="0" bIns="0" anchor="t" anchorCtr="0">
                <a:noAutofit/>
              </a:bodyPr>
              <a:lstStyle/>
              <a:p>
                <a:pPr defTabSz="609630">
                  <a:lnSpc>
                    <a:spcPct val="103000"/>
                  </a:lnSpc>
                  <a:buClr>
                    <a:srgbClr val="000000"/>
                  </a:buClr>
                </a:pPr>
                <a:r>
                  <a:rPr lang="en-US" sz="6000" b="1" kern="0">
                    <a:solidFill>
                      <a:srgbClr val="000000"/>
                    </a:solidFill>
                    <a:latin typeface="Nunito"/>
                    <a:ea typeface="Nunito"/>
                    <a:cs typeface="Nunito"/>
                    <a:sym typeface="Nunito"/>
                  </a:rPr>
                  <a:t>COMMON GROUNDS</a:t>
                </a:r>
                <a:endParaRPr sz="933" kern="0">
                  <a:solidFill>
                    <a:srgbClr val="000000"/>
                  </a:solidFill>
                  <a:latin typeface="Arial"/>
                  <a:cs typeface="Arial"/>
                  <a:sym typeface="Arial"/>
                </a:endParaRPr>
              </a:p>
            </p:txBody>
          </p:sp>
        </p:grpSp>
        <p:sp>
          <p:nvSpPr>
            <p:cNvPr id="224" name="Google Shape;224;p8"/>
            <p:cNvSpPr/>
            <p:nvPr/>
          </p:nvSpPr>
          <p:spPr>
            <a:xfrm>
              <a:off x="0" y="0"/>
              <a:ext cx="723646" cy="723646"/>
            </a:xfrm>
            <a:custGeom>
              <a:avLst/>
              <a:gdLst/>
              <a:ahLst/>
              <a:cxnLst/>
              <a:rect l="l" t="t" r="r" b="b"/>
              <a:pathLst>
                <a:path w="723646" h="723646" extrusionOk="0">
                  <a:moveTo>
                    <a:pt x="361823" y="0"/>
                  </a:moveTo>
                  <a:cubicBezTo>
                    <a:pt x="161925" y="0"/>
                    <a:pt x="0" y="161925"/>
                    <a:pt x="0" y="361823"/>
                  </a:cubicBezTo>
                  <a:cubicBezTo>
                    <a:pt x="0" y="561721"/>
                    <a:pt x="161925" y="723646"/>
                    <a:pt x="361823" y="723646"/>
                  </a:cubicBezTo>
                  <a:cubicBezTo>
                    <a:pt x="561721" y="723646"/>
                    <a:pt x="723646" y="561594"/>
                    <a:pt x="723646" y="361823"/>
                  </a:cubicBezTo>
                  <a:cubicBezTo>
                    <a:pt x="723646" y="162052"/>
                    <a:pt x="561594" y="0"/>
                    <a:pt x="361823" y="0"/>
                  </a:cubicBezTo>
                  <a:close/>
                </a:path>
              </a:pathLst>
            </a:custGeom>
            <a:solidFill>
              <a:srgbClr val="85867E"/>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225" name="Google Shape;225;p8"/>
            <p:cNvSpPr/>
            <p:nvPr/>
          </p:nvSpPr>
          <p:spPr>
            <a:xfrm>
              <a:off x="1159051" y="0"/>
              <a:ext cx="723646" cy="723646"/>
            </a:xfrm>
            <a:custGeom>
              <a:avLst/>
              <a:gdLst/>
              <a:ahLst/>
              <a:cxnLst/>
              <a:rect l="l" t="t" r="r" b="b"/>
              <a:pathLst>
                <a:path w="723646" h="723646" extrusionOk="0">
                  <a:moveTo>
                    <a:pt x="361823" y="0"/>
                  </a:moveTo>
                  <a:cubicBezTo>
                    <a:pt x="161925" y="0"/>
                    <a:pt x="0" y="161925"/>
                    <a:pt x="0" y="361823"/>
                  </a:cubicBezTo>
                  <a:cubicBezTo>
                    <a:pt x="0" y="561721"/>
                    <a:pt x="161925" y="723646"/>
                    <a:pt x="361823" y="723646"/>
                  </a:cubicBezTo>
                  <a:cubicBezTo>
                    <a:pt x="561721" y="723646"/>
                    <a:pt x="723646" y="561594"/>
                    <a:pt x="723646" y="361823"/>
                  </a:cubicBezTo>
                  <a:cubicBezTo>
                    <a:pt x="723646" y="162052"/>
                    <a:pt x="561594" y="0"/>
                    <a:pt x="361823" y="0"/>
                  </a:cubicBezTo>
                  <a:close/>
                </a:path>
              </a:pathLst>
            </a:custGeom>
            <a:solidFill>
              <a:srgbClr val="E5B453"/>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grpSp>
      <p:sp>
        <p:nvSpPr>
          <p:cNvPr id="226" name="Google Shape;226;p8"/>
          <p:cNvSpPr/>
          <p:nvPr/>
        </p:nvSpPr>
        <p:spPr>
          <a:xfrm>
            <a:off x="1202842" y="1440998"/>
            <a:ext cx="3973306" cy="3973306"/>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5">
              <a:alphaModFix/>
            </a:blip>
            <a:stretch>
              <a:fillRect t="-22425" b="-22425"/>
            </a:stretch>
          </a:blip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9"/>
          <p:cNvSpPr/>
          <p:nvPr/>
        </p:nvSpPr>
        <p:spPr>
          <a:xfrm>
            <a:off x="-397553" y="-409897"/>
            <a:ext cx="2755569" cy="2755569"/>
          </a:xfrm>
          <a:custGeom>
            <a:avLst/>
            <a:gdLst/>
            <a:ahLst/>
            <a:cxnLst/>
            <a:rect l="l" t="t" r="r" b="b"/>
            <a:pathLst>
              <a:path w="2934208" h="2934208" extrusionOk="0">
                <a:moveTo>
                  <a:pt x="1467104" y="0"/>
                </a:moveTo>
                <a:cubicBezTo>
                  <a:pt x="656844" y="0"/>
                  <a:pt x="0" y="656844"/>
                  <a:pt x="0" y="1467104"/>
                </a:cubicBezTo>
                <a:cubicBezTo>
                  <a:pt x="0" y="2277364"/>
                  <a:pt x="656844" y="2934208"/>
                  <a:pt x="1467104" y="2934208"/>
                </a:cubicBezTo>
                <a:cubicBezTo>
                  <a:pt x="2277364" y="2934208"/>
                  <a:pt x="2934208" y="2277364"/>
                  <a:pt x="2934208" y="1467104"/>
                </a:cubicBezTo>
                <a:cubicBezTo>
                  <a:pt x="2934208" y="656844"/>
                  <a:pt x="2277364" y="0"/>
                  <a:pt x="1467104" y="0"/>
                </a:cubicBezTo>
                <a:close/>
              </a:path>
            </a:pathLst>
          </a:custGeom>
          <a:solidFill>
            <a:srgbClr val="FDD077"/>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grpSp>
        <p:nvGrpSpPr>
          <p:cNvPr id="236" name="Google Shape;236;p9"/>
          <p:cNvGrpSpPr/>
          <p:nvPr/>
        </p:nvGrpSpPr>
        <p:grpSpPr>
          <a:xfrm>
            <a:off x="743719" y="727585"/>
            <a:ext cx="3452492" cy="1671379"/>
            <a:chOff x="0" y="-133350"/>
            <a:chExt cx="6904984" cy="3342758"/>
          </a:xfrm>
        </p:grpSpPr>
        <p:grpSp>
          <p:nvGrpSpPr>
            <p:cNvPr id="237" name="Google Shape;237;p9"/>
            <p:cNvGrpSpPr/>
            <p:nvPr/>
          </p:nvGrpSpPr>
          <p:grpSpPr>
            <a:xfrm>
              <a:off x="0" y="-133350"/>
              <a:ext cx="6904984" cy="2056870"/>
              <a:chOff x="0" y="-133350"/>
              <a:chExt cx="6904984" cy="2056870"/>
            </a:xfrm>
          </p:grpSpPr>
          <p:sp>
            <p:nvSpPr>
              <p:cNvPr id="238" name="Google Shape;238;p9"/>
              <p:cNvSpPr/>
              <p:nvPr/>
            </p:nvSpPr>
            <p:spPr>
              <a:xfrm>
                <a:off x="0" y="0"/>
                <a:ext cx="6904984" cy="1923520"/>
              </a:xfrm>
              <a:custGeom>
                <a:avLst/>
                <a:gdLst/>
                <a:ahLst/>
                <a:cxnLst/>
                <a:rect l="l" t="t" r="r" b="b"/>
                <a:pathLst>
                  <a:path w="6904984" h="1923520" extrusionOk="0">
                    <a:moveTo>
                      <a:pt x="0" y="0"/>
                    </a:moveTo>
                    <a:lnTo>
                      <a:pt x="6904984" y="0"/>
                    </a:lnTo>
                    <a:lnTo>
                      <a:pt x="6904984" y="1923520"/>
                    </a:lnTo>
                    <a:lnTo>
                      <a:pt x="0" y="1923520"/>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239" name="Google Shape;239;p9"/>
              <p:cNvSpPr txBox="1"/>
              <p:nvPr/>
            </p:nvSpPr>
            <p:spPr>
              <a:xfrm>
                <a:off x="0" y="-133350"/>
                <a:ext cx="6904984" cy="2056870"/>
              </a:xfrm>
              <a:prstGeom prst="rect">
                <a:avLst/>
              </a:prstGeom>
              <a:noFill/>
              <a:ln>
                <a:noFill/>
              </a:ln>
            </p:spPr>
            <p:txBody>
              <a:bodyPr spcFirstLastPara="1" wrap="square" lIns="0" tIns="0" rIns="0" bIns="0" anchor="t" anchorCtr="0">
                <a:noAutofit/>
              </a:bodyPr>
              <a:lstStyle/>
              <a:p>
                <a:pPr defTabSz="609630">
                  <a:lnSpc>
                    <a:spcPct val="140025"/>
                  </a:lnSpc>
                  <a:buClr>
                    <a:srgbClr val="000000"/>
                  </a:buClr>
                </a:pPr>
                <a:r>
                  <a:rPr lang="en-US" sz="4666" b="1" kern="0">
                    <a:solidFill>
                      <a:srgbClr val="000000"/>
                    </a:solidFill>
                    <a:latin typeface="Nunito"/>
                    <a:ea typeface="Nunito"/>
                    <a:cs typeface="Nunito"/>
                    <a:sym typeface="Nunito"/>
                  </a:rPr>
                  <a:t>Our</a:t>
                </a:r>
                <a:endParaRPr sz="933" kern="0">
                  <a:solidFill>
                    <a:srgbClr val="000000"/>
                  </a:solidFill>
                  <a:latin typeface="Arial"/>
                  <a:cs typeface="Arial"/>
                  <a:sym typeface="Arial"/>
                </a:endParaRPr>
              </a:p>
            </p:txBody>
          </p:sp>
        </p:grpSp>
        <p:grpSp>
          <p:nvGrpSpPr>
            <p:cNvPr id="240" name="Google Shape;240;p9"/>
            <p:cNvGrpSpPr/>
            <p:nvPr/>
          </p:nvGrpSpPr>
          <p:grpSpPr>
            <a:xfrm>
              <a:off x="0" y="1152538"/>
              <a:ext cx="6904984" cy="2056870"/>
              <a:chOff x="0" y="-133350"/>
              <a:chExt cx="6904984" cy="2056870"/>
            </a:xfrm>
          </p:grpSpPr>
          <p:sp>
            <p:nvSpPr>
              <p:cNvPr id="241" name="Google Shape;241;p9"/>
              <p:cNvSpPr/>
              <p:nvPr/>
            </p:nvSpPr>
            <p:spPr>
              <a:xfrm>
                <a:off x="0" y="0"/>
                <a:ext cx="6904984" cy="1923520"/>
              </a:xfrm>
              <a:custGeom>
                <a:avLst/>
                <a:gdLst/>
                <a:ahLst/>
                <a:cxnLst/>
                <a:rect l="l" t="t" r="r" b="b"/>
                <a:pathLst>
                  <a:path w="6904984" h="1923520" extrusionOk="0">
                    <a:moveTo>
                      <a:pt x="0" y="0"/>
                    </a:moveTo>
                    <a:lnTo>
                      <a:pt x="6904984" y="0"/>
                    </a:lnTo>
                    <a:lnTo>
                      <a:pt x="6904984" y="1923520"/>
                    </a:lnTo>
                    <a:lnTo>
                      <a:pt x="0" y="1923520"/>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242" name="Google Shape;242;p9"/>
              <p:cNvSpPr txBox="1"/>
              <p:nvPr/>
            </p:nvSpPr>
            <p:spPr>
              <a:xfrm>
                <a:off x="0" y="-133350"/>
                <a:ext cx="6904984" cy="2056870"/>
              </a:xfrm>
              <a:prstGeom prst="rect">
                <a:avLst/>
              </a:prstGeom>
              <a:noFill/>
              <a:ln>
                <a:noFill/>
              </a:ln>
            </p:spPr>
            <p:txBody>
              <a:bodyPr spcFirstLastPara="1" wrap="square" lIns="0" tIns="0" rIns="0" bIns="0" anchor="t" anchorCtr="0">
                <a:noAutofit/>
              </a:bodyPr>
              <a:lstStyle/>
              <a:p>
                <a:pPr defTabSz="609630">
                  <a:lnSpc>
                    <a:spcPct val="140025"/>
                  </a:lnSpc>
                  <a:buClr>
                    <a:srgbClr val="000000"/>
                  </a:buClr>
                </a:pPr>
                <a:r>
                  <a:rPr lang="en-US" sz="4666" b="1" kern="0">
                    <a:solidFill>
                      <a:srgbClr val="846B03"/>
                    </a:solidFill>
                    <a:latin typeface="Nunito"/>
                    <a:ea typeface="Nunito"/>
                    <a:cs typeface="Nunito"/>
                    <a:sym typeface="Nunito"/>
                  </a:rPr>
                  <a:t>Team</a:t>
                </a:r>
                <a:endParaRPr sz="933" kern="0">
                  <a:solidFill>
                    <a:srgbClr val="000000"/>
                  </a:solidFill>
                  <a:latin typeface="Arial"/>
                  <a:cs typeface="Arial"/>
                  <a:sym typeface="Arial"/>
                </a:endParaRPr>
              </a:p>
            </p:txBody>
          </p:sp>
        </p:grpSp>
      </p:grpSp>
      <p:sp>
        <p:nvSpPr>
          <p:cNvPr id="243" name="Google Shape;243;p9"/>
          <p:cNvSpPr/>
          <p:nvPr/>
        </p:nvSpPr>
        <p:spPr>
          <a:xfrm>
            <a:off x="3012299" y="3532060"/>
            <a:ext cx="2050477" cy="628046"/>
          </a:xfrm>
          <a:custGeom>
            <a:avLst/>
            <a:gdLst/>
            <a:ahLst/>
            <a:cxnLst/>
            <a:rect l="l" t="t" r="r" b="b"/>
            <a:pathLst>
              <a:path w="8201914" h="2512187" extrusionOk="0">
                <a:moveTo>
                  <a:pt x="0" y="0"/>
                </a:moveTo>
                <a:lnTo>
                  <a:pt x="8201914" y="0"/>
                </a:lnTo>
                <a:lnTo>
                  <a:pt x="8201914" y="2512187"/>
                </a:lnTo>
                <a:lnTo>
                  <a:pt x="0" y="2512187"/>
                </a:lnTo>
                <a:lnTo>
                  <a:pt x="0" y="0"/>
                </a:lnTo>
                <a:close/>
              </a:path>
            </a:pathLst>
          </a:custGeom>
          <a:blipFill rotWithShape="1">
            <a:blip r:embed="rId3">
              <a:alphaModFix/>
            </a:blip>
            <a:stretch>
              <a:fillRect t="-132" b="-130"/>
            </a:stretch>
          </a:blip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244" name="Google Shape;244;p9"/>
          <p:cNvSpPr/>
          <p:nvPr/>
        </p:nvSpPr>
        <p:spPr>
          <a:xfrm>
            <a:off x="1020234" y="3286692"/>
            <a:ext cx="1449739" cy="831770"/>
          </a:xfrm>
          <a:custGeom>
            <a:avLst/>
            <a:gdLst/>
            <a:ahLst/>
            <a:cxnLst/>
            <a:rect l="l" t="t" r="r" b="b"/>
            <a:pathLst>
              <a:path w="7039991" h="4039108" extrusionOk="0">
                <a:moveTo>
                  <a:pt x="0" y="0"/>
                </a:moveTo>
                <a:lnTo>
                  <a:pt x="7039991" y="0"/>
                </a:lnTo>
                <a:lnTo>
                  <a:pt x="7039991" y="4039108"/>
                </a:lnTo>
                <a:lnTo>
                  <a:pt x="0" y="4039108"/>
                </a:lnTo>
                <a:lnTo>
                  <a:pt x="0" y="0"/>
                </a:lnTo>
                <a:close/>
              </a:path>
            </a:pathLst>
          </a:custGeom>
          <a:blipFill rotWithShape="1">
            <a:blip r:embed="rId4">
              <a:alphaModFix/>
            </a:blip>
            <a:stretch>
              <a:fillRect t="-107" b="-109"/>
            </a:stretch>
          </a:blip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245" name="Google Shape;245;p9"/>
          <p:cNvSpPr/>
          <p:nvPr/>
        </p:nvSpPr>
        <p:spPr>
          <a:xfrm>
            <a:off x="5359496" y="3593728"/>
            <a:ext cx="1208015" cy="648916"/>
          </a:xfrm>
          <a:custGeom>
            <a:avLst/>
            <a:gdLst/>
            <a:ahLst/>
            <a:cxnLst/>
            <a:rect l="l" t="t" r="r" b="b"/>
            <a:pathLst>
              <a:path w="7117715" h="3823462" extrusionOk="0">
                <a:moveTo>
                  <a:pt x="0" y="0"/>
                </a:moveTo>
                <a:lnTo>
                  <a:pt x="7117715" y="0"/>
                </a:lnTo>
                <a:lnTo>
                  <a:pt x="7117715" y="3823462"/>
                </a:lnTo>
                <a:lnTo>
                  <a:pt x="0" y="3823462"/>
                </a:lnTo>
                <a:lnTo>
                  <a:pt x="0" y="0"/>
                </a:lnTo>
                <a:close/>
              </a:path>
            </a:pathLst>
          </a:custGeom>
          <a:blipFill rotWithShape="1">
            <a:blip r:embed="rId5">
              <a:alphaModFix/>
            </a:blip>
            <a:stretch>
              <a:fillRect/>
            </a:stretch>
          </a:blip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246" name="Google Shape;246;p9"/>
          <p:cNvSpPr/>
          <p:nvPr/>
        </p:nvSpPr>
        <p:spPr>
          <a:xfrm>
            <a:off x="3187335" y="4832929"/>
            <a:ext cx="1725816" cy="114335"/>
          </a:xfrm>
          <a:custGeom>
            <a:avLst/>
            <a:gdLst/>
            <a:ahLst/>
            <a:cxnLst/>
            <a:rect l="l" t="t" r="r" b="b"/>
            <a:pathLst>
              <a:path w="2588724" h="171503" extrusionOk="0">
                <a:moveTo>
                  <a:pt x="0" y="0"/>
                </a:moveTo>
                <a:lnTo>
                  <a:pt x="2588725" y="0"/>
                </a:lnTo>
                <a:lnTo>
                  <a:pt x="2588725" y="171503"/>
                </a:lnTo>
                <a:lnTo>
                  <a:pt x="0" y="171503"/>
                </a:lnTo>
                <a:lnTo>
                  <a:pt x="0" y="0"/>
                </a:lnTo>
                <a:close/>
              </a:path>
            </a:pathLst>
          </a:custGeom>
          <a:blipFill rotWithShape="1">
            <a:blip r:embed="rId6">
              <a:alphaModFix/>
            </a:blip>
            <a:stretch>
              <a:fillRect/>
            </a:stretch>
          </a:blipFill>
          <a:ln>
            <a:noFill/>
          </a:ln>
        </p:spPr>
        <p:txBody>
          <a:bodyPr/>
          <a:lstStyle/>
          <a:p>
            <a:pPr defTabSz="609630">
              <a:buClr>
                <a:srgbClr val="000000"/>
              </a:buClr>
            </a:pPr>
            <a:endParaRPr lang="en-US" sz="933" kern="0">
              <a:solidFill>
                <a:srgbClr val="000000"/>
              </a:solidFill>
              <a:latin typeface="Arial"/>
              <a:cs typeface="Arial"/>
              <a:sym typeface="Arial"/>
            </a:endParaRPr>
          </a:p>
        </p:txBody>
      </p:sp>
      <p:grpSp>
        <p:nvGrpSpPr>
          <p:cNvPr id="247" name="Google Shape;247;p9"/>
          <p:cNvGrpSpPr/>
          <p:nvPr/>
        </p:nvGrpSpPr>
        <p:grpSpPr>
          <a:xfrm>
            <a:off x="7419049" y="2075263"/>
            <a:ext cx="4669594" cy="4564469"/>
            <a:chOff x="0" y="0"/>
            <a:chExt cx="9339188" cy="9128938"/>
          </a:xfrm>
        </p:grpSpPr>
        <p:sp>
          <p:nvSpPr>
            <p:cNvPr id="248" name="Google Shape;248;p9"/>
            <p:cNvSpPr/>
            <p:nvPr/>
          </p:nvSpPr>
          <p:spPr>
            <a:xfrm>
              <a:off x="0" y="0"/>
              <a:ext cx="9339188" cy="9128938"/>
            </a:xfrm>
            <a:custGeom>
              <a:avLst/>
              <a:gdLst/>
              <a:ahLst/>
              <a:cxnLst/>
              <a:rect l="l" t="t" r="r" b="b"/>
              <a:pathLst>
                <a:path w="9339188" h="9128938" extrusionOk="0">
                  <a:moveTo>
                    <a:pt x="0" y="0"/>
                  </a:moveTo>
                  <a:lnTo>
                    <a:pt x="9339188" y="0"/>
                  </a:lnTo>
                  <a:lnTo>
                    <a:pt x="9339188" y="9128938"/>
                  </a:lnTo>
                  <a:lnTo>
                    <a:pt x="0" y="9128938"/>
                  </a:lnTo>
                  <a:lnTo>
                    <a:pt x="0" y="0"/>
                  </a:lnTo>
                  <a:close/>
                </a:path>
              </a:pathLst>
            </a:custGeom>
            <a:blipFill rotWithShape="1">
              <a:blip r:embed="rId7">
                <a:alphaModFix/>
              </a:blip>
              <a:stretch>
                <a:fillRect l="-19986" r="-6472"/>
              </a:stretch>
            </a:blipFill>
            <a:ln>
              <a:noFill/>
            </a:ln>
          </p:spPr>
          <p:txBody>
            <a:bodyPr/>
            <a:lstStyle/>
            <a:p>
              <a:pPr defTabSz="609630">
                <a:buClr>
                  <a:srgbClr val="000000"/>
                </a:buClr>
              </a:pPr>
              <a:endParaRPr lang="en-US" sz="933" kern="0">
                <a:solidFill>
                  <a:srgbClr val="000000"/>
                </a:solidFill>
                <a:latin typeface="Arial"/>
                <a:cs typeface="Arial"/>
                <a:sym typeface="Arial"/>
              </a:endParaRPr>
            </a:p>
          </p:txBody>
        </p:sp>
        <p:grpSp>
          <p:nvGrpSpPr>
            <p:cNvPr id="249" name="Google Shape;249;p9"/>
            <p:cNvGrpSpPr/>
            <p:nvPr/>
          </p:nvGrpSpPr>
          <p:grpSpPr>
            <a:xfrm>
              <a:off x="5122311" y="1576300"/>
              <a:ext cx="1603583" cy="1218782"/>
              <a:chOff x="0" y="0"/>
              <a:chExt cx="1738702" cy="1321477"/>
            </a:xfrm>
          </p:grpSpPr>
          <p:sp>
            <p:nvSpPr>
              <p:cNvPr id="250" name="Google Shape;250;p9"/>
              <p:cNvSpPr/>
              <p:nvPr/>
            </p:nvSpPr>
            <p:spPr>
              <a:xfrm>
                <a:off x="0" y="0"/>
                <a:ext cx="1738702" cy="1321477"/>
              </a:xfrm>
              <a:custGeom>
                <a:avLst/>
                <a:gdLst/>
                <a:ahLst/>
                <a:cxnLst/>
                <a:rect l="l" t="t" r="r" b="b"/>
                <a:pathLst>
                  <a:path w="1738702" h="1321477" extrusionOk="0">
                    <a:moveTo>
                      <a:pt x="0" y="0"/>
                    </a:moveTo>
                    <a:lnTo>
                      <a:pt x="1738702" y="0"/>
                    </a:lnTo>
                    <a:lnTo>
                      <a:pt x="1738702" y="1321477"/>
                    </a:lnTo>
                    <a:lnTo>
                      <a:pt x="0" y="1321477"/>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251" name="Google Shape;251;p9"/>
              <p:cNvSpPr txBox="1"/>
              <p:nvPr/>
            </p:nvSpPr>
            <p:spPr>
              <a:xfrm>
                <a:off x="0" y="0"/>
                <a:ext cx="1738702" cy="1321477"/>
              </a:xfrm>
              <a:prstGeom prst="rect">
                <a:avLst/>
              </a:prstGeom>
              <a:noFill/>
              <a:ln>
                <a:noFill/>
              </a:ln>
            </p:spPr>
            <p:txBody>
              <a:bodyPr spcFirstLastPara="1" wrap="square" lIns="0" tIns="0" rIns="0" bIns="0" anchor="t" anchorCtr="0">
                <a:noAutofit/>
              </a:bodyPr>
              <a:lstStyle/>
              <a:p>
                <a:pPr algn="ctr" defTabSz="609630">
                  <a:lnSpc>
                    <a:spcPct val="120000"/>
                  </a:lnSpc>
                  <a:buClr>
                    <a:srgbClr val="000000"/>
                  </a:buClr>
                </a:pPr>
                <a:r>
                  <a:rPr lang="en-US" sz="1467" b="1" kern="0">
                    <a:solidFill>
                      <a:srgbClr val="000000"/>
                    </a:solidFill>
                    <a:latin typeface="Nunito"/>
                    <a:ea typeface="Nunito"/>
                    <a:cs typeface="Nunito"/>
                    <a:sym typeface="Nunito"/>
                  </a:rPr>
                  <a:t>Barb &amp; Jourdin</a:t>
                </a:r>
                <a:endParaRPr sz="933" kern="0">
                  <a:solidFill>
                    <a:srgbClr val="000000"/>
                  </a:solidFill>
                  <a:latin typeface="Arial"/>
                  <a:cs typeface="Arial"/>
                  <a:sym typeface="Arial"/>
                </a:endParaRPr>
              </a:p>
            </p:txBody>
          </p:sp>
        </p:grpSp>
        <p:grpSp>
          <p:nvGrpSpPr>
            <p:cNvPr id="252" name="Google Shape;252;p9"/>
            <p:cNvGrpSpPr/>
            <p:nvPr/>
          </p:nvGrpSpPr>
          <p:grpSpPr>
            <a:xfrm>
              <a:off x="2635683" y="3172366"/>
              <a:ext cx="1684837" cy="1051364"/>
              <a:chOff x="0" y="0"/>
              <a:chExt cx="1826801" cy="1139952"/>
            </a:xfrm>
          </p:grpSpPr>
          <p:sp>
            <p:nvSpPr>
              <p:cNvPr id="253" name="Google Shape;253;p9"/>
              <p:cNvSpPr/>
              <p:nvPr/>
            </p:nvSpPr>
            <p:spPr>
              <a:xfrm>
                <a:off x="0" y="0"/>
                <a:ext cx="1826801" cy="1139952"/>
              </a:xfrm>
              <a:custGeom>
                <a:avLst/>
                <a:gdLst/>
                <a:ahLst/>
                <a:cxnLst/>
                <a:rect l="l" t="t" r="r" b="b"/>
                <a:pathLst>
                  <a:path w="1826801" h="1139952" extrusionOk="0">
                    <a:moveTo>
                      <a:pt x="0" y="0"/>
                    </a:moveTo>
                    <a:lnTo>
                      <a:pt x="1826801" y="0"/>
                    </a:lnTo>
                    <a:lnTo>
                      <a:pt x="1826801" y="1139952"/>
                    </a:lnTo>
                    <a:lnTo>
                      <a:pt x="0" y="1139952"/>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254" name="Google Shape;254;p9"/>
              <p:cNvSpPr txBox="1"/>
              <p:nvPr/>
            </p:nvSpPr>
            <p:spPr>
              <a:xfrm>
                <a:off x="0" y="0"/>
                <a:ext cx="1826800" cy="1139952"/>
              </a:xfrm>
              <a:prstGeom prst="rect">
                <a:avLst/>
              </a:prstGeom>
              <a:noFill/>
              <a:ln>
                <a:noFill/>
              </a:ln>
            </p:spPr>
            <p:txBody>
              <a:bodyPr spcFirstLastPara="1" wrap="square" lIns="0" tIns="0" rIns="0" bIns="0" anchor="t" anchorCtr="0">
                <a:noAutofit/>
              </a:bodyPr>
              <a:lstStyle/>
              <a:p>
                <a:pPr algn="ctr" defTabSz="609630">
                  <a:lnSpc>
                    <a:spcPct val="120009"/>
                  </a:lnSpc>
                  <a:buClr>
                    <a:srgbClr val="000000"/>
                  </a:buClr>
                </a:pPr>
                <a:r>
                  <a:rPr lang="en-US" sz="1466" b="1" kern="0">
                    <a:solidFill>
                      <a:srgbClr val="000000"/>
                    </a:solidFill>
                    <a:latin typeface="Nunito"/>
                    <a:ea typeface="Nunito"/>
                    <a:cs typeface="Nunito"/>
                    <a:sym typeface="Nunito"/>
                  </a:rPr>
                  <a:t>Andrew &amp; Jourdin</a:t>
                </a:r>
                <a:endParaRPr sz="933" kern="0">
                  <a:solidFill>
                    <a:srgbClr val="000000"/>
                  </a:solidFill>
                  <a:latin typeface="Arial"/>
                  <a:cs typeface="Arial"/>
                  <a:sym typeface="Arial"/>
                </a:endParaRPr>
              </a:p>
            </p:txBody>
          </p:sp>
        </p:grpSp>
        <p:grpSp>
          <p:nvGrpSpPr>
            <p:cNvPr id="255" name="Google Shape;255;p9"/>
            <p:cNvGrpSpPr/>
            <p:nvPr/>
          </p:nvGrpSpPr>
          <p:grpSpPr>
            <a:xfrm>
              <a:off x="6047455" y="4672876"/>
              <a:ext cx="1466303" cy="1051364"/>
              <a:chOff x="0" y="0"/>
              <a:chExt cx="1589855" cy="1139952"/>
            </a:xfrm>
          </p:grpSpPr>
          <p:sp>
            <p:nvSpPr>
              <p:cNvPr id="256" name="Google Shape;256;p9"/>
              <p:cNvSpPr/>
              <p:nvPr/>
            </p:nvSpPr>
            <p:spPr>
              <a:xfrm>
                <a:off x="0" y="0"/>
                <a:ext cx="1589855" cy="1139952"/>
              </a:xfrm>
              <a:custGeom>
                <a:avLst/>
                <a:gdLst/>
                <a:ahLst/>
                <a:cxnLst/>
                <a:rect l="l" t="t" r="r" b="b"/>
                <a:pathLst>
                  <a:path w="1589855" h="1139952" extrusionOk="0">
                    <a:moveTo>
                      <a:pt x="0" y="0"/>
                    </a:moveTo>
                    <a:lnTo>
                      <a:pt x="1589855" y="0"/>
                    </a:lnTo>
                    <a:lnTo>
                      <a:pt x="1589855" y="1139952"/>
                    </a:lnTo>
                    <a:lnTo>
                      <a:pt x="0" y="1139952"/>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257" name="Google Shape;257;p9"/>
              <p:cNvSpPr txBox="1"/>
              <p:nvPr/>
            </p:nvSpPr>
            <p:spPr>
              <a:xfrm>
                <a:off x="0" y="0"/>
                <a:ext cx="1589855" cy="1139952"/>
              </a:xfrm>
              <a:prstGeom prst="rect">
                <a:avLst/>
              </a:prstGeom>
              <a:noFill/>
              <a:ln>
                <a:noFill/>
              </a:ln>
            </p:spPr>
            <p:txBody>
              <a:bodyPr spcFirstLastPara="1" wrap="square" lIns="0" tIns="0" rIns="0" bIns="0" anchor="t" anchorCtr="0">
                <a:noAutofit/>
              </a:bodyPr>
              <a:lstStyle/>
              <a:p>
                <a:pPr algn="ctr" defTabSz="609630">
                  <a:lnSpc>
                    <a:spcPct val="120009"/>
                  </a:lnSpc>
                  <a:buClr>
                    <a:srgbClr val="000000"/>
                  </a:buClr>
                </a:pPr>
                <a:r>
                  <a:rPr lang="en-US" sz="1466" b="1" kern="0">
                    <a:solidFill>
                      <a:srgbClr val="000000"/>
                    </a:solidFill>
                    <a:latin typeface="Nunito"/>
                    <a:ea typeface="Nunito"/>
                    <a:cs typeface="Nunito"/>
                    <a:sym typeface="Nunito"/>
                  </a:rPr>
                  <a:t>Delores &amp; Amy</a:t>
                </a:r>
                <a:endParaRPr sz="933" kern="0">
                  <a:solidFill>
                    <a:srgbClr val="000000"/>
                  </a:solidFill>
                  <a:latin typeface="Arial"/>
                  <a:cs typeface="Arial"/>
                  <a:sym typeface="Arial"/>
                </a:endParaRPr>
              </a:p>
            </p:txBody>
          </p:sp>
        </p:grpSp>
        <p:grpSp>
          <p:nvGrpSpPr>
            <p:cNvPr id="258" name="Google Shape;258;p9"/>
            <p:cNvGrpSpPr/>
            <p:nvPr/>
          </p:nvGrpSpPr>
          <p:grpSpPr>
            <a:xfrm>
              <a:off x="4093688" y="6440712"/>
              <a:ext cx="1090299" cy="606268"/>
              <a:chOff x="0" y="0"/>
              <a:chExt cx="1182168" cy="657352"/>
            </a:xfrm>
          </p:grpSpPr>
          <p:sp>
            <p:nvSpPr>
              <p:cNvPr id="259" name="Google Shape;259;p9"/>
              <p:cNvSpPr/>
              <p:nvPr/>
            </p:nvSpPr>
            <p:spPr>
              <a:xfrm>
                <a:off x="0" y="0"/>
                <a:ext cx="1182168" cy="657352"/>
              </a:xfrm>
              <a:custGeom>
                <a:avLst/>
                <a:gdLst/>
                <a:ahLst/>
                <a:cxnLst/>
                <a:rect l="l" t="t" r="r" b="b"/>
                <a:pathLst>
                  <a:path w="1182168" h="657352" extrusionOk="0">
                    <a:moveTo>
                      <a:pt x="0" y="0"/>
                    </a:moveTo>
                    <a:lnTo>
                      <a:pt x="1182168" y="0"/>
                    </a:lnTo>
                    <a:lnTo>
                      <a:pt x="1182168" y="657352"/>
                    </a:lnTo>
                    <a:lnTo>
                      <a:pt x="0" y="657352"/>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260" name="Google Shape;260;p9"/>
              <p:cNvSpPr txBox="1"/>
              <p:nvPr/>
            </p:nvSpPr>
            <p:spPr>
              <a:xfrm>
                <a:off x="0" y="0"/>
                <a:ext cx="1182168" cy="657352"/>
              </a:xfrm>
              <a:prstGeom prst="rect">
                <a:avLst/>
              </a:prstGeom>
              <a:noFill/>
              <a:ln>
                <a:noFill/>
              </a:ln>
            </p:spPr>
            <p:txBody>
              <a:bodyPr spcFirstLastPara="1" wrap="square" lIns="0" tIns="0" rIns="0" bIns="0" anchor="t" anchorCtr="0">
                <a:noAutofit/>
              </a:bodyPr>
              <a:lstStyle/>
              <a:p>
                <a:pPr defTabSz="609630">
                  <a:lnSpc>
                    <a:spcPct val="120009"/>
                  </a:lnSpc>
                  <a:buClr>
                    <a:srgbClr val="000000"/>
                  </a:buClr>
                </a:pPr>
                <a:r>
                  <a:rPr lang="en-US" sz="1466" b="1" kern="0">
                    <a:solidFill>
                      <a:srgbClr val="000000"/>
                    </a:solidFill>
                    <a:latin typeface="Nunito"/>
                    <a:ea typeface="Nunito"/>
                    <a:cs typeface="Nunito"/>
                    <a:sym typeface="Nunito"/>
                  </a:rPr>
                  <a:t>Marie</a:t>
                </a:r>
                <a:endParaRPr sz="933" kern="0">
                  <a:solidFill>
                    <a:srgbClr val="000000"/>
                  </a:solidFill>
                  <a:latin typeface="Arial"/>
                  <a:cs typeface="Arial"/>
                  <a:sym typeface="Arial"/>
                </a:endParaRPr>
              </a:p>
            </p:txBody>
          </p:sp>
        </p:grpSp>
        <p:grpSp>
          <p:nvGrpSpPr>
            <p:cNvPr id="261" name="Google Shape;261;p9"/>
            <p:cNvGrpSpPr/>
            <p:nvPr/>
          </p:nvGrpSpPr>
          <p:grpSpPr>
            <a:xfrm>
              <a:off x="1843456" y="7411847"/>
              <a:ext cx="1090299" cy="606268"/>
              <a:chOff x="0" y="0"/>
              <a:chExt cx="1182168" cy="657352"/>
            </a:xfrm>
          </p:grpSpPr>
          <p:sp>
            <p:nvSpPr>
              <p:cNvPr id="262" name="Google Shape;262;p9"/>
              <p:cNvSpPr/>
              <p:nvPr/>
            </p:nvSpPr>
            <p:spPr>
              <a:xfrm>
                <a:off x="0" y="0"/>
                <a:ext cx="1182168" cy="657352"/>
              </a:xfrm>
              <a:custGeom>
                <a:avLst/>
                <a:gdLst/>
                <a:ahLst/>
                <a:cxnLst/>
                <a:rect l="l" t="t" r="r" b="b"/>
                <a:pathLst>
                  <a:path w="1182168" h="657352" extrusionOk="0">
                    <a:moveTo>
                      <a:pt x="0" y="0"/>
                    </a:moveTo>
                    <a:lnTo>
                      <a:pt x="1182168" y="0"/>
                    </a:lnTo>
                    <a:lnTo>
                      <a:pt x="1182168" y="657352"/>
                    </a:lnTo>
                    <a:lnTo>
                      <a:pt x="0" y="657352"/>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263" name="Google Shape;263;p9"/>
              <p:cNvSpPr txBox="1"/>
              <p:nvPr/>
            </p:nvSpPr>
            <p:spPr>
              <a:xfrm>
                <a:off x="0" y="0"/>
                <a:ext cx="1182168" cy="657352"/>
              </a:xfrm>
              <a:prstGeom prst="rect">
                <a:avLst/>
              </a:prstGeom>
              <a:noFill/>
              <a:ln>
                <a:noFill/>
              </a:ln>
            </p:spPr>
            <p:txBody>
              <a:bodyPr spcFirstLastPara="1" wrap="square" lIns="0" tIns="0" rIns="0" bIns="0" anchor="t" anchorCtr="0">
                <a:noAutofit/>
              </a:bodyPr>
              <a:lstStyle/>
              <a:p>
                <a:pPr defTabSz="609630">
                  <a:lnSpc>
                    <a:spcPct val="120009"/>
                  </a:lnSpc>
                  <a:buClr>
                    <a:srgbClr val="000000"/>
                  </a:buClr>
                </a:pPr>
                <a:r>
                  <a:rPr lang="en-US" sz="1466" b="1" kern="0">
                    <a:solidFill>
                      <a:srgbClr val="000000"/>
                    </a:solidFill>
                    <a:latin typeface="Nunito"/>
                    <a:ea typeface="Nunito"/>
                    <a:cs typeface="Nunito"/>
                    <a:sym typeface="Nunito"/>
                  </a:rPr>
                  <a:t>Toyia</a:t>
                </a:r>
                <a:endParaRPr sz="933" kern="0">
                  <a:solidFill>
                    <a:srgbClr val="000000"/>
                  </a:solidFill>
                  <a:latin typeface="Arial"/>
                  <a:cs typeface="Arial"/>
                  <a:sym typeface="Arial"/>
                </a:endParaRPr>
              </a:p>
            </p:txBody>
          </p:sp>
        </p:grpSp>
      </p:grpSp>
      <p:sp>
        <p:nvSpPr>
          <p:cNvPr id="264" name="Google Shape;264;p9"/>
          <p:cNvSpPr/>
          <p:nvPr/>
        </p:nvSpPr>
        <p:spPr>
          <a:xfrm>
            <a:off x="11640539" y="1163475"/>
            <a:ext cx="1102868" cy="1102868"/>
          </a:xfrm>
          <a:custGeom>
            <a:avLst/>
            <a:gdLst/>
            <a:ahLst/>
            <a:cxnLst/>
            <a:rect l="l" t="t" r="r" b="b"/>
            <a:pathLst>
              <a:path w="2205736" h="2205736" extrusionOk="0">
                <a:moveTo>
                  <a:pt x="1102868" y="0"/>
                </a:moveTo>
                <a:cubicBezTo>
                  <a:pt x="493776" y="0"/>
                  <a:pt x="0" y="493776"/>
                  <a:pt x="0" y="1102868"/>
                </a:cubicBezTo>
                <a:cubicBezTo>
                  <a:pt x="0" y="1711960"/>
                  <a:pt x="493776" y="2205736"/>
                  <a:pt x="1102868" y="2205736"/>
                </a:cubicBezTo>
                <a:cubicBezTo>
                  <a:pt x="1711960" y="2205736"/>
                  <a:pt x="2205736" y="1711960"/>
                  <a:pt x="2205736" y="1102868"/>
                </a:cubicBezTo>
                <a:cubicBezTo>
                  <a:pt x="2205736" y="493776"/>
                  <a:pt x="1712087" y="0"/>
                  <a:pt x="1102868" y="0"/>
                </a:cubicBezTo>
                <a:close/>
              </a:path>
            </a:pathLst>
          </a:custGeom>
          <a:solidFill>
            <a:srgbClr val="5F6249"/>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265" name="Google Shape;265;p9"/>
          <p:cNvSpPr/>
          <p:nvPr/>
        </p:nvSpPr>
        <p:spPr>
          <a:xfrm>
            <a:off x="3100643" y="-2417024"/>
            <a:ext cx="5346509" cy="5103051"/>
          </a:xfrm>
          <a:custGeom>
            <a:avLst/>
            <a:gdLst/>
            <a:ahLst/>
            <a:cxnLst/>
            <a:rect l="l" t="t" r="r" b="b"/>
            <a:pathLst>
              <a:path w="10693019" h="10206101" extrusionOk="0">
                <a:moveTo>
                  <a:pt x="5346573" y="8128"/>
                </a:moveTo>
                <a:cubicBezTo>
                  <a:pt x="3520821" y="0"/>
                  <a:pt x="1830324" y="969264"/>
                  <a:pt x="915162" y="2549017"/>
                </a:cubicBezTo>
                <a:cubicBezTo>
                  <a:pt x="0" y="4128770"/>
                  <a:pt x="0" y="6077331"/>
                  <a:pt x="915162" y="7657084"/>
                </a:cubicBezTo>
                <a:cubicBezTo>
                  <a:pt x="1830324" y="9236837"/>
                  <a:pt x="3520821" y="10206101"/>
                  <a:pt x="5346573" y="10197973"/>
                </a:cubicBezTo>
                <a:cubicBezTo>
                  <a:pt x="7172198" y="10206101"/>
                  <a:pt x="8862695" y="9236837"/>
                  <a:pt x="9777857" y="7657084"/>
                </a:cubicBezTo>
                <a:cubicBezTo>
                  <a:pt x="10693019" y="6077331"/>
                  <a:pt x="10693019" y="4128770"/>
                  <a:pt x="9777857" y="2549017"/>
                </a:cubicBezTo>
                <a:cubicBezTo>
                  <a:pt x="8862695" y="969264"/>
                  <a:pt x="7172198" y="0"/>
                  <a:pt x="5346573" y="8128"/>
                </a:cubicBezTo>
                <a:close/>
              </a:path>
            </a:pathLst>
          </a:custGeom>
          <a:blipFill rotWithShape="1">
            <a:blip r:embed="rId8">
              <a:alphaModFix/>
            </a:blip>
            <a:stretch>
              <a:fillRect l="-16302" r="-16302"/>
            </a:stretch>
          </a:blip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266" name="Google Shape;266;p9"/>
          <p:cNvSpPr/>
          <p:nvPr/>
        </p:nvSpPr>
        <p:spPr>
          <a:xfrm>
            <a:off x="7158453" y="1668517"/>
            <a:ext cx="677164" cy="677164"/>
          </a:xfrm>
          <a:custGeom>
            <a:avLst/>
            <a:gdLst/>
            <a:ahLst/>
            <a:cxnLst/>
            <a:rect l="l" t="t" r="r" b="b"/>
            <a:pathLst>
              <a:path w="1354328" h="1354328" extrusionOk="0">
                <a:moveTo>
                  <a:pt x="677164" y="0"/>
                </a:moveTo>
                <a:cubicBezTo>
                  <a:pt x="303149" y="0"/>
                  <a:pt x="0" y="303149"/>
                  <a:pt x="0" y="677164"/>
                </a:cubicBezTo>
                <a:cubicBezTo>
                  <a:pt x="0" y="1051179"/>
                  <a:pt x="303149" y="1354328"/>
                  <a:pt x="677164" y="1354328"/>
                </a:cubicBezTo>
                <a:cubicBezTo>
                  <a:pt x="1051179" y="1354328"/>
                  <a:pt x="1354328" y="1051179"/>
                  <a:pt x="1354328" y="677164"/>
                </a:cubicBezTo>
                <a:cubicBezTo>
                  <a:pt x="1354328" y="303149"/>
                  <a:pt x="1051052" y="0"/>
                  <a:pt x="677164" y="0"/>
                </a:cubicBezTo>
                <a:close/>
              </a:path>
            </a:pathLst>
          </a:custGeom>
          <a:solidFill>
            <a:srgbClr val="E5B453"/>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267" name="Google Shape;267;p9"/>
          <p:cNvSpPr/>
          <p:nvPr/>
        </p:nvSpPr>
        <p:spPr>
          <a:xfrm>
            <a:off x="7475687" y="2774927"/>
            <a:ext cx="1971052" cy="130582"/>
          </a:xfrm>
          <a:custGeom>
            <a:avLst/>
            <a:gdLst/>
            <a:ahLst/>
            <a:cxnLst/>
            <a:rect l="l" t="t" r="r" b="b"/>
            <a:pathLst>
              <a:path w="2956578" h="195873" extrusionOk="0">
                <a:moveTo>
                  <a:pt x="0" y="0"/>
                </a:moveTo>
                <a:lnTo>
                  <a:pt x="2956577" y="0"/>
                </a:lnTo>
                <a:lnTo>
                  <a:pt x="2956577" y="195874"/>
                </a:lnTo>
                <a:lnTo>
                  <a:pt x="0" y="195874"/>
                </a:lnTo>
                <a:lnTo>
                  <a:pt x="0" y="0"/>
                </a:lnTo>
                <a:close/>
              </a:path>
            </a:pathLst>
          </a:custGeom>
          <a:blipFill rotWithShape="1">
            <a:blip r:embed="rId6">
              <a:alphaModFix/>
            </a:blip>
            <a:stretch>
              <a:fillRect/>
            </a:stretch>
          </a:blip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268" name="Google Shape;268;p9"/>
          <p:cNvSpPr/>
          <p:nvPr/>
        </p:nvSpPr>
        <p:spPr>
          <a:xfrm>
            <a:off x="522318" y="6033399"/>
            <a:ext cx="1346130" cy="619027"/>
          </a:xfrm>
          <a:custGeom>
            <a:avLst/>
            <a:gdLst/>
            <a:ahLst/>
            <a:cxnLst/>
            <a:rect l="l" t="t" r="r" b="b"/>
            <a:pathLst>
              <a:path w="3926075" h="1805432" extrusionOk="0">
                <a:moveTo>
                  <a:pt x="0" y="0"/>
                </a:moveTo>
                <a:lnTo>
                  <a:pt x="3926075" y="0"/>
                </a:lnTo>
                <a:lnTo>
                  <a:pt x="3926075" y="1805432"/>
                </a:lnTo>
                <a:lnTo>
                  <a:pt x="0" y="1805432"/>
                </a:lnTo>
                <a:lnTo>
                  <a:pt x="0" y="0"/>
                </a:lnTo>
                <a:close/>
              </a:path>
            </a:pathLst>
          </a:custGeom>
          <a:blipFill rotWithShape="1">
            <a:blip r:embed="rId9">
              <a:alphaModFix/>
            </a:blip>
            <a:stretch>
              <a:fillRect l="-7857" r="-7858"/>
            </a:stretch>
          </a:blip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269" name="Google Shape;269;p9"/>
          <p:cNvSpPr/>
          <p:nvPr/>
        </p:nvSpPr>
        <p:spPr>
          <a:xfrm>
            <a:off x="294692" y="5623969"/>
            <a:ext cx="1374882" cy="410307"/>
          </a:xfrm>
          <a:custGeom>
            <a:avLst/>
            <a:gdLst/>
            <a:ahLst/>
            <a:cxnLst/>
            <a:rect l="l" t="t" r="r" b="b"/>
            <a:pathLst>
              <a:path w="4820315" h="1438529" extrusionOk="0">
                <a:moveTo>
                  <a:pt x="0" y="0"/>
                </a:moveTo>
                <a:lnTo>
                  <a:pt x="4820315" y="0"/>
                </a:lnTo>
                <a:lnTo>
                  <a:pt x="4820315" y="1438529"/>
                </a:lnTo>
                <a:lnTo>
                  <a:pt x="0" y="1438529"/>
                </a:lnTo>
                <a:lnTo>
                  <a:pt x="0" y="0"/>
                </a:lnTo>
                <a:close/>
              </a:path>
            </a:pathLst>
          </a:custGeom>
          <a:blipFill rotWithShape="1">
            <a:blip r:embed="rId10">
              <a:alphaModFix/>
            </a:blip>
            <a:stretch>
              <a:fillRect l="-7855" r="-7858"/>
            </a:stretch>
          </a:blip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270" name="Google Shape;270;p9"/>
          <p:cNvSpPr/>
          <p:nvPr/>
        </p:nvSpPr>
        <p:spPr>
          <a:xfrm>
            <a:off x="2028473" y="5509432"/>
            <a:ext cx="1521983" cy="1018103"/>
          </a:xfrm>
          <a:custGeom>
            <a:avLst/>
            <a:gdLst/>
            <a:ahLst/>
            <a:cxnLst/>
            <a:rect l="l" t="t" r="r" b="b"/>
            <a:pathLst>
              <a:path w="6525311" h="4364990" extrusionOk="0">
                <a:moveTo>
                  <a:pt x="0" y="0"/>
                </a:moveTo>
                <a:lnTo>
                  <a:pt x="6525311" y="0"/>
                </a:lnTo>
                <a:lnTo>
                  <a:pt x="6525311" y="4364990"/>
                </a:lnTo>
                <a:lnTo>
                  <a:pt x="0" y="4364990"/>
                </a:lnTo>
                <a:lnTo>
                  <a:pt x="0" y="0"/>
                </a:lnTo>
                <a:close/>
              </a:path>
            </a:pathLst>
          </a:custGeom>
          <a:blipFill rotWithShape="1">
            <a:blip r:embed="rId11">
              <a:alphaModFix/>
            </a:blip>
            <a:stretch>
              <a:fillRect l="-4348" r="-4347"/>
            </a:stretch>
          </a:blipFill>
          <a:ln>
            <a:noFill/>
          </a:ln>
        </p:spPr>
        <p:txBody>
          <a:bodyPr/>
          <a:lstStyle/>
          <a:p>
            <a:pPr defTabSz="609630">
              <a:buClr>
                <a:srgbClr val="000000"/>
              </a:buClr>
            </a:pPr>
            <a:endParaRPr lang="en-US" sz="933" kern="0">
              <a:solidFill>
                <a:srgbClr val="000000"/>
              </a:solidFill>
              <a:latin typeface="Arial"/>
              <a:cs typeface="Arial"/>
              <a:sym typeface="Arial"/>
            </a:endParaRPr>
          </a:p>
        </p:txBody>
      </p:sp>
      <p:grpSp>
        <p:nvGrpSpPr>
          <p:cNvPr id="271" name="Google Shape;271;p9"/>
          <p:cNvGrpSpPr/>
          <p:nvPr/>
        </p:nvGrpSpPr>
        <p:grpSpPr>
          <a:xfrm>
            <a:off x="1528676" y="5227807"/>
            <a:ext cx="2521567" cy="234021"/>
            <a:chOff x="0" y="-28575"/>
            <a:chExt cx="5043135" cy="468043"/>
          </a:xfrm>
        </p:grpSpPr>
        <p:sp>
          <p:nvSpPr>
            <p:cNvPr id="272" name="Google Shape;272;p9"/>
            <p:cNvSpPr/>
            <p:nvPr/>
          </p:nvSpPr>
          <p:spPr>
            <a:xfrm>
              <a:off x="0" y="0"/>
              <a:ext cx="5043134" cy="439468"/>
            </a:xfrm>
            <a:custGeom>
              <a:avLst/>
              <a:gdLst/>
              <a:ahLst/>
              <a:cxnLst/>
              <a:rect l="l" t="t" r="r" b="b"/>
              <a:pathLst>
                <a:path w="5043134" h="439468" extrusionOk="0">
                  <a:moveTo>
                    <a:pt x="0" y="0"/>
                  </a:moveTo>
                  <a:lnTo>
                    <a:pt x="5043134" y="0"/>
                  </a:lnTo>
                  <a:lnTo>
                    <a:pt x="5043134" y="439468"/>
                  </a:lnTo>
                  <a:lnTo>
                    <a:pt x="0" y="439468"/>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273" name="Google Shape;273;p9"/>
            <p:cNvSpPr txBox="1"/>
            <p:nvPr/>
          </p:nvSpPr>
          <p:spPr>
            <a:xfrm>
              <a:off x="0" y="-28575"/>
              <a:ext cx="5043135" cy="468043"/>
            </a:xfrm>
            <a:prstGeom prst="rect">
              <a:avLst/>
            </a:prstGeom>
            <a:noFill/>
            <a:ln>
              <a:noFill/>
            </a:ln>
          </p:spPr>
          <p:txBody>
            <a:bodyPr spcFirstLastPara="1" wrap="square" lIns="0" tIns="0" rIns="0" bIns="0" anchor="t" anchorCtr="0">
              <a:noAutofit/>
            </a:bodyPr>
            <a:lstStyle/>
            <a:p>
              <a:pPr algn="ctr" defTabSz="609630">
                <a:lnSpc>
                  <a:spcPct val="140087"/>
                </a:lnSpc>
                <a:buClr>
                  <a:srgbClr val="000000"/>
                </a:buClr>
              </a:pPr>
              <a:r>
                <a:rPr lang="en-US" sz="1066" b="1" kern="0">
                  <a:solidFill>
                    <a:srgbClr val="000000"/>
                  </a:solidFill>
                  <a:latin typeface="Nunito"/>
                  <a:ea typeface="Nunito"/>
                  <a:cs typeface="Nunito"/>
                  <a:sym typeface="Nunito"/>
                </a:rPr>
                <a:t>Master Planning</a:t>
              </a:r>
              <a:endParaRPr sz="933" kern="0">
                <a:solidFill>
                  <a:srgbClr val="000000"/>
                </a:solidFill>
                <a:latin typeface="Arial"/>
                <a:cs typeface="Arial"/>
                <a:sym typeface="Arial"/>
              </a:endParaRPr>
            </a:p>
          </p:txBody>
        </p:sp>
      </p:grpSp>
      <p:sp>
        <p:nvSpPr>
          <p:cNvPr id="274" name="Google Shape;274;p9"/>
          <p:cNvSpPr/>
          <p:nvPr/>
        </p:nvSpPr>
        <p:spPr>
          <a:xfrm>
            <a:off x="5213086" y="5549868"/>
            <a:ext cx="756770" cy="1009405"/>
          </a:xfrm>
          <a:custGeom>
            <a:avLst/>
            <a:gdLst/>
            <a:ahLst/>
            <a:cxnLst/>
            <a:rect l="l" t="t" r="r" b="b"/>
            <a:pathLst>
              <a:path w="3590246" h="4788789" extrusionOk="0">
                <a:moveTo>
                  <a:pt x="0" y="0"/>
                </a:moveTo>
                <a:lnTo>
                  <a:pt x="3590246" y="0"/>
                </a:lnTo>
                <a:lnTo>
                  <a:pt x="3590246" y="4788789"/>
                </a:lnTo>
                <a:lnTo>
                  <a:pt x="0" y="4788789"/>
                </a:lnTo>
                <a:lnTo>
                  <a:pt x="0" y="0"/>
                </a:lnTo>
                <a:close/>
              </a:path>
            </a:pathLst>
          </a:custGeom>
          <a:blipFill rotWithShape="1">
            <a:blip r:embed="rId12">
              <a:alphaModFix/>
            </a:blip>
            <a:stretch>
              <a:fillRect l="-7856" r="-7855"/>
            </a:stretch>
          </a:blipFill>
          <a:ln>
            <a:noFill/>
          </a:ln>
        </p:spPr>
        <p:txBody>
          <a:bodyPr/>
          <a:lstStyle/>
          <a:p>
            <a:pPr defTabSz="609630">
              <a:buClr>
                <a:srgbClr val="000000"/>
              </a:buClr>
            </a:pPr>
            <a:endParaRPr lang="en-US" sz="933" kern="0">
              <a:solidFill>
                <a:srgbClr val="000000"/>
              </a:solidFill>
              <a:latin typeface="Arial"/>
              <a:cs typeface="Arial"/>
              <a:sym typeface="Arial"/>
            </a:endParaRPr>
          </a:p>
        </p:txBody>
      </p:sp>
      <p:grpSp>
        <p:nvGrpSpPr>
          <p:cNvPr id="275" name="Google Shape;275;p9"/>
          <p:cNvGrpSpPr/>
          <p:nvPr/>
        </p:nvGrpSpPr>
        <p:grpSpPr>
          <a:xfrm>
            <a:off x="5460736" y="5118385"/>
            <a:ext cx="1873200" cy="468971"/>
            <a:chOff x="0" y="-28575"/>
            <a:chExt cx="3746401" cy="937943"/>
          </a:xfrm>
        </p:grpSpPr>
        <p:sp>
          <p:nvSpPr>
            <p:cNvPr id="276" name="Google Shape;276;p9"/>
            <p:cNvSpPr/>
            <p:nvPr/>
          </p:nvSpPr>
          <p:spPr>
            <a:xfrm>
              <a:off x="0" y="0"/>
              <a:ext cx="3746400" cy="909368"/>
            </a:xfrm>
            <a:custGeom>
              <a:avLst/>
              <a:gdLst/>
              <a:ahLst/>
              <a:cxnLst/>
              <a:rect l="l" t="t" r="r" b="b"/>
              <a:pathLst>
                <a:path w="3746400" h="909368" extrusionOk="0">
                  <a:moveTo>
                    <a:pt x="0" y="0"/>
                  </a:moveTo>
                  <a:lnTo>
                    <a:pt x="3746400" y="0"/>
                  </a:lnTo>
                  <a:lnTo>
                    <a:pt x="3746400" y="909368"/>
                  </a:lnTo>
                  <a:lnTo>
                    <a:pt x="0" y="909368"/>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277" name="Google Shape;277;p9"/>
            <p:cNvSpPr txBox="1"/>
            <p:nvPr/>
          </p:nvSpPr>
          <p:spPr>
            <a:xfrm>
              <a:off x="0" y="-28575"/>
              <a:ext cx="3746401" cy="937943"/>
            </a:xfrm>
            <a:prstGeom prst="rect">
              <a:avLst/>
            </a:prstGeom>
            <a:noFill/>
            <a:ln>
              <a:noFill/>
            </a:ln>
          </p:spPr>
          <p:txBody>
            <a:bodyPr spcFirstLastPara="1" wrap="square" lIns="0" tIns="0" rIns="0" bIns="0" anchor="t" anchorCtr="0">
              <a:noAutofit/>
            </a:bodyPr>
            <a:lstStyle/>
            <a:p>
              <a:pPr algn="ctr" defTabSz="609630">
                <a:lnSpc>
                  <a:spcPct val="140087"/>
                </a:lnSpc>
                <a:buClr>
                  <a:srgbClr val="000000"/>
                </a:buClr>
              </a:pPr>
              <a:r>
                <a:rPr lang="en-US" sz="1066" b="1" kern="0">
                  <a:solidFill>
                    <a:srgbClr val="000000"/>
                  </a:solidFill>
                  <a:latin typeface="Nunito"/>
                  <a:ea typeface="Nunito"/>
                  <a:cs typeface="Nunito"/>
                  <a:sym typeface="Nunito"/>
                </a:rPr>
                <a:t>CLT Formation and </a:t>
              </a:r>
              <a:endParaRPr sz="933" kern="0">
                <a:solidFill>
                  <a:srgbClr val="000000"/>
                </a:solidFill>
                <a:latin typeface="Arial"/>
                <a:cs typeface="Arial"/>
                <a:sym typeface="Arial"/>
              </a:endParaRPr>
            </a:p>
            <a:p>
              <a:pPr algn="ctr" defTabSz="609630">
                <a:lnSpc>
                  <a:spcPct val="140087"/>
                </a:lnSpc>
                <a:buClr>
                  <a:srgbClr val="000000"/>
                </a:buClr>
              </a:pPr>
              <a:r>
                <a:rPr lang="en-US" sz="1066" b="1" kern="0">
                  <a:solidFill>
                    <a:srgbClr val="000000"/>
                  </a:solidFill>
                  <a:latin typeface="Nunito"/>
                  <a:ea typeface="Nunito"/>
                  <a:cs typeface="Nunito"/>
                  <a:sym typeface="Nunito"/>
                </a:rPr>
                <a:t>Implementation Support</a:t>
              </a:r>
              <a:endParaRPr sz="933" kern="0">
                <a:solidFill>
                  <a:srgbClr val="000000"/>
                </a:solidFill>
                <a:latin typeface="Arial"/>
                <a:cs typeface="Arial"/>
                <a:sym typeface="Arial"/>
              </a:endParaRPr>
            </a:p>
          </p:txBody>
        </p:sp>
      </p:grpSp>
      <p:grpSp>
        <p:nvGrpSpPr>
          <p:cNvPr id="278" name="Google Shape;278;p9"/>
          <p:cNvGrpSpPr/>
          <p:nvPr/>
        </p:nvGrpSpPr>
        <p:grpSpPr>
          <a:xfrm>
            <a:off x="24967" y="5256859"/>
            <a:ext cx="1893820" cy="240371"/>
            <a:chOff x="0" y="-28575"/>
            <a:chExt cx="3787639" cy="480743"/>
          </a:xfrm>
        </p:grpSpPr>
        <p:sp>
          <p:nvSpPr>
            <p:cNvPr id="279" name="Google Shape;279;p9"/>
            <p:cNvSpPr/>
            <p:nvPr/>
          </p:nvSpPr>
          <p:spPr>
            <a:xfrm>
              <a:off x="0" y="0"/>
              <a:ext cx="3787639" cy="452168"/>
            </a:xfrm>
            <a:custGeom>
              <a:avLst/>
              <a:gdLst/>
              <a:ahLst/>
              <a:cxnLst/>
              <a:rect l="l" t="t" r="r" b="b"/>
              <a:pathLst>
                <a:path w="3787639" h="452168" extrusionOk="0">
                  <a:moveTo>
                    <a:pt x="0" y="0"/>
                  </a:moveTo>
                  <a:lnTo>
                    <a:pt x="3787639" y="0"/>
                  </a:lnTo>
                  <a:lnTo>
                    <a:pt x="3787639" y="452168"/>
                  </a:lnTo>
                  <a:lnTo>
                    <a:pt x="0" y="452168"/>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280" name="Google Shape;280;p9"/>
            <p:cNvSpPr txBox="1"/>
            <p:nvPr/>
          </p:nvSpPr>
          <p:spPr>
            <a:xfrm>
              <a:off x="0" y="-28575"/>
              <a:ext cx="3787638" cy="480743"/>
            </a:xfrm>
            <a:prstGeom prst="rect">
              <a:avLst/>
            </a:prstGeom>
            <a:noFill/>
            <a:ln>
              <a:noFill/>
            </a:ln>
          </p:spPr>
          <p:txBody>
            <a:bodyPr spcFirstLastPara="1" wrap="square" lIns="0" tIns="0" rIns="0" bIns="0" anchor="t" anchorCtr="0">
              <a:noAutofit/>
            </a:bodyPr>
            <a:lstStyle/>
            <a:p>
              <a:pPr algn="ctr" defTabSz="609630">
                <a:lnSpc>
                  <a:spcPct val="140087"/>
                </a:lnSpc>
                <a:buClr>
                  <a:srgbClr val="000000"/>
                </a:buClr>
              </a:pPr>
              <a:r>
                <a:rPr lang="en-US" sz="1066" b="1" kern="0">
                  <a:solidFill>
                    <a:srgbClr val="000000"/>
                  </a:solidFill>
                  <a:latin typeface="Nunito"/>
                  <a:ea typeface="Nunito"/>
                  <a:cs typeface="Nunito"/>
                  <a:sym typeface="Nunito"/>
                </a:rPr>
                <a:t>Land Acquisition</a:t>
              </a:r>
              <a:endParaRPr sz="933" kern="0">
                <a:solidFill>
                  <a:srgbClr val="000000"/>
                </a:solidFill>
                <a:latin typeface="Arial"/>
                <a:cs typeface="Arial"/>
                <a:sym typeface="Arial"/>
              </a:endParaRPr>
            </a:p>
          </p:txBody>
        </p:sp>
      </p:grpSp>
      <p:grpSp>
        <p:nvGrpSpPr>
          <p:cNvPr id="281" name="Google Shape;281;p9"/>
          <p:cNvGrpSpPr/>
          <p:nvPr/>
        </p:nvGrpSpPr>
        <p:grpSpPr>
          <a:xfrm>
            <a:off x="3679848" y="5685657"/>
            <a:ext cx="2637501" cy="954075"/>
            <a:chOff x="0" y="0"/>
            <a:chExt cx="5275001" cy="1908150"/>
          </a:xfrm>
        </p:grpSpPr>
        <p:sp>
          <p:nvSpPr>
            <p:cNvPr id="282" name="Google Shape;282;p9"/>
            <p:cNvSpPr/>
            <p:nvPr/>
          </p:nvSpPr>
          <p:spPr>
            <a:xfrm>
              <a:off x="0" y="0"/>
              <a:ext cx="2915556" cy="1681741"/>
            </a:xfrm>
            <a:custGeom>
              <a:avLst/>
              <a:gdLst/>
              <a:ahLst/>
              <a:cxnLst/>
              <a:rect l="l" t="t" r="r" b="b"/>
              <a:pathLst>
                <a:path w="2915556" h="1681741" extrusionOk="0">
                  <a:moveTo>
                    <a:pt x="0" y="0"/>
                  </a:moveTo>
                  <a:lnTo>
                    <a:pt x="2915556" y="0"/>
                  </a:lnTo>
                  <a:lnTo>
                    <a:pt x="2915556" y="1681741"/>
                  </a:lnTo>
                  <a:lnTo>
                    <a:pt x="0" y="1681741"/>
                  </a:lnTo>
                  <a:lnTo>
                    <a:pt x="0" y="0"/>
                  </a:lnTo>
                  <a:close/>
                </a:path>
              </a:pathLst>
            </a:custGeom>
            <a:blipFill rotWithShape="1">
              <a:blip r:embed="rId13">
                <a:alphaModFix/>
              </a:blip>
              <a:stretch>
                <a:fillRect l="-7285" t="-6669" b="-6668"/>
              </a:stretch>
            </a:blipFill>
            <a:ln>
              <a:noFill/>
            </a:ln>
          </p:spPr>
          <p:txBody>
            <a:bodyPr/>
            <a:lstStyle/>
            <a:p>
              <a:pPr defTabSz="609630">
                <a:buClr>
                  <a:srgbClr val="000000"/>
                </a:buClr>
              </a:pPr>
              <a:endParaRPr lang="en-US" sz="933" kern="0">
                <a:solidFill>
                  <a:srgbClr val="000000"/>
                </a:solidFill>
                <a:latin typeface="Arial"/>
                <a:cs typeface="Arial"/>
                <a:sym typeface="Arial"/>
              </a:endParaRPr>
            </a:p>
          </p:txBody>
        </p:sp>
        <p:grpSp>
          <p:nvGrpSpPr>
            <p:cNvPr id="283" name="Google Shape;283;p9"/>
            <p:cNvGrpSpPr/>
            <p:nvPr/>
          </p:nvGrpSpPr>
          <p:grpSpPr>
            <a:xfrm>
              <a:off x="83903" y="353003"/>
              <a:ext cx="5191098" cy="1555147"/>
              <a:chOff x="0" y="-28575"/>
              <a:chExt cx="5191098" cy="1555147"/>
            </a:xfrm>
          </p:grpSpPr>
          <p:sp>
            <p:nvSpPr>
              <p:cNvPr id="284" name="Google Shape;284;p9"/>
              <p:cNvSpPr/>
              <p:nvPr/>
            </p:nvSpPr>
            <p:spPr>
              <a:xfrm>
                <a:off x="0" y="0"/>
                <a:ext cx="5191098" cy="1526572"/>
              </a:xfrm>
              <a:custGeom>
                <a:avLst/>
                <a:gdLst/>
                <a:ahLst/>
                <a:cxnLst/>
                <a:rect l="l" t="t" r="r" b="b"/>
                <a:pathLst>
                  <a:path w="5191098" h="1526572" extrusionOk="0">
                    <a:moveTo>
                      <a:pt x="0" y="0"/>
                    </a:moveTo>
                    <a:lnTo>
                      <a:pt x="5191098" y="0"/>
                    </a:lnTo>
                    <a:lnTo>
                      <a:pt x="5191098" y="1526572"/>
                    </a:lnTo>
                    <a:lnTo>
                      <a:pt x="0" y="1526572"/>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285" name="Google Shape;285;p9"/>
              <p:cNvSpPr txBox="1"/>
              <p:nvPr/>
            </p:nvSpPr>
            <p:spPr>
              <a:xfrm>
                <a:off x="0" y="-28575"/>
                <a:ext cx="5191098" cy="1555147"/>
              </a:xfrm>
              <a:prstGeom prst="rect">
                <a:avLst/>
              </a:prstGeom>
              <a:noFill/>
              <a:ln>
                <a:noFill/>
              </a:ln>
            </p:spPr>
            <p:txBody>
              <a:bodyPr spcFirstLastPara="1" wrap="square" lIns="0" tIns="0" rIns="0" bIns="0" anchor="t" anchorCtr="0">
                <a:noAutofit/>
              </a:bodyPr>
              <a:lstStyle/>
              <a:p>
                <a:pPr defTabSz="609630">
                  <a:lnSpc>
                    <a:spcPct val="120000"/>
                  </a:lnSpc>
                  <a:buClr>
                    <a:srgbClr val="000000"/>
                  </a:buClr>
                </a:pPr>
                <a:r>
                  <a:rPr lang="en-US" sz="933" kern="0">
                    <a:solidFill>
                      <a:srgbClr val="FCFCFC"/>
                    </a:solidFill>
                    <a:latin typeface="Calibri"/>
                    <a:ea typeface="Calibri"/>
                    <a:cs typeface="Calibri"/>
                    <a:sym typeface="Calibri"/>
                  </a:rPr>
                  <a:t>Community</a:t>
                </a:r>
                <a:endParaRPr sz="933" kern="0">
                  <a:solidFill>
                    <a:srgbClr val="000000"/>
                  </a:solidFill>
                  <a:latin typeface="Arial"/>
                  <a:cs typeface="Arial"/>
                  <a:sym typeface="Arial"/>
                </a:endParaRPr>
              </a:p>
              <a:p>
                <a:pPr defTabSz="609630">
                  <a:lnSpc>
                    <a:spcPct val="120000"/>
                  </a:lnSpc>
                  <a:buClr>
                    <a:srgbClr val="000000"/>
                  </a:buClr>
                </a:pPr>
                <a:r>
                  <a:rPr lang="en-US" sz="933" kern="0">
                    <a:solidFill>
                      <a:srgbClr val="FCFCFC"/>
                    </a:solidFill>
                    <a:latin typeface="Calibri"/>
                    <a:ea typeface="Calibri"/>
                    <a:cs typeface="Calibri"/>
                    <a:sym typeface="Calibri"/>
                  </a:rPr>
                  <a:t>Development </a:t>
                </a:r>
                <a:endParaRPr sz="933" kern="0">
                  <a:solidFill>
                    <a:srgbClr val="000000"/>
                  </a:solidFill>
                  <a:latin typeface="Arial"/>
                  <a:cs typeface="Arial"/>
                  <a:sym typeface="Arial"/>
                </a:endParaRPr>
              </a:p>
              <a:p>
                <a:pPr defTabSz="609630">
                  <a:lnSpc>
                    <a:spcPct val="120000"/>
                  </a:lnSpc>
                  <a:buClr>
                    <a:srgbClr val="000000"/>
                  </a:buClr>
                </a:pPr>
                <a:r>
                  <a:rPr lang="en-US" sz="933" kern="0">
                    <a:solidFill>
                      <a:srgbClr val="FCFCFC"/>
                    </a:solidFill>
                    <a:latin typeface="Calibri"/>
                    <a:ea typeface="Calibri"/>
                    <a:cs typeface="Calibri"/>
                    <a:sym typeface="Calibri"/>
                  </a:rPr>
                  <a:t>Strategies, LLC</a:t>
                </a:r>
                <a:endParaRPr sz="933" kern="0">
                  <a:solidFill>
                    <a:srgbClr val="000000"/>
                  </a:solidFill>
                  <a:latin typeface="Arial"/>
                  <a:cs typeface="Arial"/>
                  <a:sym typeface="Arial"/>
                </a:endParaRPr>
              </a:p>
            </p:txBody>
          </p:sp>
        </p:grpSp>
      </p:grpSp>
      <p:sp>
        <p:nvSpPr>
          <p:cNvPr id="286" name="Google Shape;286;p9"/>
          <p:cNvSpPr/>
          <p:nvPr/>
        </p:nvSpPr>
        <p:spPr>
          <a:xfrm>
            <a:off x="264711" y="5505091"/>
            <a:ext cx="1351768" cy="89555"/>
          </a:xfrm>
          <a:custGeom>
            <a:avLst/>
            <a:gdLst/>
            <a:ahLst/>
            <a:cxnLst/>
            <a:rect l="l" t="t" r="r" b="b"/>
            <a:pathLst>
              <a:path w="2027652" h="134332" extrusionOk="0">
                <a:moveTo>
                  <a:pt x="0" y="0"/>
                </a:moveTo>
                <a:lnTo>
                  <a:pt x="2027653" y="0"/>
                </a:lnTo>
                <a:lnTo>
                  <a:pt x="2027653" y="134332"/>
                </a:lnTo>
                <a:lnTo>
                  <a:pt x="0" y="134332"/>
                </a:lnTo>
                <a:lnTo>
                  <a:pt x="0" y="0"/>
                </a:lnTo>
                <a:close/>
              </a:path>
            </a:pathLst>
          </a:custGeom>
          <a:blipFill rotWithShape="1">
            <a:blip r:embed="rId6">
              <a:alphaModFix/>
            </a:blip>
            <a:stretch>
              <a:fillRect/>
            </a:stretch>
          </a:blip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287" name="Google Shape;287;p9"/>
          <p:cNvSpPr/>
          <p:nvPr/>
        </p:nvSpPr>
        <p:spPr>
          <a:xfrm>
            <a:off x="3465344" y="3243004"/>
            <a:ext cx="1208019" cy="80031"/>
          </a:xfrm>
          <a:custGeom>
            <a:avLst/>
            <a:gdLst/>
            <a:ahLst/>
            <a:cxnLst/>
            <a:rect l="l" t="t" r="r" b="b"/>
            <a:pathLst>
              <a:path w="1812029" h="120047" extrusionOk="0">
                <a:moveTo>
                  <a:pt x="0" y="0"/>
                </a:moveTo>
                <a:lnTo>
                  <a:pt x="1812029" y="0"/>
                </a:lnTo>
                <a:lnTo>
                  <a:pt x="1812029" y="120046"/>
                </a:lnTo>
                <a:lnTo>
                  <a:pt x="0" y="120046"/>
                </a:lnTo>
                <a:lnTo>
                  <a:pt x="0" y="0"/>
                </a:lnTo>
                <a:close/>
              </a:path>
            </a:pathLst>
          </a:custGeom>
          <a:blipFill rotWithShape="1">
            <a:blip r:embed="rId6">
              <a:alphaModFix/>
            </a:blip>
            <a:stretch>
              <a:fillRect/>
            </a:stretch>
          </a:blipFill>
          <a:ln>
            <a:noFill/>
          </a:ln>
        </p:spPr>
        <p:txBody>
          <a:bodyPr/>
          <a:lstStyle/>
          <a:p>
            <a:pPr defTabSz="609630">
              <a:buClr>
                <a:srgbClr val="000000"/>
              </a:buClr>
            </a:pPr>
            <a:endParaRPr lang="en-US" sz="933" kern="0">
              <a:solidFill>
                <a:srgbClr val="000000"/>
              </a:solidFill>
              <a:latin typeface="Arial"/>
              <a:cs typeface="Arial"/>
              <a:sym typeface="Arial"/>
            </a:endParaRPr>
          </a:p>
        </p:txBody>
      </p:sp>
      <p:grpSp>
        <p:nvGrpSpPr>
          <p:cNvPr id="288" name="Google Shape;288;p9"/>
          <p:cNvGrpSpPr/>
          <p:nvPr/>
        </p:nvGrpSpPr>
        <p:grpSpPr>
          <a:xfrm>
            <a:off x="3157793" y="5132839"/>
            <a:ext cx="2521567" cy="413718"/>
            <a:chOff x="0" y="-28575"/>
            <a:chExt cx="5043135" cy="827436"/>
          </a:xfrm>
        </p:grpSpPr>
        <p:sp>
          <p:nvSpPr>
            <p:cNvPr id="289" name="Google Shape;289;p9"/>
            <p:cNvSpPr/>
            <p:nvPr/>
          </p:nvSpPr>
          <p:spPr>
            <a:xfrm>
              <a:off x="0" y="0"/>
              <a:ext cx="5043134" cy="798861"/>
            </a:xfrm>
            <a:custGeom>
              <a:avLst/>
              <a:gdLst/>
              <a:ahLst/>
              <a:cxnLst/>
              <a:rect l="l" t="t" r="r" b="b"/>
              <a:pathLst>
                <a:path w="5043134" h="798861" extrusionOk="0">
                  <a:moveTo>
                    <a:pt x="0" y="0"/>
                  </a:moveTo>
                  <a:lnTo>
                    <a:pt x="5043134" y="0"/>
                  </a:lnTo>
                  <a:lnTo>
                    <a:pt x="5043134" y="798861"/>
                  </a:lnTo>
                  <a:lnTo>
                    <a:pt x="0" y="798861"/>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290" name="Google Shape;290;p9"/>
            <p:cNvSpPr txBox="1"/>
            <p:nvPr/>
          </p:nvSpPr>
          <p:spPr>
            <a:xfrm>
              <a:off x="0" y="-28575"/>
              <a:ext cx="5043135" cy="827436"/>
            </a:xfrm>
            <a:prstGeom prst="rect">
              <a:avLst/>
            </a:prstGeom>
            <a:noFill/>
            <a:ln>
              <a:noFill/>
            </a:ln>
          </p:spPr>
          <p:txBody>
            <a:bodyPr spcFirstLastPara="1" wrap="square" lIns="0" tIns="0" rIns="0" bIns="0" anchor="t" anchorCtr="0">
              <a:noAutofit/>
            </a:bodyPr>
            <a:lstStyle/>
            <a:p>
              <a:pPr algn="ctr" defTabSz="609630">
                <a:lnSpc>
                  <a:spcPct val="140025"/>
                </a:lnSpc>
                <a:buClr>
                  <a:srgbClr val="000000"/>
                </a:buClr>
              </a:pPr>
              <a:r>
                <a:rPr lang="en-US" sz="1066" b="1" kern="0">
                  <a:solidFill>
                    <a:srgbClr val="000000"/>
                  </a:solidFill>
                  <a:latin typeface="Nunito"/>
                  <a:ea typeface="Nunito"/>
                  <a:cs typeface="Nunito"/>
                  <a:sym typeface="Nunito"/>
                </a:rPr>
                <a:t>Strategy &amp; </a:t>
              </a:r>
              <a:endParaRPr sz="933" kern="0">
                <a:solidFill>
                  <a:srgbClr val="000000"/>
                </a:solidFill>
                <a:latin typeface="Arial"/>
                <a:cs typeface="Arial"/>
                <a:sym typeface="Arial"/>
              </a:endParaRPr>
            </a:p>
            <a:p>
              <a:pPr algn="ctr" defTabSz="609630">
                <a:lnSpc>
                  <a:spcPct val="140087"/>
                </a:lnSpc>
                <a:buClr>
                  <a:srgbClr val="000000"/>
                </a:buClr>
              </a:pPr>
              <a:r>
                <a:rPr lang="en-US" sz="1066" b="1" kern="0">
                  <a:solidFill>
                    <a:srgbClr val="000000"/>
                  </a:solidFill>
                  <a:latin typeface="Nunito"/>
                  <a:ea typeface="Nunito"/>
                  <a:cs typeface="Nunito"/>
                  <a:sym typeface="Nunito"/>
                </a:rPr>
                <a:t>Fund Development</a:t>
              </a:r>
              <a:endParaRPr sz="933" kern="0">
                <a:solidFill>
                  <a:srgbClr val="000000"/>
                </a:solidFill>
                <a:latin typeface="Arial"/>
                <a:cs typeface="Arial"/>
                <a:sym typeface="Arial"/>
              </a:endParaRPr>
            </a:p>
          </p:txBody>
        </p:sp>
      </p:grpSp>
      <p:sp>
        <p:nvSpPr>
          <p:cNvPr id="291" name="Google Shape;291;p9"/>
          <p:cNvSpPr/>
          <p:nvPr/>
        </p:nvSpPr>
        <p:spPr>
          <a:xfrm>
            <a:off x="3670818" y="5531027"/>
            <a:ext cx="1351768" cy="89555"/>
          </a:xfrm>
          <a:custGeom>
            <a:avLst/>
            <a:gdLst/>
            <a:ahLst/>
            <a:cxnLst/>
            <a:rect l="l" t="t" r="r" b="b"/>
            <a:pathLst>
              <a:path w="2027652" h="134332" extrusionOk="0">
                <a:moveTo>
                  <a:pt x="0" y="0"/>
                </a:moveTo>
                <a:lnTo>
                  <a:pt x="2027652" y="0"/>
                </a:lnTo>
                <a:lnTo>
                  <a:pt x="2027652" y="134332"/>
                </a:lnTo>
                <a:lnTo>
                  <a:pt x="0" y="134332"/>
                </a:lnTo>
                <a:lnTo>
                  <a:pt x="0" y="0"/>
                </a:lnTo>
                <a:close/>
              </a:path>
            </a:pathLst>
          </a:custGeom>
          <a:blipFill rotWithShape="1">
            <a:blip r:embed="rId6">
              <a:alphaModFix/>
            </a:blip>
            <a:stretch>
              <a:fillRect/>
            </a:stretch>
          </a:blip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292" name="Google Shape;292;p9"/>
          <p:cNvSpPr/>
          <p:nvPr/>
        </p:nvSpPr>
        <p:spPr>
          <a:xfrm>
            <a:off x="2113575" y="5497801"/>
            <a:ext cx="1351768" cy="89555"/>
          </a:xfrm>
          <a:custGeom>
            <a:avLst/>
            <a:gdLst/>
            <a:ahLst/>
            <a:cxnLst/>
            <a:rect l="l" t="t" r="r" b="b"/>
            <a:pathLst>
              <a:path w="2027652" h="134332" extrusionOk="0">
                <a:moveTo>
                  <a:pt x="0" y="0"/>
                </a:moveTo>
                <a:lnTo>
                  <a:pt x="2027652" y="0"/>
                </a:lnTo>
                <a:lnTo>
                  <a:pt x="2027652" y="134332"/>
                </a:lnTo>
                <a:lnTo>
                  <a:pt x="0" y="134332"/>
                </a:lnTo>
                <a:lnTo>
                  <a:pt x="0" y="0"/>
                </a:lnTo>
                <a:close/>
              </a:path>
            </a:pathLst>
          </a:custGeom>
          <a:blipFill rotWithShape="1">
            <a:blip r:embed="rId6">
              <a:alphaModFix/>
            </a:blip>
            <a:stretch>
              <a:fillRect/>
            </a:stretch>
          </a:blipFill>
          <a:ln>
            <a:noFill/>
          </a:ln>
        </p:spPr>
        <p:txBody>
          <a:bodyPr/>
          <a:lstStyle/>
          <a:p>
            <a:pPr defTabSz="609630">
              <a:buClr>
                <a:srgbClr val="000000"/>
              </a:buClr>
            </a:pPr>
            <a:endParaRPr lang="en-US" sz="933" kern="0">
              <a:solidFill>
                <a:srgbClr val="000000"/>
              </a:solidFill>
              <a:latin typeface="Arial"/>
              <a:cs typeface="Arial"/>
              <a:sym typeface="Arial"/>
            </a:endParaRPr>
          </a:p>
        </p:txBody>
      </p:sp>
      <p:grpSp>
        <p:nvGrpSpPr>
          <p:cNvPr id="293" name="Google Shape;293;p9"/>
          <p:cNvGrpSpPr/>
          <p:nvPr/>
        </p:nvGrpSpPr>
        <p:grpSpPr>
          <a:xfrm>
            <a:off x="5969848" y="5794405"/>
            <a:ext cx="1752529" cy="511023"/>
            <a:chOff x="0" y="-38100"/>
            <a:chExt cx="692357" cy="201885"/>
          </a:xfrm>
        </p:grpSpPr>
        <p:sp>
          <p:nvSpPr>
            <p:cNvPr id="294" name="Google Shape;294;p9"/>
            <p:cNvSpPr/>
            <p:nvPr/>
          </p:nvSpPr>
          <p:spPr>
            <a:xfrm>
              <a:off x="0" y="0"/>
              <a:ext cx="692357" cy="163785"/>
            </a:xfrm>
            <a:custGeom>
              <a:avLst/>
              <a:gdLst/>
              <a:ahLst/>
              <a:cxnLst/>
              <a:rect l="l" t="t" r="r" b="b"/>
              <a:pathLst>
                <a:path w="692357" h="163785" extrusionOk="0">
                  <a:moveTo>
                    <a:pt x="0" y="0"/>
                  </a:moveTo>
                  <a:lnTo>
                    <a:pt x="692357" y="0"/>
                  </a:lnTo>
                  <a:lnTo>
                    <a:pt x="692357" y="163785"/>
                  </a:lnTo>
                  <a:lnTo>
                    <a:pt x="0" y="163785"/>
                  </a:lnTo>
                  <a:close/>
                </a:path>
              </a:pathLst>
            </a:custGeom>
            <a:solidFill>
              <a:srgbClr val="841454"/>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295" name="Google Shape;295;p9"/>
            <p:cNvSpPr txBox="1"/>
            <p:nvPr/>
          </p:nvSpPr>
          <p:spPr>
            <a:xfrm>
              <a:off x="0" y="-38100"/>
              <a:ext cx="692357" cy="201885"/>
            </a:xfrm>
            <a:prstGeom prst="rect">
              <a:avLst/>
            </a:prstGeom>
            <a:noFill/>
            <a:ln>
              <a:noFill/>
            </a:ln>
          </p:spPr>
          <p:txBody>
            <a:bodyPr spcFirstLastPara="1" wrap="square" lIns="33867" tIns="33867" rIns="33867" bIns="33867" anchor="ctr" anchorCtr="0">
              <a:noAutofit/>
            </a:bodyPr>
            <a:lstStyle/>
            <a:p>
              <a:pPr algn="ctr" defTabSz="609630">
                <a:lnSpc>
                  <a:spcPct val="157388"/>
                </a:lnSpc>
                <a:buClr>
                  <a:srgbClr val="000000"/>
                </a:buClr>
              </a:pPr>
              <a:endParaRPr sz="1200" kern="0">
                <a:solidFill>
                  <a:srgbClr val="000000"/>
                </a:solidFill>
                <a:latin typeface="Calibri"/>
                <a:ea typeface="Calibri"/>
                <a:cs typeface="Calibri"/>
                <a:sym typeface="Calibri"/>
              </a:endParaRPr>
            </a:p>
          </p:txBody>
        </p:sp>
      </p:grpSp>
      <p:sp>
        <p:nvSpPr>
          <p:cNvPr id="296" name="Google Shape;296;p9"/>
          <p:cNvSpPr/>
          <p:nvPr/>
        </p:nvSpPr>
        <p:spPr>
          <a:xfrm>
            <a:off x="6004342" y="5932353"/>
            <a:ext cx="1718035" cy="335017"/>
          </a:xfrm>
          <a:custGeom>
            <a:avLst/>
            <a:gdLst/>
            <a:ahLst/>
            <a:cxnLst/>
            <a:rect l="l" t="t" r="r" b="b"/>
            <a:pathLst>
              <a:path w="2577053" h="502525" extrusionOk="0">
                <a:moveTo>
                  <a:pt x="0" y="0"/>
                </a:moveTo>
                <a:lnTo>
                  <a:pt x="2577053" y="0"/>
                </a:lnTo>
                <a:lnTo>
                  <a:pt x="2577053" y="502525"/>
                </a:lnTo>
                <a:lnTo>
                  <a:pt x="0" y="502525"/>
                </a:lnTo>
                <a:lnTo>
                  <a:pt x="0" y="0"/>
                </a:lnTo>
                <a:close/>
              </a:path>
            </a:pathLst>
          </a:custGeom>
          <a:blipFill rotWithShape="1">
            <a:blip r:embed="rId14">
              <a:alphaModFix/>
            </a:blip>
            <a:stretch>
              <a:fillRect/>
            </a:stretch>
          </a:blip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297" name="Google Shape;297;p9"/>
          <p:cNvSpPr/>
          <p:nvPr/>
        </p:nvSpPr>
        <p:spPr>
          <a:xfrm>
            <a:off x="5659329" y="5571329"/>
            <a:ext cx="1351768" cy="89555"/>
          </a:xfrm>
          <a:custGeom>
            <a:avLst/>
            <a:gdLst/>
            <a:ahLst/>
            <a:cxnLst/>
            <a:rect l="l" t="t" r="r" b="b"/>
            <a:pathLst>
              <a:path w="2027652" h="134332" extrusionOk="0">
                <a:moveTo>
                  <a:pt x="0" y="0"/>
                </a:moveTo>
                <a:lnTo>
                  <a:pt x="2027653" y="0"/>
                </a:lnTo>
                <a:lnTo>
                  <a:pt x="2027653" y="134332"/>
                </a:lnTo>
                <a:lnTo>
                  <a:pt x="0" y="134332"/>
                </a:lnTo>
                <a:lnTo>
                  <a:pt x="0" y="0"/>
                </a:lnTo>
                <a:close/>
              </a:path>
            </a:pathLst>
          </a:custGeom>
          <a:blipFill rotWithShape="1">
            <a:blip r:embed="rId6">
              <a:alphaModFix/>
            </a:blip>
            <a:stretch>
              <a:fillRect/>
            </a:stretch>
          </a:blip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298" name="Google Shape;298;p9"/>
          <p:cNvSpPr/>
          <p:nvPr/>
        </p:nvSpPr>
        <p:spPr>
          <a:xfrm>
            <a:off x="191123" y="120271"/>
            <a:ext cx="1004267" cy="565529"/>
          </a:xfrm>
          <a:custGeom>
            <a:avLst/>
            <a:gdLst/>
            <a:ahLst/>
            <a:cxnLst/>
            <a:rect l="l" t="t" r="r" b="b"/>
            <a:pathLst>
              <a:path w="1506401" h="848294" extrusionOk="0">
                <a:moveTo>
                  <a:pt x="0" y="0"/>
                </a:moveTo>
                <a:lnTo>
                  <a:pt x="1506401" y="0"/>
                </a:lnTo>
                <a:lnTo>
                  <a:pt x="1506401" y="848294"/>
                </a:lnTo>
                <a:lnTo>
                  <a:pt x="0" y="848294"/>
                </a:lnTo>
                <a:lnTo>
                  <a:pt x="0" y="0"/>
                </a:lnTo>
                <a:close/>
              </a:path>
            </a:pathLst>
          </a:custGeom>
          <a:blipFill rotWithShape="1">
            <a:blip r:embed="rId15">
              <a:alphaModFix/>
            </a:blip>
            <a:stretch>
              <a:fillRect/>
            </a:stretch>
          </a:blip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299" name="Google Shape;299;p9"/>
          <p:cNvSpPr txBox="1"/>
          <p:nvPr/>
        </p:nvSpPr>
        <p:spPr>
          <a:xfrm>
            <a:off x="3026761" y="4439491"/>
            <a:ext cx="2046965" cy="516873"/>
          </a:xfrm>
          <a:prstGeom prst="rect">
            <a:avLst/>
          </a:prstGeom>
          <a:noFill/>
          <a:ln>
            <a:noFill/>
          </a:ln>
        </p:spPr>
        <p:txBody>
          <a:bodyPr spcFirstLastPara="1" wrap="square" lIns="0" tIns="0" rIns="0" bIns="0" anchor="t" anchorCtr="0">
            <a:spAutoFit/>
          </a:bodyPr>
          <a:lstStyle/>
          <a:p>
            <a:pPr algn="ctr" defTabSz="609630">
              <a:lnSpc>
                <a:spcPct val="140011"/>
              </a:lnSpc>
              <a:buClr>
                <a:srgbClr val="000000"/>
              </a:buClr>
            </a:pPr>
            <a:r>
              <a:rPr lang="en-US" sz="2399" b="1" kern="0">
                <a:solidFill>
                  <a:srgbClr val="000000"/>
                </a:solidFill>
                <a:latin typeface="Arial"/>
                <a:ea typeface="Arial"/>
                <a:cs typeface="Arial"/>
                <a:sym typeface="Arial"/>
              </a:rPr>
              <a:t>Consultants</a:t>
            </a:r>
            <a:endParaRPr sz="933" kern="0">
              <a:solidFill>
                <a:srgbClr val="000000"/>
              </a:solidFill>
              <a:latin typeface="Arial"/>
              <a:cs typeface="Arial"/>
              <a:sym typeface="Arial"/>
            </a:endParaRPr>
          </a:p>
        </p:txBody>
      </p:sp>
      <p:sp>
        <p:nvSpPr>
          <p:cNvPr id="300" name="Google Shape;300;p9"/>
          <p:cNvSpPr txBox="1"/>
          <p:nvPr/>
        </p:nvSpPr>
        <p:spPr>
          <a:xfrm>
            <a:off x="7722383" y="1613447"/>
            <a:ext cx="2328400" cy="1227837"/>
          </a:xfrm>
          <a:prstGeom prst="rect">
            <a:avLst/>
          </a:prstGeom>
          <a:noFill/>
          <a:ln>
            <a:noFill/>
          </a:ln>
        </p:spPr>
        <p:txBody>
          <a:bodyPr spcFirstLastPara="1" wrap="square" lIns="0" tIns="0" rIns="0" bIns="0" anchor="t" anchorCtr="0">
            <a:spAutoFit/>
          </a:bodyPr>
          <a:lstStyle/>
          <a:p>
            <a:pPr algn="ctr" defTabSz="609630">
              <a:lnSpc>
                <a:spcPct val="114004"/>
              </a:lnSpc>
              <a:buClr>
                <a:srgbClr val="000000"/>
              </a:buClr>
            </a:pPr>
            <a:r>
              <a:rPr lang="en-US" sz="2333" b="1" kern="0">
                <a:solidFill>
                  <a:srgbClr val="000000"/>
                </a:solidFill>
                <a:latin typeface="Arial"/>
                <a:ea typeface="Arial"/>
                <a:cs typeface="Arial"/>
                <a:sym typeface="Arial"/>
              </a:rPr>
              <a:t>Resident Fellows &amp; Advisory Board</a:t>
            </a:r>
            <a:endParaRPr sz="933" kern="0">
              <a:solidFill>
                <a:srgbClr val="000000"/>
              </a:solidFill>
              <a:latin typeface="Arial"/>
              <a:cs typeface="Arial"/>
              <a:sym typeface="Arial"/>
            </a:endParaRPr>
          </a:p>
        </p:txBody>
      </p:sp>
      <p:sp>
        <p:nvSpPr>
          <p:cNvPr id="301" name="Google Shape;301;p9"/>
          <p:cNvSpPr txBox="1"/>
          <p:nvPr/>
        </p:nvSpPr>
        <p:spPr>
          <a:xfrm>
            <a:off x="3465352" y="2799017"/>
            <a:ext cx="1522000" cy="516873"/>
          </a:xfrm>
          <a:prstGeom prst="rect">
            <a:avLst/>
          </a:prstGeom>
          <a:noFill/>
          <a:ln>
            <a:noFill/>
          </a:ln>
        </p:spPr>
        <p:txBody>
          <a:bodyPr spcFirstLastPara="1" wrap="square" lIns="0" tIns="0" rIns="0" bIns="0" anchor="t" anchorCtr="0">
            <a:spAutoFit/>
          </a:bodyPr>
          <a:lstStyle/>
          <a:p>
            <a:pPr algn="ctr" defTabSz="609630">
              <a:lnSpc>
                <a:spcPct val="140011"/>
              </a:lnSpc>
              <a:buClr>
                <a:srgbClr val="000000"/>
              </a:buClr>
            </a:pPr>
            <a:r>
              <a:rPr lang="en-US" sz="2399" b="1" kern="0">
                <a:solidFill>
                  <a:srgbClr val="000000"/>
                </a:solidFill>
                <a:latin typeface="Arial"/>
                <a:ea typeface="Arial"/>
                <a:cs typeface="Arial"/>
                <a:sym typeface="Arial"/>
              </a:rPr>
              <a:t>Partner</a:t>
            </a:r>
            <a:r>
              <a:rPr lang="en-US" sz="2399" b="1" kern="0">
                <a:solidFill>
                  <a:srgbClr val="000000"/>
                </a:solidFill>
                <a:latin typeface="Arial"/>
                <a:cs typeface="Arial"/>
                <a:sym typeface="Arial"/>
              </a:rPr>
              <a:t>s</a:t>
            </a:r>
            <a:endParaRPr sz="933" kern="0">
              <a:solidFill>
                <a:srgbClr val="000000"/>
              </a:solidFill>
              <a:latin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B115"/>
        </a:solidFill>
        <a:effectLst/>
      </p:bgPr>
    </p:bg>
    <p:spTree>
      <p:nvGrpSpPr>
        <p:cNvPr id="1" name="Shape 309"/>
        <p:cNvGrpSpPr/>
        <p:nvPr/>
      </p:nvGrpSpPr>
      <p:grpSpPr>
        <a:xfrm>
          <a:off x="0" y="0"/>
          <a:ext cx="0" cy="0"/>
          <a:chOff x="0" y="0"/>
          <a:chExt cx="0" cy="0"/>
        </a:xfrm>
      </p:grpSpPr>
      <p:grpSp>
        <p:nvGrpSpPr>
          <p:cNvPr id="310" name="Google Shape;310;p10"/>
          <p:cNvGrpSpPr/>
          <p:nvPr/>
        </p:nvGrpSpPr>
        <p:grpSpPr>
          <a:xfrm>
            <a:off x="1509312" y="1263364"/>
            <a:ext cx="9177050" cy="4185354"/>
            <a:chOff x="0" y="-219075"/>
            <a:chExt cx="18354100" cy="8370708"/>
          </a:xfrm>
        </p:grpSpPr>
        <p:sp>
          <p:nvSpPr>
            <p:cNvPr id="311" name="Google Shape;311;p10"/>
            <p:cNvSpPr/>
            <p:nvPr/>
          </p:nvSpPr>
          <p:spPr>
            <a:xfrm>
              <a:off x="0" y="0"/>
              <a:ext cx="18354100" cy="8151633"/>
            </a:xfrm>
            <a:custGeom>
              <a:avLst/>
              <a:gdLst/>
              <a:ahLst/>
              <a:cxnLst/>
              <a:rect l="l" t="t" r="r" b="b"/>
              <a:pathLst>
                <a:path w="18354100" h="8151633" extrusionOk="0">
                  <a:moveTo>
                    <a:pt x="0" y="0"/>
                  </a:moveTo>
                  <a:lnTo>
                    <a:pt x="18354100" y="0"/>
                  </a:lnTo>
                  <a:lnTo>
                    <a:pt x="18354100" y="8151633"/>
                  </a:lnTo>
                  <a:lnTo>
                    <a:pt x="0" y="8151633"/>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312" name="Google Shape;312;p10"/>
            <p:cNvSpPr txBox="1"/>
            <p:nvPr/>
          </p:nvSpPr>
          <p:spPr>
            <a:xfrm>
              <a:off x="0" y="-219075"/>
              <a:ext cx="18354100" cy="8370708"/>
            </a:xfrm>
            <a:prstGeom prst="rect">
              <a:avLst/>
            </a:prstGeom>
            <a:noFill/>
            <a:ln>
              <a:noFill/>
            </a:ln>
          </p:spPr>
          <p:txBody>
            <a:bodyPr spcFirstLastPara="1" wrap="square" lIns="0" tIns="0" rIns="0" bIns="0" anchor="t" anchorCtr="0">
              <a:noAutofit/>
            </a:bodyPr>
            <a:lstStyle/>
            <a:p>
              <a:pPr defTabSz="609630">
                <a:lnSpc>
                  <a:spcPct val="155000"/>
                </a:lnSpc>
                <a:buClr>
                  <a:srgbClr val="000000"/>
                </a:buClr>
              </a:pPr>
              <a:r>
                <a:rPr lang="en-US" sz="4000" b="1" kern="0">
                  <a:solidFill>
                    <a:srgbClr val="000000"/>
                  </a:solidFill>
                  <a:latin typeface="Roboto"/>
                  <a:ea typeface="Roboto"/>
                  <a:cs typeface="Roboto"/>
                  <a:sym typeface="Roboto"/>
                </a:rPr>
                <a:t>“POWER</a:t>
              </a:r>
              <a:r>
                <a:rPr lang="en-US" sz="4000" kern="0">
                  <a:solidFill>
                    <a:srgbClr val="000000"/>
                  </a:solidFill>
                  <a:latin typeface="Roboto"/>
                  <a:ea typeface="Roboto"/>
                  <a:cs typeface="Roboto"/>
                  <a:sym typeface="Roboto"/>
                </a:rPr>
                <a:t> is the ability to achieve a purpose. Whether or not it is good or bad depends upon the purpose.” </a:t>
              </a:r>
              <a:endParaRPr sz="933" kern="0">
                <a:solidFill>
                  <a:srgbClr val="000000"/>
                </a:solidFill>
                <a:latin typeface="Arial"/>
                <a:cs typeface="Arial"/>
                <a:sym typeface="Arial"/>
              </a:endParaRPr>
            </a:p>
            <a:p>
              <a:pPr algn="r" defTabSz="609630">
                <a:lnSpc>
                  <a:spcPct val="172222"/>
                </a:lnSpc>
                <a:buClr>
                  <a:srgbClr val="000000"/>
                </a:buClr>
              </a:pPr>
              <a:r>
                <a:rPr lang="en-US" sz="3600" kern="0">
                  <a:solidFill>
                    <a:srgbClr val="000000"/>
                  </a:solidFill>
                  <a:latin typeface="Roboto"/>
                  <a:ea typeface="Roboto"/>
                  <a:cs typeface="Roboto"/>
                  <a:sym typeface="Roboto"/>
                </a:rPr>
                <a:t>— Dr. Martin Luther King, Jr.</a:t>
              </a:r>
              <a:endParaRPr sz="933" kern="0">
                <a:solidFill>
                  <a:srgbClr val="000000"/>
                </a:solidFill>
                <a:latin typeface="Arial"/>
                <a:cs typeface="Arial"/>
                <a:sym typeface="Arial"/>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11"/>
          <p:cNvSpPr/>
          <p:nvPr/>
        </p:nvSpPr>
        <p:spPr>
          <a:xfrm>
            <a:off x="10829036" y="115042"/>
            <a:ext cx="1362964" cy="1362901"/>
          </a:xfrm>
          <a:custGeom>
            <a:avLst/>
            <a:gdLst/>
            <a:ahLst/>
            <a:cxnLst/>
            <a:rect l="l" t="t" r="r" b="b"/>
            <a:pathLst>
              <a:path w="2725928" h="2725801" extrusionOk="0">
                <a:moveTo>
                  <a:pt x="1362964" y="0"/>
                </a:moveTo>
                <a:cubicBezTo>
                  <a:pt x="610235" y="0"/>
                  <a:pt x="0" y="610235"/>
                  <a:pt x="0" y="1362964"/>
                </a:cubicBezTo>
                <a:cubicBezTo>
                  <a:pt x="0" y="2115693"/>
                  <a:pt x="610235" y="2725801"/>
                  <a:pt x="1362964" y="2725801"/>
                </a:cubicBezTo>
                <a:cubicBezTo>
                  <a:pt x="2115693" y="2725801"/>
                  <a:pt x="2725928" y="2115566"/>
                  <a:pt x="2725928" y="1362837"/>
                </a:cubicBezTo>
                <a:cubicBezTo>
                  <a:pt x="2725928" y="610108"/>
                  <a:pt x="2115566" y="0"/>
                  <a:pt x="1362964" y="0"/>
                </a:cubicBezTo>
                <a:close/>
              </a:path>
            </a:pathLst>
          </a:custGeom>
          <a:solidFill>
            <a:srgbClr val="85867E"/>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322" name="Google Shape;322;p11"/>
          <p:cNvSpPr/>
          <p:nvPr/>
        </p:nvSpPr>
        <p:spPr>
          <a:xfrm>
            <a:off x="-397553" y="-409897"/>
            <a:ext cx="2755569" cy="2755569"/>
          </a:xfrm>
          <a:custGeom>
            <a:avLst/>
            <a:gdLst/>
            <a:ahLst/>
            <a:cxnLst/>
            <a:rect l="l" t="t" r="r" b="b"/>
            <a:pathLst>
              <a:path w="2934208" h="2934208" extrusionOk="0">
                <a:moveTo>
                  <a:pt x="1467104" y="0"/>
                </a:moveTo>
                <a:cubicBezTo>
                  <a:pt x="656844" y="0"/>
                  <a:pt x="0" y="656844"/>
                  <a:pt x="0" y="1467104"/>
                </a:cubicBezTo>
                <a:cubicBezTo>
                  <a:pt x="0" y="2277364"/>
                  <a:pt x="656844" y="2934208"/>
                  <a:pt x="1467104" y="2934208"/>
                </a:cubicBezTo>
                <a:cubicBezTo>
                  <a:pt x="2277364" y="2934208"/>
                  <a:pt x="2934208" y="2277364"/>
                  <a:pt x="2934208" y="1467104"/>
                </a:cubicBezTo>
                <a:cubicBezTo>
                  <a:pt x="2934208" y="656844"/>
                  <a:pt x="2277364" y="0"/>
                  <a:pt x="1467104" y="0"/>
                </a:cubicBezTo>
                <a:close/>
              </a:path>
            </a:pathLst>
          </a:custGeom>
          <a:solidFill>
            <a:srgbClr val="FDD077"/>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323" name="Google Shape;323;p11"/>
          <p:cNvSpPr/>
          <p:nvPr/>
        </p:nvSpPr>
        <p:spPr>
          <a:xfrm>
            <a:off x="191123" y="120271"/>
            <a:ext cx="1004267" cy="565529"/>
          </a:xfrm>
          <a:custGeom>
            <a:avLst/>
            <a:gdLst/>
            <a:ahLst/>
            <a:cxnLst/>
            <a:rect l="l" t="t" r="r" b="b"/>
            <a:pathLst>
              <a:path w="1506401" h="848294" extrusionOk="0">
                <a:moveTo>
                  <a:pt x="0" y="0"/>
                </a:moveTo>
                <a:lnTo>
                  <a:pt x="1506401" y="0"/>
                </a:lnTo>
                <a:lnTo>
                  <a:pt x="1506401" y="848294"/>
                </a:lnTo>
                <a:lnTo>
                  <a:pt x="0" y="848294"/>
                </a:lnTo>
                <a:lnTo>
                  <a:pt x="0" y="0"/>
                </a:lnTo>
                <a:close/>
              </a:path>
            </a:pathLst>
          </a:custGeom>
          <a:blipFill rotWithShape="1">
            <a:blip r:embed="rId3">
              <a:alphaModFix/>
            </a:blip>
            <a:stretch>
              <a:fillRect/>
            </a:stretch>
          </a:blipFill>
          <a:ln>
            <a:noFill/>
          </a:ln>
        </p:spPr>
        <p:txBody>
          <a:bodyPr/>
          <a:lstStyle/>
          <a:p>
            <a:pPr defTabSz="609630">
              <a:buClr>
                <a:srgbClr val="000000"/>
              </a:buClr>
            </a:pPr>
            <a:endParaRPr lang="en-US" sz="933" kern="0">
              <a:solidFill>
                <a:srgbClr val="000000"/>
              </a:solidFill>
              <a:latin typeface="Arial"/>
              <a:cs typeface="Arial"/>
              <a:sym typeface="Arial"/>
            </a:endParaRPr>
          </a:p>
        </p:txBody>
      </p:sp>
      <p:grpSp>
        <p:nvGrpSpPr>
          <p:cNvPr id="324" name="Google Shape;324;p11"/>
          <p:cNvGrpSpPr/>
          <p:nvPr/>
        </p:nvGrpSpPr>
        <p:grpSpPr>
          <a:xfrm>
            <a:off x="1411424" y="568271"/>
            <a:ext cx="5336324" cy="1100659"/>
            <a:chOff x="0" y="-123825"/>
            <a:chExt cx="10672648" cy="2201317"/>
          </a:xfrm>
        </p:grpSpPr>
        <p:sp>
          <p:nvSpPr>
            <p:cNvPr id="325" name="Google Shape;325;p11"/>
            <p:cNvSpPr/>
            <p:nvPr/>
          </p:nvSpPr>
          <p:spPr>
            <a:xfrm>
              <a:off x="0" y="0"/>
              <a:ext cx="10672648" cy="2077492"/>
            </a:xfrm>
            <a:custGeom>
              <a:avLst/>
              <a:gdLst/>
              <a:ahLst/>
              <a:cxnLst/>
              <a:rect l="l" t="t" r="r" b="b"/>
              <a:pathLst>
                <a:path w="10672648" h="2077492" extrusionOk="0">
                  <a:moveTo>
                    <a:pt x="0" y="0"/>
                  </a:moveTo>
                  <a:lnTo>
                    <a:pt x="10672648" y="0"/>
                  </a:lnTo>
                  <a:lnTo>
                    <a:pt x="10672648" y="2077492"/>
                  </a:lnTo>
                  <a:lnTo>
                    <a:pt x="0" y="2077492"/>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326" name="Google Shape;326;p11"/>
            <p:cNvSpPr txBox="1"/>
            <p:nvPr/>
          </p:nvSpPr>
          <p:spPr>
            <a:xfrm>
              <a:off x="0" y="-123825"/>
              <a:ext cx="10672648" cy="2201317"/>
            </a:xfrm>
            <a:prstGeom prst="rect">
              <a:avLst/>
            </a:prstGeom>
            <a:noFill/>
            <a:ln>
              <a:noFill/>
            </a:ln>
          </p:spPr>
          <p:txBody>
            <a:bodyPr spcFirstLastPara="1" wrap="square" lIns="0" tIns="0" rIns="0" bIns="0" anchor="t" anchorCtr="0">
              <a:noAutofit/>
            </a:bodyPr>
            <a:lstStyle/>
            <a:p>
              <a:pPr defTabSz="609630">
                <a:lnSpc>
                  <a:spcPct val="139984"/>
                </a:lnSpc>
                <a:buClr>
                  <a:srgbClr val="000000"/>
                </a:buClr>
              </a:pPr>
              <a:r>
                <a:rPr lang="en-US" sz="4400" b="1" kern="0">
                  <a:solidFill>
                    <a:srgbClr val="846B03"/>
                  </a:solidFill>
                  <a:latin typeface="Nunito"/>
                  <a:ea typeface="Nunito"/>
                  <a:cs typeface="Nunito"/>
                  <a:sym typeface="Nunito"/>
                </a:rPr>
                <a:t>Strategy</a:t>
              </a:r>
              <a:endParaRPr sz="933" kern="0">
                <a:solidFill>
                  <a:srgbClr val="000000"/>
                </a:solidFill>
                <a:latin typeface="Arial"/>
                <a:cs typeface="Arial"/>
                <a:sym typeface="Arial"/>
              </a:endParaRPr>
            </a:p>
          </p:txBody>
        </p:sp>
      </p:grpSp>
      <p:grpSp>
        <p:nvGrpSpPr>
          <p:cNvPr id="327" name="Google Shape;327;p11"/>
          <p:cNvGrpSpPr/>
          <p:nvPr/>
        </p:nvGrpSpPr>
        <p:grpSpPr>
          <a:xfrm>
            <a:off x="255476" y="496338"/>
            <a:ext cx="3720508" cy="1095287"/>
            <a:chOff x="0" y="-133350"/>
            <a:chExt cx="7441016" cy="2190574"/>
          </a:xfrm>
        </p:grpSpPr>
        <p:sp>
          <p:nvSpPr>
            <p:cNvPr id="328" name="Google Shape;328;p11"/>
            <p:cNvSpPr/>
            <p:nvPr/>
          </p:nvSpPr>
          <p:spPr>
            <a:xfrm>
              <a:off x="0" y="0"/>
              <a:ext cx="7441016" cy="2057224"/>
            </a:xfrm>
            <a:custGeom>
              <a:avLst/>
              <a:gdLst/>
              <a:ahLst/>
              <a:cxnLst/>
              <a:rect l="l" t="t" r="r" b="b"/>
              <a:pathLst>
                <a:path w="7441016" h="2057224" extrusionOk="0">
                  <a:moveTo>
                    <a:pt x="0" y="0"/>
                  </a:moveTo>
                  <a:lnTo>
                    <a:pt x="7441016" y="0"/>
                  </a:lnTo>
                  <a:lnTo>
                    <a:pt x="7441016" y="2057224"/>
                  </a:lnTo>
                  <a:lnTo>
                    <a:pt x="0" y="2057224"/>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329" name="Google Shape;329;p11"/>
            <p:cNvSpPr txBox="1"/>
            <p:nvPr/>
          </p:nvSpPr>
          <p:spPr>
            <a:xfrm>
              <a:off x="0" y="-133350"/>
              <a:ext cx="7441016" cy="2190574"/>
            </a:xfrm>
            <a:prstGeom prst="rect">
              <a:avLst/>
            </a:prstGeom>
            <a:noFill/>
            <a:ln>
              <a:noFill/>
            </a:ln>
          </p:spPr>
          <p:txBody>
            <a:bodyPr spcFirstLastPara="1" wrap="square" lIns="0" tIns="0" rIns="0" bIns="0" anchor="t" anchorCtr="0">
              <a:noAutofit/>
            </a:bodyPr>
            <a:lstStyle/>
            <a:p>
              <a:pPr defTabSz="609630">
                <a:lnSpc>
                  <a:spcPct val="139985"/>
                </a:lnSpc>
                <a:buClr>
                  <a:srgbClr val="000000"/>
                </a:buClr>
              </a:pPr>
              <a:r>
                <a:rPr lang="en-US" sz="4734" b="1" kern="0">
                  <a:solidFill>
                    <a:srgbClr val="000000"/>
                  </a:solidFill>
                  <a:latin typeface="Nunito"/>
                  <a:ea typeface="Nunito"/>
                  <a:cs typeface="Nunito"/>
                  <a:sym typeface="Nunito"/>
                </a:rPr>
                <a:t>Our</a:t>
              </a:r>
              <a:endParaRPr sz="933" kern="0">
                <a:solidFill>
                  <a:srgbClr val="000000"/>
                </a:solidFill>
                <a:latin typeface="Arial"/>
                <a:cs typeface="Arial"/>
                <a:sym typeface="Arial"/>
              </a:endParaRPr>
            </a:p>
          </p:txBody>
        </p:sp>
      </p:grpSp>
      <p:sp>
        <p:nvSpPr>
          <p:cNvPr id="330" name="Google Shape;330;p11"/>
          <p:cNvSpPr/>
          <p:nvPr/>
        </p:nvSpPr>
        <p:spPr>
          <a:xfrm>
            <a:off x="2276071" y="1668931"/>
            <a:ext cx="8943355" cy="4952383"/>
          </a:xfrm>
          <a:custGeom>
            <a:avLst/>
            <a:gdLst/>
            <a:ahLst/>
            <a:cxnLst/>
            <a:rect l="l" t="t" r="r" b="b"/>
            <a:pathLst>
              <a:path w="13415033" h="7428575" extrusionOk="0">
                <a:moveTo>
                  <a:pt x="0" y="0"/>
                </a:moveTo>
                <a:lnTo>
                  <a:pt x="13415033" y="0"/>
                </a:lnTo>
                <a:lnTo>
                  <a:pt x="13415033" y="7428575"/>
                </a:lnTo>
                <a:lnTo>
                  <a:pt x="0" y="7428575"/>
                </a:lnTo>
                <a:lnTo>
                  <a:pt x="0" y="0"/>
                </a:lnTo>
                <a:close/>
              </a:path>
            </a:pathLst>
          </a:custGeom>
          <a:blipFill rotWithShape="1">
            <a:blip r:embed="rId4">
              <a:alphaModFix/>
            </a:blip>
            <a:stretch>
              <a:fillRect/>
            </a:stretch>
          </a:blip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331" name="Google Shape;331;p11"/>
          <p:cNvSpPr/>
          <p:nvPr/>
        </p:nvSpPr>
        <p:spPr>
          <a:xfrm>
            <a:off x="1309111" y="5981308"/>
            <a:ext cx="2236635" cy="519814"/>
          </a:xfrm>
          <a:custGeom>
            <a:avLst/>
            <a:gdLst/>
            <a:ahLst/>
            <a:cxnLst/>
            <a:rect l="l" t="t" r="r" b="b"/>
            <a:pathLst>
              <a:path w="3354953" h="779721" extrusionOk="0">
                <a:moveTo>
                  <a:pt x="0" y="0"/>
                </a:moveTo>
                <a:lnTo>
                  <a:pt x="3354953" y="0"/>
                </a:lnTo>
                <a:lnTo>
                  <a:pt x="3354953" y="779721"/>
                </a:lnTo>
                <a:lnTo>
                  <a:pt x="0" y="779721"/>
                </a:lnTo>
                <a:lnTo>
                  <a:pt x="0" y="0"/>
                </a:lnTo>
                <a:close/>
              </a:path>
            </a:pathLst>
          </a:custGeom>
          <a:blipFill rotWithShape="1">
            <a:blip r:embed="rId5">
              <a:alphaModFix/>
            </a:blip>
            <a:stretch>
              <a:fillRect l="-1396" r="-1395"/>
            </a:stretch>
          </a:blip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332" name="Google Shape;332;p11"/>
          <p:cNvSpPr/>
          <p:nvPr/>
        </p:nvSpPr>
        <p:spPr>
          <a:xfrm>
            <a:off x="9975971" y="771847"/>
            <a:ext cx="1412227" cy="1412227"/>
          </a:xfrm>
          <a:custGeom>
            <a:avLst/>
            <a:gdLst/>
            <a:ahLst/>
            <a:cxnLst/>
            <a:rect l="l" t="t" r="r" b="b"/>
            <a:pathLst>
              <a:path w="2934208" h="2934208" extrusionOk="0">
                <a:moveTo>
                  <a:pt x="1467104" y="0"/>
                </a:moveTo>
                <a:cubicBezTo>
                  <a:pt x="656844" y="0"/>
                  <a:pt x="0" y="656844"/>
                  <a:pt x="0" y="1467104"/>
                </a:cubicBezTo>
                <a:cubicBezTo>
                  <a:pt x="0" y="2277364"/>
                  <a:pt x="656844" y="2934208"/>
                  <a:pt x="1467104" y="2934208"/>
                </a:cubicBezTo>
                <a:cubicBezTo>
                  <a:pt x="2277364" y="2934208"/>
                  <a:pt x="2934208" y="2277364"/>
                  <a:pt x="2934208" y="1467104"/>
                </a:cubicBezTo>
                <a:cubicBezTo>
                  <a:pt x="2934208" y="656844"/>
                  <a:pt x="2277364" y="0"/>
                  <a:pt x="1467104" y="0"/>
                </a:cubicBezTo>
                <a:close/>
              </a:path>
            </a:pathLst>
          </a:custGeom>
          <a:solidFill>
            <a:srgbClr val="FDD077"/>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333" name="Google Shape;333;p11"/>
          <p:cNvSpPr/>
          <p:nvPr/>
        </p:nvSpPr>
        <p:spPr>
          <a:xfrm>
            <a:off x="936025" y="5552015"/>
            <a:ext cx="542588" cy="542588"/>
          </a:xfrm>
          <a:custGeom>
            <a:avLst/>
            <a:gdLst/>
            <a:ahLst/>
            <a:cxnLst/>
            <a:rect l="l" t="t" r="r" b="b"/>
            <a:pathLst>
              <a:path w="2934208" h="2934208" extrusionOk="0">
                <a:moveTo>
                  <a:pt x="1467104" y="0"/>
                </a:moveTo>
                <a:cubicBezTo>
                  <a:pt x="656844" y="0"/>
                  <a:pt x="0" y="656844"/>
                  <a:pt x="0" y="1467104"/>
                </a:cubicBezTo>
                <a:cubicBezTo>
                  <a:pt x="0" y="2277364"/>
                  <a:pt x="656844" y="2934208"/>
                  <a:pt x="1467104" y="2934208"/>
                </a:cubicBezTo>
                <a:cubicBezTo>
                  <a:pt x="2277364" y="2934208"/>
                  <a:pt x="2934208" y="2277364"/>
                  <a:pt x="2934208" y="1467104"/>
                </a:cubicBezTo>
                <a:cubicBezTo>
                  <a:pt x="2934208" y="656844"/>
                  <a:pt x="2277364" y="0"/>
                  <a:pt x="1467104" y="0"/>
                </a:cubicBezTo>
                <a:close/>
              </a:path>
            </a:pathLst>
          </a:custGeom>
          <a:solidFill>
            <a:srgbClr val="FDD077"/>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334" name="Google Shape;334;p11"/>
          <p:cNvSpPr/>
          <p:nvPr/>
        </p:nvSpPr>
        <p:spPr>
          <a:xfrm>
            <a:off x="12023196" y="3429000"/>
            <a:ext cx="423037" cy="423037"/>
          </a:xfrm>
          <a:custGeom>
            <a:avLst/>
            <a:gdLst/>
            <a:ahLst/>
            <a:cxnLst/>
            <a:rect l="l" t="t" r="r" b="b"/>
            <a:pathLst>
              <a:path w="846074" h="846074" extrusionOk="0">
                <a:moveTo>
                  <a:pt x="423037" y="0"/>
                </a:moveTo>
                <a:cubicBezTo>
                  <a:pt x="189357" y="0"/>
                  <a:pt x="0" y="189357"/>
                  <a:pt x="0" y="423037"/>
                </a:cubicBezTo>
                <a:cubicBezTo>
                  <a:pt x="0" y="656717"/>
                  <a:pt x="189357" y="846074"/>
                  <a:pt x="423037" y="846074"/>
                </a:cubicBezTo>
                <a:cubicBezTo>
                  <a:pt x="656717" y="846074"/>
                  <a:pt x="846074" y="656717"/>
                  <a:pt x="846074" y="423037"/>
                </a:cubicBezTo>
                <a:cubicBezTo>
                  <a:pt x="846074" y="189357"/>
                  <a:pt x="656717" y="0"/>
                  <a:pt x="423037" y="0"/>
                </a:cubicBezTo>
                <a:close/>
              </a:path>
            </a:pathLst>
          </a:custGeom>
          <a:solidFill>
            <a:srgbClr val="85867E"/>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12"/>
          <p:cNvSpPr/>
          <p:nvPr/>
        </p:nvSpPr>
        <p:spPr>
          <a:xfrm>
            <a:off x="-416255" y="4239936"/>
            <a:ext cx="3141853" cy="3141853"/>
          </a:xfrm>
          <a:custGeom>
            <a:avLst/>
            <a:gdLst/>
            <a:ahLst/>
            <a:cxnLst/>
            <a:rect l="l" t="t" r="r" b="b"/>
            <a:pathLst>
              <a:path w="6283706" h="6283706" extrusionOk="0">
                <a:moveTo>
                  <a:pt x="3141853" y="0"/>
                </a:moveTo>
                <a:cubicBezTo>
                  <a:pt x="1406652" y="0"/>
                  <a:pt x="0" y="1406652"/>
                  <a:pt x="0" y="3141853"/>
                </a:cubicBezTo>
                <a:cubicBezTo>
                  <a:pt x="0" y="4877054"/>
                  <a:pt x="1406652" y="6283706"/>
                  <a:pt x="3141853" y="6283706"/>
                </a:cubicBezTo>
                <a:cubicBezTo>
                  <a:pt x="4877054" y="6283706"/>
                  <a:pt x="6283706" y="4877054"/>
                  <a:pt x="6283706" y="3141853"/>
                </a:cubicBezTo>
                <a:cubicBezTo>
                  <a:pt x="6283706" y="1406652"/>
                  <a:pt x="4877054" y="0"/>
                  <a:pt x="3141853" y="0"/>
                </a:cubicBezTo>
                <a:close/>
              </a:path>
            </a:pathLst>
          </a:custGeom>
          <a:solidFill>
            <a:srgbClr val="FFBD59"/>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344" name="Google Shape;344;p12"/>
          <p:cNvSpPr/>
          <p:nvPr/>
        </p:nvSpPr>
        <p:spPr>
          <a:xfrm>
            <a:off x="685800" y="5688631"/>
            <a:ext cx="6190742" cy="309563"/>
          </a:xfrm>
          <a:custGeom>
            <a:avLst/>
            <a:gdLst/>
            <a:ahLst/>
            <a:cxnLst/>
            <a:rect l="l" t="t" r="r" b="b"/>
            <a:pathLst>
              <a:path w="12381484" h="619125" extrusionOk="0">
                <a:moveTo>
                  <a:pt x="0" y="0"/>
                </a:moveTo>
                <a:lnTo>
                  <a:pt x="12381484" y="0"/>
                </a:lnTo>
                <a:lnTo>
                  <a:pt x="12381484" y="619125"/>
                </a:lnTo>
                <a:lnTo>
                  <a:pt x="0" y="619125"/>
                </a:lnTo>
                <a:lnTo>
                  <a:pt x="0" y="0"/>
                </a:lnTo>
                <a:close/>
              </a:path>
            </a:pathLst>
          </a:custGeom>
          <a:blipFill rotWithShape="1">
            <a:blip r:embed="rId3">
              <a:alphaModFix amt="86000"/>
            </a:blip>
            <a:stretch>
              <a:fillRect b="5"/>
            </a:stretch>
          </a:blip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345" name="Google Shape;345;p12"/>
          <p:cNvSpPr/>
          <p:nvPr/>
        </p:nvSpPr>
        <p:spPr>
          <a:xfrm>
            <a:off x="685800" y="2177539"/>
            <a:ext cx="6372013" cy="4560191"/>
          </a:xfrm>
          <a:custGeom>
            <a:avLst/>
            <a:gdLst/>
            <a:ahLst/>
            <a:cxnLst/>
            <a:rect l="l" t="t" r="r" b="b"/>
            <a:pathLst>
              <a:path w="12744577" h="8451723" extrusionOk="0">
                <a:moveTo>
                  <a:pt x="12289663" y="8451723"/>
                </a:moveTo>
                <a:lnTo>
                  <a:pt x="454914" y="8451723"/>
                </a:lnTo>
                <a:cubicBezTo>
                  <a:pt x="204216" y="8451723"/>
                  <a:pt x="0" y="8247380"/>
                  <a:pt x="0" y="7996809"/>
                </a:cubicBezTo>
                <a:lnTo>
                  <a:pt x="0" y="454914"/>
                </a:lnTo>
                <a:cubicBezTo>
                  <a:pt x="0" y="204216"/>
                  <a:pt x="204216" y="0"/>
                  <a:pt x="454914" y="0"/>
                </a:cubicBezTo>
                <a:lnTo>
                  <a:pt x="12289663" y="0"/>
                </a:lnTo>
                <a:cubicBezTo>
                  <a:pt x="12540361" y="0"/>
                  <a:pt x="12744577" y="204216"/>
                  <a:pt x="12744577" y="454914"/>
                </a:cubicBezTo>
                <a:lnTo>
                  <a:pt x="12744577" y="7996809"/>
                </a:lnTo>
                <a:cubicBezTo>
                  <a:pt x="12744577" y="8247507"/>
                  <a:pt x="12540361" y="8451723"/>
                  <a:pt x="12289663" y="8451723"/>
                </a:cubicBezTo>
                <a:close/>
              </a:path>
            </a:pathLst>
          </a:custGeom>
          <a:solidFill>
            <a:srgbClr val="FEFEC3"/>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346" name="Google Shape;346;p12"/>
          <p:cNvSpPr/>
          <p:nvPr/>
        </p:nvSpPr>
        <p:spPr>
          <a:xfrm>
            <a:off x="9218777" y="-1570938"/>
            <a:ext cx="4544187" cy="4544187"/>
          </a:xfrm>
          <a:custGeom>
            <a:avLst/>
            <a:gdLst/>
            <a:ahLst/>
            <a:cxnLst/>
            <a:rect l="l" t="t" r="r" b="b"/>
            <a:pathLst>
              <a:path w="9088374" h="9088374" extrusionOk="0">
                <a:moveTo>
                  <a:pt x="4544187" y="0"/>
                </a:moveTo>
                <a:cubicBezTo>
                  <a:pt x="2034540" y="0"/>
                  <a:pt x="0" y="2034540"/>
                  <a:pt x="0" y="4544187"/>
                </a:cubicBezTo>
                <a:cubicBezTo>
                  <a:pt x="0" y="7053834"/>
                  <a:pt x="2034540" y="9088374"/>
                  <a:pt x="4544187" y="9088374"/>
                </a:cubicBezTo>
                <a:cubicBezTo>
                  <a:pt x="7053834" y="9088374"/>
                  <a:pt x="9088374" y="7053834"/>
                  <a:pt x="9088374" y="4544187"/>
                </a:cubicBezTo>
                <a:cubicBezTo>
                  <a:pt x="9088374" y="2034540"/>
                  <a:pt x="7053834" y="0"/>
                  <a:pt x="4544187" y="0"/>
                </a:cubicBezTo>
                <a:close/>
              </a:path>
            </a:pathLst>
          </a:custGeom>
          <a:solidFill>
            <a:srgbClr val="85867E"/>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347" name="Google Shape;347;p12"/>
          <p:cNvSpPr/>
          <p:nvPr/>
        </p:nvSpPr>
        <p:spPr>
          <a:xfrm>
            <a:off x="-288231" y="-461752"/>
            <a:ext cx="2579267" cy="2579267"/>
          </a:xfrm>
          <a:custGeom>
            <a:avLst/>
            <a:gdLst/>
            <a:ahLst/>
            <a:cxnLst/>
            <a:rect l="l" t="t" r="r" b="b"/>
            <a:pathLst>
              <a:path w="2139696" h="2139696" extrusionOk="0">
                <a:moveTo>
                  <a:pt x="1069848" y="0"/>
                </a:moveTo>
                <a:cubicBezTo>
                  <a:pt x="479044" y="0"/>
                  <a:pt x="0" y="479044"/>
                  <a:pt x="0" y="1069848"/>
                </a:cubicBezTo>
                <a:cubicBezTo>
                  <a:pt x="0" y="1660652"/>
                  <a:pt x="479044" y="2139696"/>
                  <a:pt x="1069848" y="2139696"/>
                </a:cubicBezTo>
                <a:cubicBezTo>
                  <a:pt x="1660652" y="2139696"/>
                  <a:pt x="2139696" y="1660652"/>
                  <a:pt x="2139696" y="1069848"/>
                </a:cubicBezTo>
                <a:cubicBezTo>
                  <a:pt x="2139696" y="479044"/>
                  <a:pt x="1660779" y="0"/>
                  <a:pt x="1069848" y="0"/>
                </a:cubicBezTo>
                <a:close/>
              </a:path>
            </a:pathLst>
          </a:custGeom>
          <a:solidFill>
            <a:srgbClr val="FDD077"/>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348" name="Google Shape;348;p12"/>
          <p:cNvSpPr/>
          <p:nvPr/>
        </p:nvSpPr>
        <p:spPr>
          <a:xfrm>
            <a:off x="7270217" y="721871"/>
            <a:ext cx="4090480" cy="5520372"/>
          </a:xfrm>
          <a:custGeom>
            <a:avLst/>
            <a:gdLst/>
            <a:ahLst/>
            <a:cxnLst/>
            <a:rect l="l" t="t" r="r" b="b"/>
            <a:pathLst>
              <a:path w="8180960" h="11040745" extrusionOk="0">
                <a:moveTo>
                  <a:pt x="8180959" y="10224135"/>
                </a:moveTo>
                <a:cubicBezTo>
                  <a:pt x="8180959" y="10677144"/>
                  <a:pt x="7814437" y="11040745"/>
                  <a:pt x="7364349" y="11040745"/>
                </a:cubicBezTo>
                <a:lnTo>
                  <a:pt x="816610" y="11040745"/>
                </a:lnTo>
                <a:cubicBezTo>
                  <a:pt x="363601" y="11040745"/>
                  <a:pt x="0" y="10674223"/>
                  <a:pt x="0" y="10224135"/>
                </a:cubicBezTo>
                <a:lnTo>
                  <a:pt x="0" y="816610"/>
                </a:lnTo>
                <a:cubicBezTo>
                  <a:pt x="0" y="363601"/>
                  <a:pt x="366522" y="0"/>
                  <a:pt x="816610" y="0"/>
                </a:cubicBezTo>
                <a:lnTo>
                  <a:pt x="7361428" y="0"/>
                </a:lnTo>
                <a:cubicBezTo>
                  <a:pt x="7814437" y="0"/>
                  <a:pt x="8178038" y="366522"/>
                  <a:pt x="8178038" y="816610"/>
                </a:cubicBezTo>
                <a:lnTo>
                  <a:pt x="8180960" y="10224008"/>
                </a:lnTo>
                <a:close/>
              </a:path>
            </a:pathLst>
          </a:custGeom>
          <a:blipFill rotWithShape="1">
            <a:blip r:embed="rId4">
              <a:alphaModFix/>
            </a:blip>
            <a:stretch>
              <a:fillRect t="-542" b="-542"/>
            </a:stretch>
          </a:blip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349" name="Google Shape;349;p12"/>
          <p:cNvSpPr/>
          <p:nvPr/>
        </p:nvSpPr>
        <p:spPr>
          <a:xfrm>
            <a:off x="7234146" y="685800"/>
            <a:ext cx="4162643" cy="5593958"/>
          </a:xfrm>
          <a:custGeom>
            <a:avLst/>
            <a:gdLst/>
            <a:ahLst/>
            <a:cxnLst/>
            <a:rect l="l" t="t" r="r" b="b"/>
            <a:pathLst>
              <a:path w="6243965" h="8390937" extrusionOk="0">
                <a:moveTo>
                  <a:pt x="0" y="0"/>
                </a:moveTo>
                <a:lnTo>
                  <a:pt x="6243965" y="0"/>
                </a:lnTo>
                <a:lnTo>
                  <a:pt x="6243965" y="8390937"/>
                </a:lnTo>
                <a:lnTo>
                  <a:pt x="0" y="8390937"/>
                </a:lnTo>
                <a:lnTo>
                  <a:pt x="0" y="0"/>
                </a:lnTo>
                <a:close/>
              </a:path>
            </a:pathLst>
          </a:custGeom>
          <a:blipFill rotWithShape="1">
            <a:blip r:embed="rId5">
              <a:alphaModFix/>
            </a:blip>
            <a:stretch>
              <a:fillRect/>
            </a:stretch>
          </a:blipFill>
          <a:ln>
            <a:noFill/>
          </a:ln>
        </p:spPr>
        <p:txBody>
          <a:bodyPr/>
          <a:lstStyle/>
          <a:p>
            <a:pPr defTabSz="609630">
              <a:buClr>
                <a:srgbClr val="000000"/>
              </a:buClr>
            </a:pPr>
            <a:endParaRPr lang="en-US" sz="933" kern="0">
              <a:solidFill>
                <a:srgbClr val="000000"/>
              </a:solidFill>
              <a:latin typeface="Arial"/>
              <a:cs typeface="Arial"/>
              <a:sym typeface="Arial"/>
            </a:endParaRPr>
          </a:p>
        </p:txBody>
      </p:sp>
      <p:grpSp>
        <p:nvGrpSpPr>
          <p:cNvPr id="350" name="Google Shape;350;p12"/>
          <p:cNvGrpSpPr/>
          <p:nvPr/>
        </p:nvGrpSpPr>
        <p:grpSpPr>
          <a:xfrm>
            <a:off x="409396" y="1291451"/>
            <a:ext cx="4791841" cy="1043444"/>
            <a:chOff x="0" y="-326430"/>
            <a:chExt cx="9583683" cy="2086888"/>
          </a:xfrm>
        </p:grpSpPr>
        <p:sp>
          <p:nvSpPr>
            <p:cNvPr id="351" name="Google Shape;351;p12"/>
            <p:cNvSpPr/>
            <p:nvPr/>
          </p:nvSpPr>
          <p:spPr>
            <a:xfrm>
              <a:off x="0" y="0"/>
              <a:ext cx="9583682" cy="1760458"/>
            </a:xfrm>
            <a:custGeom>
              <a:avLst/>
              <a:gdLst/>
              <a:ahLst/>
              <a:cxnLst/>
              <a:rect l="l" t="t" r="r" b="b"/>
              <a:pathLst>
                <a:path w="9583682" h="1760458" extrusionOk="0">
                  <a:moveTo>
                    <a:pt x="0" y="0"/>
                  </a:moveTo>
                  <a:lnTo>
                    <a:pt x="9583682" y="0"/>
                  </a:lnTo>
                  <a:lnTo>
                    <a:pt x="9583682" y="1760458"/>
                  </a:lnTo>
                  <a:lnTo>
                    <a:pt x="0" y="1760458"/>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352" name="Google Shape;352;p12"/>
            <p:cNvSpPr txBox="1"/>
            <p:nvPr/>
          </p:nvSpPr>
          <p:spPr>
            <a:xfrm>
              <a:off x="0" y="-326430"/>
              <a:ext cx="9583683" cy="1884283"/>
            </a:xfrm>
            <a:prstGeom prst="rect">
              <a:avLst/>
            </a:prstGeom>
            <a:noFill/>
            <a:ln>
              <a:noFill/>
            </a:ln>
          </p:spPr>
          <p:txBody>
            <a:bodyPr spcFirstLastPara="1" wrap="square" lIns="0" tIns="0" rIns="0" bIns="0" anchor="t" anchorCtr="0">
              <a:noAutofit/>
            </a:bodyPr>
            <a:lstStyle/>
            <a:p>
              <a:pPr algn="just" defTabSz="609630">
                <a:lnSpc>
                  <a:spcPct val="139990"/>
                </a:lnSpc>
                <a:buClr>
                  <a:srgbClr val="000000"/>
                </a:buClr>
              </a:pPr>
              <a:r>
                <a:rPr lang="en-US" sz="4266" b="1" kern="0">
                  <a:solidFill>
                    <a:srgbClr val="846B03"/>
                  </a:solidFill>
                  <a:latin typeface="Nunito"/>
                  <a:ea typeface="Nunito"/>
                  <a:cs typeface="Nunito"/>
                  <a:sym typeface="Nunito"/>
                </a:rPr>
                <a:t>Long Term Goals</a:t>
              </a:r>
              <a:endParaRPr sz="933" kern="0">
                <a:solidFill>
                  <a:srgbClr val="000000"/>
                </a:solidFill>
                <a:latin typeface="Arial"/>
                <a:cs typeface="Arial"/>
                <a:sym typeface="Arial"/>
              </a:endParaRPr>
            </a:p>
          </p:txBody>
        </p:sp>
      </p:grpSp>
      <p:sp>
        <p:nvSpPr>
          <p:cNvPr id="353" name="Google Shape;353;p12"/>
          <p:cNvSpPr/>
          <p:nvPr/>
        </p:nvSpPr>
        <p:spPr>
          <a:xfrm>
            <a:off x="11726762" y="6403372"/>
            <a:ext cx="677164" cy="677164"/>
          </a:xfrm>
          <a:custGeom>
            <a:avLst/>
            <a:gdLst/>
            <a:ahLst/>
            <a:cxnLst/>
            <a:rect l="l" t="t" r="r" b="b"/>
            <a:pathLst>
              <a:path w="1354328" h="1354328" extrusionOk="0">
                <a:moveTo>
                  <a:pt x="677164" y="0"/>
                </a:moveTo>
                <a:cubicBezTo>
                  <a:pt x="303149" y="0"/>
                  <a:pt x="0" y="303149"/>
                  <a:pt x="0" y="677164"/>
                </a:cubicBezTo>
                <a:cubicBezTo>
                  <a:pt x="0" y="1051179"/>
                  <a:pt x="303149" y="1354328"/>
                  <a:pt x="677164" y="1354328"/>
                </a:cubicBezTo>
                <a:cubicBezTo>
                  <a:pt x="1051179" y="1354328"/>
                  <a:pt x="1354328" y="1051179"/>
                  <a:pt x="1354328" y="677164"/>
                </a:cubicBezTo>
                <a:cubicBezTo>
                  <a:pt x="1354328" y="303149"/>
                  <a:pt x="1051052" y="0"/>
                  <a:pt x="677164" y="0"/>
                </a:cubicBezTo>
                <a:close/>
              </a:path>
            </a:pathLst>
          </a:custGeom>
          <a:solidFill>
            <a:srgbClr val="E5B453"/>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354" name="Google Shape;354;p12"/>
          <p:cNvSpPr/>
          <p:nvPr/>
        </p:nvSpPr>
        <p:spPr>
          <a:xfrm>
            <a:off x="6096000" y="969718"/>
            <a:ext cx="423037" cy="423037"/>
          </a:xfrm>
          <a:custGeom>
            <a:avLst/>
            <a:gdLst/>
            <a:ahLst/>
            <a:cxnLst/>
            <a:rect l="l" t="t" r="r" b="b"/>
            <a:pathLst>
              <a:path w="846074" h="846074" extrusionOk="0">
                <a:moveTo>
                  <a:pt x="423037" y="0"/>
                </a:moveTo>
                <a:cubicBezTo>
                  <a:pt x="189357" y="0"/>
                  <a:pt x="0" y="189357"/>
                  <a:pt x="0" y="423037"/>
                </a:cubicBezTo>
                <a:cubicBezTo>
                  <a:pt x="0" y="656717"/>
                  <a:pt x="189357" y="846074"/>
                  <a:pt x="423037" y="846074"/>
                </a:cubicBezTo>
                <a:cubicBezTo>
                  <a:pt x="656717" y="846074"/>
                  <a:pt x="846074" y="656717"/>
                  <a:pt x="846074" y="423037"/>
                </a:cubicBezTo>
                <a:cubicBezTo>
                  <a:pt x="846074" y="189357"/>
                  <a:pt x="656717" y="0"/>
                  <a:pt x="423037" y="0"/>
                </a:cubicBezTo>
                <a:close/>
              </a:path>
            </a:pathLst>
          </a:custGeom>
          <a:solidFill>
            <a:srgbClr val="85867E"/>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grpSp>
        <p:nvGrpSpPr>
          <p:cNvPr id="355" name="Google Shape;355;p12"/>
          <p:cNvGrpSpPr/>
          <p:nvPr/>
        </p:nvGrpSpPr>
        <p:grpSpPr>
          <a:xfrm>
            <a:off x="1154684" y="2320926"/>
            <a:ext cx="5721878" cy="3998595"/>
            <a:chOff x="0" y="-57150"/>
            <a:chExt cx="11443756" cy="7997190"/>
          </a:xfrm>
        </p:grpSpPr>
        <p:sp>
          <p:nvSpPr>
            <p:cNvPr id="356" name="Google Shape;356;p12"/>
            <p:cNvSpPr/>
            <p:nvPr/>
          </p:nvSpPr>
          <p:spPr>
            <a:xfrm>
              <a:off x="0" y="0"/>
              <a:ext cx="11443756" cy="7940039"/>
            </a:xfrm>
            <a:custGeom>
              <a:avLst/>
              <a:gdLst/>
              <a:ahLst/>
              <a:cxnLst/>
              <a:rect l="l" t="t" r="r" b="b"/>
              <a:pathLst>
                <a:path w="11443756" h="7940039" extrusionOk="0">
                  <a:moveTo>
                    <a:pt x="0" y="0"/>
                  </a:moveTo>
                  <a:lnTo>
                    <a:pt x="11443756" y="0"/>
                  </a:lnTo>
                  <a:lnTo>
                    <a:pt x="11443756" y="7940039"/>
                  </a:lnTo>
                  <a:lnTo>
                    <a:pt x="0" y="7940039"/>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357" name="Google Shape;357;p12"/>
            <p:cNvSpPr txBox="1"/>
            <p:nvPr/>
          </p:nvSpPr>
          <p:spPr>
            <a:xfrm>
              <a:off x="0" y="-57150"/>
              <a:ext cx="11443756" cy="7997190"/>
            </a:xfrm>
            <a:prstGeom prst="rect">
              <a:avLst/>
            </a:prstGeom>
            <a:noFill/>
            <a:ln>
              <a:noFill/>
            </a:ln>
          </p:spPr>
          <p:txBody>
            <a:bodyPr spcFirstLastPara="1" wrap="square" lIns="0" tIns="0" rIns="0" bIns="0" anchor="t" anchorCtr="0">
              <a:noAutofit/>
            </a:bodyPr>
            <a:lstStyle/>
            <a:p>
              <a:pPr defTabSz="609630">
                <a:lnSpc>
                  <a:spcPct val="150000"/>
                </a:lnSpc>
                <a:buClr>
                  <a:srgbClr val="000000"/>
                </a:buClr>
              </a:pPr>
              <a:r>
                <a:rPr lang="en-US" sz="1867" kern="0">
                  <a:solidFill>
                    <a:srgbClr val="846B03"/>
                  </a:solidFill>
                  <a:latin typeface="Nunito"/>
                  <a:ea typeface="Nunito"/>
                  <a:cs typeface="Nunito"/>
                  <a:sym typeface="Nunito"/>
                </a:rPr>
                <a:t>In three years, </a:t>
              </a:r>
              <a:r>
                <a:rPr lang="en-US" sz="1867" b="1" i="1" kern="0">
                  <a:solidFill>
                    <a:srgbClr val="3D3D3D"/>
                  </a:solidFill>
                  <a:latin typeface="Nunito"/>
                  <a:ea typeface="Nunito"/>
                  <a:cs typeface="Nunito"/>
                  <a:sym typeface="Nunito"/>
                </a:rPr>
                <a:t>prepare </a:t>
              </a:r>
              <a:r>
                <a:rPr lang="en-US" sz="1867" kern="0">
                  <a:solidFill>
                    <a:srgbClr val="846B03"/>
                  </a:solidFill>
                  <a:latin typeface="Nunito"/>
                  <a:ea typeface="Nunito"/>
                  <a:cs typeface="Nunito"/>
                  <a:sym typeface="Nunito"/>
                </a:rPr>
                <a:t>The Villages of Detroit, Pingree Park, Gratiot-Woods and East Canfield (Good Stock) communities, and the founding partner organizations, for a viable, community-governed, </a:t>
              </a:r>
              <a:r>
                <a:rPr lang="en-US" sz="1867" b="1" kern="0">
                  <a:solidFill>
                    <a:srgbClr val="3D3D3D"/>
                  </a:solidFill>
                  <a:latin typeface="Nunito"/>
                  <a:ea typeface="Nunito"/>
                  <a:cs typeface="Nunito"/>
                  <a:sym typeface="Nunito"/>
                </a:rPr>
                <a:t>Community Land Trust</a:t>
              </a:r>
              <a:r>
                <a:rPr lang="en-US" sz="1867" kern="0">
                  <a:solidFill>
                    <a:srgbClr val="3D3D3D"/>
                  </a:solidFill>
                  <a:latin typeface="Nunito"/>
                  <a:ea typeface="Nunito"/>
                  <a:cs typeface="Nunito"/>
                  <a:sym typeface="Nunito"/>
                </a:rPr>
                <a:t> </a:t>
              </a:r>
              <a:r>
                <a:rPr lang="en-US" sz="1867" kern="0">
                  <a:solidFill>
                    <a:srgbClr val="846B03"/>
                  </a:solidFill>
                  <a:latin typeface="Nunito"/>
                  <a:ea typeface="Nunito"/>
                  <a:cs typeface="Nunito"/>
                  <a:sym typeface="Nunito"/>
                </a:rPr>
                <a:t>with affordable housing options and commercial developments, for the sustainable future and common good of these neighborhoods. And a </a:t>
              </a:r>
              <a:r>
                <a:rPr lang="en-US" sz="1867" b="1" kern="0">
                  <a:solidFill>
                    <a:srgbClr val="3D3D3D"/>
                  </a:solidFill>
                  <a:latin typeface="Nunito"/>
                  <a:ea typeface="Nunito"/>
                  <a:cs typeface="Nunito"/>
                  <a:sym typeface="Nunito"/>
                </a:rPr>
                <a:t>Community Investment Fund</a:t>
              </a:r>
              <a:r>
                <a:rPr lang="en-US" sz="1867" kern="0">
                  <a:solidFill>
                    <a:srgbClr val="3D3D3D"/>
                  </a:solidFill>
                  <a:latin typeface="Nunito"/>
                  <a:ea typeface="Nunito"/>
                  <a:cs typeface="Nunito"/>
                  <a:sym typeface="Nunito"/>
                </a:rPr>
                <a:t> </a:t>
              </a:r>
              <a:r>
                <a:rPr lang="en-US" sz="1867" kern="0">
                  <a:solidFill>
                    <a:srgbClr val="846B03"/>
                  </a:solidFill>
                  <a:latin typeface="Nunito"/>
                  <a:ea typeface="Nunito"/>
                  <a:cs typeface="Nunito"/>
                  <a:sym typeface="Nunito"/>
                </a:rPr>
                <a:t>for residents to personally benefit by investing in the CLT’s development projects.</a:t>
              </a:r>
              <a:endParaRPr sz="1867" kern="0">
                <a:solidFill>
                  <a:srgbClr val="000000"/>
                </a:solidFill>
                <a:latin typeface="Arial"/>
                <a:cs typeface="Arial"/>
                <a:sym typeface="Arial"/>
              </a:endParaRPr>
            </a:p>
          </p:txBody>
        </p:sp>
      </p:grpSp>
      <p:sp>
        <p:nvSpPr>
          <p:cNvPr id="359" name="Google Shape;359;p12"/>
          <p:cNvSpPr/>
          <p:nvPr/>
        </p:nvSpPr>
        <p:spPr>
          <a:xfrm>
            <a:off x="409406" y="895014"/>
            <a:ext cx="3452492" cy="1154258"/>
          </a:xfrm>
          <a:custGeom>
            <a:avLst/>
            <a:gdLst/>
            <a:ahLst/>
            <a:cxnLst/>
            <a:rect l="l" t="t" r="r" b="b"/>
            <a:pathLst>
              <a:path w="6904984" h="2308516" extrusionOk="0">
                <a:moveTo>
                  <a:pt x="0" y="0"/>
                </a:moveTo>
                <a:lnTo>
                  <a:pt x="6904984" y="0"/>
                </a:lnTo>
                <a:lnTo>
                  <a:pt x="6904984" y="2308516"/>
                </a:lnTo>
                <a:lnTo>
                  <a:pt x="0" y="2308516"/>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360" name="Google Shape;360;p12"/>
          <p:cNvSpPr txBox="1"/>
          <p:nvPr/>
        </p:nvSpPr>
        <p:spPr>
          <a:xfrm>
            <a:off x="409406" y="549926"/>
            <a:ext cx="3452492" cy="1235221"/>
          </a:xfrm>
          <a:prstGeom prst="rect">
            <a:avLst/>
          </a:prstGeom>
          <a:noFill/>
          <a:ln>
            <a:noFill/>
          </a:ln>
        </p:spPr>
        <p:txBody>
          <a:bodyPr spcFirstLastPara="1" wrap="square" lIns="0" tIns="0" rIns="0" bIns="0" anchor="t" anchorCtr="0">
            <a:noAutofit/>
          </a:bodyPr>
          <a:lstStyle/>
          <a:p>
            <a:pPr defTabSz="609630">
              <a:lnSpc>
                <a:spcPct val="139988"/>
              </a:lnSpc>
              <a:buClr>
                <a:srgbClr val="000000"/>
              </a:buClr>
            </a:pPr>
            <a:r>
              <a:rPr lang="en-US" sz="5600" b="1" kern="0">
                <a:solidFill>
                  <a:srgbClr val="000000"/>
                </a:solidFill>
                <a:latin typeface="Nunito"/>
                <a:ea typeface="Nunito"/>
                <a:cs typeface="Nunito"/>
                <a:sym typeface="Nunito"/>
              </a:rPr>
              <a:t>Our</a:t>
            </a:r>
            <a:endParaRPr sz="933" kern="0">
              <a:solidFill>
                <a:srgbClr val="000000"/>
              </a:solidFill>
              <a:latin typeface="Arial"/>
              <a:cs typeface="Arial"/>
              <a:sym typeface="Arial"/>
            </a:endParaRPr>
          </a:p>
        </p:txBody>
      </p:sp>
      <p:sp>
        <p:nvSpPr>
          <p:cNvPr id="361" name="Google Shape;361;p12"/>
          <p:cNvSpPr txBox="1"/>
          <p:nvPr/>
        </p:nvSpPr>
        <p:spPr>
          <a:xfrm>
            <a:off x="8626419" y="5491187"/>
            <a:ext cx="1622370" cy="459549"/>
          </a:xfrm>
          <a:prstGeom prst="rect">
            <a:avLst/>
          </a:prstGeom>
          <a:noFill/>
          <a:ln>
            <a:noFill/>
          </a:ln>
        </p:spPr>
        <p:txBody>
          <a:bodyPr spcFirstLastPara="1" wrap="square" lIns="0" tIns="0" rIns="0" bIns="0" anchor="t" anchorCtr="0">
            <a:spAutoFit/>
          </a:bodyPr>
          <a:lstStyle/>
          <a:p>
            <a:pPr algn="ctr" defTabSz="609630">
              <a:lnSpc>
                <a:spcPct val="140000"/>
              </a:lnSpc>
              <a:buClr>
                <a:srgbClr val="000000"/>
              </a:buClr>
            </a:pPr>
            <a:r>
              <a:rPr lang="en-US" sz="2133" b="1" kern="0">
                <a:solidFill>
                  <a:srgbClr val="E5B453"/>
                </a:solidFill>
                <a:latin typeface="Arial"/>
                <a:ea typeface="Arial"/>
                <a:cs typeface="Arial"/>
                <a:sym typeface="Arial"/>
              </a:rPr>
              <a:t>Solidarity</a:t>
            </a:r>
            <a:endParaRPr sz="933" kern="0">
              <a:solidFill>
                <a:srgbClr val="000000"/>
              </a:solidFill>
              <a:latin typeface="Arial"/>
              <a:cs typeface="Arial"/>
              <a:sym typeface="Arial"/>
            </a:endParaRPr>
          </a:p>
        </p:txBody>
      </p:sp>
      <p:sp>
        <p:nvSpPr>
          <p:cNvPr id="362" name="Google Shape;362;p12"/>
          <p:cNvSpPr/>
          <p:nvPr/>
        </p:nvSpPr>
        <p:spPr>
          <a:xfrm>
            <a:off x="191123" y="120271"/>
            <a:ext cx="1004267" cy="565529"/>
          </a:xfrm>
          <a:custGeom>
            <a:avLst/>
            <a:gdLst/>
            <a:ahLst/>
            <a:cxnLst/>
            <a:rect l="l" t="t" r="r" b="b"/>
            <a:pathLst>
              <a:path w="1506401" h="848294" extrusionOk="0">
                <a:moveTo>
                  <a:pt x="0" y="0"/>
                </a:moveTo>
                <a:lnTo>
                  <a:pt x="1506401" y="0"/>
                </a:lnTo>
                <a:lnTo>
                  <a:pt x="1506401" y="848294"/>
                </a:lnTo>
                <a:lnTo>
                  <a:pt x="0" y="848294"/>
                </a:lnTo>
                <a:lnTo>
                  <a:pt x="0" y="0"/>
                </a:lnTo>
                <a:close/>
              </a:path>
            </a:pathLst>
          </a:custGeom>
          <a:blipFill rotWithShape="1">
            <a:blip r:embed="rId6">
              <a:alphaModFix/>
            </a:blip>
            <a:stretch>
              <a:fillRect/>
            </a:stretch>
          </a:blipFill>
          <a:ln>
            <a:noFill/>
          </a:ln>
        </p:spPr>
        <p:txBody>
          <a:bodyPr/>
          <a:lstStyle/>
          <a:p>
            <a:pPr defTabSz="609630">
              <a:buClr>
                <a:srgbClr val="000000"/>
              </a:buClr>
            </a:pPr>
            <a:endParaRPr lang="en-US" sz="933" kern="0">
              <a:solidFill>
                <a:srgbClr val="000000"/>
              </a:solidFill>
              <a:latin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13"/>
          <p:cNvSpPr/>
          <p:nvPr/>
        </p:nvSpPr>
        <p:spPr>
          <a:xfrm>
            <a:off x="-335496" y="-481799"/>
            <a:ext cx="2844214" cy="2844081"/>
          </a:xfrm>
          <a:custGeom>
            <a:avLst/>
            <a:gdLst/>
            <a:ahLst/>
            <a:cxnLst/>
            <a:rect l="l" t="t" r="r" b="b"/>
            <a:pathLst>
              <a:path w="2725928" h="2725801" extrusionOk="0">
                <a:moveTo>
                  <a:pt x="1362964" y="0"/>
                </a:moveTo>
                <a:cubicBezTo>
                  <a:pt x="610235" y="0"/>
                  <a:pt x="0" y="610235"/>
                  <a:pt x="0" y="1362964"/>
                </a:cubicBezTo>
                <a:cubicBezTo>
                  <a:pt x="0" y="2115693"/>
                  <a:pt x="610235" y="2725801"/>
                  <a:pt x="1362964" y="2725801"/>
                </a:cubicBezTo>
                <a:cubicBezTo>
                  <a:pt x="2115693" y="2725801"/>
                  <a:pt x="2725928" y="2115566"/>
                  <a:pt x="2725928" y="1362837"/>
                </a:cubicBezTo>
                <a:cubicBezTo>
                  <a:pt x="2725928" y="610108"/>
                  <a:pt x="2115566" y="0"/>
                  <a:pt x="1362964" y="0"/>
                </a:cubicBezTo>
                <a:close/>
              </a:path>
            </a:pathLst>
          </a:custGeom>
          <a:solidFill>
            <a:srgbClr val="FDD077"/>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grpSp>
        <p:nvGrpSpPr>
          <p:cNvPr id="368" name="Google Shape;368;p13"/>
          <p:cNvGrpSpPr/>
          <p:nvPr/>
        </p:nvGrpSpPr>
        <p:grpSpPr>
          <a:xfrm>
            <a:off x="306277" y="1068476"/>
            <a:ext cx="3720508" cy="862542"/>
            <a:chOff x="0" y="-133350"/>
            <a:chExt cx="7441016" cy="1725083"/>
          </a:xfrm>
        </p:grpSpPr>
        <p:sp>
          <p:nvSpPr>
            <p:cNvPr id="369" name="Google Shape;369;p13"/>
            <p:cNvSpPr/>
            <p:nvPr/>
          </p:nvSpPr>
          <p:spPr>
            <a:xfrm>
              <a:off x="0" y="0"/>
              <a:ext cx="7441016" cy="1591733"/>
            </a:xfrm>
            <a:custGeom>
              <a:avLst/>
              <a:gdLst/>
              <a:ahLst/>
              <a:cxnLst/>
              <a:rect l="l" t="t" r="r" b="b"/>
              <a:pathLst>
                <a:path w="7441016" h="1591733" extrusionOk="0">
                  <a:moveTo>
                    <a:pt x="0" y="0"/>
                  </a:moveTo>
                  <a:lnTo>
                    <a:pt x="7441016" y="0"/>
                  </a:lnTo>
                  <a:lnTo>
                    <a:pt x="7441016" y="1591733"/>
                  </a:lnTo>
                  <a:lnTo>
                    <a:pt x="0" y="1591733"/>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370" name="Google Shape;370;p13"/>
            <p:cNvSpPr txBox="1"/>
            <p:nvPr/>
          </p:nvSpPr>
          <p:spPr>
            <a:xfrm>
              <a:off x="0" y="-133350"/>
              <a:ext cx="7441016" cy="1725083"/>
            </a:xfrm>
            <a:prstGeom prst="rect">
              <a:avLst/>
            </a:prstGeom>
            <a:noFill/>
            <a:ln>
              <a:noFill/>
            </a:ln>
          </p:spPr>
          <p:txBody>
            <a:bodyPr spcFirstLastPara="1" wrap="square" lIns="0" tIns="0" rIns="0" bIns="0" anchor="t" anchorCtr="0">
              <a:noAutofit/>
            </a:bodyPr>
            <a:lstStyle/>
            <a:p>
              <a:pPr defTabSz="609630">
                <a:lnSpc>
                  <a:spcPct val="140025"/>
                </a:lnSpc>
                <a:buClr>
                  <a:srgbClr val="000000"/>
                </a:buClr>
              </a:pPr>
              <a:r>
                <a:rPr lang="en-US" sz="4666" b="1" kern="0">
                  <a:solidFill>
                    <a:srgbClr val="252525"/>
                  </a:solidFill>
                  <a:latin typeface="Nunito"/>
                  <a:ea typeface="Nunito"/>
                  <a:cs typeface="Nunito"/>
                  <a:sym typeface="Nunito"/>
                </a:rPr>
                <a:t>Vision</a:t>
              </a:r>
              <a:endParaRPr sz="933" kern="0">
                <a:solidFill>
                  <a:srgbClr val="000000"/>
                </a:solidFill>
                <a:latin typeface="Arial"/>
                <a:cs typeface="Arial"/>
                <a:sym typeface="Arial"/>
              </a:endParaRPr>
            </a:p>
          </p:txBody>
        </p:sp>
      </p:grpSp>
      <p:sp>
        <p:nvSpPr>
          <p:cNvPr id="371" name="Google Shape;371;p13"/>
          <p:cNvSpPr/>
          <p:nvPr/>
        </p:nvSpPr>
        <p:spPr>
          <a:xfrm>
            <a:off x="8118049" y="0"/>
            <a:ext cx="4073951" cy="4073951"/>
          </a:xfrm>
          <a:custGeom>
            <a:avLst/>
            <a:gdLst/>
            <a:ahLst/>
            <a:cxnLst/>
            <a:rect l="l" t="t" r="r" b="b"/>
            <a:pathLst>
              <a:path w="12192000" h="12192000" extrusionOk="0">
                <a:moveTo>
                  <a:pt x="0" y="0"/>
                </a:moveTo>
                <a:cubicBezTo>
                  <a:pt x="0" y="6732397"/>
                  <a:pt x="5459603" y="12192000"/>
                  <a:pt x="12192000" y="12192000"/>
                </a:cubicBezTo>
                <a:lnTo>
                  <a:pt x="12192000" y="0"/>
                </a:lnTo>
                <a:lnTo>
                  <a:pt x="0" y="0"/>
                </a:lnTo>
                <a:close/>
              </a:path>
            </a:pathLst>
          </a:custGeom>
          <a:blipFill rotWithShape="1">
            <a:blip r:embed="rId3">
              <a:alphaModFix/>
            </a:blip>
            <a:stretch>
              <a:fillRect t="-30020" b="-30018"/>
            </a:stretch>
          </a:blip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372" name="Google Shape;372;p13"/>
          <p:cNvSpPr/>
          <p:nvPr/>
        </p:nvSpPr>
        <p:spPr>
          <a:xfrm>
            <a:off x="-1647004" y="2772237"/>
            <a:ext cx="4734179" cy="4734242"/>
          </a:xfrm>
          <a:custGeom>
            <a:avLst/>
            <a:gdLst/>
            <a:ahLst/>
            <a:cxnLst/>
            <a:rect l="l" t="t" r="r" b="b"/>
            <a:pathLst>
              <a:path w="9468358" h="9468485" extrusionOk="0">
                <a:moveTo>
                  <a:pt x="4734179" y="0"/>
                </a:moveTo>
                <a:cubicBezTo>
                  <a:pt x="2119630" y="0"/>
                  <a:pt x="0" y="2119630"/>
                  <a:pt x="0" y="4734179"/>
                </a:cubicBezTo>
                <a:cubicBezTo>
                  <a:pt x="0" y="7348728"/>
                  <a:pt x="2119630" y="9468485"/>
                  <a:pt x="4734179" y="9468485"/>
                </a:cubicBezTo>
                <a:cubicBezTo>
                  <a:pt x="7348728" y="9468485"/>
                  <a:pt x="9468358" y="7348855"/>
                  <a:pt x="9468358" y="4734306"/>
                </a:cubicBezTo>
                <a:cubicBezTo>
                  <a:pt x="9468358" y="2119757"/>
                  <a:pt x="7348855" y="0"/>
                  <a:pt x="4734179" y="0"/>
                </a:cubicBezTo>
                <a:close/>
              </a:path>
            </a:pathLst>
          </a:custGeom>
          <a:solidFill>
            <a:srgbClr val="B0B1A5"/>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grpSp>
        <p:nvGrpSpPr>
          <p:cNvPr id="374" name="Google Shape;374;p13"/>
          <p:cNvGrpSpPr/>
          <p:nvPr/>
        </p:nvGrpSpPr>
        <p:grpSpPr>
          <a:xfrm>
            <a:off x="249716" y="530225"/>
            <a:ext cx="3720508" cy="862542"/>
            <a:chOff x="0" y="-133350"/>
            <a:chExt cx="7441016" cy="1725083"/>
          </a:xfrm>
        </p:grpSpPr>
        <p:sp>
          <p:nvSpPr>
            <p:cNvPr id="375" name="Google Shape;375;p13"/>
            <p:cNvSpPr/>
            <p:nvPr/>
          </p:nvSpPr>
          <p:spPr>
            <a:xfrm>
              <a:off x="0" y="0"/>
              <a:ext cx="7441016" cy="1591733"/>
            </a:xfrm>
            <a:custGeom>
              <a:avLst/>
              <a:gdLst/>
              <a:ahLst/>
              <a:cxnLst/>
              <a:rect l="l" t="t" r="r" b="b"/>
              <a:pathLst>
                <a:path w="7441016" h="1591733" extrusionOk="0">
                  <a:moveTo>
                    <a:pt x="0" y="0"/>
                  </a:moveTo>
                  <a:lnTo>
                    <a:pt x="7441016" y="0"/>
                  </a:lnTo>
                  <a:lnTo>
                    <a:pt x="7441016" y="1591733"/>
                  </a:lnTo>
                  <a:lnTo>
                    <a:pt x="0" y="1591733"/>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376" name="Google Shape;376;p13"/>
            <p:cNvSpPr txBox="1"/>
            <p:nvPr/>
          </p:nvSpPr>
          <p:spPr>
            <a:xfrm>
              <a:off x="0" y="-133350"/>
              <a:ext cx="7441016" cy="1725083"/>
            </a:xfrm>
            <a:prstGeom prst="rect">
              <a:avLst/>
            </a:prstGeom>
            <a:noFill/>
            <a:ln>
              <a:noFill/>
            </a:ln>
          </p:spPr>
          <p:txBody>
            <a:bodyPr spcFirstLastPara="1" wrap="square" lIns="0" tIns="0" rIns="0" bIns="0" anchor="t" anchorCtr="0">
              <a:noAutofit/>
            </a:bodyPr>
            <a:lstStyle/>
            <a:p>
              <a:pPr defTabSz="609630">
                <a:lnSpc>
                  <a:spcPct val="140025"/>
                </a:lnSpc>
                <a:buClr>
                  <a:srgbClr val="000000"/>
                </a:buClr>
              </a:pPr>
              <a:r>
                <a:rPr lang="en-US" sz="4666" b="1" kern="0">
                  <a:solidFill>
                    <a:srgbClr val="000000"/>
                  </a:solidFill>
                  <a:latin typeface="Nunito"/>
                  <a:ea typeface="Nunito"/>
                  <a:cs typeface="Nunito"/>
                  <a:sym typeface="Nunito"/>
                </a:rPr>
                <a:t>Our</a:t>
              </a:r>
              <a:endParaRPr sz="933" kern="0">
                <a:solidFill>
                  <a:srgbClr val="000000"/>
                </a:solidFill>
                <a:latin typeface="Arial"/>
                <a:cs typeface="Arial"/>
                <a:sym typeface="Arial"/>
              </a:endParaRPr>
            </a:p>
          </p:txBody>
        </p:sp>
      </p:grpSp>
      <p:grpSp>
        <p:nvGrpSpPr>
          <p:cNvPr id="377" name="Google Shape;377;p13"/>
          <p:cNvGrpSpPr/>
          <p:nvPr/>
        </p:nvGrpSpPr>
        <p:grpSpPr>
          <a:xfrm>
            <a:off x="3602411" y="1125626"/>
            <a:ext cx="5721212" cy="4930141"/>
            <a:chOff x="0" y="-114300"/>
            <a:chExt cx="11442424" cy="9860281"/>
          </a:xfrm>
        </p:grpSpPr>
        <p:sp>
          <p:nvSpPr>
            <p:cNvPr id="378" name="Google Shape;378;p13"/>
            <p:cNvSpPr/>
            <p:nvPr/>
          </p:nvSpPr>
          <p:spPr>
            <a:xfrm>
              <a:off x="0" y="0"/>
              <a:ext cx="11442424" cy="9631682"/>
            </a:xfrm>
            <a:custGeom>
              <a:avLst/>
              <a:gdLst/>
              <a:ahLst/>
              <a:cxnLst/>
              <a:rect l="l" t="t" r="r" b="b"/>
              <a:pathLst>
                <a:path w="11442424" h="9631682" extrusionOk="0">
                  <a:moveTo>
                    <a:pt x="0" y="0"/>
                  </a:moveTo>
                  <a:lnTo>
                    <a:pt x="11442424" y="0"/>
                  </a:lnTo>
                  <a:lnTo>
                    <a:pt x="11442424" y="9631682"/>
                  </a:lnTo>
                  <a:lnTo>
                    <a:pt x="0" y="9631682"/>
                  </a:lnTo>
                  <a:close/>
                </a:path>
              </a:pathLst>
            </a:custGeom>
            <a:solidFill>
              <a:srgbClr val="000000">
                <a:alpha val="0"/>
              </a:srgbClr>
            </a:solidFill>
            <a:ln>
              <a:noFill/>
            </a:ln>
          </p:spPr>
          <p:txBody>
            <a:bodyPr/>
            <a:lstStyle/>
            <a:p>
              <a:pPr defTabSz="609630">
                <a:lnSpc>
                  <a:spcPct val="150000"/>
                </a:lnSpc>
                <a:buClr>
                  <a:srgbClr val="000000"/>
                </a:buClr>
              </a:pPr>
              <a:endParaRPr lang="en-US" sz="933" kern="0">
                <a:solidFill>
                  <a:srgbClr val="000000"/>
                </a:solidFill>
                <a:latin typeface="Arial"/>
                <a:cs typeface="Arial"/>
                <a:sym typeface="Arial"/>
              </a:endParaRPr>
            </a:p>
          </p:txBody>
        </p:sp>
        <p:sp>
          <p:nvSpPr>
            <p:cNvPr id="379" name="Google Shape;379;p13"/>
            <p:cNvSpPr txBox="1"/>
            <p:nvPr/>
          </p:nvSpPr>
          <p:spPr>
            <a:xfrm>
              <a:off x="253075" y="-114300"/>
              <a:ext cx="9710457" cy="9860281"/>
            </a:xfrm>
            <a:prstGeom prst="rect">
              <a:avLst/>
            </a:prstGeom>
            <a:noFill/>
            <a:ln>
              <a:noFill/>
            </a:ln>
          </p:spPr>
          <p:txBody>
            <a:bodyPr spcFirstLastPara="1" wrap="square" lIns="0" tIns="0" rIns="0" bIns="0" anchor="t" anchorCtr="0">
              <a:noAutofit/>
            </a:bodyPr>
            <a:lstStyle/>
            <a:p>
              <a:pPr defTabSz="609630">
                <a:lnSpc>
                  <a:spcPct val="150000"/>
                </a:lnSpc>
                <a:buClr>
                  <a:srgbClr val="000000"/>
                </a:buClr>
              </a:pPr>
              <a:r>
                <a:rPr lang="en-US" sz="2400" kern="0">
                  <a:solidFill>
                    <a:srgbClr val="846B03"/>
                  </a:solidFill>
                  <a:latin typeface="Nunito"/>
                  <a:ea typeface="Nunito"/>
                  <a:cs typeface="Nunito"/>
                  <a:sym typeface="Nunito"/>
                </a:rPr>
                <a:t>The </a:t>
              </a:r>
              <a:r>
                <a:rPr lang="en-US" sz="2400" b="1" kern="0">
                  <a:solidFill>
                    <a:srgbClr val="3D3D3D"/>
                  </a:solidFill>
                  <a:latin typeface="Nunito"/>
                  <a:ea typeface="Nunito"/>
                  <a:cs typeface="Nunito"/>
                  <a:sym typeface="Nunito"/>
                </a:rPr>
                <a:t>community controls </a:t>
              </a:r>
              <a:r>
                <a:rPr lang="en-US" sz="2400" kern="0">
                  <a:solidFill>
                    <a:srgbClr val="846B03"/>
                  </a:solidFill>
                  <a:latin typeface="Nunito"/>
                  <a:ea typeface="Nunito"/>
                  <a:cs typeface="Nunito"/>
                  <a:sym typeface="Nunito"/>
                </a:rPr>
                <a:t>large swaths of land, and with permanent land stewardship rights, provide pathways to homeownership, business development, and wealth creation for the common good of all members of the community.</a:t>
              </a:r>
              <a:endParaRPr sz="2400" kern="0">
                <a:solidFill>
                  <a:srgbClr val="000000"/>
                </a:solidFill>
                <a:latin typeface="Arial"/>
                <a:cs typeface="Arial"/>
                <a:sym typeface="Arial"/>
              </a:endParaRPr>
            </a:p>
            <a:p>
              <a:pPr defTabSz="609630">
                <a:lnSpc>
                  <a:spcPct val="150000"/>
                </a:lnSpc>
                <a:buClr>
                  <a:srgbClr val="000000"/>
                </a:buClr>
              </a:pPr>
              <a:endParaRPr sz="2400" kern="0">
                <a:solidFill>
                  <a:srgbClr val="846B03"/>
                </a:solidFill>
                <a:latin typeface="Nunito"/>
                <a:ea typeface="Nunito"/>
                <a:cs typeface="Nunito"/>
                <a:sym typeface="Nunito"/>
              </a:endParaRPr>
            </a:p>
          </p:txBody>
        </p:sp>
      </p:grpSp>
      <p:grpSp>
        <p:nvGrpSpPr>
          <p:cNvPr id="2" name="Group 1">
            <a:extLst>
              <a:ext uri="{FF2B5EF4-FFF2-40B4-BE49-F238E27FC236}">
                <a16:creationId xmlns:a16="http://schemas.microsoft.com/office/drawing/2014/main" id="{F801C0D0-6C33-4BFD-80A1-826A32072E43}"/>
              </a:ext>
            </a:extLst>
          </p:cNvPr>
          <p:cNvGrpSpPr/>
          <p:nvPr/>
        </p:nvGrpSpPr>
        <p:grpSpPr>
          <a:xfrm>
            <a:off x="290120" y="3200056"/>
            <a:ext cx="2842344" cy="713399"/>
            <a:chOff x="247625" y="5605556"/>
            <a:chExt cx="4263516" cy="1070098"/>
          </a:xfrm>
        </p:grpSpPr>
        <p:sp>
          <p:nvSpPr>
            <p:cNvPr id="373" name="Google Shape;373;p13"/>
            <p:cNvSpPr/>
            <p:nvPr/>
          </p:nvSpPr>
          <p:spPr>
            <a:xfrm>
              <a:off x="247625" y="5605556"/>
              <a:ext cx="707546" cy="900811"/>
            </a:xfrm>
            <a:custGeom>
              <a:avLst/>
              <a:gdLst/>
              <a:ahLst/>
              <a:cxnLst/>
              <a:rect l="l" t="t" r="r" b="b"/>
              <a:pathLst>
                <a:path w="707546" h="900811" extrusionOk="0">
                  <a:moveTo>
                    <a:pt x="0" y="0"/>
                  </a:moveTo>
                  <a:lnTo>
                    <a:pt x="707546" y="0"/>
                  </a:lnTo>
                  <a:lnTo>
                    <a:pt x="707546" y="900810"/>
                  </a:lnTo>
                  <a:lnTo>
                    <a:pt x="0" y="900810"/>
                  </a:lnTo>
                  <a:lnTo>
                    <a:pt x="0" y="0"/>
                  </a:lnTo>
                  <a:close/>
                </a:path>
              </a:pathLst>
            </a:custGeom>
            <a:blipFill rotWithShape="1">
              <a:blip r:embed="rId4">
                <a:alphaModFix/>
              </a:blip>
              <a:stretch>
                <a:fillRect l="-520" r="-520"/>
              </a:stretch>
            </a:blipFill>
            <a:ln>
              <a:noFill/>
            </a:ln>
          </p:spPr>
          <p:txBody>
            <a:bodyPr/>
            <a:lstStyle/>
            <a:p>
              <a:pPr defTabSz="609630">
                <a:buClr>
                  <a:srgbClr val="000000"/>
                </a:buClr>
              </a:pPr>
              <a:endParaRPr lang="en-US" sz="933" kern="0">
                <a:solidFill>
                  <a:srgbClr val="000000"/>
                </a:solidFill>
                <a:latin typeface="Arial"/>
                <a:cs typeface="Arial"/>
                <a:sym typeface="Arial"/>
              </a:endParaRPr>
            </a:p>
          </p:txBody>
        </p:sp>
        <p:grpSp>
          <p:nvGrpSpPr>
            <p:cNvPr id="380" name="Google Shape;380;p13"/>
            <p:cNvGrpSpPr/>
            <p:nvPr/>
          </p:nvGrpSpPr>
          <p:grpSpPr>
            <a:xfrm>
              <a:off x="1029041" y="5882391"/>
              <a:ext cx="3482100" cy="793263"/>
              <a:chOff x="0" y="-66675"/>
              <a:chExt cx="4642800" cy="1057684"/>
            </a:xfrm>
          </p:grpSpPr>
          <p:sp>
            <p:nvSpPr>
              <p:cNvPr id="381" name="Google Shape;381;p13"/>
              <p:cNvSpPr/>
              <p:nvPr/>
            </p:nvSpPr>
            <p:spPr>
              <a:xfrm>
                <a:off x="0" y="0"/>
                <a:ext cx="4642800" cy="991009"/>
              </a:xfrm>
              <a:custGeom>
                <a:avLst/>
                <a:gdLst/>
                <a:ahLst/>
                <a:cxnLst/>
                <a:rect l="l" t="t" r="r" b="b"/>
                <a:pathLst>
                  <a:path w="4642800" h="991009" extrusionOk="0">
                    <a:moveTo>
                      <a:pt x="0" y="0"/>
                    </a:moveTo>
                    <a:lnTo>
                      <a:pt x="4642800" y="0"/>
                    </a:lnTo>
                    <a:lnTo>
                      <a:pt x="4642800" y="991009"/>
                    </a:lnTo>
                    <a:lnTo>
                      <a:pt x="0" y="991009"/>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382" name="Google Shape;382;p13"/>
              <p:cNvSpPr txBox="1"/>
              <p:nvPr/>
            </p:nvSpPr>
            <p:spPr>
              <a:xfrm>
                <a:off x="0" y="-66675"/>
                <a:ext cx="4642800" cy="1057683"/>
              </a:xfrm>
              <a:prstGeom prst="rect">
                <a:avLst/>
              </a:prstGeom>
              <a:noFill/>
              <a:ln>
                <a:noFill/>
              </a:ln>
            </p:spPr>
            <p:txBody>
              <a:bodyPr spcFirstLastPara="1" wrap="square" lIns="0" tIns="0" rIns="0" bIns="0" anchor="t" anchorCtr="0">
                <a:noAutofit/>
              </a:bodyPr>
              <a:lstStyle/>
              <a:p>
                <a:pPr defTabSz="609630">
                  <a:lnSpc>
                    <a:spcPct val="139983"/>
                  </a:lnSpc>
                  <a:buClr>
                    <a:srgbClr val="000000"/>
                  </a:buClr>
                </a:pPr>
                <a:r>
                  <a:rPr lang="en-US" sz="2399" b="1" kern="0">
                    <a:solidFill>
                      <a:srgbClr val="000000"/>
                    </a:solidFill>
                    <a:latin typeface="Nunito"/>
                    <a:ea typeface="Nunito"/>
                    <a:cs typeface="Nunito"/>
                    <a:sym typeface="Nunito"/>
                  </a:rPr>
                  <a:t>SHARING</a:t>
                </a:r>
                <a:endParaRPr sz="933" kern="0">
                  <a:solidFill>
                    <a:srgbClr val="000000"/>
                  </a:solidFill>
                  <a:latin typeface="Arial"/>
                  <a:cs typeface="Arial"/>
                  <a:sym typeface="Arial"/>
                </a:endParaRPr>
              </a:p>
            </p:txBody>
          </p:sp>
        </p:grpSp>
      </p:grpSp>
      <p:sp>
        <p:nvSpPr>
          <p:cNvPr id="383" name="Google Shape;383;p13"/>
          <p:cNvSpPr/>
          <p:nvPr/>
        </p:nvSpPr>
        <p:spPr>
          <a:xfrm>
            <a:off x="11841499" y="3862426"/>
            <a:ext cx="475138" cy="475138"/>
          </a:xfrm>
          <a:custGeom>
            <a:avLst/>
            <a:gdLst/>
            <a:ahLst/>
            <a:cxnLst/>
            <a:rect l="l" t="t" r="r" b="b"/>
            <a:pathLst>
              <a:path w="846074" h="846074" extrusionOk="0">
                <a:moveTo>
                  <a:pt x="423037" y="0"/>
                </a:moveTo>
                <a:cubicBezTo>
                  <a:pt x="189357" y="0"/>
                  <a:pt x="0" y="189357"/>
                  <a:pt x="0" y="423037"/>
                </a:cubicBezTo>
                <a:cubicBezTo>
                  <a:pt x="0" y="656717"/>
                  <a:pt x="189357" y="846074"/>
                  <a:pt x="423037" y="846074"/>
                </a:cubicBezTo>
                <a:cubicBezTo>
                  <a:pt x="656717" y="846074"/>
                  <a:pt x="846074" y="656717"/>
                  <a:pt x="846074" y="423037"/>
                </a:cubicBezTo>
                <a:cubicBezTo>
                  <a:pt x="846074" y="189357"/>
                  <a:pt x="656717" y="0"/>
                  <a:pt x="423037" y="0"/>
                </a:cubicBezTo>
                <a:close/>
              </a:path>
            </a:pathLst>
          </a:custGeom>
          <a:solidFill>
            <a:srgbClr val="FFBD59"/>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384" name="Google Shape;384;p13"/>
          <p:cNvSpPr/>
          <p:nvPr/>
        </p:nvSpPr>
        <p:spPr>
          <a:xfrm>
            <a:off x="2807940" y="5075411"/>
            <a:ext cx="423037" cy="423037"/>
          </a:xfrm>
          <a:custGeom>
            <a:avLst/>
            <a:gdLst/>
            <a:ahLst/>
            <a:cxnLst/>
            <a:rect l="l" t="t" r="r" b="b"/>
            <a:pathLst>
              <a:path w="846074" h="846074" extrusionOk="0">
                <a:moveTo>
                  <a:pt x="423037" y="0"/>
                </a:moveTo>
                <a:cubicBezTo>
                  <a:pt x="189357" y="0"/>
                  <a:pt x="0" y="189357"/>
                  <a:pt x="0" y="423037"/>
                </a:cubicBezTo>
                <a:cubicBezTo>
                  <a:pt x="0" y="656717"/>
                  <a:pt x="189357" y="846074"/>
                  <a:pt x="423037" y="846074"/>
                </a:cubicBezTo>
                <a:cubicBezTo>
                  <a:pt x="656717" y="846074"/>
                  <a:pt x="846074" y="656717"/>
                  <a:pt x="846074" y="423037"/>
                </a:cubicBezTo>
                <a:cubicBezTo>
                  <a:pt x="846074" y="189357"/>
                  <a:pt x="656717" y="0"/>
                  <a:pt x="423037" y="0"/>
                </a:cubicBezTo>
                <a:close/>
              </a:path>
            </a:pathLst>
          </a:custGeom>
          <a:solidFill>
            <a:srgbClr val="FFB115"/>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grpSp>
        <p:nvGrpSpPr>
          <p:cNvPr id="385" name="Google Shape;385;p13"/>
          <p:cNvGrpSpPr/>
          <p:nvPr/>
        </p:nvGrpSpPr>
        <p:grpSpPr>
          <a:xfrm>
            <a:off x="316160" y="3833933"/>
            <a:ext cx="2553494" cy="2427167"/>
            <a:chOff x="0" y="-225716"/>
            <a:chExt cx="5106988" cy="4854333"/>
          </a:xfrm>
        </p:grpSpPr>
        <p:sp>
          <p:nvSpPr>
            <p:cNvPr id="386" name="Google Shape;386;p13"/>
            <p:cNvSpPr/>
            <p:nvPr/>
          </p:nvSpPr>
          <p:spPr>
            <a:xfrm>
              <a:off x="0" y="0"/>
              <a:ext cx="5106988" cy="4628617"/>
            </a:xfrm>
            <a:custGeom>
              <a:avLst/>
              <a:gdLst/>
              <a:ahLst/>
              <a:cxnLst/>
              <a:rect l="l" t="t" r="r" b="b"/>
              <a:pathLst>
                <a:path w="5106988" h="4628617" extrusionOk="0">
                  <a:moveTo>
                    <a:pt x="0" y="0"/>
                  </a:moveTo>
                  <a:lnTo>
                    <a:pt x="5106988" y="0"/>
                  </a:lnTo>
                  <a:lnTo>
                    <a:pt x="5106988" y="4628617"/>
                  </a:lnTo>
                  <a:lnTo>
                    <a:pt x="0" y="4628617"/>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387" name="Google Shape;387;p13"/>
            <p:cNvSpPr txBox="1"/>
            <p:nvPr/>
          </p:nvSpPr>
          <p:spPr>
            <a:xfrm>
              <a:off x="0" y="-225716"/>
              <a:ext cx="5106988" cy="4666717"/>
            </a:xfrm>
            <a:prstGeom prst="rect">
              <a:avLst/>
            </a:prstGeom>
            <a:noFill/>
            <a:ln>
              <a:noFill/>
            </a:ln>
          </p:spPr>
          <p:txBody>
            <a:bodyPr spcFirstLastPara="1" wrap="square" lIns="0" tIns="0" rIns="0" bIns="0" anchor="t" anchorCtr="0">
              <a:noAutofit/>
            </a:bodyPr>
            <a:lstStyle/>
            <a:p>
              <a:pPr defTabSz="609630">
                <a:lnSpc>
                  <a:spcPct val="139958"/>
                </a:lnSpc>
                <a:buClr>
                  <a:srgbClr val="000000"/>
                </a:buClr>
              </a:pPr>
              <a:r>
                <a:rPr lang="en-US" sz="1600" kern="0">
                  <a:solidFill>
                    <a:srgbClr val="000000"/>
                  </a:solidFill>
                  <a:latin typeface="Nunito"/>
                  <a:ea typeface="Nunito"/>
                  <a:cs typeface="Nunito"/>
                  <a:sym typeface="Nunito"/>
                </a:rPr>
                <a:t>Our vision is based on a principle we all learned as children: SHARING! </a:t>
              </a:r>
              <a:endParaRPr sz="933" kern="0">
                <a:solidFill>
                  <a:srgbClr val="000000"/>
                </a:solidFill>
                <a:latin typeface="Arial"/>
                <a:cs typeface="Arial"/>
                <a:sym typeface="Arial"/>
              </a:endParaRPr>
            </a:p>
            <a:p>
              <a:pPr defTabSz="609630">
                <a:lnSpc>
                  <a:spcPct val="139958"/>
                </a:lnSpc>
                <a:buClr>
                  <a:srgbClr val="000000"/>
                </a:buClr>
              </a:pPr>
              <a:endParaRPr sz="1600" kern="0">
                <a:solidFill>
                  <a:srgbClr val="000000"/>
                </a:solidFill>
                <a:latin typeface="Nunito"/>
                <a:ea typeface="Nunito"/>
                <a:cs typeface="Nunito"/>
                <a:sym typeface="Nunito"/>
              </a:endParaRPr>
            </a:p>
            <a:p>
              <a:pPr defTabSz="609630">
                <a:lnSpc>
                  <a:spcPct val="139958"/>
                </a:lnSpc>
                <a:buClr>
                  <a:srgbClr val="000000"/>
                </a:buClr>
              </a:pPr>
              <a:r>
                <a:rPr lang="en-US" sz="1600" kern="0">
                  <a:solidFill>
                    <a:srgbClr val="000000"/>
                  </a:solidFill>
                  <a:latin typeface="Nunito"/>
                  <a:ea typeface="Nunito"/>
                  <a:cs typeface="Nunito"/>
                  <a:sym typeface="Nunito"/>
                </a:rPr>
                <a:t>Community Ownership Models (COMs) are based on SHARING equity for the common good of all.</a:t>
              </a:r>
              <a:endParaRPr sz="933" kern="0">
                <a:solidFill>
                  <a:srgbClr val="000000"/>
                </a:solidFill>
                <a:latin typeface="Arial"/>
                <a:cs typeface="Arial"/>
                <a:sym typeface="Arial"/>
              </a:endParaRPr>
            </a:p>
          </p:txBody>
        </p:sp>
      </p:grpSp>
      <p:sp>
        <p:nvSpPr>
          <p:cNvPr id="388" name="Google Shape;388;p13"/>
          <p:cNvSpPr/>
          <p:nvPr/>
        </p:nvSpPr>
        <p:spPr>
          <a:xfrm>
            <a:off x="191123" y="120271"/>
            <a:ext cx="1004267" cy="565529"/>
          </a:xfrm>
          <a:custGeom>
            <a:avLst/>
            <a:gdLst/>
            <a:ahLst/>
            <a:cxnLst/>
            <a:rect l="l" t="t" r="r" b="b"/>
            <a:pathLst>
              <a:path w="1506401" h="848294" extrusionOk="0">
                <a:moveTo>
                  <a:pt x="0" y="0"/>
                </a:moveTo>
                <a:lnTo>
                  <a:pt x="1506401" y="0"/>
                </a:lnTo>
                <a:lnTo>
                  <a:pt x="1506401" y="848294"/>
                </a:lnTo>
                <a:lnTo>
                  <a:pt x="0" y="848294"/>
                </a:lnTo>
                <a:lnTo>
                  <a:pt x="0" y="0"/>
                </a:lnTo>
                <a:close/>
              </a:path>
            </a:pathLst>
          </a:custGeom>
          <a:blipFill rotWithShape="1">
            <a:blip r:embed="rId5">
              <a:alphaModFix/>
            </a:blip>
            <a:stretch>
              <a:fillRect/>
            </a:stretch>
          </a:blipFill>
          <a:ln>
            <a:noFill/>
          </a:ln>
        </p:spPr>
        <p:txBody>
          <a:bodyPr/>
          <a:lstStyle/>
          <a:p>
            <a:pPr defTabSz="609630">
              <a:buClr>
                <a:srgbClr val="000000"/>
              </a:buClr>
            </a:pPr>
            <a:endParaRPr lang="en-US" sz="933" kern="0">
              <a:solidFill>
                <a:srgbClr val="000000"/>
              </a:solidFill>
              <a:latin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Disclaimer</a:t>
            </a:r>
          </a:p>
        </p:txBody>
      </p:sp>
      <p:sp>
        <p:nvSpPr>
          <p:cNvPr id="4" name="TextBox 3"/>
          <p:cNvSpPr txBox="1"/>
          <p:nvPr/>
        </p:nvSpPr>
        <p:spPr>
          <a:xfrm>
            <a:off x="1790700" y="2087364"/>
            <a:ext cx="8610600" cy="321652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42336"/>
                </a:solidFill>
                <a:effectLst/>
                <a:uLnTx/>
                <a:uFillTx/>
                <a:latin typeface="Calibri Light" panose="020F0302020204030204" pitchFamily="34" charset="0"/>
                <a:ea typeface="+mn-ea"/>
                <a:cs typeface="Calibri Light" panose="020F0302020204030204" pitchFamily="34" charset="0"/>
              </a:rPr>
              <a:t>The views expressed here are those of the presenter and do not necessarily represent the views of the Federal Reserve Bank of Chicago or the Federal Reserve System. </a:t>
            </a:r>
          </a:p>
          <a:p>
            <a:pPr marL="0" marR="0" lvl="0" indent="0" algn="l" defTabSz="914400" rtl="0" eaLnBrk="1" fontAlgn="auto" latinLnBrk="0" hangingPunct="1">
              <a:lnSpc>
                <a:spcPts val="2800"/>
              </a:lnSpc>
              <a:spcBef>
                <a:spcPts val="0"/>
              </a:spcBef>
              <a:spcAft>
                <a:spcPts val="1600"/>
              </a:spcAft>
              <a:buClrTx/>
              <a:buSzTx/>
              <a:buFontTx/>
              <a:buNone/>
              <a:tabLst/>
              <a:defRPr/>
            </a:pPr>
            <a:endParaRPr kumimoji="0" lang="en-US" sz="1600" b="0" i="0" u="none" strike="noStrike" kern="1200" cap="none" spc="30" normalizeH="0" baseline="0" noProof="0">
              <a:ln>
                <a:noFill/>
              </a:ln>
              <a:solidFill>
                <a:srgbClr val="042336"/>
              </a:solidFill>
              <a:effectLst/>
              <a:uLnTx/>
              <a:uFillTx/>
              <a:latin typeface="Calibri Light" panose="020F0302020204030204" pitchFamily="34" charset="0"/>
              <a:ea typeface="+mn-ea"/>
              <a:cs typeface="Calibri Light" panose="020F0302020204030204" pitchFamily="34" charset="0"/>
            </a:endParaRPr>
          </a:p>
          <a:p>
            <a:pPr marL="0" marR="0" lvl="0" indent="0" algn="l" defTabSz="914400" rtl="0" eaLnBrk="1" fontAlgn="auto" latinLnBrk="0" hangingPunct="1">
              <a:lnSpc>
                <a:spcPts val="2800"/>
              </a:lnSpc>
              <a:spcBef>
                <a:spcPts val="0"/>
              </a:spcBef>
              <a:spcAft>
                <a:spcPts val="1600"/>
              </a:spcAft>
              <a:buClrTx/>
              <a:buSzTx/>
              <a:buFontTx/>
              <a:buNone/>
              <a:tabLst/>
              <a:defRPr/>
            </a:pPr>
            <a:br>
              <a:rPr kumimoji="0" lang="en-US" sz="1600" b="0" i="0" u="none" strike="noStrike" kern="1200" cap="none" spc="30" normalizeH="0" baseline="0" noProof="0">
                <a:ln>
                  <a:noFill/>
                </a:ln>
                <a:solidFill>
                  <a:srgbClr val="042336"/>
                </a:solidFill>
                <a:effectLst/>
                <a:uLnTx/>
                <a:uFillTx/>
                <a:latin typeface="Calibri Light" panose="020F0302020204030204" pitchFamily="34" charset="0"/>
                <a:ea typeface="+mn-ea"/>
                <a:cs typeface="Calibri Light" panose="020F0302020204030204" pitchFamily="34" charset="0"/>
              </a:rPr>
            </a:br>
            <a:endParaRPr kumimoji="0" lang="en-US" sz="1600" b="0" i="0" u="none" strike="noStrike" kern="1200" cap="none" spc="30" normalizeH="0" baseline="0" noProof="0">
              <a:ln>
                <a:noFill/>
              </a:ln>
              <a:solidFill>
                <a:srgbClr val="042336"/>
              </a:solidFill>
              <a:effectLst/>
              <a:uLnTx/>
              <a:uFillTx/>
              <a:latin typeface="Calibri Light" panose="020F0302020204030204" pitchFamily="34" charset="0"/>
              <a:ea typeface="Titillium" charset="0"/>
              <a:cs typeface="Calibri Light" panose="020F0302020204030204" pitchFamily="34" charset="0"/>
            </a:endParaRPr>
          </a:p>
        </p:txBody>
      </p:sp>
    </p:spTree>
    <p:extLst>
      <p:ext uri="{BB962C8B-B14F-4D97-AF65-F5344CB8AC3E}">
        <p14:creationId xmlns:p14="http://schemas.microsoft.com/office/powerpoint/2010/main" val="19707827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14"/>
          <p:cNvSpPr/>
          <p:nvPr/>
        </p:nvSpPr>
        <p:spPr>
          <a:xfrm>
            <a:off x="-99514" y="-115187"/>
            <a:ext cx="6962712" cy="6962712"/>
          </a:xfrm>
          <a:custGeom>
            <a:avLst/>
            <a:gdLst/>
            <a:ahLst/>
            <a:cxnLst/>
            <a:rect l="l" t="t" r="r" b="b"/>
            <a:pathLst>
              <a:path w="13925423" h="13925423" extrusionOk="0">
                <a:moveTo>
                  <a:pt x="0" y="0"/>
                </a:moveTo>
                <a:lnTo>
                  <a:pt x="0" y="13925423"/>
                </a:lnTo>
                <a:cubicBezTo>
                  <a:pt x="7689596" y="13925423"/>
                  <a:pt x="13925423" y="7689596"/>
                  <a:pt x="13925423" y="0"/>
                </a:cubicBezTo>
                <a:lnTo>
                  <a:pt x="0" y="0"/>
                </a:lnTo>
                <a:close/>
              </a:path>
            </a:pathLst>
          </a:custGeom>
          <a:blipFill rotWithShape="1">
            <a:blip r:embed="rId3">
              <a:alphaModFix/>
            </a:blip>
            <a:stretch>
              <a:fillRect l="-47778" r="-2491"/>
            </a:stretch>
          </a:blip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394" name="Google Shape;394;p14"/>
          <p:cNvSpPr/>
          <p:nvPr/>
        </p:nvSpPr>
        <p:spPr>
          <a:xfrm>
            <a:off x="9999235" y="-303656"/>
            <a:ext cx="2635637" cy="2635514"/>
          </a:xfrm>
          <a:custGeom>
            <a:avLst/>
            <a:gdLst/>
            <a:ahLst/>
            <a:cxnLst/>
            <a:rect l="l" t="t" r="r" b="b"/>
            <a:pathLst>
              <a:path w="2725928" h="2725801" extrusionOk="0">
                <a:moveTo>
                  <a:pt x="1362964" y="0"/>
                </a:moveTo>
                <a:cubicBezTo>
                  <a:pt x="610235" y="0"/>
                  <a:pt x="0" y="610235"/>
                  <a:pt x="0" y="1362964"/>
                </a:cubicBezTo>
                <a:cubicBezTo>
                  <a:pt x="0" y="2115693"/>
                  <a:pt x="610235" y="2725801"/>
                  <a:pt x="1362964" y="2725801"/>
                </a:cubicBezTo>
                <a:cubicBezTo>
                  <a:pt x="2115693" y="2725801"/>
                  <a:pt x="2725928" y="2115566"/>
                  <a:pt x="2725928" y="1362837"/>
                </a:cubicBezTo>
                <a:cubicBezTo>
                  <a:pt x="2725928" y="610108"/>
                  <a:pt x="2115566" y="0"/>
                  <a:pt x="1362964" y="0"/>
                </a:cubicBezTo>
                <a:close/>
              </a:path>
            </a:pathLst>
          </a:custGeom>
          <a:solidFill>
            <a:srgbClr val="FDD077"/>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grpSp>
        <p:nvGrpSpPr>
          <p:cNvPr id="395" name="Google Shape;395;p14"/>
          <p:cNvGrpSpPr/>
          <p:nvPr/>
        </p:nvGrpSpPr>
        <p:grpSpPr>
          <a:xfrm>
            <a:off x="7813416" y="931079"/>
            <a:ext cx="3720508" cy="1124471"/>
            <a:chOff x="0" y="-171450"/>
            <a:chExt cx="7441016" cy="2248942"/>
          </a:xfrm>
        </p:grpSpPr>
        <p:sp>
          <p:nvSpPr>
            <p:cNvPr id="396" name="Google Shape;396;p14"/>
            <p:cNvSpPr/>
            <p:nvPr/>
          </p:nvSpPr>
          <p:spPr>
            <a:xfrm>
              <a:off x="0" y="0"/>
              <a:ext cx="7441016" cy="2077492"/>
            </a:xfrm>
            <a:custGeom>
              <a:avLst/>
              <a:gdLst/>
              <a:ahLst/>
              <a:cxnLst/>
              <a:rect l="l" t="t" r="r" b="b"/>
              <a:pathLst>
                <a:path w="7441016" h="2077492" extrusionOk="0">
                  <a:moveTo>
                    <a:pt x="0" y="0"/>
                  </a:moveTo>
                  <a:lnTo>
                    <a:pt x="7441016" y="0"/>
                  </a:lnTo>
                  <a:lnTo>
                    <a:pt x="7441016" y="2077492"/>
                  </a:lnTo>
                  <a:lnTo>
                    <a:pt x="0" y="2077492"/>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397" name="Google Shape;397;p14"/>
            <p:cNvSpPr txBox="1"/>
            <p:nvPr/>
          </p:nvSpPr>
          <p:spPr>
            <a:xfrm>
              <a:off x="0" y="-171450"/>
              <a:ext cx="7441016" cy="2248942"/>
            </a:xfrm>
            <a:prstGeom prst="rect">
              <a:avLst/>
            </a:prstGeom>
            <a:noFill/>
            <a:ln>
              <a:noFill/>
            </a:ln>
          </p:spPr>
          <p:txBody>
            <a:bodyPr spcFirstLastPara="1" wrap="square" lIns="0" tIns="0" rIns="0" bIns="0" anchor="t" anchorCtr="0">
              <a:noAutofit/>
            </a:bodyPr>
            <a:lstStyle/>
            <a:p>
              <a:pPr algn="r" defTabSz="609630">
                <a:lnSpc>
                  <a:spcPct val="139988"/>
                </a:lnSpc>
                <a:buClr>
                  <a:srgbClr val="000000"/>
                </a:buClr>
              </a:pPr>
              <a:r>
                <a:rPr lang="en-US" sz="6000" b="1" kern="0">
                  <a:solidFill>
                    <a:srgbClr val="252525"/>
                  </a:solidFill>
                  <a:latin typeface="Nunito"/>
                  <a:ea typeface="Nunito"/>
                  <a:cs typeface="Nunito"/>
                  <a:sym typeface="Nunito"/>
                </a:rPr>
                <a:t>Mission</a:t>
              </a:r>
              <a:endParaRPr sz="933" kern="0">
                <a:solidFill>
                  <a:srgbClr val="000000"/>
                </a:solidFill>
                <a:latin typeface="Arial"/>
                <a:cs typeface="Arial"/>
                <a:sym typeface="Arial"/>
              </a:endParaRPr>
            </a:p>
          </p:txBody>
        </p:sp>
      </p:grpSp>
      <p:sp>
        <p:nvSpPr>
          <p:cNvPr id="398" name="Google Shape;398;p14"/>
          <p:cNvSpPr/>
          <p:nvPr/>
        </p:nvSpPr>
        <p:spPr>
          <a:xfrm>
            <a:off x="8013847" y="2321774"/>
            <a:ext cx="4734179" cy="4734242"/>
          </a:xfrm>
          <a:custGeom>
            <a:avLst/>
            <a:gdLst/>
            <a:ahLst/>
            <a:cxnLst/>
            <a:rect l="l" t="t" r="r" b="b"/>
            <a:pathLst>
              <a:path w="9468358" h="9468485" extrusionOk="0">
                <a:moveTo>
                  <a:pt x="4734179" y="0"/>
                </a:moveTo>
                <a:cubicBezTo>
                  <a:pt x="2119630" y="0"/>
                  <a:pt x="0" y="2119630"/>
                  <a:pt x="0" y="4734179"/>
                </a:cubicBezTo>
                <a:cubicBezTo>
                  <a:pt x="0" y="7348728"/>
                  <a:pt x="2119630" y="9468485"/>
                  <a:pt x="4734179" y="9468485"/>
                </a:cubicBezTo>
                <a:cubicBezTo>
                  <a:pt x="7348728" y="9468485"/>
                  <a:pt x="9468358" y="7348855"/>
                  <a:pt x="9468358" y="4734306"/>
                </a:cubicBezTo>
                <a:cubicBezTo>
                  <a:pt x="9468358" y="2119757"/>
                  <a:pt x="7348855" y="0"/>
                  <a:pt x="4734179" y="0"/>
                </a:cubicBezTo>
                <a:close/>
              </a:path>
            </a:pathLst>
          </a:custGeom>
          <a:solidFill>
            <a:srgbClr val="B0B1A5"/>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399" name="Google Shape;399;p14"/>
          <p:cNvSpPr/>
          <p:nvPr/>
        </p:nvSpPr>
        <p:spPr>
          <a:xfrm>
            <a:off x="8795996" y="2992462"/>
            <a:ext cx="624747" cy="795396"/>
          </a:xfrm>
          <a:custGeom>
            <a:avLst/>
            <a:gdLst/>
            <a:ahLst/>
            <a:cxnLst/>
            <a:rect l="l" t="t" r="r" b="b"/>
            <a:pathLst>
              <a:path w="937121" h="1193094" extrusionOk="0">
                <a:moveTo>
                  <a:pt x="0" y="0"/>
                </a:moveTo>
                <a:lnTo>
                  <a:pt x="937121" y="0"/>
                </a:lnTo>
                <a:lnTo>
                  <a:pt x="937121" y="1193094"/>
                </a:lnTo>
                <a:lnTo>
                  <a:pt x="0" y="1193094"/>
                </a:lnTo>
                <a:lnTo>
                  <a:pt x="0" y="0"/>
                </a:lnTo>
                <a:close/>
              </a:path>
            </a:pathLst>
          </a:custGeom>
          <a:blipFill rotWithShape="1">
            <a:blip r:embed="rId4">
              <a:alphaModFix/>
            </a:blip>
            <a:stretch>
              <a:fillRect l="-520" r="-520"/>
            </a:stretch>
          </a:blipFill>
          <a:ln>
            <a:noFill/>
          </a:ln>
        </p:spPr>
        <p:txBody>
          <a:bodyPr/>
          <a:lstStyle/>
          <a:p>
            <a:pPr defTabSz="609630">
              <a:buClr>
                <a:srgbClr val="000000"/>
              </a:buClr>
            </a:pPr>
            <a:endParaRPr lang="en-US" sz="933" kern="0">
              <a:solidFill>
                <a:srgbClr val="000000"/>
              </a:solidFill>
              <a:latin typeface="Arial"/>
              <a:cs typeface="Arial"/>
              <a:sym typeface="Arial"/>
            </a:endParaRPr>
          </a:p>
        </p:txBody>
      </p:sp>
      <p:grpSp>
        <p:nvGrpSpPr>
          <p:cNvPr id="400" name="Google Shape;400;p14"/>
          <p:cNvGrpSpPr/>
          <p:nvPr/>
        </p:nvGrpSpPr>
        <p:grpSpPr>
          <a:xfrm>
            <a:off x="7813416" y="223145"/>
            <a:ext cx="3720508" cy="1114337"/>
            <a:chOff x="0" y="-171450"/>
            <a:chExt cx="7441016" cy="2228674"/>
          </a:xfrm>
        </p:grpSpPr>
        <p:sp>
          <p:nvSpPr>
            <p:cNvPr id="401" name="Google Shape;401;p14"/>
            <p:cNvSpPr/>
            <p:nvPr/>
          </p:nvSpPr>
          <p:spPr>
            <a:xfrm>
              <a:off x="0" y="0"/>
              <a:ext cx="7441016" cy="2057224"/>
            </a:xfrm>
            <a:custGeom>
              <a:avLst/>
              <a:gdLst/>
              <a:ahLst/>
              <a:cxnLst/>
              <a:rect l="l" t="t" r="r" b="b"/>
              <a:pathLst>
                <a:path w="7441016" h="2057224" extrusionOk="0">
                  <a:moveTo>
                    <a:pt x="0" y="0"/>
                  </a:moveTo>
                  <a:lnTo>
                    <a:pt x="7441016" y="0"/>
                  </a:lnTo>
                  <a:lnTo>
                    <a:pt x="7441016" y="2057224"/>
                  </a:lnTo>
                  <a:lnTo>
                    <a:pt x="0" y="2057224"/>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402" name="Google Shape;402;p14"/>
            <p:cNvSpPr txBox="1"/>
            <p:nvPr/>
          </p:nvSpPr>
          <p:spPr>
            <a:xfrm>
              <a:off x="0" y="-171450"/>
              <a:ext cx="7441016" cy="2228674"/>
            </a:xfrm>
            <a:prstGeom prst="rect">
              <a:avLst/>
            </a:prstGeom>
            <a:noFill/>
            <a:ln>
              <a:noFill/>
            </a:ln>
          </p:spPr>
          <p:txBody>
            <a:bodyPr spcFirstLastPara="1" wrap="square" lIns="0" tIns="0" rIns="0" bIns="0" anchor="t" anchorCtr="0">
              <a:noAutofit/>
            </a:bodyPr>
            <a:lstStyle/>
            <a:p>
              <a:pPr algn="r" defTabSz="609630">
                <a:lnSpc>
                  <a:spcPct val="139988"/>
                </a:lnSpc>
                <a:buClr>
                  <a:srgbClr val="000000"/>
                </a:buClr>
              </a:pPr>
              <a:r>
                <a:rPr lang="en-US" sz="6000" b="1" kern="0">
                  <a:solidFill>
                    <a:srgbClr val="000000"/>
                  </a:solidFill>
                  <a:latin typeface="Nunito"/>
                  <a:ea typeface="Nunito"/>
                  <a:cs typeface="Nunito"/>
                  <a:sym typeface="Nunito"/>
                </a:rPr>
                <a:t>Our</a:t>
              </a:r>
              <a:endParaRPr sz="933" kern="0">
                <a:solidFill>
                  <a:srgbClr val="000000"/>
                </a:solidFill>
                <a:latin typeface="Arial"/>
                <a:cs typeface="Arial"/>
                <a:sym typeface="Arial"/>
              </a:endParaRPr>
            </a:p>
          </p:txBody>
        </p:sp>
      </p:grpSp>
      <p:sp>
        <p:nvSpPr>
          <p:cNvPr id="403" name="Google Shape;403;p14"/>
          <p:cNvSpPr/>
          <p:nvPr/>
        </p:nvSpPr>
        <p:spPr>
          <a:xfrm>
            <a:off x="1070162" y="6404910"/>
            <a:ext cx="5505831" cy="275273"/>
          </a:xfrm>
          <a:custGeom>
            <a:avLst/>
            <a:gdLst/>
            <a:ahLst/>
            <a:cxnLst/>
            <a:rect l="l" t="t" r="r" b="b"/>
            <a:pathLst>
              <a:path w="11011662" h="550545" extrusionOk="0">
                <a:moveTo>
                  <a:pt x="0" y="0"/>
                </a:moveTo>
                <a:lnTo>
                  <a:pt x="11011662" y="0"/>
                </a:lnTo>
                <a:lnTo>
                  <a:pt x="11011662" y="550545"/>
                </a:lnTo>
                <a:lnTo>
                  <a:pt x="0" y="550545"/>
                </a:lnTo>
                <a:lnTo>
                  <a:pt x="0" y="0"/>
                </a:lnTo>
                <a:close/>
              </a:path>
            </a:pathLst>
          </a:custGeom>
          <a:blipFill rotWithShape="1">
            <a:blip r:embed="rId5">
              <a:alphaModFix amt="86000"/>
            </a:blip>
            <a:stretch>
              <a:fillRect b="-5"/>
            </a:stretch>
          </a:blip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404" name="Google Shape;404;p14"/>
          <p:cNvSpPr/>
          <p:nvPr/>
        </p:nvSpPr>
        <p:spPr>
          <a:xfrm>
            <a:off x="1178495" y="5134068"/>
            <a:ext cx="4893627" cy="1308989"/>
          </a:xfrm>
          <a:custGeom>
            <a:avLst/>
            <a:gdLst/>
            <a:ahLst/>
            <a:cxnLst/>
            <a:rect l="l" t="t" r="r" b="b"/>
            <a:pathLst>
              <a:path w="9787255" h="2617978" extrusionOk="0">
                <a:moveTo>
                  <a:pt x="9332341" y="2617851"/>
                </a:moveTo>
                <a:lnTo>
                  <a:pt x="454914" y="2617851"/>
                </a:lnTo>
                <a:cubicBezTo>
                  <a:pt x="204216" y="2617851"/>
                  <a:pt x="0" y="2413635"/>
                  <a:pt x="0" y="2162937"/>
                </a:cubicBezTo>
                <a:lnTo>
                  <a:pt x="0" y="454914"/>
                </a:lnTo>
                <a:cubicBezTo>
                  <a:pt x="0" y="204216"/>
                  <a:pt x="204216" y="0"/>
                  <a:pt x="454914" y="0"/>
                </a:cubicBezTo>
                <a:lnTo>
                  <a:pt x="9332341" y="0"/>
                </a:lnTo>
                <a:cubicBezTo>
                  <a:pt x="9583039" y="0"/>
                  <a:pt x="9787255" y="204216"/>
                  <a:pt x="9787255" y="454914"/>
                </a:cubicBezTo>
                <a:lnTo>
                  <a:pt x="9787255" y="2163064"/>
                </a:lnTo>
                <a:cubicBezTo>
                  <a:pt x="9787255" y="2413762"/>
                  <a:pt x="9583039" y="2617978"/>
                  <a:pt x="9332341" y="2617978"/>
                </a:cubicBezTo>
                <a:close/>
              </a:path>
            </a:pathLst>
          </a:custGeom>
          <a:solidFill>
            <a:srgbClr val="FEFEC3"/>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grpSp>
        <p:nvGrpSpPr>
          <p:cNvPr id="405" name="Google Shape;405;p14"/>
          <p:cNvGrpSpPr/>
          <p:nvPr/>
        </p:nvGrpSpPr>
        <p:grpSpPr>
          <a:xfrm>
            <a:off x="1421844" y="5304280"/>
            <a:ext cx="4124249" cy="442595"/>
            <a:chOff x="0" y="-57150"/>
            <a:chExt cx="8248497" cy="885190"/>
          </a:xfrm>
        </p:grpSpPr>
        <p:sp>
          <p:nvSpPr>
            <p:cNvPr id="406" name="Google Shape;406;p14"/>
            <p:cNvSpPr/>
            <p:nvPr/>
          </p:nvSpPr>
          <p:spPr>
            <a:xfrm>
              <a:off x="0" y="0"/>
              <a:ext cx="8248497" cy="828040"/>
            </a:xfrm>
            <a:custGeom>
              <a:avLst/>
              <a:gdLst/>
              <a:ahLst/>
              <a:cxnLst/>
              <a:rect l="l" t="t" r="r" b="b"/>
              <a:pathLst>
                <a:path w="8248497" h="828040" extrusionOk="0">
                  <a:moveTo>
                    <a:pt x="0" y="0"/>
                  </a:moveTo>
                  <a:lnTo>
                    <a:pt x="8248497" y="0"/>
                  </a:lnTo>
                  <a:lnTo>
                    <a:pt x="8248497" y="828040"/>
                  </a:lnTo>
                  <a:lnTo>
                    <a:pt x="0" y="828040"/>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407" name="Google Shape;407;p14"/>
            <p:cNvSpPr txBox="1"/>
            <p:nvPr/>
          </p:nvSpPr>
          <p:spPr>
            <a:xfrm>
              <a:off x="0" y="-57150"/>
              <a:ext cx="8248496" cy="885190"/>
            </a:xfrm>
            <a:prstGeom prst="rect">
              <a:avLst/>
            </a:prstGeom>
            <a:noFill/>
            <a:ln>
              <a:noFill/>
            </a:ln>
          </p:spPr>
          <p:txBody>
            <a:bodyPr spcFirstLastPara="1" wrap="square" lIns="0" tIns="0" rIns="0" bIns="0" anchor="t" anchorCtr="0">
              <a:noAutofit/>
            </a:bodyPr>
            <a:lstStyle/>
            <a:p>
              <a:pPr defTabSz="609630">
                <a:lnSpc>
                  <a:spcPct val="140000"/>
                </a:lnSpc>
                <a:buClr>
                  <a:srgbClr val="000000"/>
                </a:buClr>
              </a:pPr>
              <a:r>
                <a:rPr lang="en-US" sz="2000" b="1" kern="0">
                  <a:solidFill>
                    <a:srgbClr val="846B03"/>
                  </a:solidFill>
                  <a:latin typeface="Nunito"/>
                  <a:ea typeface="Nunito"/>
                  <a:cs typeface="Nunito"/>
                  <a:sym typeface="Nunito"/>
                </a:rPr>
                <a:t>Control, Choices &amp; Stewardship</a:t>
              </a:r>
              <a:endParaRPr sz="933" kern="0">
                <a:solidFill>
                  <a:srgbClr val="000000"/>
                </a:solidFill>
                <a:latin typeface="Arial"/>
                <a:cs typeface="Arial"/>
                <a:sym typeface="Arial"/>
              </a:endParaRPr>
            </a:p>
          </p:txBody>
        </p:sp>
      </p:grpSp>
      <p:grpSp>
        <p:nvGrpSpPr>
          <p:cNvPr id="408" name="Google Shape;408;p14"/>
          <p:cNvGrpSpPr/>
          <p:nvPr/>
        </p:nvGrpSpPr>
        <p:grpSpPr>
          <a:xfrm>
            <a:off x="1421844" y="5718171"/>
            <a:ext cx="4271841" cy="527897"/>
            <a:chOff x="0" y="-38100"/>
            <a:chExt cx="8543682" cy="1055793"/>
          </a:xfrm>
        </p:grpSpPr>
        <p:sp>
          <p:nvSpPr>
            <p:cNvPr id="409" name="Google Shape;409;p14"/>
            <p:cNvSpPr/>
            <p:nvPr/>
          </p:nvSpPr>
          <p:spPr>
            <a:xfrm>
              <a:off x="0" y="0"/>
              <a:ext cx="8543682" cy="1017693"/>
            </a:xfrm>
            <a:custGeom>
              <a:avLst/>
              <a:gdLst/>
              <a:ahLst/>
              <a:cxnLst/>
              <a:rect l="l" t="t" r="r" b="b"/>
              <a:pathLst>
                <a:path w="8543682" h="1017693" extrusionOk="0">
                  <a:moveTo>
                    <a:pt x="0" y="0"/>
                  </a:moveTo>
                  <a:lnTo>
                    <a:pt x="8543682" y="0"/>
                  </a:lnTo>
                  <a:lnTo>
                    <a:pt x="8543682" y="1017693"/>
                  </a:lnTo>
                  <a:lnTo>
                    <a:pt x="0" y="1017693"/>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410" name="Google Shape;410;p14"/>
            <p:cNvSpPr txBox="1"/>
            <p:nvPr/>
          </p:nvSpPr>
          <p:spPr>
            <a:xfrm>
              <a:off x="0" y="-38100"/>
              <a:ext cx="8543681" cy="1055793"/>
            </a:xfrm>
            <a:prstGeom prst="rect">
              <a:avLst/>
            </a:prstGeom>
            <a:noFill/>
            <a:ln>
              <a:noFill/>
            </a:ln>
          </p:spPr>
          <p:txBody>
            <a:bodyPr spcFirstLastPara="1" wrap="square" lIns="0" tIns="0" rIns="0" bIns="0" anchor="t" anchorCtr="0">
              <a:noAutofit/>
            </a:bodyPr>
            <a:lstStyle/>
            <a:p>
              <a:pPr algn="just" defTabSz="609630">
                <a:lnSpc>
                  <a:spcPct val="140000"/>
                </a:lnSpc>
                <a:buClr>
                  <a:srgbClr val="000000"/>
                </a:buClr>
              </a:pPr>
              <a:r>
                <a:rPr lang="en-US" sz="1333" kern="0">
                  <a:solidFill>
                    <a:srgbClr val="000000"/>
                  </a:solidFill>
                  <a:latin typeface="Nunito"/>
                  <a:ea typeface="Nunito"/>
                  <a:cs typeface="Nunito"/>
                  <a:sym typeface="Nunito"/>
                </a:rPr>
                <a:t>Owning land collectively equates to power to control what happens -- you can ensure families have choices.</a:t>
              </a:r>
              <a:endParaRPr sz="933" kern="0">
                <a:solidFill>
                  <a:srgbClr val="000000"/>
                </a:solidFill>
                <a:latin typeface="Arial"/>
                <a:cs typeface="Arial"/>
                <a:sym typeface="Arial"/>
              </a:endParaRPr>
            </a:p>
          </p:txBody>
        </p:sp>
      </p:grpSp>
      <p:sp>
        <p:nvSpPr>
          <p:cNvPr id="411" name="Google Shape;411;p14"/>
          <p:cNvSpPr/>
          <p:nvPr/>
        </p:nvSpPr>
        <p:spPr>
          <a:xfrm>
            <a:off x="2188315" y="4779310"/>
            <a:ext cx="5505831" cy="275273"/>
          </a:xfrm>
          <a:custGeom>
            <a:avLst/>
            <a:gdLst/>
            <a:ahLst/>
            <a:cxnLst/>
            <a:rect l="l" t="t" r="r" b="b"/>
            <a:pathLst>
              <a:path w="11011662" h="550545" extrusionOk="0">
                <a:moveTo>
                  <a:pt x="0" y="0"/>
                </a:moveTo>
                <a:lnTo>
                  <a:pt x="11011662" y="0"/>
                </a:lnTo>
                <a:lnTo>
                  <a:pt x="11011662" y="550545"/>
                </a:lnTo>
                <a:lnTo>
                  <a:pt x="0" y="550545"/>
                </a:lnTo>
                <a:lnTo>
                  <a:pt x="0" y="0"/>
                </a:lnTo>
                <a:close/>
              </a:path>
            </a:pathLst>
          </a:custGeom>
          <a:blipFill rotWithShape="1">
            <a:blip r:embed="rId5">
              <a:alphaModFix amt="86000"/>
            </a:blip>
            <a:stretch>
              <a:fillRect b="-5"/>
            </a:stretch>
          </a:blip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412" name="Google Shape;412;p14"/>
          <p:cNvSpPr/>
          <p:nvPr/>
        </p:nvSpPr>
        <p:spPr>
          <a:xfrm>
            <a:off x="2494409" y="3502117"/>
            <a:ext cx="4893627" cy="1308989"/>
          </a:xfrm>
          <a:custGeom>
            <a:avLst/>
            <a:gdLst/>
            <a:ahLst/>
            <a:cxnLst/>
            <a:rect l="l" t="t" r="r" b="b"/>
            <a:pathLst>
              <a:path w="9787255" h="2617978" extrusionOk="0">
                <a:moveTo>
                  <a:pt x="9332341" y="2617851"/>
                </a:moveTo>
                <a:lnTo>
                  <a:pt x="454914" y="2617851"/>
                </a:lnTo>
                <a:cubicBezTo>
                  <a:pt x="204216" y="2617851"/>
                  <a:pt x="0" y="2413635"/>
                  <a:pt x="0" y="2162937"/>
                </a:cubicBezTo>
                <a:lnTo>
                  <a:pt x="0" y="454914"/>
                </a:lnTo>
                <a:cubicBezTo>
                  <a:pt x="0" y="204216"/>
                  <a:pt x="204216" y="0"/>
                  <a:pt x="454914" y="0"/>
                </a:cubicBezTo>
                <a:lnTo>
                  <a:pt x="9332341" y="0"/>
                </a:lnTo>
                <a:cubicBezTo>
                  <a:pt x="9583039" y="0"/>
                  <a:pt x="9787255" y="204216"/>
                  <a:pt x="9787255" y="454914"/>
                </a:cubicBezTo>
                <a:lnTo>
                  <a:pt x="9787255" y="2163064"/>
                </a:lnTo>
                <a:cubicBezTo>
                  <a:pt x="9787255" y="2413762"/>
                  <a:pt x="9583039" y="2617978"/>
                  <a:pt x="9332341" y="2617978"/>
                </a:cubicBezTo>
                <a:close/>
              </a:path>
            </a:pathLst>
          </a:custGeom>
          <a:solidFill>
            <a:srgbClr val="FEFEC3"/>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grpSp>
        <p:nvGrpSpPr>
          <p:cNvPr id="413" name="Google Shape;413;p14"/>
          <p:cNvGrpSpPr/>
          <p:nvPr/>
        </p:nvGrpSpPr>
        <p:grpSpPr>
          <a:xfrm>
            <a:off x="2737757" y="3672329"/>
            <a:ext cx="3700042" cy="371475"/>
            <a:chOff x="0" y="-57150"/>
            <a:chExt cx="7400084" cy="742950"/>
          </a:xfrm>
        </p:grpSpPr>
        <p:sp>
          <p:nvSpPr>
            <p:cNvPr id="414" name="Google Shape;414;p14"/>
            <p:cNvSpPr/>
            <p:nvPr/>
          </p:nvSpPr>
          <p:spPr>
            <a:xfrm>
              <a:off x="0" y="0"/>
              <a:ext cx="7400084" cy="685800"/>
            </a:xfrm>
            <a:custGeom>
              <a:avLst/>
              <a:gdLst/>
              <a:ahLst/>
              <a:cxnLst/>
              <a:rect l="l" t="t" r="r" b="b"/>
              <a:pathLst>
                <a:path w="7400084" h="685800" extrusionOk="0">
                  <a:moveTo>
                    <a:pt x="0" y="0"/>
                  </a:moveTo>
                  <a:lnTo>
                    <a:pt x="7400084" y="0"/>
                  </a:lnTo>
                  <a:lnTo>
                    <a:pt x="7400084" y="685800"/>
                  </a:lnTo>
                  <a:lnTo>
                    <a:pt x="0" y="685800"/>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415" name="Google Shape;415;p14"/>
            <p:cNvSpPr txBox="1"/>
            <p:nvPr/>
          </p:nvSpPr>
          <p:spPr>
            <a:xfrm>
              <a:off x="0" y="-57150"/>
              <a:ext cx="7400084" cy="742950"/>
            </a:xfrm>
            <a:prstGeom prst="rect">
              <a:avLst/>
            </a:prstGeom>
            <a:noFill/>
            <a:ln>
              <a:noFill/>
            </a:ln>
          </p:spPr>
          <p:txBody>
            <a:bodyPr spcFirstLastPara="1" wrap="square" lIns="0" tIns="0" rIns="0" bIns="0" anchor="t" anchorCtr="0">
              <a:noAutofit/>
            </a:bodyPr>
            <a:lstStyle/>
            <a:p>
              <a:pPr defTabSz="609630">
                <a:lnSpc>
                  <a:spcPct val="140000"/>
                </a:lnSpc>
                <a:buClr>
                  <a:srgbClr val="000000"/>
                </a:buClr>
              </a:pPr>
              <a:r>
                <a:rPr lang="en-US" sz="2000" b="1" kern="0">
                  <a:solidFill>
                    <a:srgbClr val="846B03"/>
                  </a:solidFill>
                  <a:latin typeface="Nunito"/>
                  <a:ea typeface="Nunito"/>
                  <a:cs typeface="Nunito"/>
                  <a:sym typeface="Nunito"/>
                </a:rPr>
                <a:t>Power Building</a:t>
              </a:r>
              <a:endParaRPr sz="933" kern="0">
                <a:solidFill>
                  <a:srgbClr val="000000"/>
                </a:solidFill>
                <a:latin typeface="Arial"/>
                <a:cs typeface="Arial"/>
                <a:sym typeface="Arial"/>
              </a:endParaRPr>
            </a:p>
          </p:txBody>
        </p:sp>
      </p:grpSp>
      <p:grpSp>
        <p:nvGrpSpPr>
          <p:cNvPr id="416" name="Google Shape;416;p14"/>
          <p:cNvGrpSpPr/>
          <p:nvPr/>
        </p:nvGrpSpPr>
        <p:grpSpPr>
          <a:xfrm>
            <a:off x="2737757" y="4086221"/>
            <a:ext cx="4271841" cy="527897"/>
            <a:chOff x="0" y="-38100"/>
            <a:chExt cx="8543682" cy="1055793"/>
          </a:xfrm>
        </p:grpSpPr>
        <p:sp>
          <p:nvSpPr>
            <p:cNvPr id="417" name="Google Shape;417;p14"/>
            <p:cNvSpPr/>
            <p:nvPr/>
          </p:nvSpPr>
          <p:spPr>
            <a:xfrm>
              <a:off x="0" y="0"/>
              <a:ext cx="8543682" cy="1017693"/>
            </a:xfrm>
            <a:custGeom>
              <a:avLst/>
              <a:gdLst/>
              <a:ahLst/>
              <a:cxnLst/>
              <a:rect l="l" t="t" r="r" b="b"/>
              <a:pathLst>
                <a:path w="8543682" h="1017693" extrusionOk="0">
                  <a:moveTo>
                    <a:pt x="0" y="0"/>
                  </a:moveTo>
                  <a:lnTo>
                    <a:pt x="8543682" y="0"/>
                  </a:lnTo>
                  <a:lnTo>
                    <a:pt x="8543682" y="1017693"/>
                  </a:lnTo>
                  <a:lnTo>
                    <a:pt x="0" y="1017693"/>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418" name="Google Shape;418;p14"/>
            <p:cNvSpPr txBox="1"/>
            <p:nvPr/>
          </p:nvSpPr>
          <p:spPr>
            <a:xfrm>
              <a:off x="0" y="-38100"/>
              <a:ext cx="8543681" cy="1055793"/>
            </a:xfrm>
            <a:prstGeom prst="rect">
              <a:avLst/>
            </a:prstGeom>
            <a:noFill/>
            <a:ln>
              <a:noFill/>
            </a:ln>
          </p:spPr>
          <p:txBody>
            <a:bodyPr spcFirstLastPara="1" wrap="square" lIns="0" tIns="0" rIns="0" bIns="0" anchor="t" anchorCtr="0">
              <a:noAutofit/>
            </a:bodyPr>
            <a:lstStyle/>
            <a:p>
              <a:pPr defTabSz="609630">
                <a:lnSpc>
                  <a:spcPct val="140000"/>
                </a:lnSpc>
                <a:buClr>
                  <a:srgbClr val="000000"/>
                </a:buClr>
              </a:pPr>
              <a:r>
                <a:rPr lang="en-US" sz="1333" kern="0">
                  <a:solidFill>
                    <a:srgbClr val="000000"/>
                  </a:solidFill>
                  <a:latin typeface="Nunito"/>
                  <a:ea typeface="Nunito"/>
                  <a:cs typeface="Nunito"/>
                  <a:sym typeface="Nunito"/>
                </a:rPr>
                <a:t>Engaging, educating, and organizing to have ONE collective voice builds power to demand accountability.</a:t>
              </a:r>
              <a:endParaRPr sz="933" kern="0">
                <a:solidFill>
                  <a:srgbClr val="000000"/>
                </a:solidFill>
                <a:latin typeface="Arial"/>
                <a:cs typeface="Arial"/>
                <a:sym typeface="Arial"/>
              </a:endParaRPr>
            </a:p>
          </p:txBody>
        </p:sp>
      </p:grpSp>
      <p:sp>
        <p:nvSpPr>
          <p:cNvPr id="419" name="Google Shape;419;p14"/>
          <p:cNvSpPr/>
          <p:nvPr/>
        </p:nvSpPr>
        <p:spPr>
          <a:xfrm>
            <a:off x="3381838" y="3255310"/>
            <a:ext cx="5505831" cy="275273"/>
          </a:xfrm>
          <a:custGeom>
            <a:avLst/>
            <a:gdLst/>
            <a:ahLst/>
            <a:cxnLst/>
            <a:rect l="l" t="t" r="r" b="b"/>
            <a:pathLst>
              <a:path w="11011662" h="550545" extrusionOk="0">
                <a:moveTo>
                  <a:pt x="0" y="0"/>
                </a:moveTo>
                <a:lnTo>
                  <a:pt x="11011662" y="0"/>
                </a:lnTo>
                <a:lnTo>
                  <a:pt x="11011662" y="550545"/>
                </a:lnTo>
                <a:lnTo>
                  <a:pt x="0" y="550545"/>
                </a:lnTo>
                <a:lnTo>
                  <a:pt x="0" y="0"/>
                </a:lnTo>
                <a:close/>
              </a:path>
            </a:pathLst>
          </a:custGeom>
          <a:blipFill rotWithShape="1">
            <a:blip r:embed="rId5">
              <a:alphaModFix amt="86000"/>
            </a:blip>
            <a:stretch>
              <a:fillRect b="-5"/>
            </a:stretch>
          </a:blip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420" name="Google Shape;420;p14"/>
          <p:cNvSpPr/>
          <p:nvPr/>
        </p:nvSpPr>
        <p:spPr>
          <a:xfrm>
            <a:off x="3823065" y="1871471"/>
            <a:ext cx="4893627" cy="1383855"/>
          </a:xfrm>
          <a:custGeom>
            <a:avLst/>
            <a:gdLst/>
            <a:ahLst/>
            <a:cxnLst/>
            <a:rect l="l" t="t" r="r" b="b"/>
            <a:pathLst>
              <a:path w="9787255" h="2767711" extrusionOk="0">
                <a:moveTo>
                  <a:pt x="9332341" y="2767711"/>
                </a:moveTo>
                <a:lnTo>
                  <a:pt x="454914" y="2767711"/>
                </a:lnTo>
                <a:cubicBezTo>
                  <a:pt x="204216" y="2767711"/>
                  <a:pt x="0" y="2551811"/>
                  <a:pt x="0" y="2286762"/>
                </a:cubicBezTo>
                <a:lnTo>
                  <a:pt x="0" y="480949"/>
                </a:lnTo>
                <a:cubicBezTo>
                  <a:pt x="0" y="215900"/>
                  <a:pt x="204216" y="0"/>
                  <a:pt x="454914" y="0"/>
                </a:cubicBezTo>
                <a:lnTo>
                  <a:pt x="9332341" y="0"/>
                </a:lnTo>
                <a:cubicBezTo>
                  <a:pt x="9583039" y="0"/>
                  <a:pt x="9787255" y="215900"/>
                  <a:pt x="9787255" y="480949"/>
                </a:cubicBezTo>
                <a:lnTo>
                  <a:pt x="9787255" y="2286762"/>
                </a:lnTo>
                <a:cubicBezTo>
                  <a:pt x="9787255" y="2551811"/>
                  <a:pt x="9583039" y="2767711"/>
                  <a:pt x="9332341" y="2767711"/>
                </a:cubicBezTo>
                <a:close/>
              </a:path>
            </a:pathLst>
          </a:custGeom>
          <a:solidFill>
            <a:srgbClr val="FEFEC3"/>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grpSp>
        <p:nvGrpSpPr>
          <p:cNvPr id="421" name="Google Shape;421;p14"/>
          <p:cNvGrpSpPr/>
          <p:nvPr/>
        </p:nvGrpSpPr>
        <p:grpSpPr>
          <a:xfrm>
            <a:off x="4066412" y="2019909"/>
            <a:ext cx="3700042" cy="442595"/>
            <a:chOff x="0" y="-57150"/>
            <a:chExt cx="7400084" cy="885190"/>
          </a:xfrm>
        </p:grpSpPr>
        <p:sp>
          <p:nvSpPr>
            <p:cNvPr id="422" name="Google Shape;422;p14"/>
            <p:cNvSpPr/>
            <p:nvPr/>
          </p:nvSpPr>
          <p:spPr>
            <a:xfrm>
              <a:off x="0" y="0"/>
              <a:ext cx="7400084" cy="828040"/>
            </a:xfrm>
            <a:custGeom>
              <a:avLst/>
              <a:gdLst/>
              <a:ahLst/>
              <a:cxnLst/>
              <a:rect l="l" t="t" r="r" b="b"/>
              <a:pathLst>
                <a:path w="7400084" h="828040" extrusionOk="0">
                  <a:moveTo>
                    <a:pt x="0" y="0"/>
                  </a:moveTo>
                  <a:lnTo>
                    <a:pt x="7400084" y="0"/>
                  </a:lnTo>
                  <a:lnTo>
                    <a:pt x="7400084" y="828040"/>
                  </a:lnTo>
                  <a:lnTo>
                    <a:pt x="0" y="828040"/>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423" name="Google Shape;423;p14"/>
            <p:cNvSpPr txBox="1"/>
            <p:nvPr/>
          </p:nvSpPr>
          <p:spPr>
            <a:xfrm>
              <a:off x="0" y="-57150"/>
              <a:ext cx="7400084" cy="885190"/>
            </a:xfrm>
            <a:prstGeom prst="rect">
              <a:avLst/>
            </a:prstGeom>
            <a:noFill/>
            <a:ln>
              <a:noFill/>
            </a:ln>
          </p:spPr>
          <p:txBody>
            <a:bodyPr spcFirstLastPara="1" wrap="square" lIns="0" tIns="0" rIns="0" bIns="0" anchor="t" anchorCtr="0">
              <a:noAutofit/>
            </a:bodyPr>
            <a:lstStyle/>
            <a:p>
              <a:pPr defTabSz="609630">
                <a:lnSpc>
                  <a:spcPct val="140000"/>
                </a:lnSpc>
                <a:buClr>
                  <a:srgbClr val="000000"/>
                </a:buClr>
              </a:pPr>
              <a:r>
                <a:rPr lang="en-US" sz="2000" b="1" kern="0">
                  <a:solidFill>
                    <a:srgbClr val="846B03"/>
                  </a:solidFill>
                  <a:latin typeface="Nunito"/>
                  <a:ea typeface="Nunito"/>
                  <a:cs typeface="Nunito"/>
                  <a:sym typeface="Nunito"/>
                </a:rPr>
                <a:t>Master Planning</a:t>
              </a:r>
              <a:endParaRPr sz="933" kern="0">
                <a:solidFill>
                  <a:srgbClr val="000000"/>
                </a:solidFill>
                <a:latin typeface="Arial"/>
                <a:cs typeface="Arial"/>
                <a:sym typeface="Arial"/>
              </a:endParaRPr>
            </a:p>
          </p:txBody>
        </p:sp>
      </p:grpSp>
      <p:grpSp>
        <p:nvGrpSpPr>
          <p:cNvPr id="424" name="Google Shape;424;p14"/>
          <p:cNvGrpSpPr/>
          <p:nvPr/>
        </p:nvGrpSpPr>
        <p:grpSpPr>
          <a:xfrm>
            <a:off x="4066412" y="2354656"/>
            <a:ext cx="4271841" cy="807793"/>
            <a:chOff x="0" y="-196393"/>
            <a:chExt cx="8543682" cy="1615585"/>
          </a:xfrm>
        </p:grpSpPr>
        <p:sp>
          <p:nvSpPr>
            <p:cNvPr id="425" name="Google Shape;425;p14"/>
            <p:cNvSpPr/>
            <p:nvPr/>
          </p:nvSpPr>
          <p:spPr>
            <a:xfrm>
              <a:off x="0" y="0"/>
              <a:ext cx="8543682" cy="1419192"/>
            </a:xfrm>
            <a:custGeom>
              <a:avLst/>
              <a:gdLst/>
              <a:ahLst/>
              <a:cxnLst/>
              <a:rect l="l" t="t" r="r" b="b"/>
              <a:pathLst>
                <a:path w="8543682" h="1419192" extrusionOk="0">
                  <a:moveTo>
                    <a:pt x="0" y="0"/>
                  </a:moveTo>
                  <a:lnTo>
                    <a:pt x="8543682" y="0"/>
                  </a:lnTo>
                  <a:lnTo>
                    <a:pt x="8543682" y="1419192"/>
                  </a:lnTo>
                  <a:lnTo>
                    <a:pt x="0" y="1419192"/>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426" name="Google Shape;426;p14"/>
            <p:cNvSpPr txBox="1"/>
            <p:nvPr/>
          </p:nvSpPr>
          <p:spPr>
            <a:xfrm>
              <a:off x="0" y="-196393"/>
              <a:ext cx="8543681" cy="1457292"/>
            </a:xfrm>
            <a:prstGeom prst="rect">
              <a:avLst/>
            </a:prstGeom>
            <a:noFill/>
            <a:ln>
              <a:noFill/>
            </a:ln>
          </p:spPr>
          <p:txBody>
            <a:bodyPr spcFirstLastPara="1" wrap="square" lIns="0" tIns="0" rIns="0" bIns="0" anchor="t" anchorCtr="0">
              <a:noAutofit/>
            </a:bodyPr>
            <a:lstStyle/>
            <a:p>
              <a:pPr algn="just" defTabSz="609630">
                <a:lnSpc>
                  <a:spcPct val="140000"/>
                </a:lnSpc>
                <a:buClr>
                  <a:srgbClr val="000000"/>
                </a:buClr>
              </a:pPr>
              <a:r>
                <a:rPr lang="en-US" sz="1333" kern="0">
                  <a:solidFill>
                    <a:srgbClr val="000000"/>
                  </a:solidFill>
                  <a:latin typeface="Nunito"/>
                  <a:ea typeface="Nunito"/>
                  <a:cs typeface="Nunito"/>
                  <a:sym typeface="Nunito"/>
                </a:rPr>
                <a:t>How do you want to see development happen in our neighborhoods? What development do we, as residents, want?</a:t>
              </a:r>
              <a:endParaRPr sz="933" kern="0">
                <a:solidFill>
                  <a:srgbClr val="000000"/>
                </a:solidFill>
                <a:latin typeface="Arial"/>
                <a:cs typeface="Arial"/>
                <a:sym typeface="Arial"/>
              </a:endParaRPr>
            </a:p>
          </p:txBody>
        </p:sp>
      </p:grpSp>
      <p:grpSp>
        <p:nvGrpSpPr>
          <p:cNvPr id="427" name="Google Shape;427;p14"/>
          <p:cNvGrpSpPr/>
          <p:nvPr/>
        </p:nvGrpSpPr>
        <p:grpSpPr>
          <a:xfrm>
            <a:off x="8978277" y="3888948"/>
            <a:ext cx="3186321" cy="2490239"/>
            <a:chOff x="0" y="-38100"/>
            <a:chExt cx="6372643" cy="4980479"/>
          </a:xfrm>
        </p:grpSpPr>
        <p:sp>
          <p:nvSpPr>
            <p:cNvPr id="428" name="Google Shape;428;p14"/>
            <p:cNvSpPr/>
            <p:nvPr/>
          </p:nvSpPr>
          <p:spPr>
            <a:xfrm>
              <a:off x="0" y="0"/>
              <a:ext cx="6372643" cy="4942379"/>
            </a:xfrm>
            <a:custGeom>
              <a:avLst/>
              <a:gdLst/>
              <a:ahLst/>
              <a:cxnLst/>
              <a:rect l="l" t="t" r="r" b="b"/>
              <a:pathLst>
                <a:path w="6372643" h="4942379" extrusionOk="0">
                  <a:moveTo>
                    <a:pt x="0" y="0"/>
                  </a:moveTo>
                  <a:lnTo>
                    <a:pt x="6372643" y="0"/>
                  </a:lnTo>
                  <a:lnTo>
                    <a:pt x="6372643" y="4942379"/>
                  </a:lnTo>
                  <a:lnTo>
                    <a:pt x="0" y="4942379"/>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429" name="Google Shape;429;p14"/>
            <p:cNvSpPr txBox="1"/>
            <p:nvPr/>
          </p:nvSpPr>
          <p:spPr>
            <a:xfrm>
              <a:off x="0" y="-38100"/>
              <a:ext cx="6372643" cy="4980479"/>
            </a:xfrm>
            <a:prstGeom prst="rect">
              <a:avLst/>
            </a:prstGeom>
            <a:noFill/>
            <a:ln>
              <a:noFill/>
            </a:ln>
          </p:spPr>
          <p:txBody>
            <a:bodyPr spcFirstLastPara="1" wrap="square" lIns="0" tIns="0" rIns="0" bIns="0" anchor="t" anchorCtr="0">
              <a:noAutofit/>
            </a:bodyPr>
            <a:lstStyle/>
            <a:p>
              <a:pPr defTabSz="609630">
                <a:lnSpc>
                  <a:spcPct val="140019"/>
                </a:lnSpc>
                <a:buClr>
                  <a:srgbClr val="000000"/>
                </a:buClr>
              </a:pPr>
              <a:r>
                <a:rPr lang="en-US" sz="1399" kern="0">
                  <a:solidFill>
                    <a:srgbClr val="000000"/>
                  </a:solidFill>
                  <a:latin typeface="Nunito"/>
                  <a:ea typeface="Nunito"/>
                  <a:cs typeface="Nunito"/>
                  <a:sym typeface="Nunito"/>
                </a:rPr>
                <a:t>In gentrifying neighborhoods like </a:t>
              </a:r>
              <a:r>
                <a:rPr lang="en-US" sz="1399" kern="0" err="1">
                  <a:solidFill>
                    <a:srgbClr val="000000"/>
                  </a:solidFill>
                  <a:latin typeface="Nunito"/>
                  <a:ea typeface="Nunito"/>
                  <a:cs typeface="Nunito"/>
                  <a:sym typeface="Nunito"/>
                </a:rPr>
                <a:t>Islandview</a:t>
              </a:r>
              <a:r>
                <a:rPr lang="en-US" sz="1399" kern="0">
                  <a:solidFill>
                    <a:srgbClr val="000000"/>
                  </a:solidFill>
                  <a:latin typeface="Nunito"/>
                  <a:ea typeface="Nunito"/>
                  <a:cs typeface="Nunito"/>
                  <a:sym typeface="Nunito"/>
                </a:rPr>
                <a:t>, Greater Villages, and others, community ownership of land/property builds community power, provides affordable choices for homeownership, creates economically inclusive communities, and improves residents’ health and well-being overall.</a:t>
              </a:r>
              <a:endParaRPr sz="933" kern="0">
                <a:solidFill>
                  <a:srgbClr val="000000"/>
                </a:solidFill>
                <a:latin typeface="Arial"/>
                <a:cs typeface="Arial"/>
                <a:sym typeface="Arial"/>
              </a:endParaRPr>
            </a:p>
            <a:p>
              <a:pPr defTabSz="609630">
                <a:lnSpc>
                  <a:spcPct val="140019"/>
                </a:lnSpc>
                <a:buClr>
                  <a:srgbClr val="000000"/>
                </a:buClr>
              </a:pPr>
              <a:endParaRPr sz="1399" kern="0">
                <a:solidFill>
                  <a:srgbClr val="000000"/>
                </a:solidFill>
                <a:latin typeface="Nunito"/>
                <a:ea typeface="Nunito"/>
                <a:cs typeface="Nunito"/>
                <a:sym typeface="Nunito"/>
              </a:endParaRPr>
            </a:p>
          </p:txBody>
        </p:sp>
      </p:grpSp>
      <p:sp>
        <p:nvSpPr>
          <p:cNvPr id="430" name="Google Shape;430;p14"/>
          <p:cNvSpPr/>
          <p:nvPr/>
        </p:nvSpPr>
        <p:spPr>
          <a:xfrm>
            <a:off x="7601892" y="1182209"/>
            <a:ext cx="423037" cy="423037"/>
          </a:xfrm>
          <a:custGeom>
            <a:avLst/>
            <a:gdLst/>
            <a:ahLst/>
            <a:cxnLst/>
            <a:rect l="l" t="t" r="r" b="b"/>
            <a:pathLst>
              <a:path w="846074" h="846074" extrusionOk="0">
                <a:moveTo>
                  <a:pt x="423037" y="0"/>
                </a:moveTo>
                <a:cubicBezTo>
                  <a:pt x="189357" y="0"/>
                  <a:pt x="0" y="189357"/>
                  <a:pt x="0" y="423037"/>
                </a:cubicBezTo>
                <a:cubicBezTo>
                  <a:pt x="0" y="656717"/>
                  <a:pt x="189357" y="846074"/>
                  <a:pt x="423037" y="846074"/>
                </a:cubicBezTo>
                <a:cubicBezTo>
                  <a:pt x="656717" y="846074"/>
                  <a:pt x="846074" y="656717"/>
                  <a:pt x="846074" y="423037"/>
                </a:cubicBezTo>
                <a:cubicBezTo>
                  <a:pt x="846074" y="189357"/>
                  <a:pt x="656717" y="0"/>
                  <a:pt x="423037" y="0"/>
                </a:cubicBezTo>
                <a:close/>
              </a:path>
            </a:pathLst>
          </a:custGeom>
          <a:solidFill>
            <a:srgbClr val="B0B1A5"/>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431" name="Google Shape;431;p14"/>
          <p:cNvSpPr/>
          <p:nvPr/>
        </p:nvSpPr>
        <p:spPr>
          <a:xfrm>
            <a:off x="7009598" y="5491811"/>
            <a:ext cx="423037" cy="423037"/>
          </a:xfrm>
          <a:custGeom>
            <a:avLst/>
            <a:gdLst/>
            <a:ahLst/>
            <a:cxnLst/>
            <a:rect l="l" t="t" r="r" b="b"/>
            <a:pathLst>
              <a:path w="846074" h="846074" extrusionOk="0">
                <a:moveTo>
                  <a:pt x="423037" y="0"/>
                </a:moveTo>
                <a:cubicBezTo>
                  <a:pt x="189357" y="0"/>
                  <a:pt x="0" y="189357"/>
                  <a:pt x="0" y="423037"/>
                </a:cubicBezTo>
                <a:cubicBezTo>
                  <a:pt x="0" y="656717"/>
                  <a:pt x="189357" y="846074"/>
                  <a:pt x="423037" y="846074"/>
                </a:cubicBezTo>
                <a:cubicBezTo>
                  <a:pt x="656717" y="846074"/>
                  <a:pt x="846074" y="656717"/>
                  <a:pt x="846074" y="423037"/>
                </a:cubicBezTo>
                <a:cubicBezTo>
                  <a:pt x="846074" y="189357"/>
                  <a:pt x="656717" y="0"/>
                  <a:pt x="423037" y="0"/>
                </a:cubicBezTo>
                <a:close/>
              </a:path>
            </a:pathLst>
          </a:custGeom>
          <a:solidFill>
            <a:srgbClr val="FFBD59"/>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grpSp>
        <p:nvGrpSpPr>
          <p:cNvPr id="432" name="Google Shape;432;p14"/>
          <p:cNvGrpSpPr/>
          <p:nvPr/>
        </p:nvGrpSpPr>
        <p:grpSpPr>
          <a:xfrm>
            <a:off x="9405595" y="3379598"/>
            <a:ext cx="2321400" cy="495002"/>
            <a:chOff x="0" y="-66675"/>
            <a:chExt cx="4642800" cy="990004"/>
          </a:xfrm>
        </p:grpSpPr>
        <p:sp>
          <p:nvSpPr>
            <p:cNvPr id="433" name="Google Shape;433;p14"/>
            <p:cNvSpPr/>
            <p:nvPr/>
          </p:nvSpPr>
          <p:spPr>
            <a:xfrm>
              <a:off x="0" y="0"/>
              <a:ext cx="4642800" cy="923329"/>
            </a:xfrm>
            <a:custGeom>
              <a:avLst/>
              <a:gdLst/>
              <a:ahLst/>
              <a:cxnLst/>
              <a:rect l="l" t="t" r="r" b="b"/>
              <a:pathLst>
                <a:path w="4642800" h="923329" extrusionOk="0">
                  <a:moveTo>
                    <a:pt x="0" y="0"/>
                  </a:moveTo>
                  <a:lnTo>
                    <a:pt x="4642800" y="0"/>
                  </a:lnTo>
                  <a:lnTo>
                    <a:pt x="4642800" y="923329"/>
                  </a:lnTo>
                  <a:lnTo>
                    <a:pt x="0" y="923329"/>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434" name="Google Shape;434;p14"/>
            <p:cNvSpPr txBox="1"/>
            <p:nvPr/>
          </p:nvSpPr>
          <p:spPr>
            <a:xfrm>
              <a:off x="0" y="-66675"/>
              <a:ext cx="4642800" cy="990004"/>
            </a:xfrm>
            <a:prstGeom prst="rect">
              <a:avLst/>
            </a:prstGeom>
            <a:noFill/>
            <a:ln>
              <a:noFill/>
            </a:ln>
          </p:spPr>
          <p:txBody>
            <a:bodyPr spcFirstLastPara="1" wrap="square" lIns="0" tIns="0" rIns="0" bIns="0" anchor="t" anchorCtr="0">
              <a:noAutofit/>
            </a:bodyPr>
            <a:lstStyle/>
            <a:p>
              <a:pPr defTabSz="609630">
                <a:lnSpc>
                  <a:spcPct val="139985"/>
                </a:lnSpc>
                <a:buClr>
                  <a:srgbClr val="000000"/>
                </a:buClr>
              </a:pPr>
              <a:r>
                <a:rPr lang="en-US" sz="2666" b="1" kern="0">
                  <a:solidFill>
                    <a:srgbClr val="000000"/>
                  </a:solidFill>
                  <a:latin typeface="Nunito"/>
                  <a:ea typeface="Nunito"/>
                  <a:cs typeface="Nunito"/>
                  <a:sym typeface="Nunito"/>
                </a:rPr>
                <a:t>POWER</a:t>
              </a:r>
              <a:endParaRPr sz="933" kern="0">
                <a:solidFill>
                  <a:srgbClr val="000000"/>
                </a:solidFill>
                <a:latin typeface="Arial"/>
                <a:cs typeface="Arial"/>
                <a:sym typeface="Arial"/>
              </a:endParaRPr>
            </a:p>
          </p:txBody>
        </p:sp>
      </p:grpSp>
      <p:sp>
        <p:nvSpPr>
          <p:cNvPr id="435" name="Google Shape;435;p14"/>
          <p:cNvSpPr/>
          <p:nvPr/>
        </p:nvSpPr>
        <p:spPr>
          <a:xfrm>
            <a:off x="10045560" y="2569932"/>
            <a:ext cx="1004267" cy="565529"/>
          </a:xfrm>
          <a:custGeom>
            <a:avLst/>
            <a:gdLst/>
            <a:ahLst/>
            <a:cxnLst/>
            <a:rect l="l" t="t" r="r" b="b"/>
            <a:pathLst>
              <a:path w="1506401" h="848294" extrusionOk="0">
                <a:moveTo>
                  <a:pt x="0" y="0"/>
                </a:moveTo>
                <a:lnTo>
                  <a:pt x="1506400" y="0"/>
                </a:lnTo>
                <a:lnTo>
                  <a:pt x="1506400" y="848294"/>
                </a:lnTo>
                <a:lnTo>
                  <a:pt x="0" y="848294"/>
                </a:lnTo>
                <a:lnTo>
                  <a:pt x="0" y="0"/>
                </a:lnTo>
                <a:close/>
              </a:path>
            </a:pathLst>
          </a:custGeom>
          <a:blipFill rotWithShape="1">
            <a:blip r:embed="rId6">
              <a:alphaModFix/>
            </a:blip>
            <a:stretch>
              <a:fillRect/>
            </a:stretch>
          </a:blipFill>
          <a:ln>
            <a:noFill/>
          </a:ln>
        </p:spPr>
        <p:txBody>
          <a:bodyPr/>
          <a:lstStyle/>
          <a:p>
            <a:pPr defTabSz="609630">
              <a:buClr>
                <a:srgbClr val="000000"/>
              </a:buClr>
            </a:pPr>
            <a:endParaRPr lang="en-US" sz="933" kern="0">
              <a:solidFill>
                <a:srgbClr val="000000"/>
              </a:solidFill>
              <a:latin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15"/>
          <p:cNvSpPr/>
          <p:nvPr/>
        </p:nvSpPr>
        <p:spPr>
          <a:xfrm>
            <a:off x="2849935" y="-6872"/>
            <a:ext cx="9348415" cy="1640928"/>
          </a:xfrm>
          <a:custGeom>
            <a:avLst/>
            <a:gdLst/>
            <a:ahLst/>
            <a:cxnLst/>
            <a:rect l="l" t="t" r="r" b="b"/>
            <a:pathLst>
              <a:path w="2172471" h="381334" extrusionOk="0">
                <a:moveTo>
                  <a:pt x="0" y="0"/>
                </a:moveTo>
                <a:lnTo>
                  <a:pt x="2172471" y="0"/>
                </a:lnTo>
                <a:lnTo>
                  <a:pt x="2172471" y="381334"/>
                </a:lnTo>
                <a:lnTo>
                  <a:pt x="0" y="381334"/>
                </a:lnTo>
                <a:close/>
              </a:path>
            </a:pathLst>
          </a:custGeom>
          <a:blipFill rotWithShape="1">
            <a:blip r:embed="rId3">
              <a:alphaModFix/>
            </a:blip>
            <a:stretch>
              <a:fillRect t="-163547" b="-163547"/>
            </a:stretch>
          </a:blip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445" name="Google Shape;445;p15"/>
          <p:cNvSpPr/>
          <p:nvPr/>
        </p:nvSpPr>
        <p:spPr>
          <a:xfrm>
            <a:off x="731938" y="4342751"/>
            <a:ext cx="10942765" cy="196533"/>
          </a:xfrm>
          <a:custGeom>
            <a:avLst/>
            <a:gdLst/>
            <a:ahLst/>
            <a:cxnLst/>
            <a:rect l="l" t="t" r="r" b="b"/>
            <a:pathLst>
              <a:path w="21885529" h="393065" extrusionOk="0">
                <a:moveTo>
                  <a:pt x="0" y="0"/>
                </a:moveTo>
                <a:lnTo>
                  <a:pt x="21885529" y="0"/>
                </a:lnTo>
                <a:lnTo>
                  <a:pt x="21885529" y="393065"/>
                </a:lnTo>
                <a:lnTo>
                  <a:pt x="0" y="393065"/>
                </a:lnTo>
                <a:lnTo>
                  <a:pt x="0" y="0"/>
                </a:lnTo>
                <a:close/>
              </a:path>
            </a:pathLst>
          </a:custGeom>
          <a:blipFill rotWithShape="1">
            <a:blip r:embed="rId4">
              <a:alphaModFix amt="86000"/>
            </a:blip>
            <a:stretch>
              <a:fillRect t="-89184" b="-89196"/>
            </a:stretch>
          </a:blip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446" name="Google Shape;446;p15"/>
          <p:cNvSpPr/>
          <p:nvPr/>
        </p:nvSpPr>
        <p:spPr>
          <a:xfrm>
            <a:off x="1117600" y="3877030"/>
            <a:ext cx="10708703" cy="583565"/>
          </a:xfrm>
          <a:custGeom>
            <a:avLst/>
            <a:gdLst/>
            <a:ahLst/>
            <a:cxnLst/>
            <a:rect l="l" t="t" r="r" b="b"/>
            <a:pathLst>
              <a:path w="21417406" h="1167130" extrusionOk="0">
                <a:moveTo>
                  <a:pt x="20679790" y="1167130"/>
                </a:moveTo>
                <a:lnTo>
                  <a:pt x="737616" y="1167130"/>
                </a:lnTo>
                <a:cubicBezTo>
                  <a:pt x="331216" y="1167130"/>
                  <a:pt x="0" y="1076071"/>
                  <a:pt x="0" y="964311"/>
                </a:cubicBezTo>
                <a:lnTo>
                  <a:pt x="0" y="202819"/>
                </a:lnTo>
                <a:cubicBezTo>
                  <a:pt x="0" y="91059"/>
                  <a:pt x="331216" y="0"/>
                  <a:pt x="737616" y="0"/>
                </a:cubicBezTo>
                <a:lnTo>
                  <a:pt x="20679790" y="0"/>
                </a:lnTo>
                <a:cubicBezTo>
                  <a:pt x="21086318" y="0"/>
                  <a:pt x="21417406" y="91059"/>
                  <a:pt x="21417406" y="202819"/>
                </a:cubicBezTo>
                <a:lnTo>
                  <a:pt x="21417406" y="964311"/>
                </a:lnTo>
                <a:cubicBezTo>
                  <a:pt x="21417406" y="1076071"/>
                  <a:pt x="21086190" y="1167130"/>
                  <a:pt x="20679790" y="1167130"/>
                </a:cubicBezTo>
                <a:close/>
              </a:path>
            </a:pathLst>
          </a:custGeom>
          <a:solidFill>
            <a:srgbClr val="FEFEC3"/>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cxnSp>
        <p:nvCxnSpPr>
          <p:cNvPr id="447" name="Google Shape;447;p15"/>
          <p:cNvCxnSpPr/>
          <p:nvPr/>
        </p:nvCxnSpPr>
        <p:spPr>
          <a:xfrm>
            <a:off x="10477500" y="4157526"/>
            <a:ext cx="1676400" cy="12899"/>
          </a:xfrm>
          <a:prstGeom prst="straightConnector1">
            <a:avLst/>
          </a:prstGeom>
          <a:noFill/>
          <a:ln w="28575" cap="rnd" cmpd="sng">
            <a:solidFill>
              <a:srgbClr val="00B050"/>
            </a:solidFill>
            <a:prstDash val="solid"/>
            <a:round/>
            <a:headEnd type="none" w="sm" len="sm"/>
            <a:tailEnd type="triangle" w="med" len="med"/>
          </a:ln>
        </p:spPr>
      </p:cxnSp>
      <p:cxnSp>
        <p:nvCxnSpPr>
          <p:cNvPr id="448" name="Google Shape;448;p15"/>
          <p:cNvCxnSpPr/>
          <p:nvPr/>
        </p:nvCxnSpPr>
        <p:spPr>
          <a:xfrm>
            <a:off x="10655452" y="3255837"/>
            <a:ext cx="6350" cy="781810"/>
          </a:xfrm>
          <a:prstGeom prst="straightConnector1">
            <a:avLst/>
          </a:prstGeom>
          <a:noFill/>
          <a:ln w="9525" cap="rnd" cmpd="sng">
            <a:solidFill>
              <a:srgbClr val="846B03"/>
            </a:solidFill>
            <a:prstDash val="solid"/>
            <a:round/>
            <a:headEnd type="none" w="sm" len="sm"/>
            <a:tailEnd type="none" w="sm" len="sm"/>
          </a:ln>
        </p:spPr>
      </p:cxnSp>
      <p:sp>
        <p:nvSpPr>
          <p:cNvPr id="449" name="Google Shape;449;p15"/>
          <p:cNvSpPr/>
          <p:nvPr/>
        </p:nvSpPr>
        <p:spPr>
          <a:xfrm>
            <a:off x="-1273275" y="-1616615"/>
            <a:ext cx="4374705" cy="4374705"/>
          </a:xfrm>
          <a:custGeom>
            <a:avLst/>
            <a:gdLst/>
            <a:ahLst/>
            <a:cxnLst/>
            <a:rect l="l" t="t" r="r" b="b"/>
            <a:pathLst>
              <a:path w="8749411" h="8749411" extrusionOk="0">
                <a:moveTo>
                  <a:pt x="4374769" y="0"/>
                </a:moveTo>
                <a:cubicBezTo>
                  <a:pt x="1958594" y="0"/>
                  <a:pt x="0" y="1958594"/>
                  <a:pt x="0" y="4374769"/>
                </a:cubicBezTo>
                <a:cubicBezTo>
                  <a:pt x="0" y="6790944"/>
                  <a:pt x="1958594" y="8749411"/>
                  <a:pt x="4374769" y="8749411"/>
                </a:cubicBezTo>
                <a:cubicBezTo>
                  <a:pt x="6790944" y="8749411"/>
                  <a:pt x="8749411" y="6790817"/>
                  <a:pt x="8749411" y="4374769"/>
                </a:cubicBezTo>
                <a:cubicBezTo>
                  <a:pt x="8749411" y="1958721"/>
                  <a:pt x="6790817" y="0"/>
                  <a:pt x="4374769" y="0"/>
                </a:cubicBezTo>
                <a:close/>
              </a:path>
            </a:pathLst>
          </a:custGeom>
          <a:solidFill>
            <a:srgbClr val="FDD077"/>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grpSp>
        <p:nvGrpSpPr>
          <p:cNvPr id="450" name="Google Shape;450;p15"/>
          <p:cNvGrpSpPr/>
          <p:nvPr/>
        </p:nvGrpSpPr>
        <p:grpSpPr>
          <a:xfrm>
            <a:off x="476725" y="786241"/>
            <a:ext cx="5357572" cy="1527356"/>
            <a:chOff x="0" y="-133350"/>
            <a:chExt cx="10715144" cy="3054712"/>
          </a:xfrm>
        </p:grpSpPr>
        <p:grpSp>
          <p:nvGrpSpPr>
            <p:cNvPr id="451" name="Google Shape;451;p15"/>
            <p:cNvGrpSpPr/>
            <p:nvPr/>
          </p:nvGrpSpPr>
          <p:grpSpPr>
            <a:xfrm>
              <a:off x="0" y="-133350"/>
              <a:ext cx="10588668" cy="1749177"/>
              <a:chOff x="0" y="-133350"/>
              <a:chExt cx="10588668" cy="1749177"/>
            </a:xfrm>
          </p:grpSpPr>
          <p:sp>
            <p:nvSpPr>
              <p:cNvPr id="452" name="Google Shape;452;p15"/>
              <p:cNvSpPr/>
              <p:nvPr/>
            </p:nvSpPr>
            <p:spPr>
              <a:xfrm>
                <a:off x="0" y="0"/>
                <a:ext cx="10588668" cy="1615827"/>
              </a:xfrm>
              <a:custGeom>
                <a:avLst/>
                <a:gdLst/>
                <a:ahLst/>
                <a:cxnLst/>
                <a:rect l="l" t="t" r="r" b="b"/>
                <a:pathLst>
                  <a:path w="10588668" h="1615827" extrusionOk="0">
                    <a:moveTo>
                      <a:pt x="0" y="0"/>
                    </a:moveTo>
                    <a:lnTo>
                      <a:pt x="10588668" y="0"/>
                    </a:lnTo>
                    <a:lnTo>
                      <a:pt x="10588668" y="1615827"/>
                    </a:lnTo>
                    <a:lnTo>
                      <a:pt x="0" y="1615827"/>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453" name="Google Shape;453;p15"/>
              <p:cNvSpPr txBox="1"/>
              <p:nvPr/>
            </p:nvSpPr>
            <p:spPr>
              <a:xfrm>
                <a:off x="0" y="-133350"/>
                <a:ext cx="10588668" cy="1749177"/>
              </a:xfrm>
              <a:prstGeom prst="rect">
                <a:avLst/>
              </a:prstGeom>
              <a:noFill/>
              <a:ln>
                <a:noFill/>
              </a:ln>
            </p:spPr>
            <p:txBody>
              <a:bodyPr spcFirstLastPara="1" wrap="square" lIns="0" tIns="0" rIns="0" bIns="0" anchor="t" anchorCtr="0">
                <a:noAutofit/>
              </a:bodyPr>
              <a:lstStyle/>
              <a:p>
                <a:pPr defTabSz="609630">
                  <a:lnSpc>
                    <a:spcPct val="140025"/>
                  </a:lnSpc>
                  <a:buClr>
                    <a:srgbClr val="000000"/>
                  </a:buClr>
                </a:pPr>
                <a:r>
                  <a:rPr lang="en-US" sz="4666" b="1" kern="0">
                    <a:solidFill>
                      <a:srgbClr val="000000"/>
                    </a:solidFill>
                    <a:latin typeface="Nunito"/>
                    <a:ea typeface="Nunito"/>
                    <a:cs typeface="Nunito"/>
                    <a:sym typeface="Nunito"/>
                  </a:rPr>
                  <a:t>Our</a:t>
                </a:r>
                <a:endParaRPr sz="933" kern="0">
                  <a:solidFill>
                    <a:srgbClr val="000000"/>
                  </a:solidFill>
                  <a:latin typeface="Arial"/>
                  <a:cs typeface="Arial"/>
                  <a:sym typeface="Arial"/>
                </a:endParaRPr>
              </a:p>
            </p:txBody>
          </p:sp>
        </p:grpSp>
        <p:grpSp>
          <p:nvGrpSpPr>
            <p:cNvPr id="454" name="Google Shape;454;p15"/>
            <p:cNvGrpSpPr/>
            <p:nvPr/>
          </p:nvGrpSpPr>
          <p:grpSpPr>
            <a:xfrm>
              <a:off x="126476" y="1172185"/>
              <a:ext cx="10588668" cy="1749177"/>
              <a:chOff x="0" y="-133350"/>
              <a:chExt cx="10588668" cy="1749177"/>
            </a:xfrm>
          </p:grpSpPr>
          <p:sp>
            <p:nvSpPr>
              <p:cNvPr id="455" name="Google Shape;455;p15"/>
              <p:cNvSpPr/>
              <p:nvPr/>
            </p:nvSpPr>
            <p:spPr>
              <a:xfrm>
                <a:off x="0" y="0"/>
                <a:ext cx="10588668" cy="1615827"/>
              </a:xfrm>
              <a:custGeom>
                <a:avLst/>
                <a:gdLst/>
                <a:ahLst/>
                <a:cxnLst/>
                <a:rect l="l" t="t" r="r" b="b"/>
                <a:pathLst>
                  <a:path w="10588668" h="1615827" extrusionOk="0">
                    <a:moveTo>
                      <a:pt x="0" y="0"/>
                    </a:moveTo>
                    <a:lnTo>
                      <a:pt x="10588668" y="0"/>
                    </a:lnTo>
                    <a:lnTo>
                      <a:pt x="10588668" y="1615827"/>
                    </a:lnTo>
                    <a:lnTo>
                      <a:pt x="0" y="1615827"/>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456" name="Google Shape;456;p15"/>
              <p:cNvSpPr txBox="1"/>
              <p:nvPr/>
            </p:nvSpPr>
            <p:spPr>
              <a:xfrm>
                <a:off x="0" y="-133350"/>
                <a:ext cx="10588668" cy="1749177"/>
              </a:xfrm>
              <a:prstGeom prst="rect">
                <a:avLst/>
              </a:prstGeom>
              <a:noFill/>
              <a:ln>
                <a:noFill/>
              </a:ln>
            </p:spPr>
            <p:txBody>
              <a:bodyPr spcFirstLastPara="1" wrap="square" lIns="0" tIns="0" rIns="0" bIns="0" anchor="t" anchorCtr="0">
                <a:noAutofit/>
              </a:bodyPr>
              <a:lstStyle/>
              <a:p>
                <a:pPr defTabSz="609630">
                  <a:lnSpc>
                    <a:spcPct val="140025"/>
                  </a:lnSpc>
                  <a:buClr>
                    <a:srgbClr val="000000"/>
                  </a:buClr>
                </a:pPr>
                <a:r>
                  <a:rPr lang="en-US" sz="4666" b="1" kern="0">
                    <a:solidFill>
                      <a:srgbClr val="252525"/>
                    </a:solidFill>
                    <a:latin typeface="Nunito"/>
                    <a:ea typeface="Nunito"/>
                    <a:cs typeface="Nunito"/>
                    <a:sym typeface="Nunito"/>
                  </a:rPr>
                  <a:t>Timeline</a:t>
                </a:r>
                <a:endParaRPr sz="933" kern="0">
                  <a:solidFill>
                    <a:srgbClr val="000000"/>
                  </a:solidFill>
                  <a:latin typeface="Arial"/>
                  <a:cs typeface="Arial"/>
                  <a:sym typeface="Arial"/>
                </a:endParaRPr>
              </a:p>
            </p:txBody>
          </p:sp>
        </p:grpSp>
      </p:grpSp>
      <p:cxnSp>
        <p:nvCxnSpPr>
          <p:cNvPr id="457" name="Google Shape;457;p15"/>
          <p:cNvCxnSpPr/>
          <p:nvPr/>
        </p:nvCxnSpPr>
        <p:spPr>
          <a:xfrm>
            <a:off x="1416131" y="4406000"/>
            <a:ext cx="6350" cy="781810"/>
          </a:xfrm>
          <a:prstGeom prst="straightConnector1">
            <a:avLst/>
          </a:prstGeom>
          <a:noFill/>
          <a:ln w="9525" cap="rnd" cmpd="sng">
            <a:solidFill>
              <a:srgbClr val="846B03"/>
            </a:solidFill>
            <a:prstDash val="solid"/>
            <a:round/>
            <a:headEnd type="none" w="sm" len="sm"/>
            <a:tailEnd type="none" w="sm" len="sm"/>
          </a:ln>
        </p:spPr>
      </p:cxnSp>
      <p:grpSp>
        <p:nvGrpSpPr>
          <p:cNvPr id="458" name="Google Shape;458;p15"/>
          <p:cNvGrpSpPr/>
          <p:nvPr/>
        </p:nvGrpSpPr>
        <p:grpSpPr>
          <a:xfrm>
            <a:off x="5453772" y="4589514"/>
            <a:ext cx="629659" cy="265271"/>
            <a:chOff x="0" y="-38100"/>
            <a:chExt cx="1259319" cy="530543"/>
          </a:xfrm>
        </p:grpSpPr>
        <p:sp>
          <p:nvSpPr>
            <p:cNvPr id="459" name="Google Shape;459;p15"/>
            <p:cNvSpPr/>
            <p:nvPr/>
          </p:nvSpPr>
          <p:spPr>
            <a:xfrm>
              <a:off x="0" y="0"/>
              <a:ext cx="1259319" cy="492443"/>
            </a:xfrm>
            <a:custGeom>
              <a:avLst/>
              <a:gdLst/>
              <a:ahLst/>
              <a:cxnLst/>
              <a:rect l="l" t="t" r="r" b="b"/>
              <a:pathLst>
                <a:path w="1259319" h="492443" extrusionOk="0">
                  <a:moveTo>
                    <a:pt x="0" y="0"/>
                  </a:moveTo>
                  <a:lnTo>
                    <a:pt x="1259319" y="0"/>
                  </a:lnTo>
                  <a:lnTo>
                    <a:pt x="1259319" y="492443"/>
                  </a:lnTo>
                  <a:lnTo>
                    <a:pt x="0" y="492443"/>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460" name="Google Shape;460;p15"/>
            <p:cNvSpPr txBox="1"/>
            <p:nvPr/>
          </p:nvSpPr>
          <p:spPr>
            <a:xfrm>
              <a:off x="0" y="-38100"/>
              <a:ext cx="1259319" cy="530543"/>
            </a:xfrm>
            <a:prstGeom prst="rect">
              <a:avLst/>
            </a:prstGeom>
            <a:noFill/>
            <a:ln>
              <a:noFill/>
            </a:ln>
          </p:spPr>
          <p:txBody>
            <a:bodyPr spcFirstLastPara="1" wrap="square" lIns="0" tIns="0" rIns="0" bIns="0" anchor="t" anchorCtr="0">
              <a:noAutofit/>
            </a:bodyPr>
            <a:lstStyle/>
            <a:p>
              <a:pPr defTabSz="609630">
                <a:lnSpc>
                  <a:spcPct val="120000"/>
                </a:lnSpc>
                <a:buClr>
                  <a:srgbClr val="000000"/>
                </a:buClr>
              </a:pPr>
              <a:r>
                <a:rPr lang="en-US" sz="1200" kern="0">
                  <a:solidFill>
                    <a:srgbClr val="000000"/>
                  </a:solidFill>
                  <a:latin typeface="Calibri"/>
                  <a:ea typeface="Calibri"/>
                  <a:cs typeface="Calibri"/>
                  <a:sym typeface="Calibri"/>
                </a:rPr>
                <a:t>05.2024</a:t>
              </a:r>
              <a:endParaRPr sz="933" kern="0">
                <a:solidFill>
                  <a:srgbClr val="000000"/>
                </a:solidFill>
                <a:latin typeface="Arial"/>
                <a:cs typeface="Arial"/>
                <a:sym typeface="Arial"/>
              </a:endParaRPr>
            </a:p>
          </p:txBody>
        </p:sp>
      </p:grpSp>
      <p:cxnSp>
        <p:nvCxnSpPr>
          <p:cNvPr id="461" name="Google Shape;461;p15"/>
          <p:cNvCxnSpPr/>
          <p:nvPr/>
        </p:nvCxnSpPr>
        <p:spPr>
          <a:xfrm>
            <a:off x="6181856" y="4502724"/>
            <a:ext cx="6350" cy="781810"/>
          </a:xfrm>
          <a:prstGeom prst="straightConnector1">
            <a:avLst/>
          </a:prstGeom>
          <a:noFill/>
          <a:ln w="9525" cap="rnd" cmpd="sng">
            <a:solidFill>
              <a:srgbClr val="846B03"/>
            </a:solidFill>
            <a:prstDash val="solid"/>
            <a:round/>
            <a:headEnd type="none" w="sm" len="sm"/>
            <a:tailEnd type="none" w="sm" len="sm"/>
          </a:ln>
        </p:spPr>
      </p:cxnSp>
      <p:grpSp>
        <p:nvGrpSpPr>
          <p:cNvPr id="462" name="Google Shape;462;p15"/>
          <p:cNvGrpSpPr/>
          <p:nvPr/>
        </p:nvGrpSpPr>
        <p:grpSpPr>
          <a:xfrm>
            <a:off x="5181600" y="5313780"/>
            <a:ext cx="2171831" cy="1454192"/>
            <a:chOff x="0" y="-57150"/>
            <a:chExt cx="4343661" cy="2908385"/>
          </a:xfrm>
        </p:grpSpPr>
        <p:sp>
          <p:nvSpPr>
            <p:cNvPr id="463" name="Google Shape;463;p15"/>
            <p:cNvSpPr/>
            <p:nvPr/>
          </p:nvSpPr>
          <p:spPr>
            <a:xfrm>
              <a:off x="0" y="0"/>
              <a:ext cx="4343661" cy="2851235"/>
            </a:xfrm>
            <a:custGeom>
              <a:avLst/>
              <a:gdLst/>
              <a:ahLst/>
              <a:cxnLst/>
              <a:rect l="l" t="t" r="r" b="b"/>
              <a:pathLst>
                <a:path w="4343661" h="2851235" extrusionOk="0">
                  <a:moveTo>
                    <a:pt x="0" y="0"/>
                  </a:moveTo>
                  <a:lnTo>
                    <a:pt x="4343661" y="0"/>
                  </a:lnTo>
                  <a:lnTo>
                    <a:pt x="4343661" y="2851235"/>
                  </a:lnTo>
                  <a:lnTo>
                    <a:pt x="0" y="2851235"/>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464" name="Google Shape;464;p15"/>
            <p:cNvSpPr txBox="1"/>
            <p:nvPr/>
          </p:nvSpPr>
          <p:spPr>
            <a:xfrm>
              <a:off x="0" y="-57150"/>
              <a:ext cx="4343661" cy="2908385"/>
            </a:xfrm>
            <a:prstGeom prst="rect">
              <a:avLst/>
            </a:prstGeom>
            <a:noFill/>
            <a:ln>
              <a:noFill/>
            </a:ln>
          </p:spPr>
          <p:txBody>
            <a:bodyPr spcFirstLastPara="1" wrap="square" lIns="0" tIns="0" rIns="0" bIns="0" anchor="t" anchorCtr="0">
              <a:noAutofit/>
            </a:bodyPr>
            <a:lstStyle/>
            <a:p>
              <a:pPr algn="ctr" defTabSz="609630">
                <a:buClr>
                  <a:srgbClr val="000000"/>
                </a:buClr>
              </a:pPr>
              <a:r>
                <a:rPr lang="en-US" sz="2000" b="1" kern="0">
                  <a:solidFill>
                    <a:srgbClr val="846B03"/>
                  </a:solidFill>
                  <a:latin typeface="Nunito"/>
                  <a:ea typeface="Nunito"/>
                  <a:cs typeface="Nunito"/>
                  <a:sym typeface="Nunito"/>
                </a:rPr>
                <a:t>Engagement,</a:t>
              </a:r>
              <a:endParaRPr sz="933" kern="0">
                <a:solidFill>
                  <a:srgbClr val="000000"/>
                </a:solidFill>
                <a:latin typeface="Arial"/>
                <a:cs typeface="Arial"/>
                <a:sym typeface="Arial"/>
              </a:endParaRPr>
            </a:p>
            <a:p>
              <a:pPr algn="ctr" defTabSz="609630">
                <a:buClr>
                  <a:srgbClr val="000000"/>
                </a:buClr>
              </a:pPr>
              <a:r>
                <a:rPr lang="en-US" sz="2000" b="1" kern="0">
                  <a:solidFill>
                    <a:srgbClr val="846B03"/>
                  </a:solidFill>
                  <a:latin typeface="Nunito"/>
                  <a:ea typeface="Nunito"/>
                  <a:cs typeface="Nunito"/>
                  <a:sym typeface="Nunito"/>
                </a:rPr>
                <a:t>Education &amp;</a:t>
              </a:r>
              <a:endParaRPr sz="933" kern="0">
                <a:solidFill>
                  <a:srgbClr val="000000"/>
                </a:solidFill>
                <a:latin typeface="Arial"/>
                <a:cs typeface="Arial"/>
                <a:sym typeface="Arial"/>
              </a:endParaRPr>
            </a:p>
            <a:p>
              <a:pPr algn="ctr" defTabSz="609630">
                <a:buClr>
                  <a:srgbClr val="000000"/>
                </a:buClr>
              </a:pPr>
              <a:r>
                <a:rPr lang="en-US" sz="2000" b="1" kern="0">
                  <a:solidFill>
                    <a:srgbClr val="846B03"/>
                  </a:solidFill>
                  <a:latin typeface="Nunito"/>
                  <a:ea typeface="Nunito"/>
                  <a:cs typeface="Nunito"/>
                  <a:sym typeface="Nunito"/>
                </a:rPr>
                <a:t>Trust Building</a:t>
              </a:r>
              <a:endParaRPr sz="933" kern="0">
                <a:solidFill>
                  <a:srgbClr val="000000"/>
                </a:solidFill>
                <a:latin typeface="Arial"/>
                <a:cs typeface="Arial"/>
                <a:sym typeface="Arial"/>
              </a:endParaRPr>
            </a:p>
            <a:p>
              <a:pPr algn="ctr" defTabSz="609630">
                <a:buClr>
                  <a:srgbClr val="000000"/>
                </a:buClr>
              </a:pPr>
              <a:r>
                <a:rPr lang="en-US" sz="1467" kern="0">
                  <a:solidFill>
                    <a:srgbClr val="846B03"/>
                  </a:solidFill>
                  <a:latin typeface="Nunito"/>
                  <a:ea typeface="Nunito"/>
                  <a:cs typeface="Nunito"/>
                  <a:sym typeface="Nunito"/>
                </a:rPr>
                <a:t>(Ongoing)</a:t>
              </a:r>
              <a:endParaRPr sz="933" kern="0">
                <a:solidFill>
                  <a:srgbClr val="000000"/>
                </a:solidFill>
                <a:latin typeface="Arial"/>
                <a:cs typeface="Arial"/>
                <a:sym typeface="Arial"/>
              </a:endParaRPr>
            </a:p>
          </p:txBody>
        </p:sp>
      </p:grpSp>
      <p:grpSp>
        <p:nvGrpSpPr>
          <p:cNvPr id="465" name="Google Shape;465;p15"/>
          <p:cNvGrpSpPr/>
          <p:nvPr/>
        </p:nvGrpSpPr>
        <p:grpSpPr>
          <a:xfrm>
            <a:off x="7942972" y="4589514"/>
            <a:ext cx="629659" cy="265271"/>
            <a:chOff x="0" y="-38100"/>
            <a:chExt cx="1259319" cy="530543"/>
          </a:xfrm>
        </p:grpSpPr>
        <p:sp>
          <p:nvSpPr>
            <p:cNvPr id="466" name="Google Shape;466;p15"/>
            <p:cNvSpPr/>
            <p:nvPr/>
          </p:nvSpPr>
          <p:spPr>
            <a:xfrm>
              <a:off x="0" y="0"/>
              <a:ext cx="1259319" cy="492443"/>
            </a:xfrm>
            <a:custGeom>
              <a:avLst/>
              <a:gdLst/>
              <a:ahLst/>
              <a:cxnLst/>
              <a:rect l="l" t="t" r="r" b="b"/>
              <a:pathLst>
                <a:path w="1259319" h="492443" extrusionOk="0">
                  <a:moveTo>
                    <a:pt x="0" y="0"/>
                  </a:moveTo>
                  <a:lnTo>
                    <a:pt x="1259319" y="0"/>
                  </a:lnTo>
                  <a:lnTo>
                    <a:pt x="1259319" y="492443"/>
                  </a:lnTo>
                  <a:lnTo>
                    <a:pt x="0" y="492443"/>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467" name="Google Shape;467;p15"/>
            <p:cNvSpPr txBox="1"/>
            <p:nvPr/>
          </p:nvSpPr>
          <p:spPr>
            <a:xfrm>
              <a:off x="0" y="-38100"/>
              <a:ext cx="1259319" cy="530543"/>
            </a:xfrm>
            <a:prstGeom prst="rect">
              <a:avLst/>
            </a:prstGeom>
            <a:noFill/>
            <a:ln>
              <a:noFill/>
            </a:ln>
          </p:spPr>
          <p:txBody>
            <a:bodyPr spcFirstLastPara="1" wrap="square" lIns="0" tIns="0" rIns="0" bIns="0" anchor="t" anchorCtr="0">
              <a:noAutofit/>
            </a:bodyPr>
            <a:lstStyle/>
            <a:p>
              <a:pPr defTabSz="609630">
                <a:lnSpc>
                  <a:spcPct val="120000"/>
                </a:lnSpc>
                <a:buClr>
                  <a:srgbClr val="000000"/>
                </a:buClr>
              </a:pPr>
              <a:r>
                <a:rPr lang="en-US" sz="1200" kern="0">
                  <a:solidFill>
                    <a:srgbClr val="000000"/>
                  </a:solidFill>
                  <a:latin typeface="Calibri"/>
                  <a:ea typeface="Calibri"/>
                  <a:cs typeface="Calibri"/>
                  <a:sym typeface="Calibri"/>
                </a:rPr>
                <a:t>06.2024</a:t>
              </a:r>
              <a:endParaRPr sz="933" kern="0">
                <a:solidFill>
                  <a:srgbClr val="000000"/>
                </a:solidFill>
                <a:latin typeface="Arial"/>
                <a:cs typeface="Arial"/>
                <a:sym typeface="Arial"/>
              </a:endParaRPr>
            </a:p>
          </p:txBody>
        </p:sp>
      </p:grpSp>
      <p:cxnSp>
        <p:nvCxnSpPr>
          <p:cNvPr id="468" name="Google Shape;468;p15"/>
          <p:cNvCxnSpPr/>
          <p:nvPr/>
        </p:nvCxnSpPr>
        <p:spPr>
          <a:xfrm>
            <a:off x="8671056" y="4087864"/>
            <a:ext cx="6350" cy="781810"/>
          </a:xfrm>
          <a:prstGeom prst="straightConnector1">
            <a:avLst/>
          </a:prstGeom>
          <a:noFill/>
          <a:ln w="9525" cap="rnd" cmpd="sng">
            <a:solidFill>
              <a:srgbClr val="846B03"/>
            </a:solidFill>
            <a:prstDash val="solid"/>
            <a:round/>
            <a:headEnd type="none" w="sm" len="sm"/>
            <a:tailEnd type="none" w="sm" len="sm"/>
          </a:ln>
        </p:spPr>
      </p:cxnSp>
      <p:grpSp>
        <p:nvGrpSpPr>
          <p:cNvPr id="469" name="Google Shape;469;p15"/>
          <p:cNvGrpSpPr/>
          <p:nvPr/>
        </p:nvGrpSpPr>
        <p:grpSpPr>
          <a:xfrm>
            <a:off x="7670800" y="4898921"/>
            <a:ext cx="2171831" cy="1072450"/>
            <a:chOff x="0" y="-57150"/>
            <a:chExt cx="4343661" cy="2144901"/>
          </a:xfrm>
        </p:grpSpPr>
        <p:sp>
          <p:nvSpPr>
            <p:cNvPr id="470" name="Google Shape;470;p15"/>
            <p:cNvSpPr/>
            <p:nvPr/>
          </p:nvSpPr>
          <p:spPr>
            <a:xfrm>
              <a:off x="0" y="0"/>
              <a:ext cx="4343661" cy="2087751"/>
            </a:xfrm>
            <a:custGeom>
              <a:avLst/>
              <a:gdLst/>
              <a:ahLst/>
              <a:cxnLst/>
              <a:rect l="l" t="t" r="r" b="b"/>
              <a:pathLst>
                <a:path w="4343661" h="2087751" extrusionOk="0">
                  <a:moveTo>
                    <a:pt x="0" y="0"/>
                  </a:moveTo>
                  <a:lnTo>
                    <a:pt x="4343661" y="0"/>
                  </a:lnTo>
                  <a:lnTo>
                    <a:pt x="4343661" y="2087751"/>
                  </a:lnTo>
                  <a:lnTo>
                    <a:pt x="0" y="2087751"/>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471" name="Google Shape;471;p15"/>
            <p:cNvSpPr txBox="1"/>
            <p:nvPr/>
          </p:nvSpPr>
          <p:spPr>
            <a:xfrm>
              <a:off x="0" y="-57150"/>
              <a:ext cx="4343661" cy="2144901"/>
            </a:xfrm>
            <a:prstGeom prst="rect">
              <a:avLst/>
            </a:prstGeom>
            <a:noFill/>
            <a:ln>
              <a:noFill/>
            </a:ln>
          </p:spPr>
          <p:txBody>
            <a:bodyPr spcFirstLastPara="1" wrap="square" lIns="0" tIns="0" rIns="0" bIns="0" anchor="t" anchorCtr="0">
              <a:noAutofit/>
            </a:bodyPr>
            <a:lstStyle/>
            <a:p>
              <a:pPr algn="ctr" defTabSz="609630">
                <a:buClr>
                  <a:srgbClr val="000000"/>
                </a:buClr>
              </a:pPr>
              <a:r>
                <a:rPr lang="en-US" sz="2000" b="1" kern="0">
                  <a:solidFill>
                    <a:srgbClr val="846B03"/>
                  </a:solidFill>
                  <a:latin typeface="Nunito"/>
                  <a:ea typeface="Nunito"/>
                  <a:cs typeface="Nunito"/>
                  <a:sym typeface="Nunito"/>
                </a:rPr>
                <a:t>Neighborhood Planning</a:t>
              </a:r>
              <a:endParaRPr sz="933" kern="0">
                <a:solidFill>
                  <a:srgbClr val="000000"/>
                </a:solidFill>
                <a:latin typeface="Arial"/>
                <a:cs typeface="Arial"/>
                <a:sym typeface="Arial"/>
              </a:endParaRPr>
            </a:p>
            <a:p>
              <a:pPr algn="ctr" defTabSz="609630">
                <a:buClr>
                  <a:srgbClr val="000000"/>
                </a:buClr>
              </a:pPr>
              <a:r>
                <a:rPr lang="en-US" sz="1467" kern="0">
                  <a:solidFill>
                    <a:srgbClr val="846B03"/>
                  </a:solidFill>
                  <a:latin typeface="Nunito"/>
                  <a:ea typeface="Nunito"/>
                  <a:cs typeface="Nunito"/>
                  <a:sym typeface="Nunito"/>
                </a:rPr>
                <a:t>(6-10  Months)</a:t>
              </a:r>
              <a:endParaRPr sz="933" kern="0">
                <a:solidFill>
                  <a:srgbClr val="000000"/>
                </a:solidFill>
                <a:latin typeface="Arial"/>
                <a:cs typeface="Arial"/>
                <a:sym typeface="Arial"/>
              </a:endParaRPr>
            </a:p>
          </p:txBody>
        </p:sp>
      </p:grpSp>
      <p:grpSp>
        <p:nvGrpSpPr>
          <p:cNvPr id="472" name="Google Shape;472;p15"/>
          <p:cNvGrpSpPr/>
          <p:nvPr/>
        </p:nvGrpSpPr>
        <p:grpSpPr>
          <a:xfrm>
            <a:off x="10108916" y="3163729"/>
            <a:ext cx="629659" cy="265271"/>
            <a:chOff x="0" y="-38100"/>
            <a:chExt cx="1259319" cy="530543"/>
          </a:xfrm>
        </p:grpSpPr>
        <p:sp>
          <p:nvSpPr>
            <p:cNvPr id="473" name="Google Shape;473;p15"/>
            <p:cNvSpPr/>
            <p:nvPr/>
          </p:nvSpPr>
          <p:spPr>
            <a:xfrm>
              <a:off x="0" y="0"/>
              <a:ext cx="1259319" cy="492443"/>
            </a:xfrm>
            <a:custGeom>
              <a:avLst/>
              <a:gdLst/>
              <a:ahLst/>
              <a:cxnLst/>
              <a:rect l="l" t="t" r="r" b="b"/>
              <a:pathLst>
                <a:path w="1259319" h="492443" extrusionOk="0">
                  <a:moveTo>
                    <a:pt x="0" y="0"/>
                  </a:moveTo>
                  <a:lnTo>
                    <a:pt x="1259319" y="0"/>
                  </a:lnTo>
                  <a:lnTo>
                    <a:pt x="1259319" y="492443"/>
                  </a:lnTo>
                  <a:lnTo>
                    <a:pt x="0" y="492443"/>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474" name="Google Shape;474;p15"/>
            <p:cNvSpPr txBox="1"/>
            <p:nvPr/>
          </p:nvSpPr>
          <p:spPr>
            <a:xfrm>
              <a:off x="0" y="-38100"/>
              <a:ext cx="1259319" cy="530543"/>
            </a:xfrm>
            <a:prstGeom prst="rect">
              <a:avLst/>
            </a:prstGeom>
            <a:noFill/>
            <a:ln>
              <a:noFill/>
            </a:ln>
          </p:spPr>
          <p:txBody>
            <a:bodyPr spcFirstLastPara="1" wrap="square" lIns="0" tIns="0" rIns="0" bIns="0" anchor="t" anchorCtr="0">
              <a:noAutofit/>
            </a:bodyPr>
            <a:lstStyle/>
            <a:p>
              <a:pPr defTabSz="609630">
                <a:lnSpc>
                  <a:spcPct val="120000"/>
                </a:lnSpc>
                <a:buClr>
                  <a:srgbClr val="000000"/>
                </a:buClr>
              </a:pPr>
              <a:r>
                <a:rPr lang="en-US" sz="1200" b="1" kern="0">
                  <a:solidFill>
                    <a:srgbClr val="000000"/>
                  </a:solidFill>
                  <a:latin typeface="Calibri"/>
                  <a:ea typeface="Calibri"/>
                  <a:cs typeface="Calibri"/>
                  <a:sym typeface="Calibri"/>
                </a:rPr>
                <a:t>05.2025</a:t>
              </a:r>
              <a:endParaRPr sz="933" kern="0">
                <a:solidFill>
                  <a:srgbClr val="000000"/>
                </a:solidFill>
                <a:latin typeface="Arial"/>
                <a:cs typeface="Arial"/>
                <a:sym typeface="Arial"/>
              </a:endParaRPr>
            </a:p>
          </p:txBody>
        </p:sp>
      </p:grpSp>
      <p:grpSp>
        <p:nvGrpSpPr>
          <p:cNvPr id="475" name="Google Shape;475;p15"/>
          <p:cNvGrpSpPr/>
          <p:nvPr/>
        </p:nvGrpSpPr>
        <p:grpSpPr>
          <a:xfrm>
            <a:off x="8756715" y="2839917"/>
            <a:ext cx="2171831" cy="374824"/>
            <a:chOff x="0" y="-57150"/>
            <a:chExt cx="4343661" cy="749647"/>
          </a:xfrm>
        </p:grpSpPr>
        <p:sp>
          <p:nvSpPr>
            <p:cNvPr id="476" name="Google Shape;476;p15"/>
            <p:cNvSpPr/>
            <p:nvPr/>
          </p:nvSpPr>
          <p:spPr>
            <a:xfrm>
              <a:off x="0" y="0"/>
              <a:ext cx="4343661" cy="692497"/>
            </a:xfrm>
            <a:custGeom>
              <a:avLst/>
              <a:gdLst/>
              <a:ahLst/>
              <a:cxnLst/>
              <a:rect l="l" t="t" r="r" b="b"/>
              <a:pathLst>
                <a:path w="4343661" h="692497" extrusionOk="0">
                  <a:moveTo>
                    <a:pt x="0" y="0"/>
                  </a:moveTo>
                  <a:lnTo>
                    <a:pt x="4343661" y="0"/>
                  </a:lnTo>
                  <a:lnTo>
                    <a:pt x="4343661" y="692497"/>
                  </a:lnTo>
                  <a:lnTo>
                    <a:pt x="0" y="692497"/>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477" name="Google Shape;477;p15"/>
            <p:cNvSpPr txBox="1"/>
            <p:nvPr/>
          </p:nvSpPr>
          <p:spPr>
            <a:xfrm>
              <a:off x="0" y="-57150"/>
              <a:ext cx="4343661" cy="749647"/>
            </a:xfrm>
            <a:prstGeom prst="rect">
              <a:avLst/>
            </a:prstGeom>
            <a:noFill/>
            <a:ln>
              <a:noFill/>
            </a:ln>
          </p:spPr>
          <p:txBody>
            <a:bodyPr spcFirstLastPara="1" wrap="square" lIns="0" tIns="0" rIns="0" bIns="0" anchor="t" anchorCtr="0">
              <a:noAutofit/>
            </a:bodyPr>
            <a:lstStyle/>
            <a:p>
              <a:pPr algn="ctr" defTabSz="609630">
                <a:lnSpc>
                  <a:spcPct val="140000"/>
                </a:lnSpc>
                <a:buClr>
                  <a:srgbClr val="000000"/>
                </a:buClr>
              </a:pPr>
              <a:r>
                <a:rPr lang="en-US" sz="2000" b="1" kern="0">
                  <a:solidFill>
                    <a:srgbClr val="846B03"/>
                  </a:solidFill>
                  <a:latin typeface="Nunito"/>
                  <a:ea typeface="Nunito"/>
                  <a:cs typeface="Nunito"/>
                  <a:sym typeface="Nunito"/>
                </a:rPr>
                <a:t>Pre-Development</a:t>
              </a:r>
              <a:endParaRPr sz="933" kern="0">
                <a:solidFill>
                  <a:srgbClr val="000000"/>
                </a:solidFill>
                <a:latin typeface="Arial"/>
                <a:cs typeface="Arial"/>
                <a:sym typeface="Arial"/>
              </a:endParaRPr>
            </a:p>
          </p:txBody>
        </p:sp>
      </p:grpSp>
      <p:cxnSp>
        <p:nvCxnSpPr>
          <p:cNvPr id="478" name="Google Shape;478;p15"/>
          <p:cNvCxnSpPr/>
          <p:nvPr/>
        </p:nvCxnSpPr>
        <p:spPr>
          <a:xfrm>
            <a:off x="7624835" y="3379091"/>
            <a:ext cx="6350" cy="781810"/>
          </a:xfrm>
          <a:prstGeom prst="straightConnector1">
            <a:avLst/>
          </a:prstGeom>
          <a:noFill/>
          <a:ln w="9525" cap="rnd" cmpd="sng">
            <a:solidFill>
              <a:srgbClr val="FF0000"/>
            </a:solidFill>
            <a:prstDash val="solid"/>
            <a:round/>
            <a:headEnd type="none" w="sm" len="sm"/>
            <a:tailEnd type="none" w="sm" len="sm"/>
          </a:ln>
        </p:spPr>
      </p:cxnSp>
      <p:grpSp>
        <p:nvGrpSpPr>
          <p:cNvPr id="479" name="Google Shape;479;p15"/>
          <p:cNvGrpSpPr/>
          <p:nvPr/>
        </p:nvGrpSpPr>
        <p:grpSpPr>
          <a:xfrm>
            <a:off x="6646663" y="2671727"/>
            <a:ext cx="2171831" cy="950976"/>
            <a:chOff x="0" y="0"/>
            <a:chExt cx="4343661" cy="1901952"/>
          </a:xfrm>
        </p:grpSpPr>
        <p:sp>
          <p:nvSpPr>
            <p:cNvPr id="480" name="Google Shape;480;p15"/>
            <p:cNvSpPr/>
            <p:nvPr/>
          </p:nvSpPr>
          <p:spPr>
            <a:xfrm>
              <a:off x="0" y="0"/>
              <a:ext cx="4343661" cy="1901952"/>
            </a:xfrm>
            <a:custGeom>
              <a:avLst/>
              <a:gdLst/>
              <a:ahLst/>
              <a:cxnLst/>
              <a:rect l="l" t="t" r="r" b="b"/>
              <a:pathLst>
                <a:path w="4343661" h="1901952" extrusionOk="0">
                  <a:moveTo>
                    <a:pt x="0" y="0"/>
                  </a:moveTo>
                  <a:lnTo>
                    <a:pt x="4343661" y="0"/>
                  </a:lnTo>
                  <a:lnTo>
                    <a:pt x="4343661" y="1901952"/>
                  </a:lnTo>
                  <a:lnTo>
                    <a:pt x="0" y="1901952"/>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481" name="Google Shape;481;p15"/>
            <p:cNvSpPr txBox="1"/>
            <p:nvPr/>
          </p:nvSpPr>
          <p:spPr>
            <a:xfrm>
              <a:off x="0" y="9525"/>
              <a:ext cx="4343661" cy="1892427"/>
            </a:xfrm>
            <a:prstGeom prst="rect">
              <a:avLst/>
            </a:prstGeom>
            <a:noFill/>
            <a:ln>
              <a:noFill/>
            </a:ln>
          </p:spPr>
          <p:txBody>
            <a:bodyPr spcFirstLastPara="1" wrap="square" lIns="0" tIns="0" rIns="0" bIns="0" anchor="t" anchorCtr="0">
              <a:noAutofit/>
            </a:bodyPr>
            <a:lstStyle/>
            <a:p>
              <a:pPr algn="ctr" defTabSz="609630">
                <a:lnSpc>
                  <a:spcPct val="119958"/>
                </a:lnSpc>
                <a:buClr>
                  <a:srgbClr val="000000"/>
                </a:buClr>
              </a:pPr>
              <a:r>
                <a:rPr lang="en-US" sz="1600" b="1" kern="0">
                  <a:solidFill>
                    <a:srgbClr val="846B03"/>
                  </a:solidFill>
                  <a:latin typeface="Nunito"/>
                  <a:ea typeface="Nunito"/>
                  <a:cs typeface="Nunito"/>
                  <a:sym typeface="Nunito"/>
                </a:rPr>
                <a:t>Option to Purchase</a:t>
              </a:r>
              <a:endParaRPr sz="933" kern="0">
                <a:solidFill>
                  <a:srgbClr val="000000"/>
                </a:solidFill>
                <a:latin typeface="Arial"/>
                <a:cs typeface="Arial"/>
                <a:sym typeface="Arial"/>
              </a:endParaRPr>
            </a:p>
            <a:p>
              <a:pPr algn="ctr" defTabSz="609630">
                <a:lnSpc>
                  <a:spcPct val="119958"/>
                </a:lnSpc>
                <a:buClr>
                  <a:srgbClr val="000000"/>
                </a:buClr>
              </a:pPr>
              <a:r>
                <a:rPr lang="en-US" sz="1600" b="1" kern="0">
                  <a:solidFill>
                    <a:srgbClr val="846B03"/>
                  </a:solidFill>
                  <a:latin typeface="Nunito"/>
                  <a:ea typeface="Nunito"/>
                  <a:cs typeface="Nunito"/>
                  <a:sym typeface="Nunito"/>
                </a:rPr>
                <a:t>1ˢᵗ Bundle </a:t>
              </a:r>
              <a:endParaRPr sz="933" kern="0">
                <a:solidFill>
                  <a:srgbClr val="000000"/>
                </a:solidFill>
                <a:latin typeface="Arial"/>
                <a:cs typeface="Arial"/>
                <a:sym typeface="Arial"/>
              </a:endParaRPr>
            </a:p>
            <a:p>
              <a:pPr algn="ctr" defTabSz="609630">
                <a:lnSpc>
                  <a:spcPct val="120014"/>
                </a:lnSpc>
                <a:buClr>
                  <a:srgbClr val="000000"/>
                </a:buClr>
              </a:pPr>
              <a:r>
                <a:rPr lang="en-US" sz="933" b="1" kern="0">
                  <a:solidFill>
                    <a:srgbClr val="FF0000"/>
                  </a:solidFill>
                  <a:latin typeface="Nunito"/>
                  <a:ea typeface="Nunito"/>
                  <a:cs typeface="Nunito"/>
                  <a:sym typeface="Nunito"/>
                </a:rPr>
                <a:t>10</a:t>
              </a:r>
              <a:r>
                <a:rPr lang="en-US" sz="933" kern="0">
                  <a:solidFill>
                    <a:srgbClr val="FF0000"/>
                  </a:solidFill>
                  <a:latin typeface="Nunito"/>
                  <a:ea typeface="Nunito"/>
                  <a:cs typeface="Nunito"/>
                  <a:sym typeface="Nunito"/>
                </a:rPr>
                <a:t> Lots known as 3066 Beals</a:t>
              </a:r>
              <a:endParaRPr sz="933" kern="0">
                <a:solidFill>
                  <a:srgbClr val="000000"/>
                </a:solidFill>
                <a:latin typeface="Arial"/>
                <a:cs typeface="Arial"/>
                <a:sym typeface="Arial"/>
              </a:endParaRPr>
            </a:p>
            <a:p>
              <a:pPr algn="ctr" defTabSz="609630">
                <a:lnSpc>
                  <a:spcPct val="205789"/>
                </a:lnSpc>
                <a:buClr>
                  <a:srgbClr val="000000"/>
                </a:buClr>
              </a:pPr>
              <a:endParaRPr sz="933" kern="0">
                <a:solidFill>
                  <a:srgbClr val="FF0000"/>
                </a:solidFill>
                <a:latin typeface="Nunito"/>
                <a:ea typeface="Nunito"/>
                <a:cs typeface="Nunito"/>
                <a:sym typeface="Nunito"/>
              </a:endParaRPr>
            </a:p>
          </p:txBody>
        </p:sp>
      </p:grpSp>
      <p:cxnSp>
        <p:nvCxnSpPr>
          <p:cNvPr id="482" name="Google Shape;482;p15"/>
          <p:cNvCxnSpPr/>
          <p:nvPr/>
        </p:nvCxnSpPr>
        <p:spPr>
          <a:xfrm>
            <a:off x="1454722" y="4203051"/>
            <a:ext cx="9200730" cy="0"/>
          </a:xfrm>
          <a:prstGeom prst="straightConnector1">
            <a:avLst/>
          </a:prstGeom>
          <a:noFill/>
          <a:ln w="19050" cap="rnd" cmpd="sng">
            <a:solidFill>
              <a:srgbClr val="FF0000"/>
            </a:solidFill>
            <a:prstDash val="solid"/>
            <a:round/>
            <a:headEnd type="none" w="sm" len="sm"/>
            <a:tailEnd type="none" w="sm" len="sm"/>
          </a:ln>
        </p:spPr>
      </p:cxnSp>
      <p:sp>
        <p:nvSpPr>
          <p:cNvPr id="483" name="Google Shape;483;p15"/>
          <p:cNvSpPr/>
          <p:nvPr/>
        </p:nvSpPr>
        <p:spPr>
          <a:xfrm>
            <a:off x="5768601" y="3773772"/>
            <a:ext cx="839881" cy="813953"/>
          </a:xfrm>
          <a:custGeom>
            <a:avLst/>
            <a:gdLst/>
            <a:ahLst/>
            <a:cxnLst/>
            <a:rect l="l" t="t" r="r" b="b"/>
            <a:pathLst>
              <a:path w="979043" h="948817" extrusionOk="0">
                <a:moveTo>
                  <a:pt x="489458" y="0"/>
                </a:moveTo>
                <a:cubicBezTo>
                  <a:pt x="219202" y="0"/>
                  <a:pt x="0" y="212344"/>
                  <a:pt x="0" y="474345"/>
                </a:cubicBezTo>
                <a:cubicBezTo>
                  <a:pt x="0" y="736346"/>
                  <a:pt x="219202" y="948817"/>
                  <a:pt x="489458" y="948817"/>
                </a:cubicBezTo>
                <a:cubicBezTo>
                  <a:pt x="759714" y="948817"/>
                  <a:pt x="979043" y="736346"/>
                  <a:pt x="979043" y="474345"/>
                </a:cubicBezTo>
                <a:cubicBezTo>
                  <a:pt x="979043" y="212344"/>
                  <a:pt x="759841" y="0"/>
                  <a:pt x="489458" y="0"/>
                </a:cubicBezTo>
                <a:close/>
              </a:path>
            </a:pathLst>
          </a:custGeom>
          <a:solidFill>
            <a:srgbClr val="846B03"/>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grpSp>
        <p:nvGrpSpPr>
          <p:cNvPr id="484" name="Google Shape;484;p15"/>
          <p:cNvGrpSpPr/>
          <p:nvPr/>
        </p:nvGrpSpPr>
        <p:grpSpPr>
          <a:xfrm>
            <a:off x="6568970" y="1761056"/>
            <a:ext cx="2171831" cy="861775"/>
            <a:chOff x="0" y="0"/>
            <a:chExt cx="4343661" cy="1723549"/>
          </a:xfrm>
        </p:grpSpPr>
        <p:sp>
          <p:nvSpPr>
            <p:cNvPr id="485" name="Google Shape;485;p15"/>
            <p:cNvSpPr/>
            <p:nvPr/>
          </p:nvSpPr>
          <p:spPr>
            <a:xfrm>
              <a:off x="0" y="0"/>
              <a:ext cx="4343661" cy="1723549"/>
            </a:xfrm>
            <a:custGeom>
              <a:avLst/>
              <a:gdLst/>
              <a:ahLst/>
              <a:cxnLst/>
              <a:rect l="l" t="t" r="r" b="b"/>
              <a:pathLst>
                <a:path w="4343661" h="1723549" extrusionOk="0">
                  <a:moveTo>
                    <a:pt x="0" y="0"/>
                  </a:moveTo>
                  <a:lnTo>
                    <a:pt x="4343661" y="0"/>
                  </a:lnTo>
                  <a:lnTo>
                    <a:pt x="4343661" y="1723549"/>
                  </a:lnTo>
                  <a:lnTo>
                    <a:pt x="0" y="1723549"/>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486" name="Google Shape;486;p15"/>
            <p:cNvSpPr txBox="1"/>
            <p:nvPr/>
          </p:nvSpPr>
          <p:spPr>
            <a:xfrm>
              <a:off x="0" y="9525"/>
              <a:ext cx="4343661" cy="1714024"/>
            </a:xfrm>
            <a:prstGeom prst="rect">
              <a:avLst/>
            </a:prstGeom>
            <a:noFill/>
            <a:ln>
              <a:noFill/>
            </a:ln>
          </p:spPr>
          <p:txBody>
            <a:bodyPr spcFirstLastPara="1" wrap="square" lIns="0" tIns="0" rIns="0" bIns="0" anchor="t" anchorCtr="0">
              <a:noAutofit/>
            </a:bodyPr>
            <a:lstStyle/>
            <a:p>
              <a:pPr algn="ctr" defTabSz="609630">
                <a:lnSpc>
                  <a:spcPct val="119958"/>
                </a:lnSpc>
                <a:buClr>
                  <a:srgbClr val="000000"/>
                </a:buClr>
              </a:pPr>
              <a:r>
                <a:rPr lang="en-US" sz="1600" b="1" kern="0">
                  <a:solidFill>
                    <a:srgbClr val="846B03"/>
                  </a:solidFill>
                  <a:latin typeface="Nunito"/>
                  <a:ea typeface="Nunito"/>
                  <a:cs typeface="Nunito"/>
                  <a:sym typeface="Nunito"/>
                </a:rPr>
                <a:t>Offer to Purchase</a:t>
              </a:r>
              <a:endParaRPr sz="933" kern="0">
                <a:solidFill>
                  <a:srgbClr val="000000"/>
                </a:solidFill>
                <a:latin typeface="Arial"/>
                <a:cs typeface="Arial"/>
                <a:sym typeface="Arial"/>
              </a:endParaRPr>
            </a:p>
            <a:p>
              <a:pPr algn="ctr" defTabSz="609630">
                <a:lnSpc>
                  <a:spcPct val="119958"/>
                </a:lnSpc>
                <a:buClr>
                  <a:srgbClr val="000000"/>
                </a:buClr>
              </a:pPr>
              <a:r>
                <a:rPr lang="en-US" sz="1600" b="1" kern="0">
                  <a:solidFill>
                    <a:srgbClr val="846B03"/>
                  </a:solidFill>
                  <a:latin typeface="Nunito"/>
                  <a:ea typeface="Nunito"/>
                  <a:cs typeface="Nunito"/>
                  <a:sym typeface="Nunito"/>
                </a:rPr>
                <a:t>2ⁿᵈ  Bundle </a:t>
              </a:r>
              <a:endParaRPr sz="933" kern="0">
                <a:solidFill>
                  <a:srgbClr val="000000"/>
                </a:solidFill>
                <a:latin typeface="Arial"/>
                <a:cs typeface="Arial"/>
                <a:sym typeface="Arial"/>
              </a:endParaRPr>
            </a:p>
            <a:p>
              <a:pPr algn="ctr" defTabSz="609630">
                <a:lnSpc>
                  <a:spcPct val="120014"/>
                </a:lnSpc>
                <a:buClr>
                  <a:srgbClr val="000000"/>
                </a:buClr>
              </a:pPr>
              <a:r>
                <a:rPr lang="en-US" sz="933" kern="0">
                  <a:solidFill>
                    <a:srgbClr val="FF0000"/>
                  </a:solidFill>
                  <a:latin typeface="Nunito"/>
                  <a:ea typeface="Nunito"/>
                  <a:cs typeface="Nunito"/>
                  <a:sym typeface="Nunito"/>
                </a:rPr>
                <a:t>17 Lots on McClellan</a:t>
              </a:r>
              <a:endParaRPr sz="933" kern="0">
                <a:solidFill>
                  <a:srgbClr val="000000"/>
                </a:solidFill>
                <a:latin typeface="Arial"/>
                <a:cs typeface="Arial"/>
                <a:sym typeface="Arial"/>
              </a:endParaRPr>
            </a:p>
            <a:p>
              <a:pPr algn="ctr" defTabSz="609630">
                <a:lnSpc>
                  <a:spcPct val="205789"/>
                </a:lnSpc>
                <a:buClr>
                  <a:srgbClr val="000000"/>
                </a:buClr>
              </a:pPr>
              <a:endParaRPr sz="933" kern="0">
                <a:solidFill>
                  <a:srgbClr val="FF0000"/>
                </a:solidFill>
                <a:latin typeface="Nunito"/>
                <a:ea typeface="Nunito"/>
                <a:cs typeface="Nunito"/>
                <a:sym typeface="Nunito"/>
              </a:endParaRPr>
            </a:p>
          </p:txBody>
        </p:sp>
      </p:grpSp>
      <p:sp>
        <p:nvSpPr>
          <p:cNvPr id="487" name="Google Shape;487;p15"/>
          <p:cNvSpPr/>
          <p:nvPr/>
        </p:nvSpPr>
        <p:spPr>
          <a:xfrm>
            <a:off x="8438733" y="3949122"/>
            <a:ext cx="489521" cy="474409"/>
          </a:xfrm>
          <a:custGeom>
            <a:avLst/>
            <a:gdLst/>
            <a:ahLst/>
            <a:cxnLst/>
            <a:rect l="l" t="t" r="r" b="b"/>
            <a:pathLst>
              <a:path w="979043" h="948817" extrusionOk="0">
                <a:moveTo>
                  <a:pt x="489458" y="0"/>
                </a:moveTo>
                <a:cubicBezTo>
                  <a:pt x="219202" y="0"/>
                  <a:pt x="0" y="212344"/>
                  <a:pt x="0" y="474345"/>
                </a:cubicBezTo>
                <a:cubicBezTo>
                  <a:pt x="0" y="736346"/>
                  <a:pt x="219202" y="948817"/>
                  <a:pt x="489458" y="948817"/>
                </a:cubicBezTo>
                <a:cubicBezTo>
                  <a:pt x="759714" y="948817"/>
                  <a:pt x="979043" y="736346"/>
                  <a:pt x="979043" y="474345"/>
                </a:cubicBezTo>
                <a:cubicBezTo>
                  <a:pt x="979043" y="212344"/>
                  <a:pt x="759841" y="0"/>
                  <a:pt x="489458" y="0"/>
                </a:cubicBezTo>
                <a:close/>
              </a:path>
            </a:pathLst>
          </a:custGeom>
          <a:solidFill>
            <a:srgbClr val="FDD077"/>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488" name="Google Shape;488;p15"/>
          <p:cNvSpPr/>
          <p:nvPr/>
        </p:nvSpPr>
        <p:spPr>
          <a:xfrm>
            <a:off x="9735133" y="3920327"/>
            <a:ext cx="489521" cy="474409"/>
          </a:xfrm>
          <a:custGeom>
            <a:avLst/>
            <a:gdLst/>
            <a:ahLst/>
            <a:cxnLst/>
            <a:rect l="l" t="t" r="r" b="b"/>
            <a:pathLst>
              <a:path w="979043" h="948817" extrusionOk="0">
                <a:moveTo>
                  <a:pt x="489458" y="0"/>
                </a:moveTo>
                <a:cubicBezTo>
                  <a:pt x="219202" y="0"/>
                  <a:pt x="0" y="212344"/>
                  <a:pt x="0" y="474345"/>
                </a:cubicBezTo>
                <a:cubicBezTo>
                  <a:pt x="0" y="736346"/>
                  <a:pt x="219202" y="948817"/>
                  <a:pt x="489458" y="948817"/>
                </a:cubicBezTo>
                <a:cubicBezTo>
                  <a:pt x="759714" y="948817"/>
                  <a:pt x="979043" y="736346"/>
                  <a:pt x="979043" y="474345"/>
                </a:cubicBezTo>
                <a:cubicBezTo>
                  <a:pt x="979043" y="212344"/>
                  <a:pt x="759841" y="0"/>
                  <a:pt x="489458" y="0"/>
                </a:cubicBezTo>
                <a:close/>
              </a:path>
            </a:pathLst>
          </a:custGeom>
          <a:solidFill>
            <a:srgbClr val="FDD077"/>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cxnSp>
        <p:nvCxnSpPr>
          <p:cNvPr id="489" name="Google Shape;489;p15"/>
          <p:cNvCxnSpPr/>
          <p:nvPr/>
        </p:nvCxnSpPr>
        <p:spPr>
          <a:xfrm>
            <a:off x="10004426" y="4510514"/>
            <a:ext cx="6350" cy="1167892"/>
          </a:xfrm>
          <a:prstGeom prst="straightConnector1">
            <a:avLst/>
          </a:prstGeom>
          <a:noFill/>
          <a:ln w="9525" cap="rnd" cmpd="sng">
            <a:solidFill>
              <a:srgbClr val="846B03"/>
            </a:solidFill>
            <a:prstDash val="solid"/>
            <a:round/>
            <a:headEnd type="none" w="sm" len="sm"/>
            <a:tailEnd type="none" w="sm" len="sm"/>
          </a:ln>
        </p:spPr>
      </p:cxnSp>
      <p:grpSp>
        <p:nvGrpSpPr>
          <p:cNvPr id="490" name="Google Shape;490;p15"/>
          <p:cNvGrpSpPr/>
          <p:nvPr/>
        </p:nvGrpSpPr>
        <p:grpSpPr>
          <a:xfrm>
            <a:off x="8947522" y="5727208"/>
            <a:ext cx="2171831" cy="1072450"/>
            <a:chOff x="0" y="-57150"/>
            <a:chExt cx="4343661" cy="2144901"/>
          </a:xfrm>
        </p:grpSpPr>
        <p:sp>
          <p:nvSpPr>
            <p:cNvPr id="491" name="Google Shape;491;p15"/>
            <p:cNvSpPr/>
            <p:nvPr/>
          </p:nvSpPr>
          <p:spPr>
            <a:xfrm>
              <a:off x="0" y="0"/>
              <a:ext cx="4343661" cy="2087751"/>
            </a:xfrm>
            <a:custGeom>
              <a:avLst/>
              <a:gdLst/>
              <a:ahLst/>
              <a:cxnLst/>
              <a:rect l="l" t="t" r="r" b="b"/>
              <a:pathLst>
                <a:path w="4343661" h="2087751" extrusionOk="0">
                  <a:moveTo>
                    <a:pt x="0" y="0"/>
                  </a:moveTo>
                  <a:lnTo>
                    <a:pt x="4343661" y="0"/>
                  </a:lnTo>
                  <a:lnTo>
                    <a:pt x="4343661" y="2087751"/>
                  </a:lnTo>
                  <a:lnTo>
                    <a:pt x="0" y="2087751"/>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492" name="Google Shape;492;p15"/>
            <p:cNvSpPr txBox="1"/>
            <p:nvPr/>
          </p:nvSpPr>
          <p:spPr>
            <a:xfrm>
              <a:off x="0" y="-57150"/>
              <a:ext cx="4343661" cy="2144901"/>
            </a:xfrm>
            <a:prstGeom prst="rect">
              <a:avLst/>
            </a:prstGeom>
            <a:noFill/>
            <a:ln>
              <a:noFill/>
            </a:ln>
          </p:spPr>
          <p:txBody>
            <a:bodyPr spcFirstLastPara="1" wrap="square" lIns="0" tIns="0" rIns="0" bIns="0" anchor="t" anchorCtr="0">
              <a:noAutofit/>
            </a:bodyPr>
            <a:lstStyle/>
            <a:p>
              <a:pPr algn="ctr" defTabSz="609630">
                <a:buClr>
                  <a:srgbClr val="000000"/>
                </a:buClr>
              </a:pPr>
              <a:r>
                <a:rPr lang="en-US" sz="2000" b="1" kern="0">
                  <a:solidFill>
                    <a:srgbClr val="846B03"/>
                  </a:solidFill>
                  <a:latin typeface="Nunito"/>
                  <a:ea typeface="Nunito"/>
                  <a:cs typeface="Nunito"/>
                  <a:sym typeface="Nunito"/>
                </a:rPr>
                <a:t>CLT</a:t>
              </a:r>
              <a:endParaRPr sz="933" kern="0">
                <a:solidFill>
                  <a:srgbClr val="000000"/>
                </a:solidFill>
                <a:latin typeface="Arial"/>
                <a:cs typeface="Arial"/>
                <a:sym typeface="Arial"/>
              </a:endParaRPr>
            </a:p>
            <a:p>
              <a:pPr algn="ctr" defTabSz="609630">
                <a:buClr>
                  <a:srgbClr val="000000"/>
                </a:buClr>
              </a:pPr>
              <a:r>
                <a:rPr lang="en-US" sz="2000" b="1" kern="0">
                  <a:solidFill>
                    <a:srgbClr val="846B03"/>
                  </a:solidFill>
                  <a:latin typeface="Nunito"/>
                  <a:ea typeface="Nunito"/>
                  <a:cs typeface="Nunito"/>
                  <a:sym typeface="Nunito"/>
                </a:rPr>
                <a:t>Planning</a:t>
              </a:r>
              <a:endParaRPr sz="933" kern="0">
                <a:solidFill>
                  <a:srgbClr val="000000"/>
                </a:solidFill>
                <a:latin typeface="Arial"/>
                <a:cs typeface="Arial"/>
                <a:sym typeface="Arial"/>
              </a:endParaRPr>
            </a:p>
            <a:p>
              <a:pPr algn="ctr" defTabSz="609630">
                <a:buClr>
                  <a:srgbClr val="000000"/>
                </a:buClr>
              </a:pPr>
              <a:r>
                <a:rPr lang="en-US" sz="1467" kern="0">
                  <a:solidFill>
                    <a:srgbClr val="846B03"/>
                  </a:solidFill>
                  <a:latin typeface="Nunito"/>
                  <a:ea typeface="Nunito"/>
                  <a:cs typeface="Nunito"/>
                  <a:sym typeface="Nunito"/>
                </a:rPr>
                <a:t>(6-10  Months)</a:t>
              </a:r>
              <a:endParaRPr sz="933" kern="0">
                <a:solidFill>
                  <a:srgbClr val="000000"/>
                </a:solidFill>
                <a:latin typeface="Arial"/>
                <a:cs typeface="Arial"/>
                <a:sym typeface="Arial"/>
              </a:endParaRPr>
            </a:p>
          </p:txBody>
        </p:sp>
      </p:grpSp>
      <p:grpSp>
        <p:nvGrpSpPr>
          <p:cNvPr id="493" name="Google Shape;493;p15"/>
          <p:cNvGrpSpPr/>
          <p:nvPr/>
        </p:nvGrpSpPr>
        <p:grpSpPr>
          <a:xfrm>
            <a:off x="9350223" y="4568657"/>
            <a:ext cx="629659" cy="265271"/>
            <a:chOff x="0" y="-38100"/>
            <a:chExt cx="1259319" cy="530543"/>
          </a:xfrm>
        </p:grpSpPr>
        <p:sp>
          <p:nvSpPr>
            <p:cNvPr id="494" name="Google Shape;494;p15"/>
            <p:cNvSpPr/>
            <p:nvPr/>
          </p:nvSpPr>
          <p:spPr>
            <a:xfrm>
              <a:off x="0" y="0"/>
              <a:ext cx="1259319" cy="492443"/>
            </a:xfrm>
            <a:custGeom>
              <a:avLst/>
              <a:gdLst/>
              <a:ahLst/>
              <a:cxnLst/>
              <a:rect l="l" t="t" r="r" b="b"/>
              <a:pathLst>
                <a:path w="1259319" h="492443" extrusionOk="0">
                  <a:moveTo>
                    <a:pt x="0" y="0"/>
                  </a:moveTo>
                  <a:lnTo>
                    <a:pt x="1259319" y="0"/>
                  </a:lnTo>
                  <a:lnTo>
                    <a:pt x="1259319" y="492443"/>
                  </a:lnTo>
                  <a:lnTo>
                    <a:pt x="0" y="492443"/>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495" name="Google Shape;495;p15"/>
            <p:cNvSpPr txBox="1"/>
            <p:nvPr/>
          </p:nvSpPr>
          <p:spPr>
            <a:xfrm>
              <a:off x="0" y="-38100"/>
              <a:ext cx="1259319" cy="530543"/>
            </a:xfrm>
            <a:prstGeom prst="rect">
              <a:avLst/>
            </a:prstGeom>
            <a:noFill/>
            <a:ln>
              <a:noFill/>
            </a:ln>
          </p:spPr>
          <p:txBody>
            <a:bodyPr spcFirstLastPara="1" wrap="square" lIns="0" tIns="0" rIns="0" bIns="0" anchor="t" anchorCtr="0">
              <a:noAutofit/>
            </a:bodyPr>
            <a:lstStyle/>
            <a:p>
              <a:pPr defTabSz="609630">
                <a:lnSpc>
                  <a:spcPct val="120000"/>
                </a:lnSpc>
                <a:buClr>
                  <a:srgbClr val="000000"/>
                </a:buClr>
              </a:pPr>
              <a:r>
                <a:rPr lang="en-US" sz="1200" kern="0">
                  <a:solidFill>
                    <a:srgbClr val="000000"/>
                  </a:solidFill>
                  <a:latin typeface="Calibri"/>
                  <a:ea typeface="Calibri"/>
                  <a:cs typeface="Calibri"/>
                  <a:sym typeface="Calibri"/>
                </a:rPr>
                <a:t>01.2025</a:t>
              </a:r>
              <a:endParaRPr sz="933" kern="0">
                <a:solidFill>
                  <a:srgbClr val="000000"/>
                </a:solidFill>
                <a:latin typeface="Arial"/>
                <a:cs typeface="Arial"/>
                <a:sym typeface="Arial"/>
              </a:endParaRPr>
            </a:p>
          </p:txBody>
        </p:sp>
      </p:grpSp>
      <p:grpSp>
        <p:nvGrpSpPr>
          <p:cNvPr id="496" name="Google Shape;496;p15"/>
          <p:cNvGrpSpPr/>
          <p:nvPr/>
        </p:nvGrpSpPr>
        <p:grpSpPr>
          <a:xfrm>
            <a:off x="678797" y="4585804"/>
            <a:ext cx="629659" cy="265271"/>
            <a:chOff x="0" y="-38100"/>
            <a:chExt cx="1259319" cy="530543"/>
          </a:xfrm>
        </p:grpSpPr>
        <p:sp>
          <p:nvSpPr>
            <p:cNvPr id="497" name="Google Shape;497;p15"/>
            <p:cNvSpPr/>
            <p:nvPr/>
          </p:nvSpPr>
          <p:spPr>
            <a:xfrm>
              <a:off x="0" y="0"/>
              <a:ext cx="1259319" cy="492443"/>
            </a:xfrm>
            <a:custGeom>
              <a:avLst/>
              <a:gdLst/>
              <a:ahLst/>
              <a:cxnLst/>
              <a:rect l="l" t="t" r="r" b="b"/>
              <a:pathLst>
                <a:path w="1259319" h="492443" extrusionOk="0">
                  <a:moveTo>
                    <a:pt x="0" y="0"/>
                  </a:moveTo>
                  <a:lnTo>
                    <a:pt x="1259319" y="0"/>
                  </a:lnTo>
                  <a:lnTo>
                    <a:pt x="1259319" y="492443"/>
                  </a:lnTo>
                  <a:lnTo>
                    <a:pt x="0" y="492443"/>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498" name="Google Shape;498;p15"/>
            <p:cNvSpPr txBox="1"/>
            <p:nvPr/>
          </p:nvSpPr>
          <p:spPr>
            <a:xfrm>
              <a:off x="0" y="-38100"/>
              <a:ext cx="1259319" cy="530543"/>
            </a:xfrm>
            <a:prstGeom prst="rect">
              <a:avLst/>
            </a:prstGeom>
            <a:noFill/>
            <a:ln>
              <a:noFill/>
            </a:ln>
          </p:spPr>
          <p:txBody>
            <a:bodyPr spcFirstLastPara="1" wrap="square" lIns="0" tIns="0" rIns="0" bIns="0" anchor="t" anchorCtr="0">
              <a:noAutofit/>
            </a:bodyPr>
            <a:lstStyle/>
            <a:p>
              <a:pPr defTabSz="609630">
                <a:lnSpc>
                  <a:spcPct val="120000"/>
                </a:lnSpc>
                <a:buClr>
                  <a:srgbClr val="000000"/>
                </a:buClr>
              </a:pPr>
              <a:r>
                <a:rPr lang="en-US" sz="1200" kern="0">
                  <a:solidFill>
                    <a:srgbClr val="000000"/>
                  </a:solidFill>
                  <a:latin typeface="Calibri"/>
                  <a:ea typeface="Calibri"/>
                  <a:cs typeface="Calibri"/>
                  <a:sym typeface="Calibri"/>
                </a:rPr>
                <a:t>01.2021</a:t>
              </a:r>
              <a:endParaRPr sz="933" kern="0">
                <a:solidFill>
                  <a:srgbClr val="000000"/>
                </a:solidFill>
                <a:latin typeface="Arial"/>
                <a:cs typeface="Arial"/>
                <a:sym typeface="Arial"/>
              </a:endParaRPr>
            </a:p>
          </p:txBody>
        </p:sp>
      </p:grpSp>
      <p:grpSp>
        <p:nvGrpSpPr>
          <p:cNvPr id="499" name="Google Shape;499;p15"/>
          <p:cNvGrpSpPr/>
          <p:nvPr/>
        </p:nvGrpSpPr>
        <p:grpSpPr>
          <a:xfrm>
            <a:off x="406625" y="5310070"/>
            <a:ext cx="2171831" cy="713378"/>
            <a:chOff x="0" y="-57150"/>
            <a:chExt cx="4343661" cy="1426755"/>
          </a:xfrm>
        </p:grpSpPr>
        <p:sp>
          <p:nvSpPr>
            <p:cNvPr id="500" name="Google Shape;500;p15"/>
            <p:cNvSpPr/>
            <p:nvPr/>
          </p:nvSpPr>
          <p:spPr>
            <a:xfrm>
              <a:off x="0" y="0"/>
              <a:ext cx="4343661" cy="1369605"/>
            </a:xfrm>
            <a:custGeom>
              <a:avLst/>
              <a:gdLst/>
              <a:ahLst/>
              <a:cxnLst/>
              <a:rect l="l" t="t" r="r" b="b"/>
              <a:pathLst>
                <a:path w="4343661" h="1369605" extrusionOk="0">
                  <a:moveTo>
                    <a:pt x="0" y="0"/>
                  </a:moveTo>
                  <a:lnTo>
                    <a:pt x="4343661" y="0"/>
                  </a:lnTo>
                  <a:lnTo>
                    <a:pt x="4343661" y="1369605"/>
                  </a:lnTo>
                  <a:lnTo>
                    <a:pt x="0" y="1369605"/>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501" name="Google Shape;501;p15"/>
            <p:cNvSpPr txBox="1"/>
            <p:nvPr/>
          </p:nvSpPr>
          <p:spPr>
            <a:xfrm>
              <a:off x="0" y="-57150"/>
              <a:ext cx="4343661" cy="1426755"/>
            </a:xfrm>
            <a:prstGeom prst="rect">
              <a:avLst/>
            </a:prstGeom>
            <a:noFill/>
            <a:ln>
              <a:noFill/>
            </a:ln>
          </p:spPr>
          <p:txBody>
            <a:bodyPr spcFirstLastPara="1" wrap="square" lIns="0" tIns="0" rIns="0" bIns="0" anchor="t" anchorCtr="0">
              <a:noAutofit/>
            </a:bodyPr>
            <a:lstStyle/>
            <a:p>
              <a:pPr algn="ctr" defTabSz="609630">
                <a:buClr>
                  <a:srgbClr val="000000"/>
                </a:buClr>
              </a:pPr>
              <a:r>
                <a:rPr lang="en-US" sz="2000" b="1" kern="0">
                  <a:solidFill>
                    <a:srgbClr val="846B03"/>
                  </a:solidFill>
                  <a:latin typeface="Nunito"/>
                  <a:ea typeface="Nunito"/>
                  <a:cs typeface="Nunito"/>
                  <a:sym typeface="Nunito"/>
                </a:rPr>
                <a:t>Land Acquisition</a:t>
              </a:r>
              <a:endParaRPr sz="933" kern="0">
                <a:solidFill>
                  <a:srgbClr val="000000"/>
                </a:solidFill>
                <a:latin typeface="Arial"/>
                <a:cs typeface="Arial"/>
                <a:sym typeface="Arial"/>
              </a:endParaRPr>
            </a:p>
            <a:p>
              <a:pPr algn="ctr" defTabSz="609630">
                <a:buClr>
                  <a:srgbClr val="000000"/>
                </a:buClr>
              </a:pPr>
              <a:r>
                <a:rPr lang="en-US" sz="1467" kern="0">
                  <a:solidFill>
                    <a:srgbClr val="846B03"/>
                  </a:solidFill>
                  <a:latin typeface="Nunito"/>
                  <a:ea typeface="Nunito"/>
                  <a:cs typeface="Nunito"/>
                  <a:sym typeface="Nunito"/>
                </a:rPr>
                <a:t>(On-Going)</a:t>
              </a:r>
              <a:endParaRPr sz="933" kern="0">
                <a:solidFill>
                  <a:srgbClr val="000000"/>
                </a:solidFill>
                <a:latin typeface="Arial"/>
                <a:cs typeface="Arial"/>
                <a:sym typeface="Arial"/>
              </a:endParaRPr>
            </a:p>
          </p:txBody>
        </p:sp>
      </p:grpSp>
      <p:grpSp>
        <p:nvGrpSpPr>
          <p:cNvPr id="502" name="Google Shape;502;p15"/>
          <p:cNvGrpSpPr/>
          <p:nvPr/>
        </p:nvGrpSpPr>
        <p:grpSpPr>
          <a:xfrm>
            <a:off x="451330" y="3251860"/>
            <a:ext cx="2171831" cy="615553"/>
            <a:chOff x="0" y="0"/>
            <a:chExt cx="4343661" cy="1231107"/>
          </a:xfrm>
        </p:grpSpPr>
        <p:sp>
          <p:nvSpPr>
            <p:cNvPr id="503" name="Google Shape;503;p15"/>
            <p:cNvSpPr/>
            <p:nvPr/>
          </p:nvSpPr>
          <p:spPr>
            <a:xfrm>
              <a:off x="0" y="0"/>
              <a:ext cx="4343661" cy="1231107"/>
            </a:xfrm>
            <a:custGeom>
              <a:avLst/>
              <a:gdLst/>
              <a:ahLst/>
              <a:cxnLst/>
              <a:rect l="l" t="t" r="r" b="b"/>
              <a:pathLst>
                <a:path w="4343661" h="1231107" extrusionOk="0">
                  <a:moveTo>
                    <a:pt x="0" y="0"/>
                  </a:moveTo>
                  <a:lnTo>
                    <a:pt x="4343661" y="0"/>
                  </a:lnTo>
                  <a:lnTo>
                    <a:pt x="4343661" y="1231107"/>
                  </a:lnTo>
                  <a:lnTo>
                    <a:pt x="0" y="1231107"/>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504" name="Google Shape;504;p15"/>
            <p:cNvSpPr txBox="1"/>
            <p:nvPr/>
          </p:nvSpPr>
          <p:spPr>
            <a:xfrm>
              <a:off x="0" y="9525"/>
              <a:ext cx="4343661" cy="1221582"/>
            </a:xfrm>
            <a:prstGeom prst="rect">
              <a:avLst/>
            </a:prstGeom>
            <a:noFill/>
            <a:ln>
              <a:noFill/>
            </a:ln>
          </p:spPr>
          <p:txBody>
            <a:bodyPr spcFirstLastPara="1" wrap="square" lIns="0" tIns="0" rIns="0" bIns="0" anchor="t" anchorCtr="0">
              <a:noAutofit/>
            </a:bodyPr>
            <a:lstStyle/>
            <a:p>
              <a:pPr algn="ctr" defTabSz="609630">
                <a:lnSpc>
                  <a:spcPct val="119958"/>
                </a:lnSpc>
                <a:buClr>
                  <a:srgbClr val="000000"/>
                </a:buClr>
              </a:pPr>
              <a:r>
                <a:rPr lang="en-US" sz="1600" b="1" kern="0">
                  <a:solidFill>
                    <a:srgbClr val="846B03"/>
                  </a:solidFill>
                  <a:latin typeface="Nunito"/>
                  <a:ea typeface="Nunito"/>
                  <a:cs typeface="Nunito"/>
                  <a:sym typeface="Nunito"/>
                </a:rPr>
                <a:t>HRD Plan</a:t>
              </a:r>
              <a:endParaRPr sz="933" kern="0">
                <a:solidFill>
                  <a:srgbClr val="000000"/>
                </a:solidFill>
                <a:latin typeface="Arial"/>
                <a:cs typeface="Arial"/>
                <a:sym typeface="Arial"/>
              </a:endParaRPr>
            </a:p>
            <a:p>
              <a:pPr algn="ctr" defTabSz="609630">
                <a:lnSpc>
                  <a:spcPct val="120014"/>
                </a:lnSpc>
                <a:buClr>
                  <a:srgbClr val="000000"/>
                </a:buClr>
              </a:pPr>
              <a:r>
                <a:rPr lang="en-US" sz="933" kern="0">
                  <a:solidFill>
                    <a:srgbClr val="FF0000"/>
                  </a:solidFill>
                  <a:latin typeface="Nunito"/>
                  <a:ea typeface="Nunito"/>
                  <a:cs typeface="Nunito"/>
                  <a:sym typeface="Nunito"/>
                </a:rPr>
                <a:t>10 Lots on Beals</a:t>
              </a:r>
              <a:endParaRPr sz="933" kern="0">
                <a:solidFill>
                  <a:srgbClr val="000000"/>
                </a:solidFill>
                <a:latin typeface="Arial"/>
                <a:cs typeface="Arial"/>
                <a:sym typeface="Arial"/>
              </a:endParaRPr>
            </a:p>
            <a:p>
              <a:pPr algn="ctr" defTabSz="609630">
                <a:lnSpc>
                  <a:spcPct val="120014"/>
                </a:lnSpc>
                <a:buClr>
                  <a:srgbClr val="000000"/>
                </a:buClr>
              </a:pPr>
              <a:endParaRPr sz="933" kern="0">
                <a:solidFill>
                  <a:srgbClr val="FF0000"/>
                </a:solidFill>
                <a:latin typeface="Nunito"/>
                <a:ea typeface="Nunito"/>
                <a:cs typeface="Nunito"/>
                <a:sym typeface="Nunito"/>
              </a:endParaRPr>
            </a:p>
          </p:txBody>
        </p:sp>
      </p:grpSp>
      <p:cxnSp>
        <p:nvCxnSpPr>
          <p:cNvPr id="505" name="Google Shape;505;p15"/>
          <p:cNvCxnSpPr/>
          <p:nvPr/>
        </p:nvCxnSpPr>
        <p:spPr>
          <a:xfrm>
            <a:off x="3832387" y="4321248"/>
            <a:ext cx="6350" cy="1407917"/>
          </a:xfrm>
          <a:prstGeom prst="straightConnector1">
            <a:avLst/>
          </a:prstGeom>
          <a:noFill/>
          <a:ln w="9525" cap="rnd" cmpd="sng">
            <a:solidFill>
              <a:srgbClr val="846B03"/>
            </a:solidFill>
            <a:prstDash val="solid"/>
            <a:round/>
            <a:headEnd type="none" w="sm" len="sm"/>
            <a:tailEnd type="none" w="sm" len="sm"/>
          </a:ln>
        </p:spPr>
      </p:cxnSp>
      <p:sp>
        <p:nvSpPr>
          <p:cNvPr id="506" name="Google Shape;506;p15"/>
          <p:cNvSpPr/>
          <p:nvPr/>
        </p:nvSpPr>
        <p:spPr>
          <a:xfrm>
            <a:off x="3590813" y="3951363"/>
            <a:ext cx="489521" cy="474409"/>
          </a:xfrm>
          <a:custGeom>
            <a:avLst/>
            <a:gdLst/>
            <a:ahLst/>
            <a:cxnLst/>
            <a:rect l="l" t="t" r="r" b="b"/>
            <a:pathLst>
              <a:path w="979043" h="948817" extrusionOk="0">
                <a:moveTo>
                  <a:pt x="489458" y="0"/>
                </a:moveTo>
                <a:cubicBezTo>
                  <a:pt x="219202" y="0"/>
                  <a:pt x="0" y="212344"/>
                  <a:pt x="0" y="474345"/>
                </a:cubicBezTo>
                <a:cubicBezTo>
                  <a:pt x="0" y="736346"/>
                  <a:pt x="219202" y="948817"/>
                  <a:pt x="489458" y="948817"/>
                </a:cubicBezTo>
                <a:cubicBezTo>
                  <a:pt x="759714" y="948817"/>
                  <a:pt x="979043" y="736346"/>
                  <a:pt x="979043" y="474345"/>
                </a:cubicBezTo>
                <a:cubicBezTo>
                  <a:pt x="979043" y="212344"/>
                  <a:pt x="759841" y="0"/>
                  <a:pt x="489458" y="0"/>
                </a:cubicBezTo>
                <a:close/>
              </a:path>
            </a:pathLst>
          </a:custGeom>
          <a:solidFill>
            <a:srgbClr val="FDD077"/>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grpSp>
        <p:nvGrpSpPr>
          <p:cNvPr id="507" name="Google Shape;507;p15"/>
          <p:cNvGrpSpPr/>
          <p:nvPr/>
        </p:nvGrpSpPr>
        <p:grpSpPr>
          <a:xfrm>
            <a:off x="2749646" y="5694240"/>
            <a:ext cx="2171831" cy="1072450"/>
            <a:chOff x="0" y="-57150"/>
            <a:chExt cx="4343661" cy="2144901"/>
          </a:xfrm>
        </p:grpSpPr>
        <p:sp>
          <p:nvSpPr>
            <p:cNvPr id="508" name="Google Shape;508;p15"/>
            <p:cNvSpPr/>
            <p:nvPr/>
          </p:nvSpPr>
          <p:spPr>
            <a:xfrm>
              <a:off x="0" y="0"/>
              <a:ext cx="4343661" cy="2087751"/>
            </a:xfrm>
            <a:custGeom>
              <a:avLst/>
              <a:gdLst/>
              <a:ahLst/>
              <a:cxnLst/>
              <a:rect l="l" t="t" r="r" b="b"/>
              <a:pathLst>
                <a:path w="4343661" h="2087751" extrusionOk="0">
                  <a:moveTo>
                    <a:pt x="0" y="0"/>
                  </a:moveTo>
                  <a:lnTo>
                    <a:pt x="4343661" y="0"/>
                  </a:lnTo>
                  <a:lnTo>
                    <a:pt x="4343661" y="2087751"/>
                  </a:lnTo>
                  <a:lnTo>
                    <a:pt x="0" y="2087751"/>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509" name="Google Shape;509;p15"/>
            <p:cNvSpPr txBox="1"/>
            <p:nvPr/>
          </p:nvSpPr>
          <p:spPr>
            <a:xfrm>
              <a:off x="0" y="-57150"/>
              <a:ext cx="4343661" cy="2144901"/>
            </a:xfrm>
            <a:prstGeom prst="rect">
              <a:avLst/>
            </a:prstGeom>
            <a:noFill/>
            <a:ln>
              <a:noFill/>
            </a:ln>
          </p:spPr>
          <p:txBody>
            <a:bodyPr spcFirstLastPara="1" wrap="square" lIns="0" tIns="0" rIns="0" bIns="0" anchor="t" anchorCtr="0">
              <a:noAutofit/>
            </a:bodyPr>
            <a:lstStyle/>
            <a:p>
              <a:pPr algn="ctr" defTabSz="609630">
                <a:buClr>
                  <a:srgbClr val="000000"/>
                </a:buClr>
              </a:pPr>
              <a:r>
                <a:rPr lang="en-US" sz="2000" b="1" kern="0">
                  <a:solidFill>
                    <a:srgbClr val="846B03"/>
                  </a:solidFill>
                  <a:latin typeface="Nunito"/>
                  <a:ea typeface="Nunito"/>
                  <a:cs typeface="Nunito"/>
                  <a:sym typeface="Nunito"/>
                </a:rPr>
                <a:t>Planning &amp;  Fundraising</a:t>
              </a:r>
              <a:endParaRPr sz="933" kern="0">
                <a:solidFill>
                  <a:srgbClr val="000000"/>
                </a:solidFill>
                <a:latin typeface="Arial"/>
                <a:cs typeface="Arial"/>
                <a:sym typeface="Arial"/>
              </a:endParaRPr>
            </a:p>
            <a:p>
              <a:pPr algn="ctr" defTabSz="609630">
                <a:buClr>
                  <a:srgbClr val="000000"/>
                </a:buClr>
              </a:pPr>
              <a:r>
                <a:rPr lang="en-US" sz="1467" kern="0">
                  <a:solidFill>
                    <a:srgbClr val="846B03"/>
                  </a:solidFill>
                  <a:latin typeface="Nunito"/>
                  <a:ea typeface="Nunito"/>
                  <a:cs typeface="Nunito"/>
                  <a:sym typeface="Nunito"/>
                </a:rPr>
                <a:t>(24-32 Months)</a:t>
              </a:r>
              <a:endParaRPr sz="933" kern="0">
                <a:solidFill>
                  <a:srgbClr val="000000"/>
                </a:solidFill>
                <a:latin typeface="Arial"/>
                <a:cs typeface="Arial"/>
                <a:sym typeface="Arial"/>
              </a:endParaRPr>
            </a:p>
          </p:txBody>
        </p:sp>
      </p:grpSp>
      <p:grpSp>
        <p:nvGrpSpPr>
          <p:cNvPr id="510" name="Google Shape;510;p15"/>
          <p:cNvGrpSpPr/>
          <p:nvPr/>
        </p:nvGrpSpPr>
        <p:grpSpPr>
          <a:xfrm>
            <a:off x="3157877" y="4618605"/>
            <a:ext cx="629659" cy="265271"/>
            <a:chOff x="0" y="-38100"/>
            <a:chExt cx="1259319" cy="530543"/>
          </a:xfrm>
        </p:grpSpPr>
        <p:sp>
          <p:nvSpPr>
            <p:cNvPr id="511" name="Google Shape;511;p15"/>
            <p:cNvSpPr/>
            <p:nvPr/>
          </p:nvSpPr>
          <p:spPr>
            <a:xfrm>
              <a:off x="0" y="0"/>
              <a:ext cx="1259319" cy="492443"/>
            </a:xfrm>
            <a:custGeom>
              <a:avLst/>
              <a:gdLst/>
              <a:ahLst/>
              <a:cxnLst/>
              <a:rect l="l" t="t" r="r" b="b"/>
              <a:pathLst>
                <a:path w="1259319" h="492443" extrusionOk="0">
                  <a:moveTo>
                    <a:pt x="0" y="0"/>
                  </a:moveTo>
                  <a:lnTo>
                    <a:pt x="1259319" y="0"/>
                  </a:lnTo>
                  <a:lnTo>
                    <a:pt x="1259319" y="492443"/>
                  </a:lnTo>
                  <a:lnTo>
                    <a:pt x="0" y="492443"/>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512" name="Google Shape;512;p15"/>
            <p:cNvSpPr txBox="1"/>
            <p:nvPr/>
          </p:nvSpPr>
          <p:spPr>
            <a:xfrm>
              <a:off x="0" y="-38100"/>
              <a:ext cx="1259319" cy="530543"/>
            </a:xfrm>
            <a:prstGeom prst="rect">
              <a:avLst/>
            </a:prstGeom>
            <a:noFill/>
            <a:ln>
              <a:noFill/>
            </a:ln>
          </p:spPr>
          <p:txBody>
            <a:bodyPr spcFirstLastPara="1" wrap="square" lIns="0" tIns="0" rIns="0" bIns="0" anchor="t" anchorCtr="0">
              <a:noAutofit/>
            </a:bodyPr>
            <a:lstStyle/>
            <a:p>
              <a:pPr defTabSz="609630">
                <a:lnSpc>
                  <a:spcPct val="120000"/>
                </a:lnSpc>
                <a:buClr>
                  <a:srgbClr val="000000"/>
                </a:buClr>
              </a:pPr>
              <a:r>
                <a:rPr lang="en-US" sz="1200" kern="0">
                  <a:solidFill>
                    <a:srgbClr val="000000"/>
                  </a:solidFill>
                  <a:latin typeface="Calibri"/>
                  <a:ea typeface="Calibri"/>
                  <a:cs typeface="Calibri"/>
                  <a:sym typeface="Calibri"/>
                </a:rPr>
                <a:t>10.2022</a:t>
              </a:r>
              <a:endParaRPr sz="933" kern="0">
                <a:solidFill>
                  <a:srgbClr val="000000"/>
                </a:solidFill>
                <a:latin typeface="Arial"/>
                <a:cs typeface="Arial"/>
                <a:sym typeface="Arial"/>
              </a:endParaRPr>
            </a:p>
          </p:txBody>
        </p:sp>
      </p:grpSp>
      <p:grpSp>
        <p:nvGrpSpPr>
          <p:cNvPr id="513" name="Google Shape;513;p15"/>
          <p:cNvGrpSpPr/>
          <p:nvPr/>
        </p:nvGrpSpPr>
        <p:grpSpPr>
          <a:xfrm>
            <a:off x="6851342" y="3602143"/>
            <a:ext cx="629659" cy="265271"/>
            <a:chOff x="0" y="-38100"/>
            <a:chExt cx="1259319" cy="530543"/>
          </a:xfrm>
        </p:grpSpPr>
        <p:sp>
          <p:nvSpPr>
            <p:cNvPr id="514" name="Google Shape;514;p15"/>
            <p:cNvSpPr/>
            <p:nvPr/>
          </p:nvSpPr>
          <p:spPr>
            <a:xfrm>
              <a:off x="0" y="0"/>
              <a:ext cx="1259319" cy="492443"/>
            </a:xfrm>
            <a:custGeom>
              <a:avLst/>
              <a:gdLst/>
              <a:ahLst/>
              <a:cxnLst/>
              <a:rect l="l" t="t" r="r" b="b"/>
              <a:pathLst>
                <a:path w="1259319" h="492443" extrusionOk="0">
                  <a:moveTo>
                    <a:pt x="0" y="0"/>
                  </a:moveTo>
                  <a:lnTo>
                    <a:pt x="1259319" y="0"/>
                  </a:lnTo>
                  <a:lnTo>
                    <a:pt x="1259319" y="492443"/>
                  </a:lnTo>
                  <a:lnTo>
                    <a:pt x="0" y="492443"/>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515" name="Google Shape;515;p15"/>
            <p:cNvSpPr txBox="1"/>
            <p:nvPr/>
          </p:nvSpPr>
          <p:spPr>
            <a:xfrm>
              <a:off x="0" y="-38100"/>
              <a:ext cx="1259319" cy="530543"/>
            </a:xfrm>
            <a:prstGeom prst="rect">
              <a:avLst/>
            </a:prstGeom>
            <a:noFill/>
            <a:ln>
              <a:noFill/>
            </a:ln>
          </p:spPr>
          <p:txBody>
            <a:bodyPr spcFirstLastPara="1" wrap="square" lIns="0" tIns="0" rIns="0" bIns="0" anchor="t" anchorCtr="0">
              <a:noAutofit/>
            </a:bodyPr>
            <a:lstStyle/>
            <a:p>
              <a:pPr defTabSz="609630">
                <a:lnSpc>
                  <a:spcPct val="120000"/>
                </a:lnSpc>
                <a:buClr>
                  <a:srgbClr val="000000"/>
                </a:buClr>
              </a:pPr>
              <a:r>
                <a:rPr lang="en-US" sz="1200" kern="0">
                  <a:solidFill>
                    <a:srgbClr val="000000"/>
                  </a:solidFill>
                  <a:latin typeface="Calibri"/>
                  <a:ea typeface="Calibri"/>
                  <a:cs typeface="Calibri"/>
                  <a:sym typeface="Calibri"/>
                </a:rPr>
                <a:t>08.2024</a:t>
              </a:r>
              <a:endParaRPr sz="933" kern="0">
                <a:solidFill>
                  <a:srgbClr val="000000"/>
                </a:solidFill>
                <a:latin typeface="Arial"/>
                <a:cs typeface="Arial"/>
                <a:sym typeface="Arial"/>
              </a:endParaRPr>
            </a:p>
          </p:txBody>
        </p:sp>
      </p:grpSp>
      <p:grpSp>
        <p:nvGrpSpPr>
          <p:cNvPr id="516" name="Google Shape;516;p15"/>
          <p:cNvGrpSpPr/>
          <p:nvPr/>
        </p:nvGrpSpPr>
        <p:grpSpPr>
          <a:xfrm>
            <a:off x="10388690" y="2231148"/>
            <a:ext cx="6705600" cy="369332"/>
            <a:chOff x="0" y="0"/>
            <a:chExt cx="13411200" cy="738664"/>
          </a:xfrm>
        </p:grpSpPr>
        <p:sp>
          <p:nvSpPr>
            <p:cNvPr id="517" name="Google Shape;517;p15"/>
            <p:cNvSpPr/>
            <p:nvPr/>
          </p:nvSpPr>
          <p:spPr>
            <a:xfrm>
              <a:off x="0" y="0"/>
              <a:ext cx="13411200" cy="738664"/>
            </a:xfrm>
            <a:custGeom>
              <a:avLst/>
              <a:gdLst/>
              <a:ahLst/>
              <a:cxnLst/>
              <a:rect l="l" t="t" r="r" b="b"/>
              <a:pathLst>
                <a:path w="13411200" h="738664" extrusionOk="0">
                  <a:moveTo>
                    <a:pt x="0" y="0"/>
                  </a:moveTo>
                  <a:lnTo>
                    <a:pt x="13411200" y="0"/>
                  </a:lnTo>
                  <a:lnTo>
                    <a:pt x="13411200" y="738664"/>
                  </a:lnTo>
                  <a:lnTo>
                    <a:pt x="0" y="738664"/>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518" name="Google Shape;518;p15"/>
            <p:cNvSpPr txBox="1"/>
            <p:nvPr/>
          </p:nvSpPr>
          <p:spPr>
            <a:xfrm>
              <a:off x="0" y="0"/>
              <a:ext cx="13411200" cy="738664"/>
            </a:xfrm>
            <a:prstGeom prst="rect">
              <a:avLst/>
            </a:prstGeom>
            <a:noFill/>
            <a:ln>
              <a:noFill/>
            </a:ln>
          </p:spPr>
          <p:txBody>
            <a:bodyPr spcFirstLastPara="1" wrap="square" lIns="0" tIns="0" rIns="0" bIns="0" anchor="t" anchorCtr="0">
              <a:noAutofit/>
            </a:bodyPr>
            <a:lstStyle/>
            <a:p>
              <a:pPr defTabSz="609630">
                <a:lnSpc>
                  <a:spcPct val="120000"/>
                </a:lnSpc>
                <a:buClr>
                  <a:srgbClr val="000000"/>
                </a:buClr>
              </a:pPr>
              <a:r>
                <a:rPr lang="en-US" sz="2000" b="1" kern="0">
                  <a:solidFill>
                    <a:srgbClr val="846B03"/>
                  </a:solidFill>
                  <a:latin typeface="Nunito"/>
                  <a:ea typeface="Nunito"/>
                  <a:cs typeface="Nunito"/>
                  <a:sym typeface="Nunito"/>
                </a:rPr>
                <a:t>Development</a:t>
              </a:r>
              <a:endParaRPr sz="933" kern="0">
                <a:solidFill>
                  <a:srgbClr val="000000"/>
                </a:solidFill>
                <a:latin typeface="Arial"/>
                <a:cs typeface="Arial"/>
                <a:sym typeface="Arial"/>
              </a:endParaRPr>
            </a:p>
          </p:txBody>
        </p:sp>
      </p:grpSp>
      <p:cxnSp>
        <p:nvCxnSpPr>
          <p:cNvPr id="519" name="Google Shape;519;p15"/>
          <p:cNvCxnSpPr/>
          <p:nvPr/>
        </p:nvCxnSpPr>
        <p:spPr>
          <a:xfrm>
            <a:off x="11712356" y="2600480"/>
            <a:ext cx="6350" cy="1387908"/>
          </a:xfrm>
          <a:prstGeom prst="straightConnector1">
            <a:avLst/>
          </a:prstGeom>
          <a:noFill/>
          <a:ln w="9525" cap="rnd" cmpd="sng">
            <a:solidFill>
              <a:srgbClr val="846B03"/>
            </a:solidFill>
            <a:prstDash val="solid"/>
            <a:round/>
            <a:headEnd type="none" w="sm" len="sm"/>
            <a:tailEnd type="none" w="sm" len="sm"/>
          </a:ln>
        </p:spPr>
      </p:cxnSp>
      <p:grpSp>
        <p:nvGrpSpPr>
          <p:cNvPr id="520" name="Google Shape;520;p15"/>
          <p:cNvGrpSpPr/>
          <p:nvPr/>
        </p:nvGrpSpPr>
        <p:grpSpPr>
          <a:xfrm>
            <a:off x="11010915" y="2517031"/>
            <a:ext cx="631797" cy="265271"/>
            <a:chOff x="0" y="-38100"/>
            <a:chExt cx="1263593" cy="530543"/>
          </a:xfrm>
        </p:grpSpPr>
        <p:sp>
          <p:nvSpPr>
            <p:cNvPr id="521" name="Google Shape;521;p15"/>
            <p:cNvSpPr/>
            <p:nvPr/>
          </p:nvSpPr>
          <p:spPr>
            <a:xfrm>
              <a:off x="0" y="0"/>
              <a:ext cx="1263593" cy="492443"/>
            </a:xfrm>
            <a:custGeom>
              <a:avLst/>
              <a:gdLst/>
              <a:ahLst/>
              <a:cxnLst/>
              <a:rect l="l" t="t" r="r" b="b"/>
              <a:pathLst>
                <a:path w="1263593" h="492443" extrusionOk="0">
                  <a:moveTo>
                    <a:pt x="0" y="0"/>
                  </a:moveTo>
                  <a:lnTo>
                    <a:pt x="1263593" y="0"/>
                  </a:lnTo>
                  <a:lnTo>
                    <a:pt x="1263593" y="492443"/>
                  </a:lnTo>
                  <a:lnTo>
                    <a:pt x="0" y="492443"/>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522" name="Google Shape;522;p15"/>
            <p:cNvSpPr txBox="1"/>
            <p:nvPr/>
          </p:nvSpPr>
          <p:spPr>
            <a:xfrm>
              <a:off x="0" y="-38100"/>
              <a:ext cx="1263593" cy="530543"/>
            </a:xfrm>
            <a:prstGeom prst="rect">
              <a:avLst/>
            </a:prstGeom>
            <a:noFill/>
            <a:ln>
              <a:noFill/>
            </a:ln>
          </p:spPr>
          <p:txBody>
            <a:bodyPr spcFirstLastPara="1" wrap="square" lIns="0" tIns="0" rIns="0" bIns="0" anchor="t" anchorCtr="0">
              <a:noAutofit/>
            </a:bodyPr>
            <a:lstStyle/>
            <a:p>
              <a:pPr defTabSz="609630">
                <a:lnSpc>
                  <a:spcPct val="120000"/>
                </a:lnSpc>
                <a:buClr>
                  <a:srgbClr val="000000"/>
                </a:buClr>
              </a:pPr>
              <a:r>
                <a:rPr lang="en-US" sz="1200" b="1" kern="0">
                  <a:solidFill>
                    <a:srgbClr val="000000"/>
                  </a:solidFill>
                  <a:latin typeface="Calibri"/>
                  <a:ea typeface="Calibri"/>
                  <a:cs typeface="Calibri"/>
                  <a:sym typeface="Calibri"/>
                </a:rPr>
                <a:t>09.2026</a:t>
              </a:r>
              <a:endParaRPr sz="933" kern="0">
                <a:solidFill>
                  <a:srgbClr val="000000"/>
                </a:solidFill>
                <a:latin typeface="Arial"/>
                <a:cs typeface="Arial"/>
                <a:sym typeface="Arial"/>
              </a:endParaRPr>
            </a:p>
          </p:txBody>
        </p:sp>
      </p:grpSp>
      <p:sp>
        <p:nvSpPr>
          <p:cNvPr id="523" name="Google Shape;523;p15"/>
          <p:cNvSpPr/>
          <p:nvPr/>
        </p:nvSpPr>
        <p:spPr>
          <a:xfrm>
            <a:off x="1171382" y="3949122"/>
            <a:ext cx="489521" cy="474409"/>
          </a:xfrm>
          <a:custGeom>
            <a:avLst/>
            <a:gdLst/>
            <a:ahLst/>
            <a:cxnLst/>
            <a:rect l="l" t="t" r="r" b="b"/>
            <a:pathLst>
              <a:path w="979043" h="948817" extrusionOk="0">
                <a:moveTo>
                  <a:pt x="489458" y="0"/>
                </a:moveTo>
                <a:cubicBezTo>
                  <a:pt x="219202" y="0"/>
                  <a:pt x="0" y="212344"/>
                  <a:pt x="0" y="474345"/>
                </a:cubicBezTo>
                <a:cubicBezTo>
                  <a:pt x="0" y="736346"/>
                  <a:pt x="219202" y="948817"/>
                  <a:pt x="489458" y="948817"/>
                </a:cubicBezTo>
                <a:cubicBezTo>
                  <a:pt x="759714" y="948817"/>
                  <a:pt x="979043" y="736346"/>
                  <a:pt x="979043" y="474345"/>
                </a:cubicBezTo>
                <a:cubicBezTo>
                  <a:pt x="979043" y="212344"/>
                  <a:pt x="759841" y="0"/>
                  <a:pt x="489458" y="0"/>
                </a:cubicBezTo>
                <a:close/>
              </a:path>
            </a:pathLst>
          </a:custGeom>
          <a:solidFill>
            <a:srgbClr val="FF0000"/>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524" name="Google Shape;524;p15"/>
          <p:cNvSpPr/>
          <p:nvPr/>
        </p:nvSpPr>
        <p:spPr>
          <a:xfrm>
            <a:off x="7466500" y="4030074"/>
            <a:ext cx="322457" cy="312502"/>
          </a:xfrm>
          <a:custGeom>
            <a:avLst/>
            <a:gdLst/>
            <a:ahLst/>
            <a:cxnLst/>
            <a:rect l="l" t="t" r="r" b="b"/>
            <a:pathLst>
              <a:path w="979043" h="948817" extrusionOk="0">
                <a:moveTo>
                  <a:pt x="489458" y="0"/>
                </a:moveTo>
                <a:cubicBezTo>
                  <a:pt x="219202" y="0"/>
                  <a:pt x="0" y="212344"/>
                  <a:pt x="0" y="474345"/>
                </a:cubicBezTo>
                <a:cubicBezTo>
                  <a:pt x="0" y="736346"/>
                  <a:pt x="219202" y="948817"/>
                  <a:pt x="489458" y="948817"/>
                </a:cubicBezTo>
                <a:cubicBezTo>
                  <a:pt x="759714" y="948817"/>
                  <a:pt x="979043" y="736346"/>
                  <a:pt x="979043" y="474345"/>
                </a:cubicBezTo>
                <a:cubicBezTo>
                  <a:pt x="979043" y="212344"/>
                  <a:pt x="759841" y="0"/>
                  <a:pt x="489458" y="0"/>
                </a:cubicBezTo>
                <a:close/>
              </a:path>
            </a:pathLst>
          </a:custGeom>
          <a:solidFill>
            <a:srgbClr val="FF0000"/>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525" name="Google Shape;525;p15"/>
          <p:cNvSpPr/>
          <p:nvPr/>
        </p:nvSpPr>
        <p:spPr>
          <a:xfrm>
            <a:off x="10474054" y="4005241"/>
            <a:ext cx="375513" cy="363920"/>
          </a:xfrm>
          <a:custGeom>
            <a:avLst/>
            <a:gdLst/>
            <a:ahLst/>
            <a:cxnLst/>
            <a:rect l="l" t="t" r="r" b="b"/>
            <a:pathLst>
              <a:path w="979043" h="948817" extrusionOk="0">
                <a:moveTo>
                  <a:pt x="489458" y="0"/>
                </a:moveTo>
                <a:cubicBezTo>
                  <a:pt x="219202" y="0"/>
                  <a:pt x="0" y="212344"/>
                  <a:pt x="0" y="474345"/>
                </a:cubicBezTo>
                <a:cubicBezTo>
                  <a:pt x="0" y="736346"/>
                  <a:pt x="219202" y="948817"/>
                  <a:pt x="489458" y="948817"/>
                </a:cubicBezTo>
                <a:cubicBezTo>
                  <a:pt x="759714" y="948817"/>
                  <a:pt x="979043" y="736346"/>
                  <a:pt x="979043" y="474345"/>
                </a:cubicBezTo>
                <a:cubicBezTo>
                  <a:pt x="979043" y="212344"/>
                  <a:pt x="759841" y="0"/>
                  <a:pt x="489458" y="0"/>
                </a:cubicBezTo>
                <a:close/>
              </a:path>
            </a:pathLst>
          </a:custGeom>
          <a:solidFill>
            <a:srgbClr val="00B050"/>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526" name="Google Shape;526;p15"/>
          <p:cNvSpPr/>
          <p:nvPr/>
        </p:nvSpPr>
        <p:spPr>
          <a:xfrm>
            <a:off x="11530959" y="3975571"/>
            <a:ext cx="375513" cy="363920"/>
          </a:xfrm>
          <a:custGeom>
            <a:avLst/>
            <a:gdLst/>
            <a:ahLst/>
            <a:cxnLst/>
            <a:rect l="l" t="t" r="r" b="b"/>
            <a:pathLst>
              <a:path w="979043" h="948817" extrusionOk="0">
                <a:moveTo>
                  <a:pt x="489458" y="0"/>
                </a:moveTo>
                <a:cubicBezTo>
                  <a:pt x="219202" y="0"/>
                  <a:pt x="0" y="212344"/>
                  <a:pt x="0" y="474345"/>
                </a:cubicBezTo>
                <a:cubicBezTo>
                  <a:pt x="0" y="736346"/>
                  <a:pt x="219202" y="948817"/>
                  <a:pt x="489458" y="948817"/>
                </a:cubicBezTo>
                <a:cubicBezTo>
                  <a:pt x="759714" y="948817"/>
                  <a:pt x="979043" y="736346"/>
                  <a:pt x="979043" y="474345"/>
                </a:cubicBezTo>
                <a:cubicBezTo>
                  <a:pt x="979043" y="212344"/>
                  <a:pt x="759841" y="0"/>
                  <a:pt x="489458" y="0"/>
                </a:cubicBezTo>
                <a:close/>
              </a:path>
            </a:pathLst>
          </a:custGeom>
          <a:solidFill>
            <a:srgbClr val="85867E"/>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527" name="Google Shape;527;p15"/>
          <p:cNvSpPr/>
          <p:nvPr/>
        </p:nvSpPr>
        <p:spPr>
          <a:xfrm>
            <a:off x="191123" y="120271"/>
            <a:ext cx="1004267" cy="565529"/>
          </a:xfrm>
          <a:custGeom>
            <a:avLst/>
            <a:gdLst/>
            <a:ahLst/>
            <a:cxnLst/>
            <a:rect l="l" t="t" r="r" b="b"/>
            <a:pathLst>
              <a:path w="1506401" h="848294" extrusionOk="0">
                <a:moveTo>
                  <a:pt x="0" y="0"/>
                </a:moveTo>
                <a:lnTo>
                  <a:pt x="1506401" y="0"/>
                </a:lnTo>
                <a:lnTo>
                  <a:pt x="1506401" y="848294"/>
                </a:lnTo>
                <a:lnTo>
                  <a:pt x="0" y="848294"/>
                </a:lnTo>
                <a:lnTo>
                  <a:pt x="0" y="0"/>
                </a:lnTo>
                <a:close/>
              </a:path>
            </a:pathLst>
          </a:custGeom>
          <a:blipFill rotWithShape="1">
            <a:blip r:embed="rId5">
              <a:alphaModFix/>
            </a:blip>
            <a:stretch>
              <a:fillRect/>
            </a:stretch>
          </a:blip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528" name="Google Shape;528;p15"/>
          <p:cNvSpPr/>
          <p:nvPr/>
        </p:nvSpPr>
        <p:spPr>
          <a:xfrm>
            <a:off x="11033610" y="4024445"/>
            <a:ext cx="322457" cy="312502"/>
          </a:xfrm>
          <a:custGeom>
            <a:avLst/>
            <a:gdLst/>
            <a:ahLst/>
            <a:cxnLst/>
            <a:rect l="l" t="t" r="r" b="b"/>
            <a:pathLst>
              <a:path w="979043" h="948817" extrusionOk="0">
                <a:moveTo>
                  <a:pt x="489458" y="0"/>
                </a:moveTo>
                <a:cubicBezTo>
                  <a:pt x="219202" y="0"/>
                  <a:pt x="0" y="212344"/>
                  <a:pt x="0" y="474345"/>
                </a:cubicBezTo>
                <a:cubicBezTo>
                  <a:pt x="0" y="736346"/>
                  <a:pt x="219202" y="948817"/>
                  <a:pt x="489458" y="948817"/>
                </a:cubicBezTo>
                <a:cubicBezTo>
                  <a:pt x="759714" y="948817"/>
                  <a:pt x="979043" y="736346"/>
                  <a:pt x="979043" y="474345"/>
                </a:cubicBezTo>
                <a:cubicBezTo>
                  <a:pt x="979043" y="212344"/>
                  <a:pt x="759841" y="0"/>
                  <a:pt x="489458" y="0"/>
                </a:cubicBezTo>
                <a:close/>
              </a:path>
            </a:pathLst>
          </a:custGeom>
          <a:solidFill>
            <a:srgbClr val="846B03"/>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cxnSp>
        <p:nvCxnSpPr>
          <p:cNvPr id="529" name="Google Shape;529;p15"/>
          <p:cNvCxnSpPr/>
          <p:nvPr/>
        </p:nvCxnSpPr>
        <p:spPr>
          <a:xfrm flipH="1">
            <a:off x="11194831" y="4024462"/>
            <a:ext cx="3175" cy="687446"/>
          </a:xfrm>
          <a:prstGeom prst="straightConnector1">
            <a:avLst/>
          </a:prstGeom>
          <a:noFill/>
          <a:ln w="9525" cap="rnd" cmpd="sng">
            <a:solidFill>
              <a:srgbClr val="846B03"/>
            </a:solidFill>
            <a:prstDash val="solid"/>
            <a:round/>
            <a:headEnd type="none" w="sm" len="sm"/>
            <a:tailEnd type="none" w="sm" len="sm"/>
          </a:ln>
        </p:spPr>
      </p:cxnSp>
      <p:grpSp>
        <p:nvGrpSpPr>
          <p:cNvPr id="530" name="Google Shape;530;p15"/>
          <p:cNvGrpSpPr/>
          <p:nvPr/>
        </p:nvGrpSpPr>
        <p:grpSpPr>
          <a:xfrm>
            <a:off x="10108915" y="4697620"/>
            <a:ext cx="2171831" cy="1058163"/>
            <a:chOff x="0" y="-28575"/>
            <a:chExt cx="4343661" cy="2116326"/>
          </a:xfrm>
        </p:grpSpPr>
        <p:sp>
          <p:nvSpPr>
            <p:cNvPr id="531" name="Google Shape;531;p15"/>
            <p:cNvSpPr/>
            <p:nvPr/>
          </p:nvSpPr>
          <p:spPr>
            <a:xfrm>
              <a:off x="0" y="0"/>
              <a:ext cx="4343661" cy="2087751"/>
            </a:xfrm>
            <a:custGeom>
              <a:avLst/>
              <a:gdLst/>
              <a:ahLst/>
              <a:cxnLst/>
              <a:rect l="l" t="t" r="r" b="b"/>
              <a:pathLst>
                <a:path w="4343661" h="2087751" extrusionOk="0">
                  <a:moveTo>
                    <a:pt x="0" y="0"/>
                  </a:moveTo>
                  <a:lnTo>
                    <a:pt x="4343661" y="0"/>
                  </a:lnTo>
                  <a:lnTo>
                    <a:pt x="4343661" y="2087751"/>
                  </a:lnTo>
                  <a:lnTo>
                    <a:pt x="0" y="2087751"/>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532" name="Google Shape;532;p15"/>
            <p:cNvSpPr txBox="1"/>
            <p:nvPr/>
          </p:nvSpPr>
          <p:spPr>
            <a:xfrm>
              <a:off x="0" y="-28575"/>
              <a:ext cx="4343661" cy="2116326"/>
            </a:xfrm>
            <a:prstGeom prst="rect">
              <a:avLst/>
            </a:prstGeom>
            <a:noFill/>
            <a:ln>
              <a:noFill/>
            </a:ln>
          </p:spPr>
          <p:txBody>
            <a:bodyPr spcFirstLastPara="1" wrap="square" lIns="0" tIns="0" rIns="0" bIns="0" anchor="t" anchorCtr="0">
              <a:noAutofit/>
            </a:bodyPr>
            <a:lstStyle/>
            <a:p>
              <a:pPr algn="ctr" defTabSz="609630">
                <a:buClr>
                  <a:srgbClr val="000000"/>
                </a:buClr>
              </a:pPr>
              <a:r>
                <a:rPr lang="en-US" sz="1066" b="1" kern="0">
                  <a:solidFill>
                    <a:srgbClr val="846B03"/>
                  </a:solidFill>
                  <a:latin typeface="Nunito"/>
                  <a:ea typeface="Nunito"/>
                  <a:cs typeface="Nunito"/>
                  <a:sym typeface="Nunito"/>
                </a:rPr>
                <a:t>CLT</a:t>
              </a:r>
              <a:endParaRPr sz="933" kern="0">
                <a:solidFill>
                  <a:srgbClr val="000000"/>
                </a:solidFill>
                <a:latin typeface="Arial"/>
                <a:cs typeface="Arial"/>
                <a:sym typeface="Arial"/>
              </a:endParaRPr>
            </a:p>
            <a:p>
              <a:pPr algn="ctr" defTabSz="609630">
                <a:buClr>
                  <a:srgbClr val="000000"/>
                </a:buClr>
              </a:pPr>
              <a:r>
                <a:rPr lang="en-US" sz="1066" b="1" kern="0">
                  <a:solidFill>
                    <a:srgbClr val="846B03"/>
                  </a:solidFill>
                  <a:latin typeface="Nunito"/>
                  <a:ea typeface="Nunito"/>
                  <a:cs typeface="Nunito"/>
                  <a:sym typeface="Nunito"/>
                </a:rPr>
                <a:t>Membership</a:t>
              </a:r>
              <a:endParaRPr sz="933" kern="0">
                <a:solidFill>
                  <a:srgbClr val="000000"/>
                </a:solidFill>
                <a:latin typeface="Arial"/>
                <a:cs typeface="Arial"/>
                <a:sym typeface="Arial"/>
              </a:endParaRPr>
            </a:p>
            <a:p>
              <a:pPr algn="ctr" defTabSz="609630">
                <a:buClr>
                  <a:srgbClr val="000000"/>
                </a:buClr>
              </a:pPr>
              <a:r>
                <a:rPr lang="en-US" sz="1066" b="1" kern="0">
                  <a:solidFill>
                    <a:srgbClr val="846B03"/>
                  </a:solidFill>
                  <a:latin typeface="Nunito"/>
                  <a:ea typeface="Nunito"/>
                  <a:cs typeface="Nunito"/>
                  <a:sym typeface="Nunito"/>
                </a:rPr>
                <a:t>Drive</a:t>
              </a:r>
              <a:endParaRPr sz="933" kern="0">
                <a:solidFill>
                  <a:srgbClr val="000000"/>
                </a:solidFill>
                <a:latin typeface="Arial"/>
                <a:cs typeface="Arial"/>
                <a:sym typeface="Arial"/>
              </a:endParaRPr>
            </a:p>
            <a:p>
              <a:pPr algn="ctr" defTabSz="609630">
                <a:buClr>
                  <a:srgbClr val="000000"/>
                </a:buClr>
              </a:pPr>
              <a:r>
                <a:rPr lang="en-US" sz="1066" kern="0">
                  <a:solidFill>
                    <a:srgbClr val="846B03"/>
                  </a:solidFill>
                  <a:latin typeface="Nunito"/>
                  <a:ea typeface="Nunito"/>
                  <a:cs typeface="Nunito"/>
                  <a:sym typeface="Nunito"/>
                </a:rPr>
                <a:t>(Ongoing)</a:t>
              </a:r>
              <a:endParaRPr sz="933" kern="0">
                <a:solidFill>
                  <a:srgbClr val="000000"/>
                </a:solidFill>
                <a:latin typeface="Arial"/>
                <a:cs typeface="Arial"/>
                <a:sym typeface="Arial"/>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Shape 558"/>
        <p:cNvGrpSpPr/>
        <p:nvPr/>
      </p:nvGrpSpPr>
      <p:grpSpPr>
        <a:xfrm>
          <a:off x="0" y="0"/>
          <a:ext cx="0" cy="0"/>
          <a:chOff x="0" y="0"/>
          <a:chExt cx="0" cy="0"/>
        </a:xfrm>
      </p:grpSpPr>
      <p:grpSp>
        <p:nvGrpSpPr>
          <p:cNvPr id="559" name="Google Shape;559;p17"/>
          <p:cNvGrpSpPr/>
          <p:nvPr/>
        </p:nvGrpSpPr>
        <p:grpSpPr>
          <a:xfrm>
            <a:off x="254000" y="3975130"/>
            <a:ext cx="3704734" cy="2743200"/>
            <a:chOff x="0" y="0"/>
            <a:chExt cx="1463599" cy="1083733"/>
          </a:xfrm>
        </p:grpSpPr>
        <p:sp>
          <p:nvSpPr>
            <p:cNvPr id="560" name="Google Shape;560;p17"/>
            <p:cNvSpPr/>
            <p:nvPr/>
          </p:nvSpPr>
          <p:spPr>
            <a:xfrm>
              <a:off x="0" y="0"/>
              <a:ext cx="1463599" cy="1083733"/>
            </a:xfrm>
            <a:custGeom>
              <a:avLst/>
              <a:gdLst/>
              <a:ahLst/>
              <a:cxnLst/>
              <a:rect l="l" t="t" r="r" b="b"/>
              <a:pathLst>
                <a:path w="1463599" h="1083733" extrusionOk="0">
                  <a:moveTo>
                    <a:pt x="71051" y="0"/>
                  </a:moveTo>
                  <a:lnTo>
                    <a:pt x="1392548" y="0"/>
                  </a:lnTo>
                  <a:cubicBezTo>
                    <a:pt x="1411391" y="0"/>
                    <a:pt x="1429464" y="7486"/>
                    <a:pt x="1442788" y="20810"/>
                  </a:cubicBezTo>
                  <a:cubicBezTo>
                    <a:pt x="1456113" y="34135"/>
                    <a:pt x="1463599" y="52207"/>
                    <a:pt x="1463599" y="71051"/>
                  </a:cubicBezTo>
                  <a:lnTo>
                    <a:pt x="1463599" y="1012682"/>
                  </a:lnTo>
                  <a:cubicBezTo>
                    <a:pt x="1463599" y="1031526"/>
                    <a:pt x="1456113" y="1049598"/>
                    <a:pt x="1442788" y="1062923"/>
                  </a:cubicBezTo>
                  <a:cubicBezTo>
                    <a:pt x="1429464" y="1076248"/>
                    <a:pt x="1411391" y="1083733"/>
                    <a:pt x="1392548" y="1083733"/>
                  </a:cubicBezTo>
                  <a:lnTo>
                    <a:pt x="71051" y="1083733"/>
                  </a:lnTo>
                  <a:cubicBezTo>
                    <a:pt x="31811" y="1083733"/>
                    <a:pt x="0" y="1051923"/>
                    <a:pt x="0" y="1012682"/>
                  </a:cubicBezTo>
                  <a:lnTo>
                    <a:pt x="0" y="71051"/>
                  </a:lnTo>
                  <a:cubicBezTo>
                    <a:pt x="0" y="52207"/>
                    <a:pt x="7486" y="34135"/>
                    <a:pt x="20810" y="20810"/>
                  </a:cubicBezTo>
                  <a:cubicBezTo>
                    <a:pt x="34135" y="7486"/>
                    <a:pt x="52207" y="0"/>
                    <a:pt x="71051" y="0"/>
                  </a:cubicBezTo>
                  <a:close/>
                </a:path>
              </a:pathLst>
            </a:custGeom>
            <a:solidFill>
              <a:srgbClr val="FFB115"/>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561" name="Google Shape;561;p17"/>
            <p:cNvSpPr txBox="1"/>
            <p:nvPr/>
          </p:nvSpPr>
          <p:spPr>
            <a:xfrm>
              <a:off x="0" y="9525"/>
              <a:ext cx="1463599" cy="1074208"/>
            </a:xfrm>
            <a:prstGeom prst="rect">
              <a:avLst/>
            </a:prstGeom>
            <a:noFill/>
            <a:ln>
              <a:noFill/>
            </a:ln>
          </p:spPr>
          <p:txBody>
            <a:bodyPr spcFirstLastPara="1" wrap="square" lIns="33867" tIns="33867" rIns="33867" bIns="33867" anchor="ctr" anchorCtr="0">
              <a:noAutofit/>
            </a:bodyPr>
            <a:lstStyle/>
            <a:p>
              <a:pPr algn="ctr" defTabSz="609630">
                <a:lnSpc>
                  <a:spcPct val="120000"/>
                </a:lnSpc>
                <a:buClr>
                  <a:srgbClr val="000000"/>
                </a:buClr>
              </a:pPr>
              <a:endParaRPr sz="1200" kern="0">
                <a:solidFill>
                  <a:srgbClr val="000000"/>
                </a:solidFill>
                <a:latin typeface="Calibri"/>
                <a:ea typeface="Calibri"/>
                <a:cs typeface="Calibri"/>
                <a:sym typeface="Calibri"/>
              </a:endParaRPr>
            </a:p>
          </p:txBody>
        </p:sp>
      </p:grpSp>
      <p:sp>
        <p:nvSpPr>
          <p:cNvPr id="563" name="Google Shape;563;p17"/>
          <p:cNvSpPr/>
          <p:nvPr/>
        </p:nvSpPr>
        <p:spPr>
          <a:xfrm>
            <a:off x="355600" y="3074819"/>
            <a:ext cx="3467311" cy="4144725"/>
          </a:xfrm>
          <a:custGeom>
            <a:avLst/>
            <a:gdLst/>
            <a:ahLst/>
            <a:cxnLst/>
            <a:rect l="l" t="t" r="r" b="b"/>
            <a:pathLst>
              <a:path w="6934622" h="8289449" extrusionOk="0">
                <a:moveTo>
                  <a:pt x="0" y="0"/>
                </a:moveTo>
                <a:lnTo>
                  <a:pt x="6934622" y="0"/>
                </a:lnTo>
                <a:lnTo>
                  <a:pt x="6934622" y="8289449"/>
                </a:lnTo>
                <a:lnTo>
                  <a:pt x="0" y="8289449"/>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564" name="Google Shape;564;p17"/>
          <p:cNvSpPr txBox="1"/>
          <p:nvPr/>
        </p:nvSpPr>
        <p:spPr>
          <a:xfrm>
            <a:off x="355601" y="3079582"/>
            <a:ext cx="3467311" cy="4139962"/>
          </a:xfrm>
          <a:prstGeom prst="rect">
            <a:avLst/>
          </a:prstGeom>
          <a:noFill/>
          <a:ln>
            <a:noFill/>
          </a:ln>
        </p:spPr>
        <p:txBody>
          <a:bodyPr spcFirstLastPara="1" wrap="square" lIns="0" tIns="0" rIns="0" bIns="0" anchor="t" anchorCtr="0">
            <a:noAutofit/>
          </a:bodyPr>
          <a:lstStyle/>
          <a:p>
            <a:pPr algn="ctr" defTabSz="609630">
              <a:lnSpc>
                <a:spcPct val="120000"/>
              </a:lnSpc>
              <a:buClr>
                <a:srgbClr val="000000"/>
              </a:buClr>
            </a:pPr>
            <a:r>
              <a:rPr lang="en-US" sz="4267" b="1" kern="0">
                <a:solidFill>
                  <a:srgbClr val="000000"/>
                </a:solidFill>
                <a:latin typeface="Arial"/>
                <a:ea typeface="Arial"/>
                <a:cs typeface="Arial"/>
                <a:sym typeface="Arial"/>
              </a:rPr>
              <a:t>Community </a:t>
            </a:r>
            <a:endParaRPr sz="933" kern="0">
              <a:solidFill>
                <a:srgbClr val="000000"/>
              </a:solidFill>
              <a:latin typeface="Arial"/>
              <a:cs typeface="Arial"/>
              <a:sym typeface="Arial"/>
            </a:endParaRPr>
          </a:p>
          <a:p>
            <a:pPr algn="ctr" defTabSz="609630">
              <a:lnSpc>
                <a:spcPct val="71250"/>
              </a:lnSpc>
              <a:buClr>
                <a:srgbClr val="000000"/>
              </a:buClr>
            </a:pPr>
            <a:endParaRPr sz="2800" b="1" kern="0">
              <a:solidFill>
                <a:srgbClr val="000000"/>
              </a:solidFill>
              <a:latin typeface="Arial"/>
              <a:ea typeface="Arial"/>
              <a:cs typeface="Arial"/>
              <a:sym typeface="Arial"/>
            </a:endParaRPr>
          </a:p>
          <a:p>
            <a:pPr algn="ctr" defTabSz="609630">
              <a:lnSpc>
                <a:spcPct val="120000"/>
              </a:lnSpc>
              <a:buClr>
                <a:srgbClr val="000000"/>
              </a:buClr>
            </a:pPr>
            <a:r>
              <a:rPr lang="en-US" sz="2800" kern="0">
                <a:solidFill>
                  <a:srgbClr val="000000"/>
                </a:solidFill>
                <a:latin typeface="Arial"/>
                <a:ea typeface="Arial"/>
                <a:cs typeface="Arial"/>
                <a:sym typeface="Arial"/>
              </a:rPr>
              <a:t>A geographical place where </a:t>
            </a:r>
            <a:r>
              <a:rPr lang="en-US" sz="2800" b="1" kern="0">
                <a:solidFill>
                  <a:srgbClr val="000000"/>
                </a:solidFill>
                <a:latin typeface="Arial"/>
                <a:ea typeface="Arial"/>
                <a:cs typeface="Arial"/>
                <a:sym typeface="Arial"/>
              </a:rPr>
              <a:t>people</a:t>
            </a:r>
            <a:r>
              <a:rPr lang="en-US" sz="2800" kern="0">
                <a:solidFill>
                  <a:srgbClr val="000000"/>
                </a:solidFill>
                <a:latin typeface="Arial"/>
                <a:ea typeface="Arial"/>
                <a:cs typeface="Arial"/>
                <a:sym typeface="Arial"/>
              </a:rPr>
              <a:t> live, work, learn </a:t>
            </a:r>
            <a:br>
              <a:rPr lang="en-US" sz="2800" kern="0">
                <a:solidFill>
                  <a:srgbClr val="000000"/>
                </a:solidFill>
                <a:latin typeface="Arial"/>
                <a:ea typeface="Arial"/>
                <a:cs typeface="Arial"/>
                <a:sym typeface="Arial"/>
              </a:rPr>
            </a:br>
            <a:r>
              <a:rPr lang="en-US" sz="2800" kern="0">
                <a:solidFill>
                  <a:srgbClr val="000000"/>
                </a:solidFill>
                <a:latin typeface="Arial"/>
                <a:ea typeface="Arial"/>
                <a:cs typeface="Arial"/>
                <a:sym typeface="Arial"/>
              </a:rPr>
              <a:t>and play.</a:t>
            </a:r>
            <a:endParaRPr sz="2800" kern="0">
              <a:solidFill>
                <a:srgbClr val="000000"/>
              </a:solidFill>
              <a:latin typeface="Arial"/>
              <a:cs typeface="Arial"/>
              <a:sym typeface="Arial"/>
            </a:endParaRPr>
          </a:p>
        </p:txBody>
      </p:sp>
      <p:grpSp>
        <p:nvGrpSpPr>
          <p:cNvPr id="566" name="Google Shape;566;p17"/>
          <p:cNvGrpSpPr/>
          <p:nvPr/>
        </p:nvGrpSpPr>
        <p:grpSpPr>
          <a:xfrm>
            <a:off x="4128659" y="3975130"/>
            <a:ext cx="3704734" cy="2743200"/>
            <a:chOff x="0" y="0"/>
            <a:chExt cx="1463599" cy="1083733"/>
          </a:xfrm>
        </p:grpSpPr>
        <p:sp>
          <p:nvSpPr>
            <p:cNvPr id="567" name="Google Shape;567;p17"/>
            <p:cNvSpPr/>
            <p:nvPr/>
          </p:nvSpPr>
          <p:spPr>
            <a:xfrm>
              <a:off x="0" y="0"/>
              <a:ext cx="1463599" cy="1083733"/>
            </a:xfrm>
            <a:custGeom>
              <a:avLst/>
              <a:gdLst/>
              <a:ahLst/>
              <a:cxnLst/>
              <a:rect l="l" t="t" r="r" b="b"/>
              <a:pathLst>
                <a:path w="1463599" h="1083733" extrusionOk="0">
                  <a:moveTo>
                    <a:pt x="71051" y="0"/>
                  </a:moveTo>
                  <a:lnTo>
                    <a:pt x="1392548" y="0"/>
                  </a:lnTo>
                  <a:cubicBezTo>
                    <a:pt x="1411391" y="0"/>
                    <a:pt x="1429464" y="7486"/>
                    <a:pt x="1442788" y="20810"/>
                  </a:cubicBezTo>
                  <a:cubicBezTo>
                    <a:pt x="1456113" y="34135"/>
                    <a:pt x="1463599" y="52207"/>
                    <a:pt x="1463599" y="71051"/>
                  </a:cubicBezTo>
                  <a:lnTo>
                    <a:pt x="1463599" y="1012682"/>
                  </a:lnTo>
                  <a:cubicBezTo>
                    <a:pt x="1463599" y="1031526"/>
                    <a:pt x="1456113" y="1049598"/>
                    <a:pt x="1442788" y="1062923"/>
                  </a:cubicBezTo>
                  <a:cubicBezTo>
                    <a:pt x="1429464" y="1076248"/>
                    <a:pt x="1411391" y="1083733"/>
                    <a:pt x="1392548" y="1083733"/>
                  </a:cubicBezTo>
                  <a:lnTo>
                    <a:pt x="71051" y="1083733"/>
                  </a:lnTo>
                  <a:cubicBezTo>
                    <a:pt x="31811" y="1083733"/>
                    <a:pt x="0" y="1051923"/>
                    <a:pt x="0" y="1012682"/>
                  </a:cubicBezTo>
                  <a:lnTo>
                    <a:pt x="0" y="71051"/>
                  </a:lnTo>
                  <a:cubicBezTo>
                    <a:pt x="0" y="52207"/>
                    <a:pt x="7486" y="34135"/>
                    <a:pt x="20810" y="20810"/>
                  </a:cubicBezTo>
                  <a:cubicBezTo>
                    <a:pt x="34135" y="7486"/>
                    <a:pt x="52207" y="0"/>
                    <a:pt x="71051" y="0"/>
                  </a:cubicBezTo>
                  <a:close/>
                </a:path>
              </a:pathLst>
            </a:custGeom>
            <a:solidFill>
              <a:srgbClr val="FFB115"/>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568" name="Google Shape;568;p17"/>
            <p:cNvSpPr txBox="1"/>
            <p:nvPr/>
          </p:nvSpPr>
          <p:spPr>
            <a:xfrm>
              <a:off x="0" y="9525"/>
              <a:ext cx="1463599" cy="1074208"/>
            </a:xfrm>
            <a:prstGeom prst="rect">
              <a:avLst/>
            </a:prstGeom>
            <a:noFill/>
            <a:ln>
              <a:noFill/>
            </a:ln>
          </p:spPr>
          <p:txBody>
            <a:bodyPr spcFirstLastPara="1" wrap="square" lIns="33867" tIns="33867" rIns="33867" bIns="33867" anchor="ctr" anchorCtr="0">
              <a:noAutofit/>
            </a:bodyPr>
            <a:lstStyle/>
            <a:p>
              <a:pPr algn="ctr" defTabSz="609630">
                <a:lnSpc>
                  <a:spcPct val="120000"/>
                </a:lnSpc>
                <a:buClr>
                  <a:srgbClr val="000000"/>
                </a:buClr>
              </a:pPr>
              <a:endParaRPr sz="1200" kern="0">
                <a:solidFill>
                  <a:srgbClr val="000000"/>
                </a:solidFill>
                <a:latin typeface="Calibri"/>
                <a:ea typeface="Calibri"/>
                <a:cs typeface="Calibri"/>
                <a:sym typeface="Calibri"/>
              </a:endParaRPr>
            </a:p>
          </p:txBody>
        </p:sp>
      </p:grpSp>
      <p:grpSp>
        <p:nvGrpSpPr>
          <p:cNvPr id="569" name="Google Shape;569;p17"/>
          <p:cNvGrpSpPr/>
          <p:nvPr/>
        </p:nvGrpSpPr>
        <p:grpSpPr>
          <a:xfrm>
            <a:off x="4203026" y="3008307"/>
            <a:ext cx="3556000" cy="4678204"/>
            <a:chOff x="0" y="0"/>
            <a:chExt cx="7112000" cy="9356408"/>
          </a:xfrm>
        </p:grpSpPr>
        <p:sp>
          <p:nvSpPr>
            <p:cNvPr id="570" name="Google Shape;570;p17"/>
            <p:cNvSpPr/>
            <p:nvPr/>
          </p:nvSpPr>
          <p:spPr>
            <a:xfrm>
              <a:off x="0" y="0"/>
              <a:ext cx="7112000" cy="9356408"/>
            </a:xfrm>
            <a:custGeom>
              <a:avLst/>
              <a:gdLst/>
              <a:ahLst/>
              <a:cxnLst/>
              <a:rect l="l" t="t" r="r" b="b"/>
              <a:pathLst>
                <a:path w="7112000" h="9356408" extrusionOk="0">
                  <a:moveTo>
                    <a:pt x="0" y="0"/>
                  </a:moveTo>
                  <a:lnTo>
                    <a:pt x="7112000" y="0"/>
                  </a:lnTo>
                  <a:lnTo>
                    <a:pt x="7112000" y="9356408"/>
                  </a:lnTo>
                  <a:lnTo>
                    <a:pt x="0" y="9356408"/>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571" name="Google Shape;571;p17"/>
            <p:cNvSpPr txBox="1"/>
            <p:nvPr/>
          </p:nvSpPr>
          <p:spPr>
            <a:xfrm>
              <a:off x="0" y="9525"/>
              <a:ext cx="7112000" cy="9346883"/>
            </a:xfrm>
            <a:prstGeom prst="rect">
              <a:avLst/>
            </a:prstGeom>
            <a:noFill/>
            <a:ln>
              <a:noFill/>
            </a:ln>
          </p:spPr>
          <p:txBody>
            <a:bodyPr spcFirstLastPara="1" wrap="square" lIns="0" tIns="0" rIns="0" bIns="0" anchor="t" anchorCtr="0">
              <a:noAutofit/>
            </a:bodyPr>
            <a:lstStyle/>
            <a:p>
              <a:pPr algn="ctr" defTabSz="609630">
                <a:lnSpc>
                  <a:spcPct val="120000"/>
                </a:lnSpc>
                <a:buClr>
                  <a:srgbClr val="000000"/>
                </a:buClr>
              </a:pPr>
              <a:r>
                <a:rPr lang="en-US" sz="4267" b="1" kern="0">
                  <a:solidFill>
                    <a:srgbClr val="000000"/>
                  </a:solidFill>
                  <a:latin typeface="Arial"/>
                  <a:ea typeface="Arial"/>
                  <a:cs typeface="Arial"/>
                  <a:sym typeface="Arial"/>
                </a:rPr>
                <a:t>Land </a:t>
              </a:r>
              <a:endParaRPr sz="3200" kern="0">
                <a:solidFill>
                  <a:srgbClr val="000000"/>
                </a:solidFill>
                <a:latin typeface="Arial"/>
                <a:cs typeface="Arial"/>
                <a:sym typeface="Arial"/>
              </a:endParaRPr>
            </a:p>
            <a:p>
              <a:pPr algn="ctr" defTabSz="609630">
                <a:lnSpc>
                  <a:spcPct val="71250"/>
                </a:lnSpc>
                <a:buClr>
                  <a:srgbClr val="000000"/>
                </a:buClr>
              </a:pPr>
              <a:endParaRPr sz="2800" b="1" kern="0">
                <a:solidFill>
                  <a:srgbClr val="000000"/>
                </a:solidFill>
                <a:latin typeface="Arial"/>
                <a:ea typeface="Arial"/>
                <a:cs typeface="Arial"/>
                <a:sym typeface="Arial"/>
              </a:endParaRPr>
            </a:p>
            <a:p>
              <a:pPr algn="ctr" defTabSz="609630">
                <a:lnSpc>
                  <a:spcPct val="120000"/>
                </a:lnSpc>
                <a:buClr>
                  <a:srgbClr val="000000"/>
                </a:buClr>
              </a:pPr>
              <a:r>
                <a:rPr lang="en-US" sz="2800" kern="0">
                  <a:solidFill>
                    <a:srgbClr val="000000"/>
                  </a:solidFill>
                  <a:latin typeface="Arial"/>
                  <a:ea typeface="Arial"/>
                  <a:cs typeface="Arial"/>
                  <a:sym typeface="Arial"/>
                </a:rPr>
                <a:t>The </a:t>
              </a:r>
              <a:r>
                <a:rPr lang="en-US" sz="2800" b="1" kern="0">
                  <a:solidFill>
                    <a:srgbClr val="000000"/>
                  </a:solidFill>
                  <a:latin typeface="Arial"/>
                  <a:ea typeface="Arial"/>
                  <a:cs typeface="Arial"/>
                  <a:sym typeface="Arial"/>
                </a:rPr>
                <a:t>ground</a:t>
              </a:r>
              <a:r>
                <a:rPr lang="en-US" sz="2800" kern="0">
                  <a:solidFill>
                    <a:srgbClr val="000000"/>
                  </a:solidFill>
                  <a:latin typeface="Arial"/>
                  <a:ea typeface="Arial"/>
                  <a:cs typeface="Arial"/>
                  <a:sym typeface="Arial"/>
                </a:rPr>
                <a:t> upon which people walk and build places to live, work, learn and play.</a:t>
              </a:r>
              <a:endParaRPr sz="2800" kern="0">
                <a:solidFill>
                  <a:srgbClr val="000000"/>
                </a:solidFill>
                <a:latin typeface="Arial"/>
                <a:cs typeface="Arial"/>
                <a:sym typeface="Arial"/>
              </a:endParaRPr>
            </a:p>
          </p:txBody>
        </p:sp>
      </p:grpSp>
      <p:grpSp>
        <p:nvGrpSpPr>
          <p:cNvPr id="572" name="Google Shape;572;p17"/>
          <p:cNvGrpSpPr/>
          <p:nvPr/>
        </p:nvGrpSpPr>
        <p:grpSpPr>
          <a:xfrm>
            <a:off x="7973768" y="3004493"/>
            <a:ext cx="4036283" cy="3807098"/>
            <a:chOff x="0" y="0"/>
            <a:chExt cx="8072566" cy="7614196"/>
          </a:xfrm>
        </p:grpSpPr>
        <p:grpSp>
          <p:nvGrpSpPr>
            <p:cNvPr id="573" name="Google Shape;573;p17"/>
            <p:cNvGrpSpPr/>
            <p:nvPr/>
          </p:nvGrpSpPr>
          <p:grpSpPr>
            <a:xfrm>
              <a:off x="0" y="1941275"/>
              <a:ext cx="8072566" cy="5486400"/>
              <a:chOff x="0" y="0"/>
              <a:chExt cx="1594581" cy="1083733"/>
            </a:xfrm>
          </p:grpSpPr>
          <p:sp>
            <p:nvSpPr>
              <p:cNvPr id="574" name="Google Shape;574;p17"/>
              <p:cNvSpPr/>
              <p:nvPr/>
            </p:nvSpPr>
            <p:spPr>
              <a:xfrm>
                <a:off x="0" y="0"/>
                <a:ext cx="1594581" cy="1083733"/>
              </a:xfrm>
              <a:custGeom>
                <a:avLst/>
                <a:gdLst/>
                <a:ahLst/>
                <a:cxnLst/>
                <a:rect l="l" t="t" r="r" b="b"/>
                <a:pathLst>
                  <a:path w="1594581" h="1083733" extrusionOk="0">
                    <a:moveTo>
                      <a:pt x="65215" y="0"/>
                    </a:moveTo>
                    <a:lnTo>
                      <a:pt x="1529366" y="0"/>
                    </a:lnTo>
                    <a:cubicBezTo>
                      <a:pt x="1565383" y="0"/>
                      <a:pt x="1594581" y="29198"/>
                      <a:pt x="1594581" y="65215"/>
                    </a:cubicBezTo>
                    <a:lnTo>
                      <a:pt x="1594581" y="1018519"/>
                    </a:lnTo>
                    <a:cubicBezTo>
                      <a:pt x="1594581" y="1035815"/>
                      <a:pt x="1587710" y="1052402"/>
                      <a:pt x="1575480" y="1064632"/>
                    </a:cubicBezTo>
                    <a:cubicBezTo>
                      <a:pt x="1563250" y="1076863"/>
                      <a:pt x="1546662" y="1083733"/>
                      <a:pt x="1529366" y="1083733"/>
                    </a:cubicBezTo>
                    <a:lnTo>
                      <a:pt x="65215" y="1083733"/>
                    </a:lnTo>
                    <a:cubicBezTo>
                      <a:pt x="29198" y="1083733"/>
                      <a:pt x="0" y="1054536"/>
                      <a:pt x="0" y="1018519"/>
                    </a:cubicBezTo>
                    <a:lnTo>
                      <a:pt x="0" y="65215"/>
                    </a:lnTo>
                    <a:cubicBezTo>
                      <a:pt x="0" y="47919"/>
                      <a:pt x="6871" y="31331"/>
                      <a:pt x="19101" y="19101"/>
                    </a:cubicBezTo>
                    <a:cubicBezTo>
                      <a:pt x="31331" y="6871"/>
                      <a:pt x="47919" y="0"/>
                      <a:pt x="65215" y="0"/>
                    </a:cubicBezTo>
                    <a:close/>
                  </a:path>
                </a:pathLst>
              </a:custGeom>
              <a:solidFill>
                <a:srgbClr val="FFB115"/>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575" name="Google Shape;575;p17"/>
              <p:cNvSpPr txBox="1"/>
              <p:nvPr/>
            </p:nvSpPr>
            <p:spPr>
              <a:xfrm>
                <a:off x="0" y="9525"/>
                <a:ext cx="1594581" cy="1074208"/>
              </a:xfrm>
              <a:prstGeom prst="rect">
                <a:avLst/>
              </a:prstGeom>
              <a:noFill/>
              <a:ln>
                <a:noFill/>
              </a:ln>
            </p:spPr>
            <p:txBody>
              <a:bodyPr spcFirstLastPara="1" wrap="square" lIns="33867" tIns="33867" rIns="33867" bIns="33867" anchor="ctr" anchorCtr="0">
                <a:noAutofit/>
              </a:bodyPr>
              <a:lstStyle/>
              <a:p>
                <a:pPr algn="ctr" defTabSz="609630">
                  <a:lnSpc>
                    <a:spcPct val="120000"/>
                  </a:lnSpc>
                  <a:buClr>
                    <a:srgbClr val="000000"/>
                  </a:buClr>
                </a:pPr>
                <a:endParaRPr sz="1200" kern="0">
                  <a:solidFill>
                    <a:srgbClr val="000000"/>
                  </a:solidFill>
                  <a:latin typeface="Calibri"/>
                  <a:ea typeface="Calibri"/>
                  <a:cs typeface="Calibri"/>
                  <a:sym typeface="Calibri"/>
                </a:endParaRPr>
              </a:p>
            </p:txBody>
          </p:sp>
        </p:grpSp>
        <p:grpSp>
          <p:nvGrpSpPr>
            <p:cNvPr id="576" name="Google Shape;576;p17"/>
            <p:cNvGrpSpPr/>
            <p:nvPr/>
          </p:nvGrpSpPr>
          <p:grpSpPr>
            <a:xfrm>
              <a:off x="155612" y="0"/>
              <a:ext cx="7916954" cy="7614196"/>
              <a:chOff x="0" y="0"/>
              <a:chExt cx="7916954" cy="7614196"/>
            </a:xfrm>
          </p:grpSpPr>
          <p:sp>
            <p:nvSpPr>
              <p:cNvPr id="577" name="Google Shape;577;p17"/>
              <p:cNvSpPr/>
              <p:nvPr/>
            </p:nvSpPr>
            <p:spPr>
              <a:xfrm>
                <a:off x="0" y="0"/>
                <a:ext cx="7916954" cy="7614196"/>
              </a:xfrm>
              <a:custGeom>
                <a:avLst/>
                <a:gdLst/>
                <a:ahLst/>
                <a:cxnLst/>
                <a:rect l="l" t="t" r="r" b="b"/>
                <a:pathLst>
                  <a:path w="7916954" h="7614196" extrusionOk="0">
                    <a:moveTo>
                      <a:pt x="0" y="0"/>
                    </a:moveTo>
                    <a:lnTo>
                      <a:pt x="7916954" y="0"/>
                    </a:lnTo>
                    <a:lnTo>
                      <a:pt x="7916954" y="7614196"/>
                    </a:lnTo>
                    <a:lnTo>
                      <a:pt x="0" y="7614196"/>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578" name="Google Shape;578;p17"/>
              <p:cNvSpPr txBox="1"/>
              <p:nvPr/>
            </p:nvSpPr>
            <p:spPr>
              <a:xfrm>
                <a:off x="0" y="9525"/>
                <a:ext cx="7916954" cy="7604671"/>
              </a:xfrm>
              <a:prstGeom prst="rect">
                <a:avLst/>
              </a:prstGeom>
              <a:noFill/>
              <a:ln>
                <a:noFill/>
              </a:ln>
            </p:spPr>
            <p:txBody>
              <a:bodyPr spcFirstLastPara="1" wrap="square" lIns="0" tIns="0" rIns="0" bIns="0" anchor="t" anchorCtr="0">
                <a:noAutofit/>
              </a:bodyPr>
              <a:lstStyle/>
              <a:p>
                <a:pPr algn="ctr" defTabSz="609630">
                  <a:lnSpc>
                    <a:spcPct val="120000"/>
                  </a:lnSpc>
                  <a:buClr>
                    <a:srgbClr val="000000"/>
                  </a:buClr>
                </a:pPr>
                <a:r>
                  <a:rPr lang="en-US" sz="4267" b="1" kern="0">
                    <a:solidFill>
                      <a:srgbClr val="000000"/>
                    </a:solidFill>
                    <a:latin typeface="Arial"/>
                    <a:ea typeface="Arial"/>
                    <a:cs typeface="Arial"/>
                    <a:sym typeface="Arial"/>
                  </a:rPr>
                  <a:t>Trust </a:t>
                </a:r>
                <a:endParaRPr sz="933" kern="0">
                  <a:solidFill>
                    <a:srgbClr val="000000"/>
                  </a:solidFill>
                  <a:latin typeface="Arial"/>
                  <a:cs typeface="Arial"/>
                  <a:sym typeface="Arial"/>
                </a:endParaRPr>
              </a:p>
              <a:p>
                <a:pPr algn="ctr" defTabSz="609630">
                  <a:lnSpc>
                    <a:spcPct val="71250"/>
                  </a:lnSpc>
                  <a:buClr>
                    <a:srgbClr val="000000"/>
                  </a:buClr>
                </a:pPr>
                <a:endParaRPr sz="2800" b="1" kern="0">
                  <a:solidFill>
                    <a:srgbClr val="000000"/>
                  </a:solidFill>
                  <a:latin typeface="Arial"/>
                  <a:ea typeface="Arial"/>
                  <a:cs typeface="Arial"/>
                  <a:sym typeface="Arial"/>
                </a:endParaRPr>
              </a:p>
              <a:p>
                <a:pPr algn="ctr" defTabSz="609630">
                  <a:lnSpc>
                    <a:spcPct val="120003"/>
                  </a:lnSpc>
                  <a:buClr>
                    <a:srgbClr val="000000"/>
                  </a:buClr>
                </a:pPr>
                <a:r>
                  <a:rPr lang="en-US" sz="2800" kern="0">
                    <a:solidFill>
                      <a:srgbClr val="000000"/>
                    </a:solidFill>
                    <a:latin typeface="Arial"/>
                    <a:ea typeface="Arial"/>
                    <a:cs typeface="Arial"/>
                    <a:sym typeface="Arial"/>
                  </a:rPr>
                  <a:t>Stewardship of land, in perpetuity,</a:t>
                </a:r>
                <a:endParaRPr sz="2800" kern="0">
                  <a:solidFill>
                    <a:srgbClr val="000000"/>
                  </a:solidFill>
                  <a:latin typeface="Arial"/>
                  <a:cs typeface="Arial"/>
                  <a:sym typeface="Arial"/>
                </a:endParaRPr>
              </a:p>
              <a:p>
                <a:pPr algn="ctr" defTabSz="609630">
                  <a:lnSpc>
                    <a:spcPct val="120003"/>
                  </a:lnSpc>
                  <a:buClr>
                    <a:srgbClr val="000000"/>
                  </a:buClr>
                </a:pPr>
                <a:r>
                  <a:rPr lang="en-US" sz="2800" kern="0">
                    <a:solidFill>
                      <a:srgbClr val="000000"/>
                    </a:solidFill>
                    <a:latin typeface="Arial"/>
                    <a:ea typeface="Arial"/>
                    <a:cs typeface="Arial"/>
                    <a:sym typeface="Arial"/>
                  </a:rPr>
                  <a:t>for the </a:t>
                </a:r>
                <a:endParaRPr sz="2800" kern="0">
                  <a:solidFill>
                    <a:srgbClr val="000000"/>
                  </a:solidFill>
                  <a:latin typeface="Arial"/>
                  <a:cs typeface="Arial"/>
                  <a:sym typeface="Arial"/>
                </a:endParaRPr>
              </a:p>
              <a:p>
                <a:pPr algn="ctr" defTabSz="609630">
                  <a:lnSpc>
                    <a:spcPct val="120003"/>
                  </a:lnSpc>
                  <a:buClr>
                    <a:srgbClr val="000000"/>
                  </a:buClr>
                </a:pPr>
                <a:r>
                  <a:rPr lang="en-US" sz="2800" b="1" kern="0">
                    <a:solidFill>
                      <a:srgbClr val="000000"/>
                    </a:solidFill>
                    <a:latin typeface="Arial"/>
                    <a:ea typeface="Arial"/>
                    <a:cs typeface="Arial"/>
                    <a:sym typeface="Arial"/>
                  </a:rPr>
                  <a:t>common good</a:t>
                </a:r>
                <a:endParaRPr sz="2800" kern="0">
                  <a:solidFill>
                    <a:srgbClr val="000000"/>
                  </a:solidFill>
                  <a:latin typeface="Arial"/>
                  <a:cs typeface="Arial"/>
                  <a:sym typeface="Arial"/>
                </a:endParaRPr>
              </a:p>
              <a:p>
                <a:pPr algn="ctr" defTabSz="609630">
                  <a:lnSpc>
                    <a:spcPct val="120000"/>
                  </a:lnSpc>
                  <a:buClr>
                    <a:srgbClr val="000000"/>
                  </a:buClr>
                </a:pPr>
                <a:r>
                  <a:rPr lang="en-US" sz="2800" kern="0">
                    <a:solidFill>
                      <a:srgbClr val="000000"/>
                    </a:solidFill>
                    <a:latin typeface="Arial"/>
                    <a:ea typeface="Arial"/>
                    <a:cs typeface="Arial"/>
                    <a:sym typeface="Arial"/>
                  </a:rPr>
                  <a:t>of all the people.</a:t>
                </a:r>
                <a:endParaRPr sz="2800" kern="0">
                  <a:solidFill>
                    <a:srgbClr val="000000"/>
                  </a:solidFill>
                  <a:latin typeface="Arial"/>
                  <a:cs typeface="Arial"/>
                  <a:sym typeface="Arial"/>
                </a:endParaRPr>
              </a:p>
            </p:txBody>
          </p:sp>
        </p:grpSp>
      </p:grpSp>
      <p:grpSp>
        <p:nvGrpSpPr>
          <p:cNvPr id="579" name="Google Shape;579;p17"/>
          <p:cNvGrpSpPr/>
          <p:nvPr/>
        </p:nvGrpSpPr>
        <p:grpSpPr>
          <a:xfrm>
            <a:off x="5602016" y="475411"/>
            <a:ext cx="4895902" cy="1429147"/>
            <a:chOff x="0" y="-57150"/>
            <a:chExt cx="9791803" cy="2858294"/>
          </a:xfrm>
        </p:grpSpPr>
        <p:sp>
          <p:nvSpPr>
            <p:cNvPr id="580" name="Google Shape;580;p17"/>
            <p:cNvSpPr/>
            <p:nvPr/>
          </p:nvSpPr>
          <p:spPr>
            <a:xfrm>
              <a:off x="0" y="0"/>
              <a:ext cx="9791803" cy="2801144"/>
            </a:xfrm>
            <a:custGeom>
              <a:avLst/>
              <a:gdLst/>
              <a:ahLst/>
              <a:cxnLst/>
              <a:rect l="l" t="t" r="r" b="b"/>
              <a:pathLst>
                <a:path w="9791803" h="2801144" extrusionOk="0">
                  <a:moveTo>
                    <a:pt x="0" y="0"/>
                  </a:moveTo>
                  <a:lnTo>
                    <a:pt x="9791803" y="0"/>
                  </a:lnTo>
                  <a:lnTo>
                    <a:pt x="9791803" y="2801144"/>
                  </a:lnTo>
                  <a:lnTo>
                    <a:pt x="0" y="2801144"/>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581" name="Google Shape;581;p17"/>
            <p:cNvSpPr txBox="1"/>
            <p:nvPr/>
          </p:nvSpPr>
          <p:spPr>
            <a:xfrm>
              <a:off x="0" y="-57150"/>
              <a:ext cx="9791803" cy="2858294"/>
            </a:xfrm>
            <a:prstGeom prst="rect">
              <a:avLst/>
            </a:prstGeom>
            <a:noFill/>
            <a:ln>
              <a:noFill/>
            </a:ln>
          </p:spPr>
          <p:txBody>
            <a:bodyPr spcFirstLastPara="1" wrap="square" lIns="0" tIns="0" rIns="0" bIns="0" anchor="t" anchorCtr="0">
              <a:noAutofit/>
            </a:bodyPr>
            <a:lstStyle/>
            <a:p>
              <a:pPr algn="ctr" defTabSz="609630">
                <a:lnSpc>
                  <a:spcPct val="120000"/>
                </a:lnSpc>
                <a:buClr>
                  <a:srgbClr val="000000"/>
                </a:buClr>
              </a:pPr>
              <a:r>
                <a:rPr lang="en-US" sz="2133" kern="0">
                  <a:solidFill>
                    <a:srgbClr val="000000"/>
                  </a:solidFill>
                  <a:latin typeface="Calibri"/>
                  <a:ea typeface="Calibri"/>
                  <a:cs typeface="Calibri"/>
                  <a:sym typeface="Calibri"/>
                </a:rPr>
                <a:t>“You can’t have a </a:t>
              </a:r>
              <a:r>
                <a:rPr lang="en-US" sz="2133" b="1" kern="0">
                  <a:solidFill>
                    <a:srgbClr val="000000"/>
                  </a:solidFill>
                  <a:latin typeface="Calibri"/>
                  <a:ea typeface="Calibri"/>
                  <a:cs typeface="Calibri"/>
                  <a:sym typeface="Calibri"/>
                </a:rPr>
                <a:t>community land trust </a:t>
              </a:r>
              <a:r>
                <a:rPr lang="en-US" sz="2133" kern="0">
                  <a:solidFill>
                    <a:srgbClr val="000000"/>
                  </a:solidFill>
                  <a:latin typeface="Calibri"/>
                  <a:ea typeface="Calibri"/>
                  <a:cs typeface="Calibri"/>
                  <a:sym typeface="Calibri"/>
                </a:rPr>
                <a:t>without the community, land and the </a:t>
              </a:r>
              <a:r>
                <a:rPr lang="en-US" sz="2133" b="1" i="1" kern="0">
                  <a:solidFill>
                    <a:srgbClr val="000000"/>
                  </a:solidFill>
                  <a:latin typeface="Calibri"/>
                  <a:ea typeface="Calibri"/>
                  <a:cs typeface="Calibri"/>
                  <a:sym typeface="Calibri"/>
                </a:rPr>
                <a:t>people trust </a:t>
              </a:r>
              <a:r>
                <a:rPr lang="en-US" sz="2133" kern="0">
                  <a:solidFill>
                    <a:srgbClr val="000000"/>
                  </a:solidFill>
                  <a:latin typeface="Calibri"/>
                  <a:ea typeface="Calibri"/>
                  <a:cs typeface="Calibri"/>
                  <a:sym typeface="Calibri"/>
                </a:rPr>
                <a:t>the CLT will act on behalf of the common good for all the people.”</a:t>
              </a:r>
              <a:endParaRPr sz="933" kern="0">
                <a:solidFill>
                  <a:srgbClr val="000000"/>
                </a:solidFill>
                <a:latin typeface="Arial"/>
                <a:cs typeface="Arial"/>
                <a:sym typeface="Arial"/>
              </a:endParaRPr>
            </a:p>
          </p:txBody>
        </p:sp>
      </p:grpSp>
      <p:sp>
        <p:nvSpPr>
          <p:cNvPr id="582" name="Google Shape;582;p17"/>
          <p:cNvSpPr/>
          <p:nvPr/>
        </p:nvSpPr>
        <p:spPr>
          <a:xfrm>
            <a:off x="-247088" y="-1409392"/>
            <a:ext cx="4592321" cy="4592321"/>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3">
              <a:alphaModFix/>
            </a:blip>
            <a:stretch>
              <a:fillRect l="-24769" r="-24769"/>
            </a:stretch>
          </a:blip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620"/>
        <p:cNvGrpSpPr/>
        <p:nvPr/>
      </p:nvGrpSpPr>
      <p:grpSpPr>
        <a:xfrm>
          <a:off x="0" y="0"/>
          <a:ext cx="0" cy="0"/>
          <a:chOff x="0" y="0"/>
          <a:chExt cx="0" cy="0"/>
        </a:xfrm>
      </p:grpSpPr>
      <p:sp>
        <p:nvSpPr>
          <p:cNvPr id="621" name="Google Shape;621;p19"/>
          <p:cNvSpPr/>
          <p:nvPr/>
        </p:nvSpPr>
        <p:spPr>
          <a:xfrm>
            <a:off x="1524000" y="-23332"/>
            <a:ext cx="10668000" cy="6908359"/>
          </a:xfrm>
          <a:custGeom>
            <a:avLst/>
            <a:gdLst/>
            <a:ahLst/>
            <a:cxnLst/>
            <a:rect l="l" t="t" r="r" b="b"/>
            <a:pathLst>
              <a:path w="16002000" h="10362538" extrusionOk="0">
                <a:moveTo>
                  <a:pt x="0" y="0"/>
                </a:moveTo>
                <a:lnTo>
                  <a:pt x="16002000" y="0"/>
                </a:lnTo>
                <a:lnTo>
                  <a:pt x="16002000" y="10362538"/>
                </a:lnTo>
                <a:lnTo>
                  <a:pt x="0" y="10362538"/>
                </a:lnTo>
                <a:lnTo>
                  <a:pt x="0" y="0"/>
                </a:lnTo>
                <a:close/>
              </a:path>
            </a:pathLst>
          </a:custGeom>
          <a:blipFill rotWithShape="1">
            <a:blip r:embed="rId3">
              <a:alphaModFix/>
            </a:blip>
            <a:stretch>
              <a:fillRect l="-24297" t="-9327" r="-21596"/>
            </a:stretch>
          </a:blip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622" name="Google Shape;622;p19"/>
          <p:cNvSpPr/>
          <p:nvPr/>
        </p:nvSpPr>
        <p:spPr>
          <a:xfrm>
            <a:off x="-1913519" y="-224253"/>
            <a:ext cx="5815457" cy="7306564"/>
          </a:xfrm>
          <a:custGeom>
            <a:avLst/>
            <a:gdLst/>
            <a:ahLst/>
            <a:cxnLst/>
            <a:rect l="l" t="t" r="r" b="b"/>
            <a:pathLst>
              <a:path w="11630914" h="14613128" extrusionOk="0">
                <a:moveTo>
                  <a:pt x="5815457" y="0"/>
                </a:moveTo>
                <a:cubicBezTo>
                  <a:pt x="2603627" y="0"/>
                  <a:pt x="0" y="3271266"/>
                  <a:pt x="0" y="7306564"/>
                </a:cubicBezTo>
                <a:cubicBezTo>
                  <a:pt x="0" y="11341863"/>
                  <a:pt x="2603627" y="14613128"/>
                  <a:pt x="5815457" y="14613128"/>
                </a:cubicBezTo>
                <a:cubicBezTo>
                  <a:pt x="9027287" y="14613128"/>
                  <a:pt x="11630914" y="11341735"/>
                  <a:pt x="11630914" y="7306564"/>
                </a:cubicBezTo>
                <a:cubicBezTo>
                  <a:pt x="11630914" y="3271393"/>
                  <a:pt x="9027160" y="0"/>
                  <a:pt x="5815457" y="0"/>
                </a:cubicBezTo>
                <a:close/>
              </a:path>
            </a:pathLst>
          </a:custGeom>
          <a:solidFill>
            <a:srgbClr val="FFBD59"/>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grpSp>
        <p:nvGrpSpPr>
          <p:cNvPr id="623" name="Google Shape;623;p19"/>
          <p:cNvGrpSpPr/>
          <p:nvPr/>
        </p:nvGrpSpPr>
        <p:grpSpPr>
          <a:xfrm>
            <a:off x="284532" y="1286706"/>
            <a:ext cx="2763469" cy="5338153"/>
            <a:chOff x="0" y="-152400"/>
            <a:chExt cx="5526937" cy="10676307"/>
          </a:xfrm>
        </p:grpSpPr>
        <p:sp>
          <p:nvSpPr>
            <p:cNvPr id="624" name="Google Shape;624;p19"/>
            <p:cNvSpPr/>
            <p:nvPr/>
          </p:nvSpPr>
          <p:spPr>
            <a:xfrm>
              <a:off x="0" y="0"/>
              <a:ext cx="5526937" cy="10523906"/>
            </a:xfrm>
            <a:custGeom>
              <a:avLst/>
              <a:gdLst/>
              <a:ahLst/>
              <a:cxnLst/>
              <a:rect l="l" t="t" r="r" b="b"/>
              <a:pathLst>
                <a:path w="5526937" h="10523906" extrusionOk="0">
                  <a:moveTo>
                    <a:pt x="0" y="0"/>
                  </a:moveTo>
                  <a:lnTo>
                    <a:pt x="5526937" y="0"/>
                  </a:lnTo>
                  <a:lnTo>
                    <a:pt x="5526937" y="10523906"/>
                  </a:lnTo>
                  <a:lnTo>
                    <a:pt x="0" y="10523906"/>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625" name="Google Shape;625;p19"/>
            <p:cNvSpPr txBox="1"/>
            <p:nvPr/>
          </p:nvSpPr>
          <p:spPr>
            <a:xfrm>
              <a:off x="0" y="-152400"/>
              <a:ext cx="5526937" cy="10676307"/>
            </a:xfrm>
            <a:prstGeom prst="rect">
              <a:avLst/>
            </a:prstGeom>
            <a:noFill/>
            <a:ln>
              <a:noFill/>
            </a:ln>
          </p:spPr>
          <p:txBody>
            <a:bodyPr spcFirstLastPara="1" wrap="square" lIns="0" tIns="0" rIns="0" bIns="0" anchor="t" anchorCtr="0">
              <a:noAutofit/>
            </a:bodyPr>
            <a:lstStyle/>
            <a:p>
              <a:pPr defTabSz="609630">
                <a:lnSpc>
                  <a:spcPct val="180000"/>
                </a:lnSpc>
                <a:buClr>
                  <a:srgbClr val="000000"/>
                </a:buClr>
              </a:pPr>
              <a:r>
                <a:rPr lang="en-US" sz="1333" kern="0">
                  <a:solidFill>
                    <a:srgbClr val="000000"/>
                  </a:solidFill>
                  <a:latin typeface="Calibri"/>
                  <a:ea typeface="Calibri"/>
                  <a:cs typeface="Calibri"/>
                  <a:sym typeface="Calibri"/>
                </a:rPr>
                <a:t>Genesis</a:t>
              </a:r>
              <a:r>
                <a:rPr lang="en-US" sz="1333" b="1" kern="0">
                  <a:solidFill>
                    <a:srgbClr val="000000"/>
                  </a:solidFill>
                  <a:latin typeface="Calibri"/>
                  <a:ea typeface="Calibri"/>
                  <a:cs typeface="Calibri"/>
                  <a:sym typeface="Calibri"/>
                </a:rPr>
                <a:t>HOPE</a:t>
              </a:r>
              <a:r>
                <a:rPr lang="en-US" sz="1333" kern="0">
                  <a:solidFill>
                    <a:srgbClr val="000000"/>
                  </a:solidFill>
                  <a:latin typeface="Calibri"/>
                  <a:ea typeface="Calibri"/>
                  <a:cs typeface="Calibri"/>
                  <a:sym typeface="Calibri"/>
                </a:rPr>
                <a:t> would like to acknowledge the land of the </a:t>
              </a:r>
              <a:r>
                <a:rPr lang="en-US" sz="1333" b="1" kern="0">
                  <a:solidFill>
                    <a:srgbClr val="000000"/>
                  </a:solidFill>
                  <a:latin typeface="Calibri"/>
                  <a:ea typeface="Calibri"/>
                  <a:cs typeface="Calibri"/>
                  <a:sym typeface="Calibri"/>
                </a:rPr>
                <a:t>Meskwahki asa hina (Fox), Peoria and Wyandot territories. </a:t>
              </a:r>
              <a:r>
                <a:rPr lang="en-US" sz="1333" kern="0">
                  <a:solidFill>
                    <a:srgbClr val="000000"/>
                  </a:solidFill>
                  <a:latin typeface="Calibri"/>
                  <a:ea typeface="Calibri"/>
                  <a:cs typeface="Calibri"/>
                  <a:sym typeface="Calibri"/>
                </a:rPr>
                <a:t>Detroit Treaty of 1807 was a treaty between the United States and the Ottawa, Chippewa, Wyandot and Potawatomi Native American nations. Signed November 17th, 1807, in Detroit, Michigan, the Potawatomi, Chippewa, Ottawa, and Wyandot nations ceded </a:t>
              </a:r>
              <a:r>
                <a:rPr lang="en-US" sz="1333" b="1" kern="0">
                  <a:solidFill>
                    <a:srgbClr val="000000"/>
                  </a:solidFill>
                  <a:latin typeface="Calibri"/>
                  <a:ea typeface="Calibri"/>
                  <a:cs typeface="Calibri"/>
                  <a:sym typeface="Calibri"/>
                </a:rPr>
                <a:t>eight million acres</a:t>
              </a:r>
              <a:r>
                <a:rPr lang="en-US" sz="1333" kern="0">
                  <a:solidFill>
                    <a:srgbClr val="000000"/>
                  </a:solidFill>
                  <a:latin typeface="Calibri"/>
                  <a:ea typeface="Calibri"/>
                  <a:cs typeface="Calibri"/>
                  <a:sym typeface="Calibri"/>
                </a:rPr>
                <a:t> to the U.S. Government for roughly </a:t>
              </a:r>
              <a:r>
                <a:rPr lang="en-US" sz="1333" b="1" i="1" kern="0">
                  <a:solidFill>
                    <a:srgbClr val="000000"/>
                  </a:solidFill>
                  <a:latin typeface="Calibri"/>
                  <a:ea typeface="Calibri"/>
                  <a:cs typeface="Calibri"/>
                  <a:sym typeface="Calibri"/>
                </a:rPr>
                <a:t>1.2 cents per acre</a:t>
              </a:r>
              <a:r>
                <a:rPr lang="en-US" sz="1333" kern="0">
                  <a:solidFill>
                    <a:srgbClr val="000000"/>
                  </a:solidFill>
                  <a:latin typeface="Calibri"/>
                  <a:ea typeface="Calibri"/>
                  <a:cs typeface="Calibri"/>
                  <a:sym typeface="Calibri"/>
                </a:rPr>
                <a:t>, which is </a:t>
              </a:r>
              <a:r>
                <a:rPr lang="en-US" sz="1333" b="1" kern="0">
                  <a:solidFill>
                    <a:srgbClr val="000000"/>
                  </a:solidFill>
                  <a:latin typeface="Calibri"/>
                  <a:ea typeface="Calibri"/>
                  <a:cs typeface="Calibri"/>
                  <a:sym typeface="Calibri"/>
                </a:rPr>
                <a:t>equivalent to 23 cents per acre in 2021 </a:t>
              </a:r>
              <a:r>
                <a:rPr lang="en-US" sz="1333" kern="0">
                  <a:solidFill>
                    <a:srgbClr val="000000"/>
                  </a:solidFill>
                  <a:latin typeface="Calibri"/>
                  <a:ea typeface="Calibri"/>
                  <a:cs typeface="Calibri"/>
                  <a:sym typeface="Calibri"/>
                </a:rPr>
                <a:t>(Leatherbury, 1977, p. 20; $0.01 in 1807 → 2021 | Inflation Calculator, n.d.).</a:t>
              </a:r>
              <a:endParaRPr sz="933" kern="0">
                <a:solidFill>
                  <a:srgbClr val="000000"/>
                </a:solidFill>
                <a:latin typeface="Arial"/>
                <a:cs typeface="Arial"/>
                <a:sym typeface="Arial"/>
              </a:endParaRPr>
            </a:p>
          </p:txBody>
        </p:sp>
      </p:grpSp>
      <p:sp>
        <p:nvSpPr>
          <p:cNvPr id="626" name="Google Shape;626;p19"/>
          <p:cNvSpPr/>
          <p:nvPr/>
        </p:nvSpPr>
        <p:spPr>
          <a:xfrm>
            <a:off x="-139569" y="-332740"/>
            <a:ext cx="1663640" cy="1663563"/>
          </a:xfrm>
          <a:custGeom>
            <a:avLst/>
            <a:gdLst/>
            <a:ahLst/>
            <a:cxnLst/>
            <a:rect l="l" t="t" r="r" b="b"/>
            <a:pathLst>
              <a:path w="2725928" h="2725801" extrusionOk="0">
                <a:moveTo>
                  <a:pt x="1362964" y="0"/>
                </a:moveTo>
                <a:cubicBezTo>
                  <a:pt x="610235" y="0"/>
                  <a:pt x="0" y="610235"/>
                  <a:pt x="0" y="1362964"/>
                </a:cubicBezTo>
                <a:cubicBezTo>
                  <a:pt x="0" y="2115693"/>
                  <a:pt x="610235" y="2725801"/>
                  <a:pt x="1362964" y="2725801"/>
                </a:cubicBezTo>
                <a:cubicBezTo>
                  <a:pt x="2115693" y="2725801"/>
                  <a:pt x="2725928" y="2115566"/>
                  <a:pt x="2725928" y="1362837"/>
                </a:cubicBezTo>
                <a:cubicBezTo>
                  <a:pt x="2725928" y="610108"/>
                  <a:pt x="2115566" y="0"/>
                  <a:pt x="1362964" y="0"/>
                </a:cubicBezTo>
                <a:close/>
              </a:path>
            </a:pathLst>
          </a:custGeom>
          <a:solidFill>
            <a:srgbClr val="B0B1A5"/>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grpSp>
        <p:nvGrpSpPr>
          <p:cNvPr id="627" name="Google Shape;627;p19"/>
          <p:cNvGrpSpPr/>
          <p:nvPr/>
        </p:nvGrpSpPr>
        <p:grpSpPr>
          <a:xfrm>
            <a:off x="324858" y="58666"/>
            <a:ext cx="3720508" cy="1028435"/>
            <a:chOff x="0" y="-133350"/>
            <a:chExt cx="7441016" cy="2056870"/>
          </a:xfrm>
        </p:grpSpPr>
        <p:sp>
          <p:nvSpPr>
            <p:cNvPr id="628" name="Google Shape;628;p19"/>
            <p:cNvSpPr/>
            <p:nvPr/>
          </p:nvSpPr>
          <p:spPr>
            <a:xfrm>
              <a:off x="0" y="0"/>
              <a:ext cx="7441016" cy="1923520"/>
            </a:xfrm>
            <a:custGeom>
              <a:avLst/>
              <a:gdLst/>
              <a:ahLst/>
              <a:cxnLst/>
              <a:rect l="l" t="t" r="r" b="b"/>
              <a:pathLst>
                <a:path w="7441016" h="1923520" extrusionOk="0">
                  <a:moveTo>
                    <a:pt x="0" y="0"/>
                  </a:moveTo>
                  <a:lnTo>
                    <a:pt x="7441016" y="0"/>
                  </a:lnTo>
                  <a:lnTo>
                    <a:pt x="7441016" y="1923520"/>
                  </a:lnTo>
                  <a:lnTo>
                    <a:pt x="0" y="1923520"/>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629" name="Google Shape;629;p19"/>
            <p:cNvSpPr txBox="1"/>
            <p:nvPr/>
          </p:nvSpPr>
          <p:spPr>
            <a:xfrm>
              <a:off x="0" y="-133350"/>
              <a:ext cx="7441016" cy="2056870"/>
            </a:xfrm>
            <a:prstGeom prst="rect">
              <a:avLst/>
            </a:prstGeom>
            <a:noFill/>
            <a:ln>
              <a:noFill/>
            </a:ln>
          </p:spPr>
          <p:txBody>
            <a:bodyPr spcFirstLastPara="1" wrap="square" lIns="0" tIns="0" rIns="0" bIns="0" anchor="t" anchorCtr="0">
              <a:noAutofit/>
            </a:bodyPr>
            <a:lstStyle/>
            <a:p>
              <a:pPr defTabSz="609630">
                <a:lnSpc>
                  <a:spcPct val="140025"/>
                </a:lnSpc>
                <a:buClr>
                  <a:srgbClr val="000000"/>
                </a:buClr>
              </a:pPr>
              <a:r>
                <a:rPr lang="en-US" sz="4666" b="1" kern="0">
                  <a:solidFill>
                    <a:srgbClr val="000000"/>
                  </a:solidFill>
                  <a:latin typeface="Nunito"/>
                  <a:ea typeface="Nunito"/>
                  <a:cs typeface="Nunito"/>
                  <a:sym typeface="Nunito"/>
                </a:rPr>
                <a:t>The Land</a:t>
              </a:r>
              <a:endParaRPr sz="933" kern="0">
                <a:solidFill>
                  <a:srgbClr val="000000"/>
                </a:solidFill>
                <a:latin typeface="Arial"/>
                <a:cs typeface="Arial"/>
                <a:sym typeface="Arial"/>
              </a:endParaRPr>
            </a:p>
          </p:txBody>
        </p:sp>
      </p:grpSp>
      <p:grpSp>
        <p:nvGrpSpPr>
          <p:cNvPr id="630" name="Google Shape;630;p19"/>
          <p:cNvGrpSpPr/>
          <p:nvPr/>
        </p:nvGrpSpPr>
        <p:grpSpPr>
          <a:xfrm>
            <a:off x="2736496" y="6638432"/>
            <a:ext cx="5835145" cy="163413"/>
            <a:chOff x="0" y="-19050"/>
            <a:chExt cx="11670289" cy="326826"/>
          </a:xfrm>
        </p:grpSpPr>
        <p:sp>
          <p:nvSpPr>
            <p:cNvPr id="631" name="Google Shape;631;p19"/>
            <p:cNvSpPr/>
            <p:nvPr/>
          </p:nvSpPr>
          <p:spPr>
            <a:xfrm>
              <a:off x="0" y="0"/>
              <a:ext cx="11670284" cy="307721"/>
            </a:xfrm>
            <a:custGeom>
              <a:avLst/>
              <a:gdLst/>
              <a:ahLst/>
              <a:cxnLst/>
              <a:rect l="l" t="t" r="r" b="b"/>
              <a:pathLst>
                <a:path w="11670284" h="307721" extrusionOk="0">
                  <a:moveTo>
                    <a:pt x="0" y="0"/>
                  </a:moveTo>
                  <a:lnTo>
                    <a:pt x="11670284" y="0"/>
                  </a:lnTo>
                  <a:lnTo>
                    <a:pt x="11670284" y="307721"/>
                  </a:lnTo>
                  <a:lnTo>
                    <a:pt x="0" y="307721"/>
                  </a:lnTo>
                  <a:close/>
                </a:path>
              </a:pathLst>
            </a:custGeom>
            <a:solidFill>
              <a:srgbClr val="FFFFFF"/>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632" name="Google Shape;632;p19"/>
            <p:cNvSpPr txBox="1"/>
            <p:nvPr/>
          </p:nvSpPr>
          <p:spPr>
            <a:xfrm>
              <a:off x="0" y="-19050"/>
              <a:ext cx="11670289" cy="326826"/>
            </a:xfrm>
            <a:prstGeom prst="rect">
              <a:avLst/>
            </a:prstGeom>
            <a:noFill/>
            <a:ln>
              <a:noFill/>
            </a:ln>
          </p:spPr>
          <p:txBody>
            <a:bodyPr spcFirstLastPara="1" wrap="square" lIns="33867" tIns="33867" rIns="33867" bIns="33867" anchor="t" anchorCtr="0">
              <a:noAutofit/>
            </a:bodyPr>
            <a:lstStyle/>
            <a:p>
              <a:pPr defTabSz="609630">
                <a:lnSpc>
                  <a:spcPct val="120000"/>
                </a:lnSpc>
                <a:buClr>
                  <a:srgbClr val="000000"/>
                </a:buClr>
              </a:pPr>
              <a:r>
                <a:rPr lang="en-US" sz="600" kern="0">
                  <a:solidFill>
                    <a:srgbClr val="000000"/>
                  </a:solidFill>
                  <a:latin typeface="Calibri"/>
                  <a:ea typeface="Calibri"/>
                  <a:cs typeface="Calibri"/>
                  <a:sym typeface="Calibri"/>
                </a:rPr>
                <a:t>Sources: </a:t>
              </a:r>
              <a:r>
                <a:rPr lang="en-US" sz="600" u="sng" kern="0">
                  <a:solidFill>
                    <a:srgbClr val="0000FF"/>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https://waseyabek.com/1807-treaty-of-detroit/#:~:text=Signed%20November%2017th%2C%201807%2C%20in,(Leatherbury%2C%201977%2C%20p</a:t>
              </a:r>
              <a:r>
                <a:rPr lang="en-US" sz="600" kern="0">
                  <a:solidFill>
                    <a:srgbClr val="000000"/>
                  </a:solidFill>
                  <a:latin typeface="Calibri"/>
                  <a:ea typeface="Calibri"/>
                  <a:cs typeface="Calibri"/>
                  <a:sym typeface="Calibri"/>
                </a:rPr>
                <a:t>. | </a:t>
              </a:r>
              <a:r>
                <a:rPr lang="en-US" sz="600" u="sng" kern="0">
                  <a:solidFill>
                    <a:srgbClr val="0000FF"/>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https://native-land.ca/</a:t>
              </a:r>
              <a:r>
                <a:rPr lang="en-US" sz="600" kern="0">
                  <a:solidFill>
                    <a:srgbClr val="000000"/>
                  </a:solidFill>
                  <a:latin typeface="Calibri"/>
                  <a:ea typeface="Calibri"/>
                  <a:cs typeface="Calibri"/>
                  <a:sym typeface="Calibri"/>
                </a:rPr>
                <a:t> </a:t>
              </a:r>
              <a:endParaRPr sz="933" kern="0">
                <a:solidFill>
                  <a:srgbClr val="000000"/>
                </a:solidFill>
                <a:latin typeface="Arial"/>
                <a:cs typeface="Arial"/>
                <a:sym typeface="Arial"/>
              </a:endParaRPr>
            </a:p>
          </p:txBody>
        </p:sp>
      </p:grpSp>
      <p:sp>
        <p:nvSpPr>
          <p:cNvPr id="633" name="Google Shape;633;p19"/>
          <p:cNvSpPr/>
          <p:nvPr/>
        </p:nvSpPr>
        <p:spPr>
          <a:xfrm>
            <a:off x="9553464" y="4601948"/>
            <a:ext cx="2575052" cy="2196338"/>
          </a:xfrm>
          <a:custGeom>
            <a:avLst/>
            <a:gdLst/>
            <a:ahLst/>
            <a:cxnLst/>
            <a:rect l="l" t="t" r="r" b="b"/>
            <a:pathLst>
              <a:path w="5150104" h="4392676" extrusionOk="0">
                <a:moveTo>
                  <a:pt x="0" y="0"/>
                </a:moveTo>
                <a:lnTo>
                  <a:pt x="5150104" y="0"/>
                </a:lnTo>
                <a:lnTo>
                  <a:pt x="5150104" y="4392676"/>
                </a:lnTo>
                <a:lnTo>
                  <a:pt x="0" y="4392676"/>
                </a:lnTo>
                <a:close/>
              </a:path>
            </a:pathLst>
          </a:custGeom>
          <a:solidFill>
            <a:srgbClr val="4F81BD"/>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634" name="Google Shape;634;p19"/>
          <p:cNvSpPr/>
          <p:nvPr/>
        </p:nvSpPr>
        <p:spPr>
          <a:xfrm>
            <a:off x="9562740" y="4601949"/>
            <a:ext cx="2578460" cy="1508335"/>
          </a:xfrm>
          <a:custGeom>
            <a:avLst/>
            <a:gdLst/>
            <a:ahLst/>
            <a:cxnLst/>
            <a:rect l="l" t="t" r="r" b="b"/>
            <a:pathLst>
              <a:path w="3867690" h="2262503" extrusionOk="0">
                <a:moveTo>
                  <a:pt x="0" y="0"/>
                </a:moveTo>
                <a:lnTo>
                  <a:pt x="3867690" y="0"/>
                </a:lnTo>
                <a:lnTo>
                  <a:pt x="3867690" y="2262503"/>
                </a:lnTo>
                <a:lnTo>
                  <a:pt x="0" y="2262503"/>
                </a:lnTo>
                <a:lnTo>
                  <a:pt x="0" y="0"/>
                </a:lnTo>
                <a:close/>
              </a:path>
            </a:pathLst>
          </a:custGeom>
          <a:blipFill rotWithShape="1">
            <a:blip r:embed="rId6">
              <a:alphaModFix/>
            </a:blip>
            <a:stretch>
              <a:fillRect/>
            </a:stretch>
          </a:blipFill>
          <a:ln>
            <a:noFill/>
          </a:ln>
        </p:spPr>
        <p:txBody>
          <a:bodyPr/>
          <a:lstStyle/>
          <a:p>
            <a:pPr defTabSz="609630">
              <a:buClr>
                <a:srgbClr val="000000"/>
              </a:buClr>
            </a:pPr>
            <a:endParaRPr lang="en-US" sz="933" kern="0">
              <a:solidFill>
                <a:srgbClr val="000000"/>
              </a:solidFill>
              <a:latin typeface="Arial"/>
              <a:cs typeface="Arial"/>
              <a:sym typeface="Arial"/>
            </a:endParaRPr>
          </a:p>
        </p:txBody>
      </p:sp>
      <p:grpSp>
        <p:nvGrpSpPr>
          <p:cNvPr id="635" name="Google Shape;635;p19"/>
          <p:cNvGrpSpPr/>
          <p:nvPr/>
        </p:nvGrpSpPr>
        <p:grpSpPr>
          <a:xfrm>
            <a:off x="9553464" y="6147905"/>
            <a:ext cx="2578481" cy="650367"/>
            <a:chOff x="0" y="-28575"/>
            <a:chExt cx="5156962" cy="1300734"/>
          </a:xfrm>
        </p:grpSpPr>
        <p:sp>
          <p:nvSpPr>
            <p:cNvPr id="636" name="Google Shape;636;p19"/>
            <p:cNvSpPr/>
            <p:nvPr/>
          </p:nvSpPr>
          <p:spPr>
            <a:xfrm>
              <a:off x="0" y="0"/>
              <a:ext cx="5156962" cy="1272159"/>
            </a:xfrm>
            <a:custGeom>
              <a:avLst/>
              <a:gdLst/>
              <a:ahLst/>
              <a:cxnLst/>
              <a:rect l="l" t="t" r="r" b="b"/>
              <a:pathLst>
                <a:path w="5156962" h="1272159" extrusionOk="0">
                  <a:moveTo>
                    <a:pt x="0" y="0"/>
                  </a:moveTo>
                  <a:lnTo>
                    <a:pt x="5156962" y="0"/>
                  </a:lnTo>
                  <a:lnTo>
                    <a:pt x="5156962" y="1272159"/>
                  </a:lnTo>
                  <a:lnTo>
                    <a:pt x="0" y="1272159"/>
                  </a:lnTo>
                  <a:close/>
                </a:path>
              </a:pathLst>
            </a:custGeom>
            <a:solidFill>
              <a:srgbClr val="FFFFFF">
                <a:alpha val="55686"/>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637" name="Google Shape;637;p19"/>
            <p:cNvSpPr txBox="1"/>
            <p:nvPr/>
          </p:nvSpPr>
          <p:spPr>
            <a:xfrm>
              <a:off x="0" y="-28575"/>
              <a:ext cx="5156920" cy="1300718"/>
            </a:xfrm>
            <a:prstGeom prst="rect">
              <a:avLst/>
            </a:prstGeom>
            <a:noFill/>
            <a:ln>
              <a:noFill/>
            </a:ln>
          </p:spPr>
          <p:txBody>
            <a:bodyPr spcFirstLastPara="1" wrap="square" lIns="33867" tIns="33867" rIns="33867" bIns="33867" anchor="t" anchorCtr="0">
              <a:noAutofit/>
            </a:bodyPr>
            <a:lstStyle/>
            <a:p>
              <a:pPr defTabSz="609630">
                <a:lnSpc>
                  <a:spcPct val="120014"/>
                </a:lnSpc>
                <a:buClr>
                  <a:srgbClr val="000000"/>
                </a:buClr>
              </a:pPr>
              <a:r>
                <a:rPr lang="en-US" sz="933" b="1" kern="0">
                  <a:solidFill>
                    <a:srgbClr val="000000"/>
                  </a:solidFill>
                  <a:latin typeface="Calibri"/>
                  <a:ea typeface="Calibri"/>
                  <a:cs typeface="Calibri"/>
                  <a:sym typeface="Calibri"/>
                </a:rPr>
                <a:t>Wyandot of Anderson Territory</a:t>
              </a:r>
              <a:endParaRPr sz="933" kern="0">
                <a:solidFill>
                  <a:srgbClr val="000000"/>
                </a:solidFill>
                <a:latin typeface="Arial"/>
                <a:cs typeface="Arial"/>
                <a:sym typeface="Arial"/>
              </a:endParaRPr>
            </a:p>
            <a:p>
              <a:pPr defTabSz="609630">
                <a:lnSpc>
                  <a:spcPct val="120014"/>
                </a:lnSpc>
                <a:buClr>
                  <a:srgbClr val="000000"/>
                </a:buClr>
              </a:pPr>
              <a:r>
                <a:rPr lang="en-US" sz="933" b="1" i="1" kern="0">
                  <a:solidFill>
                    <a:srgbClr val="3D3D3D"/>
                  </a:solidFill>
                  <a:latin typeface="Calibri"/>
                  <a:ea typeface="Calibri"/>
                  <a:cs typeface="Calibri"/>
                  <a:sym typeface="Calibri"/>
                </a:rPr>
                <a:t>Wyandot: Indigenous people from the Neutral/Petun Nations; a people from a peninsula.</a:t>
              </a:r>
              <a:endParaRPr sz="933" kern="0">
                <a:solidFill>
                  <a:srgbClr val="000000"/>
                </a:solidFill>
                <a:latin typeface="Arial"/>
                <a:cs typeface="Arial"/>
                <a:sym typeface="Arial"/>
              </a:endParaRPr>
            </a:p>
          </p:txBody>
        </p:sp>
      </p:grpSp>
      <p:sp>
        <p:nvSpPr>
          <p:cNvPr id="638" name="Google Shape;638;p19"/>
          <p:cNvSpPr/>
          <p:nvPr/>
        </p:nvSpPr>
        <p:spPr>
          <a:xfrm>
            <a:off x="5414434" y="-173567"/>
            <a:ext cx="6366933" cy="5833533"/>
          </a:xfrm>
          <a:custGeom>
            <a:avLst/>
            <a:gdLst/>
            <a:ahLst/>
            <a:cxnLst/>
            <a:rect l="l" t="t" r="r" b="b"/>
            <a:pathLst>
              <a:path w="9550400" h="8750300" extrusionOk="0">
                <a:moveTo>
                  <a:pt x="0" y="0"/>
                </a:moveTo>
                <a:lnTo>
                  <a:pt x="9550400" y="0"/>
                </a:lnTo>
                <a:lnTo>
                  <a:pt x="9550400" y="8750300"/>
                </a:lnTo>
                <a:lnTo>
                  <a:pt x="0" y="8750300"/>
                </a:lnTo>
                <a:lnTo>
                  <a:pt x="0" y="0"/>
                </a:lnTo>
                <a:close/>
              </a:path>
            </a:pathLst>
          </a:custGeom>
          <a:blipFill rotWithShape="1">
            <a:blip r:embed="rId7">
              <a:alphaModFix/>
            </a:blip>
            <a:stretch>
              <a:fillRect/>
            </a:stretch>
          </a:blipFill>
          <a:ln>
            <a:noFill/>
          </a:ln>
        </p:spPr>
        <p:txBody>
          <a:bodyPr/>
          <a:lstStyle/>
          <a:p>
            <a:pPr defTabSz="609630">
              <a:buClr>
                <a:srgbClr val="000000"/>
              </a:buClr>
            </a:pPr>
            <a:endParaRPr lang="en-US" sz="933" kern="0">
              <a:solidFill>
                <a:srgbClr val="000000"/>
              </a:solidFill>
              <a:latin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p20"/>
          <p:cNvSpPr/>
          <p:nvPr/>
        </p:nvSpPr>
        <p:spPr>
          <a:xfrm>
            <a:off x="5150117" y="0"/>
            <a:ext cx="7600696" cy="6789928"/>
          </a:xfrm>
          <a:custGeom>
            <a:avLst/>
            <a:gdLst/>
            <a:ahLst/>
            <a:cxnLst/>
            <a:rect l="l" t="t" r="r" b="b"/>
            <a:pathLst>
              <a:path w="15201392" h="13579856" extrusionOk="0">
                <a:moveTo>
                  <a:pt x="0" y="0"/>
                </a:moveTo>
                <a:lnTo>
                  <a:pt x="15201392" y="0"/>
                </a:lnTo>
                <a:lnTo>
                  <a:pt x="15201392" y="13579856"/>
                </a:lnTo>
                <a:lnTo>
                  <a:pt x="0" y="13579856"/>
                </a:lnTo>
                <a:lnTo>
                  <a:pt x="0" y="0"/>
                </a:lnTo>
                <a:close/>
              </a:path>
            </a:pathLst>
          </a:custGeom>
          <a:blipFill rotWithShape="1">
            <a:blip r:embed="rId3">
              <a:alphaModFix/>
            </a:blip>
            <a:stretch>
              <a:fillRect t="-2" b="-2"/>
            </a:stretch>
          </a:blipFill>
          <a:ln>
            <a:noFill/>
          </a:ln>
        </p:spPr>
        <p:txBody>
          <a:bodyPr/>
          <a:lstStyle/>
          <a:p>
            <a:pPr defTabSz="609630">
              <a:buClr>
                <a:srgbClr val="000000"/>
              </a:buClr>
            </a:pPr>
            <a:endParaRPr lang="en-US" sz="933" kern="0">
              <a:solidFill>
                <a:srgbClr val="000000"/>
              </a:solidFill>
              <a:latin typeface="Arial"/>
              <a:cs typeface="Arial"/>
              <a:sym typeface="Arial"/>
            </a:endParaRPr>
          </a:p>
        </p:txBody>
      </p:sp>
      <p:grpSp>
        <p:nvGrpSpPr>
          <p:cNvPr id="648" name="Google Shape;648;p20"/>
          <p:cNvGrpSpPr/>
          <p:nvPr/>
        </p:nvGrpSpPr>
        <p:grpSpPr>
          <a:xfrm>
            <a:off x="685800" y="2033821"/>
            <a:ext cx="3962400" cy="4508127"/>
            <a:chOff x="0" y="-76200"/>
            <a:chExt cx="7924800" cy="9016255"/>
          </a:xfrm>
        </p:grpSpPr>
        <p:sp>
          <p:nvSpPr>
            <p:cNvPr id="649" name="Google Shape;649;p20"/>
            <p:cNvSpPr/>
            <p:nvPr/>
          </p:nvSpPr>
          <p:spPr>
            <a:xfrm>
              <a:off x="0" y="0"/>
              <a:ext cx="7924800" cy="8940054"/>
            </a:xfrm>
            <a:custGeom>
              <a:avLst/>
              <a:gdLst/>
              <a:ahLst/>
              <a:cxnLst/>
              <a:rect l="l" t="t" r="r" b="b"/>
              <a:pathLst>
                <a:path w="7924800" h="8940054" extrusionOk="0">
                  <a:moveTo>
                    <a:pt x="0" y="0"/>
                  </a:moveTo>
                  <a:lnTo>
                    <a:pt x="7924800" y="0"/>
                  </a:lnTo>
                  <a:lnTo>
                    <a:pt x="7924800" y="8940054"/>
                  </a:lnTo>
                  <a:lnTo>
                    <a:pt x="0" y="8940054"/>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650" name="Google Shape;650;p20"/>
            <p:cNvSpPr txBox="1"/>
            <p:nvPr/>
          </p:nvSpPr>
          <p:spPr>
            <a:xfrm>
              <a:off x="0" y="-76200"/>
              <a:ext cx="7924800" cy="9016255"/>
            </a:xfrm>
            <a:prstGeom prst="rect">
              <a:avLst/>
            </a:prstGeom>
            <a:noFill/>
            <a:ln>
              <a:noFill/>
            </a:ln>
          </p:spPr>
          <p:txBody>
            <a:bodyPr spcFirstLastPara="1" wrap="square" lIns="0" tIns="0" rIns="0" bIns="0" anchor="t" anchorCtr="0">
              <a:noAutofit/>
            </a:bodyPr>
            <a:lstStyle/>
            <a:p>
              <a:pPr marL="335215" lvl="2" indent="-111738" defTabSz="609630">
                <a:lnSpc>
                  <a:spcPct val="158026"/>
                </a:lnSpc>
                <a:buClr>
                  <a:srgbClr val="000000"/>
                </a:buClr>
                <a:buSzPts val="2199"/>
                <a:buFont typeface="Nunito"/>
                <a:buAutoNum type="arabicPeriod"/>
              </a:pPr>
              <a:r>
                <a:rPr lang="en-US" sz="1333" b="1" kern="0">
                  <a:solidFill>
                    <a:srgbClr val="000000"/>
                  </a:solidFill>
                  <a:latin typeface="Nunito"/>
                  <a:ea typeface="Nunito"/>
                  <a:cs typeface="Nunito"/>
                  <a:sym typeface="Nunito"/>
                </a:rPr>
                <a:t>Initial Impact Area</a:t>
              </a:r>
              <a:r>
                <a:rPr lang="en-US" sz="1333" kern="0">
                  <a:solidFill>
                    <a:srgbClr val="000000"/>
                  </a:solidFill>
                  <a:latin typeface="Nunito"/>
                  <a:ea typeface="Nunito"/>
                  <a:cs typeface="Nunito"/>
                  <a:sym typeface="Nunito"/>
                </a:rPr>
                <a:t> – </a:t>
              </a:r>
              <a:r>
                <a:rPr lang="en-US" sz="1333" b="1" kern="0">
                  <a:solidFill>
                    <a:srgbClr val="846B03"/>
                  </a:solidFill>
                  <a:latin typeface="Nunito"/>
                  <a:ea typeface="Nunito"/>
                  <a:cs typeface="Nunito"/>
                  <a:sym typeface="Nunito"/>
                </a:rPr>
                <a:t>Purchase </a:t>
              </a:r>
              <a:r>
                <a:rPr lang="en-US" sz="1333" kern="0">
                  <a:solidFill>
                    <a:srgbClr val="000000"/>
                  </a:solidFill>
                  <a:latin typeface="Nunito"/>
                  <a:ea typeface="Nunito"/>
                  <a:cs typeface="Nunito"/>
                  <a:sym typeface="Nunito"/>
                </a:rPr>
                <a:t>vacant land on Beals Street to create density and impact adjacent to Mack Avenue, </a:t>
              </a:r>
              <a:r>
                <a:rPr lang="en-US" sz="1333" kern="0" err="1">
                  <a:solidFill>
                    <a:srgbClr val="000000"/>
                  </a:solidFill>
                  <a:latin typeface="Nunito"/>
                  <a:ea typeface="Nunito"/>
                  <a:cs typeface="Nunito"/>
                  <a:sym typeface="Nunito"/>
                </a:rPr>
                <a:t>GenesisHOPE</a:t>
              </a:r>
              <a:r>
                <a:rPr lang="en-US" sz="1333" kern="0">
                  <a:solidFill>
                    <a:srgbClr val="000000"/>
                  </a:solidFill>
                  <a:latin typeface="Nunito"/>
                  <a:ea typeface="Nunito"/>
                  <a:cs typeface="Nunito"/>
                  <a:sym typeface="Nunito"/>
                </a:rPr>
                <a:t> &amp; MACC Development’s offices, and other new development projects.</a:t>
              </a:r>
              <a:endParaRPr sz="1333" kern="0">
                <a:solidFill>
                  <a:srgbClr val="000000"/>
                </a:solidFill>
                <a:latin typeface="Arial"/>
                <a:cs typeface="Arial"/>
                <a:sym typeface="Arial"/>
              </a:endParaRPr>
            </a:p>
            <a:p>
              <a:pPr marL="335215" lvl="2" indent="-111738" defTabSz="609630">
                <a:lnSpc>
                  <a:spcPct val="158026"/>
                </a:lnSpc>
                <a:buClr>
                  <a:srgbClr val="000000"/>
                </a:buClr>
                <a:buSzPts val="2199"/>
                <a:buFont typeface="Nunito"/>
                <a:buAutoNum type="arabicPeriod"/>
              </a:pPr>
              <a:r>
                <a:rPr lang="en-US" sz="1333" b="1" kern="0">
                  <a:solidFill>
                    <a:srgbClr val="000000"/>
                  </a:solidFill>
                  <a:latin typeface="Nunito"/>
                  <a:ea typeface="Nunito"/>
                  <a:cs typeface="Nunito"/>
                  <a:sym typeface="Nunito"/>
                </a:rPr>
                <a:t>Eastern Section</a:t>
              </a:r>
              <a:r>
                <a:rPr lang="en-US" sz="1333" kern="0">
                  <a:solidFill>
                    <a:srgbClr val="000000"/>
                  </a:solidFill>
                  <a:latin typeface="Nunito"/>
                  <a:ea typeface="Nunito"/>
                  <a:cs typeface="Nunito"/>
                  <a:sym typeface="Nunito"/>
                </a:rPr>
                <a:t> – </a:t>
              </a:r>
              <a:r>
                <a:rPr lang="en-US" sz="1333" b="1" kern="0">
                  <a:solidFill>
                    <a:srgbClr val="846B03"/>
                  </a:solidFill>
                  <a:latin typeface="Nunito"/>
                  <a:ea typeface="Nunito"/>
                  <a:cs typeface="Nunito"/>
                  <a:sym typeface="Nunito"/>
                </a:rPr>
                <a:t>Control and maintain</a:t>
              </a:r>
              <a:r>
                <a:rPr lang="en-US" sz="1333" kern="0">
                  <a:solidFill>
                    <a:srgbClr val="000000"/>
                  </a:solidFill>
                  <a:latin typeface="Nunito"/>
                  <a:ea typeface="Nunito"/>
                  <a:cs typeface="Nunito"/>
                  <a:sym typeface="Nunito"/>
                </a:rPr>
                <a:t> while working with DLBA, private landholders, and potential partners.</a:t>
              </a:r>
              <a:endParaRPr sz="1333" kern="0">
                <a:solidFill>
                  <a:srgbClr val="000000"/>
                </a:solidFill>
                <a:latin typeface="Arial"/>
                <a:cs typeface="Arial"/>
                <a:sym typeface="Arial"/>
              </a:endParaRPr>
            </a:p>
            <a:p>
              <a:pPr marL="335215" lvl="2" indent="-111738" defTabSz="609630">
                <a:lnSpc>
                  <a:spcPct val="158026"/>
                </a:lnSpc>
                <a:buClr>
                  <a:srgbClr val="000000"/>
                </a:buClr>
                <a:buSzPts val="2199"/>
                <a:buFont typeface="Nunito"/>
                <a:buAutoNum type="arabicPeriod"/>
              </a:pPr>
              <a:r>
                <a:rPr lang="en-US" sz="1333" b="1" kern="0">
                  <a:solidFill>
                    <a:srgbClr val="000000"/>
                  </a:solidFill>
                  <a:latin typeface="Nunito"/>
                  <a:ea typeface="Nunito"/>
                  <a:cs typeface="Nunito"/>
                  <a:sym typeface="Nunito"/>
                </a:rPr>
                <a:t>Western Section – </a:t>
              </a:r>
              <a:r>
                <a:rPr lang="en-US" sz="1333" kern="0">
                  <a:solidFill>
                    <a:srgbClr val="000000"/>
                  </a:solidFill>
                  <a:latin typeface="Nunito"/>
                  <a:ea typeface="Nunito"/>
                  <a:cs typeface="Nunito"/>
                  <a:sym typeface="Nunito"/>
                </a:rPr>
                <a:t>hold and maintain for </a:t>
              </a:r>
              <a:r>
                <a:rPr lang="en-US" sz="1333" b="1" kern="0">
                  <a:solidFill>
                    <a:srgbClr val="846B03"/>
                  </a:solidFill>
                  <a:latin typeface="Nunito"/>
                  <a:ea typeface="Nunito"/>
                  <a:cs typeface="Nunito"/>
                  <a:sym typeface="Nunito"/>
                </a:rPr>
                <a:t>future use.</a:t>
              </a:r>
              <a:endParaRPr sz="1333" kern="0">
                <a:solidFill>
                  <a:srgbClr val="000000"/>
                </a:solidFill>
                <a:latin typeface="Arial"/>
                <a:cs typeface="Arial"/>
                <a:sym typeface="Arial"/>
              </a:endParaRPr>
            </a:p>
            <a:p>
              <a:pPr marL="335215" lvl="2" indent="-111738" defTabSz="609630">
                <a:lnSpc>
                  <a:spcPct val="158026"/>
                </a:lnSpc>
                <a:buClr>
                  <a:srgbClr val="000000"/>
                </a:buClr>
                <a:buSzPts val="2199"/>
                <a:buFont typeface="Nunito"/>
                <a:buAutoNum type="arabicPeriod"/>
              </a:pPr>
              <a:r>
                <a:rPr lang="en-US" sz="1333" b="1" kern="0">
                  <a:solidFill>
                    <a:srgbClr val="000000"/>
                  </a:solidFill>
                  <a:latin typeface="Nunito"/>
                  <a:ea typeface="Nunito"/>
                  <a:cs typeface="Nunito"/>
                  <a:sym typeface="Nunito"/>
                </a:rPr>
                <a:t>Northern Section</a:t>
              </a:r>
              <a:r>
                <a:rPr lang="en-US" sz="1333" kern="0">
                  <a:solidFill>
                    <a:srgbClr val="000000"/>
                  </a:solidFill>
                  <a:latin typeface="Nunito"/>
                  <a:ea typeface="Nunito"/>
                  <a:cs typeface="Nunito"/>
                  <a:sym typeface="Nunito"/>
                </a:rPr>
                <a:t> – </a:t>
              </a:r>
              <a:r>
                <a:rPr lang="en-US" sz="1333" b="1" kern="0">
                  <a:solidFill>
                    <a:srgbClr val="846B03"/>
                  </a:solidFill>
                  <a:latin typeface="Nunito"/>
                  <a:ea typeface="Nunito"/>
                  <a:cs typeface="Nunito"/>
                  <a:sym typeface="Nunito"/>
                </a:rPr>
                <a:t>Control/hold and maintain</a:t>
              </a:r>
              <a:r>
                <a:rPr lang="en-US" sz="1333" kern="0">
                  <a:solidFill>
                    <a:srgbClr val="000000"/>
                  </a:solidFill>
                  <a:latin typeface="Nunito"/>
                  <a:ea typeface="Nunito"/>
                  <a:cs typeface="Nunito"/>
                  <a:sym typeface="Nunito"/>
                </a:rPr>
                <a:t> while developing Beals Street properties. DLBA has offered 11 lots near the new IFF daycare development project.</a:t>
              </a:r>
              <a:endParaRPr sz="1333" kern="0">
                <a:solidFill>
                  <a:srgbClr val="000000"/>
                </a:solidFill>
                <a:latin typeface="Arial"/>
                <a:cs typeface="Arial"/>
                <a:sym typeface="Arial"/>
              </a:endParaRPr>
            </a:p>
          </p:txBody>
        </p:sp>
      </p:grpSp>
      <p:sp>
        <p:nvSpPr>
          <p:cNvPr id="651" name="Google Shape;651;p20"/>
          <p:cNvSpPr/>
          <p:nvPr/>
        </p:nvSpPr>
        <p:spPr>
          <a:xfrm>
            <a:off x="-337165" y="-419718"/>
            <a:ext cx="1921526" cy="1921436"/>
          </a:xfrm>
          <a:custGeom>
            <a:avLst/>
            <a:gdLst/>
            <a:ahLst/>
            <a:cxnLst/>
            <a:rect l="l" t="t" r="r" b="b"/>
            <a:pathLst>
              <a:path w="2725928" h="2725801" extrusionOk="0">
                <a:moveTo>
                  <a:pt x="1362964" y="0"/>
                </a:moveTo>
                <a:cubicBezTo>
                  <a:pt x="610235" y="0"/>
                  <a:pt x="0" y="610235"/>
                  <a:pt x="0" y="1362964"/>
                </a:cubicBezTo>
                <a:cubicBezTo>
                  <a:pt x="0" y="2115693"/>
                  <a:pt x="610235" y="2725801"/>
                  <a:pt x="1362964" y="2725801"/>
                </a:cubicBezTo>
                <a:cubicBezTo>
                  <a:pt x="2115693" y="2725801"/>
                  <a:pt x="2725928" y="2115566"/>
                  <a:pt x="2725928" y="1362837"/>
                </a:cubicBezTo>
                <a:cubicBezTo>
                  <a:pt x="2725928" y="610108"/>
                  <a:pt x="2115566" y="0"/>
                  <a:pt x="1362964" y="0"/>
                </a:cubicBezTo>
                <a:close/>
              </a:path>
            </a:pathLst>
          </a:custGeom>
          <a:solidFill>
            <a:srgbClr val="FDD077"/>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grpSp>
        <p:nvGrpSpPr>
          <p:cNvPr id="652" name="Google Shape;652;p20"/>
          <p:cNvGrpSpPr/>
          <p:nvPr/>
        </p:nvGrpSpPr>
        <p:grpSpPr>
          <a:xfrm>
            <a:off x="685800" y="1196975"/>
            <a:ext cx="5015908" cy="654684"/>
            <a:chOff x="0" y="-95250"/>
            <a:chExt cx="10031816" cy="1309369"/>
          </a:xfrm>
        </p:grpSpPr>
        <p:sp>
          <p:nvSpPr>
            <p:cNvPr id="653" name="Google Shape;653;p20"/>
            <p:cNvSpPr/>
            <p:nvPr/>
          </p:nvSpPr>
          <p:spPr>
            <a:xfrm>
              <a:off x="0" y="0"/>
              <a:ext cx="10031816" cy="1214119"/>
            </a:xfrm>
            <a:custGeom>
              <a:avLst/>
              <a:gdLst/>
              <a:ahLst/>
              <a:cxnLst/>
              <a:rect l="l" t="t" r="r" b="b"/>
              <a:pathLst>
                <a:path w="10031816" h="1214119" extrusionOk="0">
                  <a:moveTo>
                    <a:pt x="0" y="0"/>
                  </a:moveTo>
                  <a:lnTo>
                    <a:pt x="10031816" y="0"/>
                  </a:lnTo>
                  <a:lnTo>
                    <a:pt x="10031816" y="1214119"/>
                  </a:lnTo>
                  <a:lnTo>
                    <a:pt x="0" y="1214119"/>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654" name="Google Shape;654;p20"/>
            <p:cNvSpPr txBox="1"/>
            <p:nvPr/>
          </p:nvSpPr>
          <p:spPr>
            <a:xfrm>
              <a:off x="0" y="-95250"/>
              <a:ext cx="10031816" cy="1309369"/>
            </a:xfrm>
            <a:prstGeom prst="rect">
              <a:avLst/>
            </a:prstGeom>
            <a:noFill/>
            <a:ln>
              <a:noFill/>
            </a:ln>
          </p:spPr>
          <p:txBody>
            <a:bodyPr spcFirstLastPara="1" wrap="square" lIns="0" tIns="0" rIns="0" bIns="0" anchor="t" anchorCtr="0">
              <a:noAutofit/>
            </a:bodyPr>
            <a:lstStyle/>
            <a:p>
              <a:pPr defTabSz="609630">
                <a:lnSpc>
                  <a:spcPct val="140000"/>
                </a:lnSpc>
                <a:buClr>
                  <a:srgbClr val="000000"/>
                </a:buClr>
              </a:pPr>
              <a:r>
                <a:rPr lang="en-US" sz="3600" b="1" kern="0">
                  <a:solidFill>
                    <a:srgbClr val="846B03"/>
                  </a:solidFill>
                  <a:latin typeface="Nunito"/>
                  <a:ea typeface="Nunito"/>
                  <a:cs typeface="Nunito"/>
                  <a:sym typeface="Nunito"/>
                </a:rPr>
                <a:t>Acquisition Strategy</a:t>
              </a:r>
              <a:endParaRPr sz="933" kern="0">
                <a:solidFill>
                  <a:srgbClr val="000000"/>
                </a:solidFill>
                <a:latin typeface="Arial"/>
                <a:cs typeface="Arial"/>
                <a:sym typeface="Arial"/>
              </a:endParaRPr>
            </a:p>
          </p:txBody>
        </p:sp>
      </p:grpSp>
      <p:grpSp>
        <p:nvGrpSpPr>
          <p:cNvPr id="655" name="Google Shape;655;p20"/>
          <p:cNvGrpSpPr/>
          <p:nvPr/>
        </p:nvGrpSpPr>
        <p:grpSpPr>
          <a:xfrm>
            <a:off x="685800" y="295570"/>
            <a:ext cx="3720508" cy="1028435"/>
            <a:chOff x="0" y="-133350"/>
            <a:chExt cx="7441016" cy="2056870"/>
          </a:xfrm>
        </p:grpSpPr>
        <p:sp>
          <p:nvSpPr>
            <p:cNvPr id="656" name="Google Shape;656;p20"/>
            <p:cNvSpPr/>
            <p:nvPr/>
          </p:nvSpPr>
          <p:spPr>
            <a:xfrm>
              <a:off x="0" y="0"/>
              <a:ext cx="7441016" cy="1923520"/>
            </a:xfrm>
            <a:custGeom>
              <a:avLst/>
              <a:gdLst/>
              <a:ahLst/>
              <a:cxnLst/>
              <a:rect l="l" t="t" r="r" b="b"/>
              <a:pathLst>
                <a:path w="7441016" h="1923520" extrusionOk="0">
                  <a:moveTo>
                    <a:pt x="0" y="0"/>
                  </a:moveTo>
                  <a:lnTo>
                    <a:pt x="7441016" y="0"/>
                  </a:lnTo>
                  <a:lnTo>
                    <a:pt x="7441016" y="1923520"/>
                  </a:lnTo>
                  <a:lnTo>
                    <a:pt x="0" y="1923520"/>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657" name="Google Shape;657;p20"/>
            <p:cNvSpPr txBox="1"/>
            <p:nvPr/>
          </p:nvSpPr>
          <p:spPr>
            <a:xfrm>
              <a:off x="0" y="-133350"/>
              <a:ext cx="7441016" cy="2056870"/>
            </a:xfrm>
            <a:prstGeom prst="rect">
              <a:avLst/>
            </a:prstGeom>
            <a:noFill/>
            <a:ln>
              <a:noFill/>
            </a:ln>
          </p:spPr>
          <p:txBody>
            <a:bodyPr spcFirstLastPara="1" wrap="square" lIns="0" tIns="0" rIns="0" bIns="0" anchor="t" anchorCtr="0">
              <a:noAutofit/>
            </a:bodyPr>
            <a:lstStyle/>
            <a:p>
              <a:pPr defTabSz="609630">
                <a:lnSpc>
                  <a:spcPct val="140025"/>
                </a:lnSpc>
                <a:buClr>
                  <a:srgbClr val="000000"/>
                </a:buClr>
              </a:pPr>
              <a:r>
                <a:rPr lang="en-US" sz="4666" b="1" kern="0">
                  <a:solidFill>
                    <a:srgbClr val="252525"/>
                  </a:solidFill>
                  <a:latin typeface="Nunito"/>
                  <a:ea typeface="Nunito"/>
                  <a:cs typeface="Nunito"/>
                  <a:sym typeface="Nunito"/>
                </a:rPr>
                <a:t>Our Land</a:t>
              </a:r>
              <a:endParaRPr sz="933" kern="0">
                <a:solidFill>
                  <a:srgbClr val="000000"/>
                </a:solidFill>
                <a:latin typeface="Arial"/>
                <a:cs typeface="Arial"/>
                <a:sym typeface="Arial"/>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21"/>
          <p:cNvSpPr/>
          <p:nvPr/>
        </p:nvSpPr>
        <p:spPr>
          <a:xfrm>
            <a:off x="0" y="0"/>
            <a:ext cx="12192000" cy="6858000"/>
          </a:xfrm>
          <a:custGeom>
            <a:avLst/>
            <a:gdLst/>
            <a:ahLst/>
            <a:cxnLst/>
            <a:rect l="l" t="t" r="r" b="b"/>
            <a:pathLst>
              <a:path w="24384000" h="13716000" extrusionOk="0">
                <a:moveTo>
                  <a:pt x="0" y="0"/>
                </a:moveTo>
                <a:lnTo>
                  <a:pt x="24384000" y="0"/>
                </a:lnTo>
                <a:lnTo>
                  <a:pt x="24384000" y="13716000"/>
                </a:lnTo>
                <a:lnTo>
                  <a:pt x="0" y="13716000"/>
                </a:lnTo>
                <a:close/>
              </a:path>
            </a:pathLst>
          </a:custGeom>
          <a:solidFill>
            <a:srgbClr val="85867E"/>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667" name="Google Shape;667;p21"/>
          <p:cNvSpPr/>
          <p:nvPr/>
        </p:nvSpPr>
        <p:spPr>
          <a:xfrm>
            <a:off x="461331" y="480060"/>
            <a:ext cx="3442525" cy="2788095"/>
          </a:xfrm>
          <a:custGeom>
            <a:avLst/>
            <a:gdLst/>
            <a:ahLst/>
            <a:cxnLst/>
            <a:rect l="l" t="t" r="r" b="b"/>
            <a:pathLst>
              <a:path w="6885051" h="5576189" extrusionOk="0">
                <a:moveTo>
                  <a:pt x="0" y="0"/>
                </a:moveTo>
                <a:lnTo>
                  <a:pt x="6885051" y="0"/>
                </a:lnTo>
                <a:lnTo>
                  <a:pt x="6885051" y="5576189"/>
                </a:lnTo>
                <a:lnTo>
                  <a:pt x="0" y="5576189"/>
                </a:lnTo>
                <a:close/>
              </a:path>
            </a:pathLst>
          </a:custGeom>
          <a:solidFill>
            <a:srgbClr val="FFFFFF"/>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668" name="Google Shape;668;p21"/>
          <p:cNvSpPr/>
          <p:nvPr/>
        </p:nvSpPr>
        <p:spPr>
          <a:xfrm>
            <a:off x="4225618" y="487090"/>
            <a:ext cx="3588195" cy="2781046"/>
          </a:xfrm>
          <a:custGeom>
            <a:avLst/>
            <a:gdLst/>
            <a:ahLst/>
            <a:cxnLst/>
            <a:rect l="l" t="t" r="r" b="b"/>
            <a:pathLst>
              <a:path w="7176389" h="5562092" extrusionOk="0">
                <a:moveTo>
                  <a:pt x="0" y="0"/>
                </a:moveTo>
                <a:lnTo>
                  <a:pt x="7176389" y="0"/>
                </a:lnTo>
                <a:lnTo>
                  <a:pt x="7176389" y="5562092"/>
                </a:lnTo>
                <a:lnTo>
                  <a:pt x="0" y="5562092"/>
                </a:lnTo>
                <a:close/>
              </a:path>
            </a:pathLst>
          </a:custGeom>
          <a:solidFill>
            <a:srgbClr val="FFFFFF"/>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669" name="Google Shape;669;p21"/>
          <p:cNvSpPr/>
          <p:nvPr/>
        </p:nvSpPr>
        <p:spPr>
          <a:xfrm>
            <a:off x="8135998" y="487090"/>
            <a:ext cx="3588195" cy="2781046"/>
          </a:xfrm>
          <a:custGeom>
            <a:avLst/>
            <a:gdLst/>
            <a:ahLst/>
            <a:cxnLst/>
            <a:rect l="l" t="t" r="r" b="b"/>
            <a:pathLst>
              <a:path w="7176389" h="5562092" extrusionOk="0">
                <a:moveTo>
                  <a:pt x="0" y="0"/>
                </a:moveTo>
                <a:lnTo>
                  <a:pt x="7176389" y="0"/>
                </a:lnTo>
                <a:lnTo>
                  <a:pt x="7176389" y="5562092"/>
                </a:lnTo>
                <a:lnTo>
                  <a:pt x="0" y="5562092"/>
                </a:lnTo>
                <a:close/>
              </a:path>
            </a:pathLst>
          </a:custGeom>
          <a:solidFill>
            <a:srgbClr val="FFFFFF"/>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670" name="Google Shape;670;p21" descr="A map of a city  AI-generated content may be incorrect."/>
          <p:cNvSpPr/>
          <p:nvPr/>
        </p:nvSpPr>
        <p:spPr>
          <a:xfrm>
            <a:off x="4228030" y="506382"/>
            <a:ext cx="3627204" cy="2740919"/>
          </a:xfrm>
          <a:custGeom>
            <a:avLst/>
            <a:gdLst/>
            <a:ahLst/>
            <a:cxnLst/>
            <a:rect l="l" t="t" r="r" b="b"/>
            <a:pathLst>
              <a:path w="5440806" h="4111378" extrusionOk="0">
                <a:moveTo>
                  <a:pt x="0" y="0"/>
                </a:moveTo>
                <a:lnTo>
                  <a:pt x="5440806" y="0"/>
                </a:lnTo>
                <a:lnTo>
                  <a:pt x="5440806" y="4111378"/>
                </a:lnTo>
                <a:lnTo>
                  <a:pt x="0" y="4111378"/>
                </a:lnTo>
                <a:lnTo>
                  <a:pt x="0" y="0"/>
                </a:lnTo>
                <a:close/>
              </a:path>
            </a:pathLst>
          </a:custGeom>
          <a:blipFill rotWithShape="1">
            <a:blip r:embed="rId3">
              <a:alphaModFix/>
            </a:blip>
            <a:stretch>
              <a:fillRect/>
            </a:stretch>
          </a:blip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671" name="Google Shape;671;p21"/>
          <p:cNvSpPr/>
          <p:nvPr/>
        </p:nvSpPr>
        <p:spPr>
          <a:xfrm>
            <a:off x="461331" y="3603670"/>
            <a:ext cx="3442525" cy="2788095"/>
          </a:xfrm>
          <a:custGeom>
            <a:avLst/>
            <a:gdLst/>
            <a:ahLst/>
            <a:cxnLst/>
            <a:rect l="l" t="t" r="r" b="b"/>
            <a:pathLst>
              <a:path w="6885051" h="5576189" extrusionOk="0">
                <a:moveTo>
                  <a:pt x="0" y="0"/>
                </a:moveTo>
                <a:lnTo>
                  <a:pt x="6885051" y="0"/>
                </a:lnTo>
                <a:lnTo>
                  <a:pt x="6885051" y="5576189"/>
                </a:lnTo>
                <a:lnTo>
                  <a:pt x="0" y="5576189"/>
                </a:lnTo>
                <a:close/>
              </a:path>
            </a:pathLst>
          </a:custGeom>
          <a:solidFill>
            <a:srgbClr val="FFFFFF"/>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672" name="Google Shape;672;p21" descr="A map of a neighborhood  AI-generated content may be incorrect."/>
          <p:cNvSpPr/>
          <p:nvPr/>
        </p:nvSpPr>
        <p:spPr>
          <a:xfrm>
            <a:off x="461331" y="506383"/>
            <a:ext cx="3474310" cy="2747947"/>
          </a:xfrm>
          <a:custGeom>
            <a:avLst/>
            <a:gdLst/>
            <a:ahLst/>
            <a:cxnLst/>
            <a:rect l="l" t="t" r="r" b="b"/>
            <a:pathLst>
              <a:path w="5211465" h="4121921" extrusionOk="0">
                <a:moveTo>
                  <a:pt x="0" y="0"/>
                </a:moveTo>
                <a:lnTo>
                  <a:pt x="5211465" y="0"/>
                </a:lnTo>
                <a:lnTo>
                  <a:pt x="5211465" y="4121921"/>
                </a:lnTo>
                <a:lnTo>
                  <a:pt x="0" y="4121921"/>
                </a:lnTo>
                <a:lnTo>
                  <a:pt x="0" y="0"/>
                </a:lnTo>
                <a:close/>
              </a:path>
            </a:pathLst>
          </a:custGeom>
          <a:blipFill rotWithShape="1">
            <a:blip r:embed="rId4">
              <a:alphaModFix/>
            </a:blip>
            <a:stretch>
              <a:fillRect l="-1581" t="-1458" r="-1581"/>
            </a:stretch>
          </a:blip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673" name="Google Shape;673;p21"/>
          <p:cNvSpPr/>
          <p:nvPr/>
        </p:nvSpPr>
        <p:spPr>
          <a:xfrm>
            <a:off x="8129502" y="3603670"/>
            <a:ext cx="3601149" cy="2788095"/>
          </a:xfrm>
          <a:custGeom>
            <a:avLst/>
            <a:gdLst/>
            <a:ahLst/>
            <a:cxnLst/>
            <a:rect l="l" t="t" r="r" b="b"/>
            <a:pathLst>
              <a:path w="7202297" h="5576189" extrusionOk="0">
                <a:moveTo>
                  <a:pt x="0" y="0"/>
                </a:moveTo>
                <a:lnTo>
                  <a:pt x="7202297" y="0"/>
                </a:lnTo>
                <a:lnTo>
                  <a:pt x="7202297" y="5576189"/>
                </a:lnTo>
                <a:lnTo>
                  <a:pt x="0" y="5576189"/>
                </a:lnTo>
                <a:close/>
              </a:path>
            </a:pathLst>
          </a:custGeom>
          <a:solidFill>
            <a:srgbClr val="FFFFFF"/>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674" name="Google Shape;674;p21"/>
          <p:cNvSpPr/>
          <p:nvPr/>
        </p:nvSpPr>
        <p:spPr>
          <a:xfrm>
            <a:off x="4225618" y="3610700"/>
            <a:ext cx="3588195" cy="2781046"/>
          </a:xfrm>
          <a:custGeom>
            <a:avLst/>
            <a:gdLst/>
            <a:ahLst/>
            <a:cxnLst/>
            <a:rect l="l" t="t" r="r" b="b"/>
            <a:pathLst>
              <a:path w="7176389" h="5562092" extrusionOk="0">
                <a:moveTo>
                  <a:pt x="0" y="0"/>
                </a:moveTo>
                <a:lnTo>
                  <a:pt x="7176389" y="0"/>
                </a:lnTo>
                <a:lnTo>
                  <a:pt x="7176389" y="5562092"/>
                </a:lnTo>
                <a:lnTo>
                  <a:pt x="0" y="5562092"/>
                </a:lnTo>
                <a:close/>
              </a:path>
            </a:pathLst>
          </a:custGeom>
          <a:solidFill>
            <a:srgbClr val="FFFFFF"/>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675" name="Google Shape;675;p21" descr="A map of a neighborhood  AI-generated content may be incorrect."/>
          <p:cNvSpPr/>
          <p:nvPr/>
        </p:nvSpPr>
        <p:spPr>
          <a:xfrm>
            <a:off x="8124570" y="498987"/>
            <a:ext cx="3611030" cy="2755343"/>
          </a:xfrm>
          <a:custGeom>
            <a:avLst/>
            <a:gdLst/>
            <a:ahLst/>
            <a:cxnLst/>
            <a:rect l="l" t="t" r="r" b="b"/>
            <a:pathLst>
              <a:path w="5416545" h="4133015" extrusionOk="0">
                <a:moveTo>
                  <a:pt x="0" y="0"/>
                </a:moveTo>
                <a:lnTo>
                  <a:pt x="5416545" y="0"/>
                </a:lnTo>
                <a:lnTo>
                  <a:pt x="5416545" y="4133015"/>
                </a:lnTo>
                <a:lnTo>
                  <a:pt x="0" y="4133015"/>
                </a:lnTo>
                <a:lnTo>
                  <a:pt x="0" y="0"/>
                </a:lnTo>
                <a:close/>
              </a:path>
            </a:pathLst>
          </a:custGeom>
          <a:blipFill rotWithShape="1">
            <a:blip r:embed="rId5">
              <a:alphaModFix/>
            </a:blip>
            <a:stretch>
              <a:fillRect l="-912" r="-913"/>
            </a:stretch>
          </a:blip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676" name="Google Shape;676;p21" descr="A map of a neighborhood with many different types of buildings  AI-generated content may be incorrect."/>
          <p:cNvSpPr/>
          <p:nvPr/>
        </p:nvSpPr>
        <p:spPr>
          <a:xfrm>
            <a:off x="4225618" y="3597905"/>
            <a:ext cx="3605725" cy="2781043"/>
          </a:xfrm>
          <a:custGeom>
            <a:avLst/>
            <a:gdLst/>
            <a:ahLst/>
            <a:cxnLst/>
            <a:rect l="l" t="t" r="r" b="b"/>
            <a:pathLst>
              <a:path w="5408587" h="4171565" extrusionOk="0">
                <a:moveTo>
                  <a:pt x="0" y="0"/>
                </a:moveTo>
                <a:lnTo>
                  <a:pt x="5408587" y="0"/>
                </a:lnTo>
                <a:lnTo>
                  <a:pt x="5408587" y="4171565"/>
                </a:lnTo>
                <a:lnTo>
                  <a:pt x="0" y="4171565"/>
                </a:lnTo>
                <a:lnTo>
                  <a:pt x="0" y="0"/>
                </a:lnTo>
                <a:close/>
              </a:path>
            </a:pathLst>
          </a:custGeom>
          <a:blipFill rotWithShape="1">
            <a:blip r:embed="rId6">
              <a:alphaModFix/>
            </a:blip>
            <a:stretch>
              <a:fillRect l="-421" r="-2043"/>
            </a:stretch>
          </a:blip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677" name="Google Shape;677;p21" descr="A map of a city with buildings and clouds  AI-generated content may be incorrect."/>
          <p:cNvSpPr/>
          <p:nvPr/>
        </p:nvSpPr>
        <p:spPr>
          <a:xfrm>
            <a:off x="8135999" y="3640930"/>
            <a:ext cx="3568979" cy="2720585"/>
          </a:xfrm>
          <a:custGeom>
            <a:avLst/>
            <a:gdLst/>
            <a:ahLst/>
            <a:cxnLst/>
            <a:rect l="l" t="t" r="r" b="b"/>
            <a:pathLst>
              <a:path w="5353469" h="4080877" extrusionOk="0">
                <a:moveTo>
                  <a:pt x="0" y="0"/>
                </a:moveTo>
                <a:lnTo>
                  <a:pt x="5353469" y="0"/>
                </a:lnTo>
                <a:lnTo>
                  <a:pt x="5353469" y="4080877"/>
                </a:lnTo>
                <a:lnTo>
                  <a:pt x="0" y="4080877"/>
                </a:lnTo>
                <a:lnTo>
                  <a:pt x="0" y="0"/>
                </a:lnTo>
                <a:close/>
              </a:path>
            </a:pathLst>
          </a:custGeom>
          <a:blipFill rotWithShape="1">
            <a:blip r:embed="rId7">
              <a:alphaModFix/>
            </a:blip>
            <a:stretch>
              <a:fillRect l="-126" r="-1357" b="-482"/>
            </a:stretch>
          </a:blip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678" name="Google Shape;678;p21" descr="A map of a neighborhood  AI-generated content may be incorrect."/>
          <p:cNvSpPr/>
          <p:nvPr/>
        </p:nvSpPr>
        <p:spPr>
          <a:xfrm>
            <a:off x="466770" y="3613594"/>
            <a:ext cx="3501641" cy="2720585"/>
          </a:xfrm>
          <a:custGeom>
            <a:avLst/>
            <a:gdLst/>
            <a:ahLst/>
            <a:cxnLst/>
            <a:rect l="l" t="t" r="r" b="b"/>
            <a:pathLst>
              <a:path w="5252462" h="4080877" extrusionOk="0">
                <a:moveTo>
                  <a:pt x="0" y="0"/>
                </a:moveTo>
                <a:lnTo>
                  <a:pt x="5252462" y="0"/>
                </a:lnTo>
                <a:lnTo>
                  <a:pt x="5252462" y="4080877"/>
                </a:lnTo>
                <a:lnTo>
                  <a:pt x="0" y="4080877"/>
                </a:lnTo>
                <a:lnTo>
                  <a:pt x="0" y="0"/>
                </a:lnTo>
                <a:close/>
              </a:path>
            </a:pathLst>
          </a:custGeom>
          <a:blipFill rotWithShape="1">
            <a:blip r:embed="rId8">
              <a:alphaModFix/>
            </a:blip>
            <a:stretch>
              <a:fillRect t="-6050" r="-9262" b="2"/>
            </a:stretch>
          </a:blip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679" name="Google Shape;679;p21"/>
          <p:cNvSpPr txBox="1"/>
          <p:nvPr/>
        </p:nvSpPr>
        <p:spPr>
          <a:xfrm>
            <a:off x="466770" y="214795"/>
            <a:ext cx="1322701" cy="229615"/>
          </a:xfrm>
          <a:prstGeom prst="rect">
            <a:avLst/>
          </a:prstGeom>
          <a:noFill/>
          <a:ln>
            <a:noFill/>
          </a:ln>
        </p:spPr>
        <p:txBody>
          <a:bodyPr spcFirstLastPara="1" wrap="square" lIns="0" tIns="0" rIns="0" bIns="0" anchor="t" anchorCtr="0">
            <a:spAutoFit/>
          </a:bodyPr>
          <a:lstStyle/>
          <a:p>
            <a:pPr algn="ctr" defTabSz="609630">
              <a:lnSpc>
                <a:spcPct val="140025"/>
              </a:lnSpc>
              <a:buClr>
                <a:srgbClr val="000000"/>
              </a:buClr>
            </a:pPr>
            <a:r>
              <a:rPr lang="en-US" sz="1066" u="sng" kern="0">
                <a:solidFill>
                  <a:srgbClr val="000000"/>
                </a:solidFill>
                <a:latin typeface="Arial"/>
                <a:ea typeface="Arial"/>
                <a:cs typeface="Arial"/>
                <a:sym typeface="Arial"/>
                <a:hlinkClick r:id="rId9">
                  <a:extLst>
                    <a:ext uri="{A12FA001-AC4F-418D-AE19-62706E023703}">
                      <ahyp:hlinkClr xmlns:ahyp="http://schemas.microsoft.com/office/drawing/2018/hyperlinkcolor" val="tx"/>
                    </a:ext>
                  </a:extLst>
                </a:hlinkClick>
              </a:rPr>
              <a:t>The Plan</a:t>
            </a:r>
            <a:endParaRPr sz="933" kern="0">
              <a:solidFill>
                <a:srgbClr val="000000"/>
              </a:solidFill>
              <a:latin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22"/>
          <p:cNvSpPr/>
          <p:nvPr/>
        </p:nvSpPr>
        <p:spPr>
          <a:xfrm>
            <a:off x="-3494" y="744420"/>
            <a:ext cx="641799" cy="747353"/>
          </a:xfrm>
          <a:custGeom>
            <a:avLst/>
            <a:gdLst/>
            <a:ahLst/>
            <a:cxnLst/>
            <a:rect l="l" t="t" r="r" b="b"/>
            <a:pathLst>
              <a:path w="962698" h="1121030" extrusionOk="0">
                <a:moveTo>
                  <a:pt x="0" y="0"/>
                </a:moveTo>
                <a:lnTo>
                  <a:pt x="962698" y="0"/>
                </a:lnTo>
                <a:lnTo>
                  <a:pt x="962698" y="1121030"/>
                </a:lnTo>
                <a:lnTo>
                  <a:pt x="0" y="1121030"/>
                </a:lnTo>
                <a:lnTo>
                  <a:pt x="0" y="0"/>
                </a:lnTo>
                <a:close/>
              </a:path>
            </a:pathLst>
          </a:custGeom>
          <a:blipFill rotWithShape="1">
            <a:blip r:embed="rId3">
              <a:alphaModFix/>
            </a:blip>
            <a:stretch>
              <a:fillRect/>
            </a:stretch>
          </a:blip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685" name="Google Shape;685;p22"/>
          <p:cNvSpPr/>
          <p:nvPr/>
        </p:nvSpPr>
        <p:spPr>
          <a:xfrm>
            <a:off x="-116066" y="5289"/>
            <a:ext cx="641799" cy="747353"/>
          </a:xfrm>
          <a:custGeom>
            <a:avLst/>
            <a:gdLst/>
            <a:ahLst/>
            <a:cxnLst/>
            <a:rect l="l" t="t" r="r" b="b"/>
            <a:pathLst>
              <a:path w="962698" h="1121030" extrusionOk="0">
                <a:moveTo>
                  <a:pt x="0" y="0"/>
                </a:moveTo>
                <a:lnTo>
                  <a:pt x="962698" y="0"/>
                </a:lnTo>
                <a:lnTo>
                  <a:pt x="962698" y="1121030"/>
                </a:lnTo>
                <a:lnTo>
                  <a:pt x="0" y="1121030"/>
                </a:lnTo>
                <a:lnTo>
                  <a:pt x="0" y="0"/>
                </a:lnTo>
                <a:close/>
              </a:path>
            </a:pathLst>
          </a:custGeom>
          <a:blipFill rotWithShape="1">
            <a:blip r:embed="rId3">
              <a:alphaModFix/>
            </a:blip>
            <a:stretch>
              <a:fillRect/>
            </a:stretch>
          </a:blip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686" name="Google Shape;686;p22"/>
          <p:cNvSpPr/>
          <p:nvPr/>
        </p:nvSpPr>
        <p:spPr>
          <a:xfrm>
            <a:off x="6876102" y="1172656"/>
            <a:ext cx="5835206" cy="5217497"/>
          </a:xfrm>
          <a:custGeom>
            <a:avLst/>
            <a:gdLst/>
            <a:ahLst/>
            <a:cxnLst/>
            <a:rect l="l" t="t" r="r" b="b"/>
            <a:pathLst>
              <a:path w="11670411" h="10434994" extrusionOk="0">
                <a:moveTo>
                  <a:pt x="0" y="0"/>
                </a:moveTo>
                <a:lnTo>
                  <a:pt x="11670411" y="0"/>
                </a:lnTo>
                <a:lnTo>
                  <a:pt x="11670411" y="10434994"/>
                </a:lnTo>
                <a:lnTo>
                  <a:pt x="0" y="10434994"/>
                </a:lnTo>
                <a:lnTo>
                  <a:pt x="0" y="0"/>
                </a:lnTo>
                <a:close/>
              </a:path>
            </a:pathLst>
          </a:custGeom>
          <a:blipFill rotWithShape="1">
            <a:blip r:embed="rId4">
              <a:alphaModFix/>
            </a:blip>
            <a:stretch>
              <a:fillRect l="-41" r="-41"/>
            </a:stretch>
          </a:blip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687" name="Google Shape;687;p22"/>
          <p:cNvSpPr/>
          <p:nvPr/>
        </p:nvSpPr>
        <p:spPr>
          <a:xfrm>
            <a:off x="-912692" y="-2064935"/>
            <a:ext cx="4374705" cy="4374705"/>
          </a:xfrm>
          <a:custGeom>
            <a:avLst/>
            <a:gdLst/>
            <a:ahLst/>
            <a:cxnLst/>
            <a:rect l="l" t="t" r="r" b="b"/>
            <a:pathLst>
              <a:path w="8749411" h="8749411" extrusionOk="0">
                <a:moveTo>
                  <a:pt x="4374769" y="0"/>
                </a:moveTo>
                <a:cubicBezTo>
                  <a:pt x="1958594" y="0"/>
                  <a:pt x="0" y="1958594"/>
                  <a:pt x="0" y="4374769"/>
                </a:cubicBezTo>
                <a:cubicBezTo>
                  <a:pt x="0" y="6790944"/>
                  <a:pt x="1958594" y="8749411"/>
                  <a:pt x="4374769" y="8749411"/>
                </a:cubicBezTo>
                <a:cubicBezTo>
                  <a:pt x="6790944" y="8749411"/>
                  <a:pt x="8749411" y="6790817"/>
                  <a:pt x="8749411" y="4374769"/>
                </a:cubicBezTo>
                <a:cubicBezTo>
                  <a:pt x="8749411" y="1958721"/>
                  <a:pt x="6790817" y="0"/>
                  <a:pt x="4374769" y="0"/>
                </a:cubicBezTo>
                <a:close/>
              </a:path>
            </a:pathLst>
          </a:custGeom>
          <a:solidFill>
            <a:srgbClr val="FDD077"/>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grpSp>
        <p:nvGrpSpPr>
          <p:cNvPr id="688" name="Google Shape;688;p22"/>
          <p:cNvGrpSpPr/>
          <p:nvPr/>
        </p:nvGrpSpPr>
        <p:grpSpPr>
          <a:xfrm>
            <a:off x="8712572" y="122421"/>
            <a:ext cx="1589689" cy="1527811"/>
            <a:chOff x="0" y="0"/>
            <a:chExt cx="4281894" cy="4115224"/>
          </a:xfrm>
        </p:grpSpPr>
        <p:sp>
          <p:nvSpPr>
            <p:cNvPr id="689" name="Google Shape;689;p22"/>
            <p:cNvSpPr/>
            <p:nvPr/>
          </p:nvSpPr>
          <p:spPr>
            <a:xfrm>
              <a:off x="0" y="0"/>
              <a:ext cx="4281863" cy="4115181"/>
            </a:xfrm>
            <a:custGeom>
              <a:avLst/>
              <a:gdLst/>
              <a:ahLst/>
              <a:cxnLst/>
              <a:rect l="l" t="t" r="r" b="b"/>
              <a:pathLst>
                <a:path w="4281863" h="4115181" extrusionOk="0">
                  <a:moveTo>
                    <a:pt x="0" y="2057654"/>
                  </a:moveTo>
                  <a:cubicBezTo>
                    <a:pt x="0" y="921258"/>
                    <a:pt x="958582" y="0"/>
                    <a:pt x="2140931" y="0"/>
                  </a:cubicBezTo>
                  <a:cubicBezTo>
                    <a:pt x="3323280" y="0"/>
                    <a:pt x="4281863" y="921258"/>
                    <a:pt x="4281863" y="2057654"/>
                  </a:cubicBezTo>
                  <a:cubicBezTo>
                    <a:pt x="4281863" y="3194050"/>
                    <a:pt x="3323402" y="4115181"/>
                    <a:pt x="2140931" y="4115181"/>
                  </a:cubicBezTo>
                  <a:cubicBezTo>
                    <a:pt x="958461" y="4115181"/>
                    <a:pt x="0" y="3194050"/>
                    <a:pt x="0" y="2057654"/>
                  </a:cubicBezTo>
                  <a:close/>
                </a:path>
              </a:pathLst>
            </a:custGeom>
            <a:solidFill>
              <a:srgbClr val="00B050"/>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690" name="Google Shape;690;p22"/>
            <p:cNvSpPr txBox="1"/>
            <p:nvPr/>
          </p:nvSpPr>
          <p:spPr>
            <a:xfrm>
              <a:off x="0" y="0"/>
              <a:ext cx="4281894" cy="4115224"/>
            </a:xfrm>
            <a:prstGeom prst="rect">
              <a:avLst/>
            </a:prstGeom>
            <a:noFill/>
            <a:ln>
              <a:noFill/>
            </a:ln>
          </p:spPr>
          <p:txBody>
            <a:bodyPr spcFirstLastPara="1" wrap="square" lIns="25133" tIns="25133" rIns="25133" bIns="25133" anchor="ctr" anchorCtr="0">
              <a:noAutofit/>
            </a:bodyPr>
            <a:lstStyle/>
            <a:p>
              <a:pPr algn="ctr" defTabSz="609630">
                <a:lnSpc>
                  <a:spcPct val="120000"/>
                </a:lnSpc>
                <a:buClr>
                  <a:srgbClr val="000000"/>
                </a:buClr>
              </a:pPr>
              <a:r>
                <a:rPr lang="en-US" sz="3960" b="1" kern="0">
                  <a:solidFill>
                    <a:srgbClr val="FFFFFF"/>
                  </a:solidFill>
                  <a:latin typeface="Nunito"/>
                  <a:ea typeface="Nunito"/>
                  <a:cs typeface="Nunito"/>
                  <a:sym typeface="Nunito"/>
                </a:rPr>
                <a:t>150</a:t>
              </a:r>
              <a:endParaRPr sz="933" kern="0">
                <a:solidFill>
                  <a:srgbClr val="000000"/>
                </a:solidFill>
                <a:latin typeface="Arial"/>
                <a:cs typeface="Arial"/>
                <a:sym typeface="Arial"/>
              </a:endParaRPr>
            </a:p>
            <a:p>
              <a:pPr algn="ctr" defTabSz="609630">
                <a:lnSpc>
                  <a:spcPct val="119949"/>
                </a:lnSpc>
                <a:buClr>
                  <a:srgbClr val="000000"/>
                </a:buClr>
              </a:pPr>
              <a:r>
                <a:rPr lang="en-US" sz="792" kern="0">
                  <a:solidFill>
                    <a:srgbClr val="FFFFFF"/>
                  </a:solidFill>
                  <a:latin typeface="Nunito"/>
                  <a:ea typeface="Nunito"/>
                  <a:cs typeface="Nunito"/>
                  <a:sym typeface="Nunito"/>
                </a:rPr>
                <a:t>Permanently Affordable</a:t>
              </a:r>
              <a:endParaRPr sz="933" kern="0">
                <a:solidFill>
                  <a:srgbClr val="000000"/>
                </a:solidFill>
                <a:latin typeface="Arial"/>
                <a:cs typeface="Arial"/>
                <a:sym typeface="Arial"/>
              </a:endParaRPr>
            </a:p>
            <a:p>
              <a:pPr algn="ctr" defTabSz="609630">
                <a:lnSpc>
                  <a:spcPct val="119949"/>
                </a:lnSpc>
                <a:buClr>
                  <a:srgbClr val="000000"/>
                </a:buClr>
              </a:pPr>
              <a:r>
                <a:rPr lang="en-US" sz="792" kern="0">
                  <a:solidFill>
                    <a:srgbClr val="FFFFFF"/>
                  </a:solidFill>
                  <a:latin typeface="Nunito"/>
                  <a:ea typeface="Nunito"/>
                  <a:cs typeface="Nunito"/>
                  <a:sym typeface="Nunito"/>
                </a:rPr>
                <a:t>Homes</a:t>
              </a:r>
              <a:endParaRPr sz="933" kern="0">
                <a:solidFill>
                  <a:srgbClr val="000000"/>
                </a:solidFill>
                <a:latin typeface="Arial"/>
                <a:cs typeface="Arial"/>
                <a:sym typeface="Arial"/>
              </a:endParaRPr>
            </a:p>
          </p:txBody>
        </p:sp>
      </p:grpSp>
      <p:sp>
        <p:nvSpPr>
          <p:cNvPr id="691" name="Google Shape;691;p22"/>
          <p:cNvSpPr/>
          <p:nvPr/>
        </p:nvSpPr>
        <p:spPr>
          <a:xfrm>
            <a:off x="93691" y="1671227"/>
            <a:ext cx="6148727" cy="1202007"/>
          </a:xfrm>
          <a:custGeom>
            <a:avLst/>
            <a:gdLst/>
            <a:ahLst/>
            <a:cxnLst/>
            <a:rect l="l" t="t" r="r" b="b"/>
            <a:pathLst>
              <a:path w="9223090" h="1803010" extrusionOk="0">
                <a:moveTo>
                  <a:pt x="0" y="0"/>
                </a:moveTo>
                <a:lnTo>
                  <a:pt x="9223090" y="0"/>
                </a:lnTo>
                <a:lnTo>
                  <a:pt x="9223090" y="1803010"/>
                </a:lnTo>
                <a:lnTo>
                  <a:pt x="0" y="1803010"/>
                </a:lnTo>
                <a:lnTo>
                  <a:pt x="0" y="0"/>
                </a:lnTo>
                <a:close/>
              </a:path>
            </a:pathLst>
          </a:custGeom>
          <a:blipFill rotWithShape="1">
            <a:blip r:embed="rId5">
              <a:alphaModFix/>
            </a:blip>
            <a:stretch>
              <a:fillRect/>
            </a:stretch>
          </a:blipFill>
          <a:ln>
            <a:noFill/>
          </a:ln>
        </p:spPr>
        <p:txBody>
          <a:bodyPr/>
          <a:lstStyle/>
          <a:p>
            <a:pPr defTabSz="609630">
              <a:buClr>
                <a:srgbClr val="000000"/>
              </a:buClr>
            </a:pPr>
            <a:endParaRPr lang="en-US" sz="933" kern="0">
              <a:solidFill>
                <a:srgbClr val="000000"/>
              </a:solidFill>
              <a:latin typeface="Arial"/>
              <a:cs typeface="Arial"/>
              <a:sym typeface="Arial"/>
            </a:endParaRPr>
          </a:p>
        </p:txBody>
      </p:sp>
      <p:grpSp>
        <p:nvGrpSpPr>
          <p:cNvPr id="692" name="Google Shape;692;p22"/>
          <p:cNvGrpSpPr/>
          <p:nvPr/>
        </p:nvGrpSpPr>
        <p:grpSpPr>
          <a:xfrm>
            <a:off x="4248952" y="1172656"/>
            <a:ext cx="1205023" cy="1215009"/>
            <a:chOff x="0" y="0"/>
            <a:chExt cx="2410045" cy="2430018"/>
          </a:xfrm>
        </p:grpSpPr>
        <p:sp>
          <p:nvSpPr>
            <p:cNvPr id="693" name="Google Shape;693;p22"/>
            <p:cNvSpPr/>
            <p:nvPr/>
          </p:nvSpPr>
          <p:spPr>
            <a:xfrm>
              <a:off x="0" y="0"/>
              <a:ext cx="2409952" cy="2430018"/>
            </a:xfrm>
            <a:custGeom>
              <a:avLst/>
              <a:gdLst/>
              <a:ahLst/>
              <a:cxnLst/>
              <a:rect l="l" t="t" r="r" b="b"/>
              <a:pathLst>
                <a:path w="2409952" h="2430018" extrusionOk="0">
                  <a:moveTo>
                    <a:pt x="0" y="1215009"/>
                  </a:moveTo>
                  <a:cubicBezTo>
                    <a:pt x="0" y="543941"/>
                    <a:pt x="539496" y="0"/>
                    <a:pt x="1204976" y="0"/>
                  </a:cubicBezTo>
                  <a:cubicBezTo>
                    <a:pt x="1870456" y="0"/>
                    <a:pt x="2409952" y="543941"/>
                    <a:pt x="2409952" y="1215009"/>
                  </a:cubicBezTo>
                  <a:cubicBezTo>
                    <a:pt x="2409952" y="1886077"/>
                    <a:pt x="1870456" y="2430018"/>
                    <a:pt x="1204976" y="2430018"/>
                  </a:cubicBezTo>
                  <a:cubicBezTo>
                    <a:pt x="539496" y="2430018"/>
                    <a:pt x="0" y="1886077"/>
                    <a:pt x="0" y="1215009"/>
                  </a:cubicBezTo>
                  <a:close/>
                </a:path>
              </a:pathLst>
            </a:custGeom>
            <a:solidFill>
              <a:srgbClr val="FFC000"/>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694" name="Google Shape;694;p22"/>
            <p:cNvSpPr txBox="1"/>
            <p:nvPr/>
          </p:nvSpPr>
          <p:spPr>
            <a:xfrm>
              <a:off x="0" y="0"/>
              <a:ext cx="2410045" cy="2429997"/>
            </a:xfrm>
            <a:prstGeom prst="rect">
              <a:avLst/>
            </a:prstGeom>
            <a:noFill/>
            <a:ln>
              <a:noFill/>
            </a:ln>
          </p:spPr>
          <p:txBody>
            <a:bodyPr spcFirstLastPara="1" wrap="square" lIns="33867" tIns="33867" rIns="33867" bIns="33867" anchor="ctr" anchorCtr="0">
              <a:noAutofit/>
            </a:bodyPr>
            <a:lstStyle/>
            <a:p>
              <a:pPr algn="ctr" defTabSz="609630">
                <a:lnSpc>
                  <a:spcPct val="120000"/>
                </a:lnSpc>
                <a:buClr>
                  <a:srgbClr val="000000"/>
                </a:buClr>
              </a:pPr>
              <a:r>
                <a:rPr lang="en-US" sz="2400" b="1" kern="0">
                  <a:solidFill>
                    <a:srgbClr val="FFFFFF"/>
                  </a:solidFill>
                  <a:latin typeface="Nunito"/>
                  <a:ea typeface="Nunito"/>
                  <a:cs typeface="Nunito"/>
                  <a:sym typeface="Nunito"/>
                </a:rPr>
                <a:t>133</a:t>
              </a:r>
              <a:endParaRPr sz="933" kern="0">
                <a:solidFill>
                  <a:srgbClr val="000000"/>
                </a:solidFill>
                <a:latin typeface="Arial"/>
                <a:cs typeface="Arial"/>
                <a:sym typeface="Arial"/>
              </a:endParaRPr>
            </a:p>
            <a:p>
              <a:pPr algn="ctr" defTabSz="609630">
                <a:lnSpc>
                  <a:spcPct val="120000"/>
                </a:lnSpc>
                <a:buClr>
                  <a:srgbClr val="000000"/>
                </a:buClr>
              </a:pPr>
              <a:r>
                <a:rPr lang="en-US" sz="1067" kern="0">
                  <a:solidFill>
                    <a:srgbClr val="FFFFFF"/>
                  </a:solidFill>
                  <a:latin typeface="Nunito"/>
                  <a:ea typeface="Nunito"/>
                  <a:cs typeface="Nunito"/>
                  <a:sym typeface="Nunito"/>
                </a:rPr>
                <a:t>Residents</a:t>
              </a:r>
              <a:endParaRPr sz="933" kern="0">
                <a:solidFill>
                  <a:srgbClr val="000000"/>
                </a:solidFill>
                <a:latin typeface="Arial"/>
                <a:cs typeface="Arial"/>
                <a:sym typeface="Arial"/>
              </a:endParaRPr>
            </a:p>
          </p:txBody>
        </p:sp>
      </p:grpSp>
      <p:grpSp>
        <p:nvGrpSpPr>
          <p:cNvPr id="695" name="Google Shape;695;p22"/>
          <p:cNvGrpSpPr/>
          <p:nvPr/>
        </p:nvGrpSpPr>
        <p:grpSpPr>
          <a:xfrm>
            <a:off x="191123" y="232605"/>
            <a:ext cx="8301857" cy="1620255"/>
            <a:chOff x="0" y="0"/>
            <a:chExt cx="16603714" cy="3240511"/>
          </a:xfrm>
        </p:grpSpPr>
        <p:sp>
          <p:nvSpPr>
            <p:cNvPr id="696" name="Google Shape;696;p22"/>
            <p:cNvSpPr/>
            <p:nvPr/>
          </p:nvSpPr>
          <p:spPr>
            <a:xfrm>
              <a:off x="0" y="0"/>
              <a:ext cx="16603714" cy="3240511"/>
            </a:xfrm>
            <a:custGeom>
              <a:avLst/>
              <a:gdLst/>
              <a:ahLst/>
              <a:cxnLst/>
              <a:rect l="l" t="t" r="r" b="b"/>
              <a:pathLst>
                <a:path w="16603714" h="3240511" extrusionOk="0">
                  <a:moveTo>
                    <a:pt x="0" y="0"/>
                  </a:moveTo>
                  <a:lnTo>
                    <a:pt x="16603714" y="0"/>
                  </a:lnTo>
                  <a:lnTo>
                    <a:pt x="16603714" y="3240511"/>
                  </a:lnTo>
                  <a:lnTo>
                    <a:pt x="0" y="3240511"/>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697" name="Google Shape;697;p22"/>
            <p:cNvSpPr txBox="1"/>
            <p:nvPr/>
          </p:nvSpPr>
          <p:spPr>
            <a:xfrm>
              <a:off x="0" y="85725"/>
              <a:ext cx="16603713" cy="3154786"/>
            </a:xfrm>
            <a:prstGeom prst="rect">
              <a:avLst/>
            </a:prstGeom>
            <a:noFill/>
            <a:ln>
              <a:noFill/>
            </a:ln>
          </p:spPr>
          <p:txBody>
            <a:bodyPr spcFirstLastPara="1" wrap="square" lIns="0" tIns="0" rIns="0" bIns="0" anchor="ctr" anchorCtr="0">
              <a:noAutofit/>
            </a:bodyPr>
            <a:lstStyle/>
            <a:p>
              <a:pPr defTabSz="609630">
                <a:lnSpc>
                  <a:spcPct val="108000"/>
                </a:lnSpc>
                <a:buClr>
                  <a:srgbClr val="000000"/>
                </a:buClr>
              </a:pPr>
              <a:r>
                <a:rPr lang="en-US" sz="4617" b="1" kern="0">
                  <a:solidFill>
                    <a:srgbClr val="000000"/>
                  </a:solidFill>
                  <a:latin typeface="Nunito"/>
                  <a:ea typeface="Nunito"/>
                  <a:cs typeface="Nunito"/>
                  <a:sym typeface="Nunito"/>
                </a:rPr>
                <a:t>Our</a:t>
              </a:r>
              <a:r>
                <a:rPr lang="en-US" sz="4617" kern="0">
                  <a:solidFill>
                    <a:srgbClr val="846B03"/>
                  </a:solidFill>
                  <a:latin typeface="Nunito"/>
                  <a:ea typeface="Nunito"/>
                  <a:cs typeface="Nunito"/>
                  <a:sym typeface="Nunito"/>
                </a:rPr>
                <a:t> </a:t>
              </a:r>
              <a:r>
                <a:rPr lang="en-US" sz="4617" b="1" kern="0">
                  <a:solidFill>
                    <a:srgbClr val="252525"/>
                  </a:solidFill>
                  <a:latin typeface="Nunito"/>
                  <a:ea typeface="Nunito"/>
                  <a:cs typeface="Nunito"/>
                  <a:sym typeface="Nunito"/>
                </a:rPr>
                <a:t>Accomplishments</a:t>
              </a:r>
              <a:endParaRPr sz="933" kern="0">
                <a:solidFill>
                  <a:srgbClr val="000000"/>
                </a:solidFill>
                <a:latin typeface="Arial"/>
                <a:cs typeface="Arial"/>
                <a:sym typeface="Arial"/>
              </a:endParaRPr>
            </a:p>
          </p:txBody>
        </p:sp>
      </p:grpSp>
      <p:sp>
        <p:nvSpPr>
          <p:cNvPr id="698" name="Google Shape;698;p22"/>
          <p:cNvSpPr/>
          <p:nvPr/>
        </p:nvSpPr>
        <p:spPr>
          <a:xfrm>
            <a:off x="427132" y="2880103"/>
            <a:ext cx="6517661" cy="1085109"/>
          </a:xfrm>
          <a:custGeom>
            <a:avLst/>
            <a:gdLst/>
            <a:ahLst/>
            <a:cxnLst/>
            <a:rect l="l" t="t" r="r" b="b"/>
            <a:pathLst>
              <a:path w="9776492" h="1627664" extrusionOk="0">
                <a:moveTo>
                  <a:pt x="0" y="0"/>
                </a:moveTo>
                <a:lnTo>
                  <a:pt x="9776492" y="0"/>
                </a:lnTo>
                <a:lnTo>
                  <a:pt x="9776492" y="1627664"/>
                </a:lnTo>
                <a:lnTo>
                  <a:pt x="0" y="1627664"/>
                </a:lnTo>
                <a:lnTo>
                  <a:pt x="0" y="0"/>
                </a:lnTo>
                <a:close/>
              </a:path>
            </a:pathLst>
          </a:custGeom>
          <a:blipFill rotWithShape="1">
            <a:blip r:embed="rId6">
              <a:alphaModFix/>
            </a:blip>
            <a:stretch>
              <a:fillRect/>
            </a:stretch>
          </a:blipFill>
          <a:ln>
            <a:noFill/>
          </a:ln>
        </p:spPr>
        <p:txBody>
          <a:bodyPr/>
          <a:lstStyle/>
          <a:p>
            <a:pPr defTabSz="609630">
              <a:buClr>
                <a:srgbClr val="000000"/>
              </a:buClr>
            </a:pPr>
            <a:endParaRPr lang="en-US" sz="933" kern="0">
              <a:solidFill>
                <a:srgbClr val="000000"/>
              </a:solidFill>
              <a:latin typeface="Arial"/>
              <a:cs typeface="Arial"/>
              <a:sym typeface="Arial"/>
            </a:endParaRPr>
          </a:p>
        </p:txBody>
      </p:sp>
      <p:grpSp>
        <p:nvGrpSpPr>
          <p:cNvPr id="699" name="Google Shape;699;p22"/>
          <p:cNvGrpSpPr/>
          <p:nvPr/>
        </p:nvGrpSpPr>
        <p:grpSpPr>
          <a:xfrm>
            <a:off x="4952353" y="2222968"/>
            <a:ext cx="1205023" cy="1215009"/>
            <a:chOff x="0" y="0"/>
            <a:chExt cx="2410045" cy="2430018"/>
          </a:xfrm>
        </p:grpSpPr>
        <p:sp>
          <p:nvSpPr>
            <p:cNvPr id="700" name="Google Shape;700;p22"/>
            <p:cNvSpPr/>
            <p:nvPr/>
          </p:nvSpPr>
          <p:spPr>
            <a:xfrm>
              <a:off x="0" y="0"/>
              <a:ext cx="2409952" cy="2430018"/>
            </a:xfrm>
            <a:custGeom>
              <a:avLst/>
              <a:gdLst/>
              <a:ahLst/>
              <a:cxnLst/>
              <a:rect l="l" t="t" r="r" b="b"/>
              <a:pathLst>
                <a:path w="2409952" h="2430018" extrusionOk="0">
                  <a:moveTo>
                    <a:pt x="0" y="1215009"/>
                  </a:moveTo>
                  <a:cubicBezTo>
                    <a:pt x="0" y="543941"/>
                    <a:pt x="539496" y="0"/>
                    <a:pt x="1204976" y="0"/>
                  </a:cubicBezTo>
                  <a:cubicBezTo>
                    <a:pt x="1870456" y="0"/>
                    <a:pt x="2409952" y="543941"/>
                    <a:pt x="2409952" y="1215009"/>
                  </a:cubicBezTo>
                  <a:cubicBezTo>
                    <a:pt x="2409952" y="1886077"/>
                    <a:pt x="1870456" y="2430018"/>
                    <a:pt x="1204976" y="2430018"/>
                  </a:cubicBezTo>
                  <a:cubicBezTo>
                    <a:pt x="539496" y="2430018"/>
                    <a:pt x="0" y="1886077"/>
                    <a:pt x="0" y="1215009"/>
                  </a:cubicBezTo>
                  <a:close/>
                </a:path>
              </a:pathLst>
            </a:custGeom>
            <a:solidFill>
              <a:srgbClr val="FFC000"/>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701" name="Google Shape;701;p22"/>
            <p:cNvSpPr txBox="1"/>
            <p:nvPr/>
          </p:nvSpPr>
          <p:spPr>
            <a:xfrm>
              <a:off x="0" y="0"/>
              <a:ext cx="2410045" cy="2429997"/>
            </a:xfrm>
            <a:prstGeom prst="rect">
              <a:avLst/>
            </a:prstGeom>
            <a:noFill/>
            <a:ln>
              <a:noFill/>
            </a:ln>
          </p:spPr>
          <p:txBody>
            <a:bodyPr spcFirstLastPara="1" wrap="square" lIns="33867" tIns="33867" rIns="33867" bIns="33867" anchor="ctr" anchorCtr="0">
              <a:noAutofit/>
            </a:bodyPr>
            <a:lstStyle/>
            <a:p>
              <a:pPr algn="ctr" defTabSz="609630">
                <a:lnSpc>
                  <a:spcPct val="120000"/>
                </a:lnSpc>
                <a:buClr>
                  <a:srgbClr val="000000"/>
                </a:buClr>
              </a:pPr>
              <a:r>
                <a:rPr lang="en-US" sz="2667" b="1" kern="0">
                  <a:solidFill>
                    <a:srgbClr val="FFFFFF"/>
                  </a:solidFill>
                  <a:latin typeface="Nunito"/>
                  <a:ea typeface="Nunito"/>
                  <a:cs typeface="Nunito"/>
                  <a:sym typeface="Nunito"/>
                </a:rPr>
                <a:t>10</a:t>
              </a:r>
              <a:endParaRPr sz="933" kern="0">
                <a:solidFill>
                  <a:srgbClr val="000000"/>
                </a:solidFill>
                <a:latin typeface="Arial"/>
                <a:cs typeface="Arial"/>
                <a:sym typeface="Arial"/>
              </a:endParaRPr>
            </a:p>
            <a:p>
              <a:pPr algn="ctr" defTabSz="609630">
                <a:lnSpc>
                  <a:spcPct val="120000"/>
                </a:lnSpc>
                <a:buClr>
                  <a:srgbClr val="000000"/>
                </a:buClr>
              </a:pPr>
              <a:r>
                <a:rPr lang="en-US" sz="1067" kern="0">
                  <a:solidFill>
                    <a:srgbClr val="FFFFFF"/>
                  </a:solidFill>
                  <a:latin typeface="Nunito"/>
                  <a:ea typeface="Nunito"/>
                  <a:cs typeface="Nunito"/>
                  <a:sym typeface="Nunito"/>
                </a:rPr>
                <a:t>Lots</a:t>
              </a:r>
              <a:endParaRPr sz="933" kern="0">
                <a:solidFill>
                  <a:srgbClr val="000000"/>
                </a:solidFill>
                <a:latin typeface="Arial"/>
                <a:cs typeface="Arial"/>
                <a:sym typeface="Arial"/>
              </a:endParaRPr>
            </a:p>
          </p:txBody>
        </p:sp>
      </p:grpSp>
      <p:sp>
        <p:nvSpPr>
          <p:cNvPr id="702" name="Google Shape;702;p22"/>
          <p:cNvSpPr/>
          <p:nvPr/>
        </p:nvSpPr>
        <p:spPr>
          <a:xfrm>
            <a:off x="709056" y="3941729"/>
            <a:ext cx="6431528" cy="1409272"/>
          </a:xfrm>
          <a:custGeom>
            <a:avLst/>
            <a:gdLst/>
            <a:ahLst/>
            <a:cxnLst/>
            <a:rect l="l" t="t" r="r" b="b"/>
            <a:pathLst>
              <a:path w="9647292" h="2113908" extrusionOk="0">
                <a:moveTo>
                  <a:pt x="0" y="0"/>
                </a:moveTo>
                <a:lnTo>
                  <a:pt x="9647292" y="0"/>
                </a:lnTo>
                <a:lnTo>
                  <a:pt x="9647292" y="2113908"/>
                </a:lnTo>
                <a:lnTo>
                  <a:pt x="0" y="2113908"/>
                </a:lnTo>
                <a:lnTo>
                  <a:pt x="0" y="0"/>
                </a:lnTo>
                <a:close/>
              </a:path>
            </a:pathLst>
          </a:custGeom>
          <a:blipFill rotWithShape="1">
            <a:blip r:embed="rId7">
              <a:alphaModFix/>
            </a:blip>
            <a:stretch>
              <a:fillRect/>
            </a:stretch>
          </a:blipFill>
          <a:ln>
            <a:noFill/>
          </a:ln>
        </p:spPr>
        <p:txBody>
          <a:bodyPr/>
          <a:lstStyle/>
          <a:p>
            <a:pPr defTabSz="609630">
              <a:buClr>
                <a:srgbClr val="000000"/>
              </a:buClr>
            </a:pPr>
            <a:endParaRPr lang="en-US" sz="933" kern="0">
              <a:solidFill>
                <a:srgbClr val="000000"/>
              </a:solidFill>
              <a:latin typeface="Arial"/>
              <a:cs typeface="Arial"/>
              <a:sym typeface="Arial"/>
            </a:endParaRPr>
          </a:p>
        </p:txBody>
      </p:sp>
      <p:grpSp>
        <p:nvGrpSpPr>
          <p:cNvPr id="703" name="Google Shape;703;p22"/>
          <p:cNvGrpSpPr/>
          <p:nvPr/>
        </p:nvGrpSpPr>
        <p:grpSpPr>
          <a:xfrm>
            <a:off x="5343948" y="3637056"/>
            <a:ext cx="1400981" cy="1307969"/>
            <a:chOff x="0" y="0"/>
            <a:chExt cx="2410045" cy="2430018"/>
          </a:xfrm>
        </p:grpSpPr>
        <p:sp>
          <p:nvSpPr>
            <p:cNvPr id="704" name="Google Shape;704;p22"/>
            <p:cNvSpPr/>
            <p:nvPr/>
          </p:nvSpPr>
          <p:spPr>
            <a:xfrm>
              <a:off x="0" y="0"/>
              <a:ext cx="2409952" cy="2430018"/>
            </a:xfrm>
            <a:custGeom>
              <a:avLst/>
              <a:gdLst/>
              <a:ahLst/>
              <a:cxnLst/>
              <a:rect l="l" t="t" r="r" b="b"/>
              <a:pathLst>
                <a:path w="2409952" h="2430018" extrusionOk="0">
                  <a:moveTo>
                    <a:pt x="0" y="1215009"/>
                  </a:moveTo>
                  <a:cubicBezTo>
                    <a:pt x="0" y="543941"/>
                    <a:pt x="539496" y="0"/>
                    <a:pt x="1204976" y="0"/>
                  </a:cubicBezTo>
                  <a:cubicBezTo>
                    <a:pt x="1870456" y="0"/>
                    <a:pt x="2409952" y="543941"/>
                    <a:pt x="2409952" y="1215009"/>
                  </a:cubicBezTo>
                  <a:cubicBezTo>
                    <a:pt x="2409952" y="1886077"/>
                    <a:pt x="1870456" y="2430018"/>
                    <a:pt x="1204976" y="2430018"/>
                  </a:cubicBezTo>
                  <a:cubicBezTo>
                    <a:pt x="539496" y="2430018"/>
                    <a:pt x="0" y="1886077"/>
                    <a:pt x="0" y="1215009"/>
                  </a:cubicBezTo>
                  <a:close/>
                </a:path>
              </a:pathLst>
            </a:custGeom>
            <a:solidFill>
              <a:srgbClr val="FFC000"/>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705" name="Google Shape;705;p22"/>
            <p:cNvSpPr txBox="1"/>
            <p:nvPr/>
          </p:nvSpPr>
          <p:spPr>
            <a:xfrm>
              <a:off x="0" y="0"/>
              <a:ext cx="2410045" cy="2429997"/>
            </a:xfrm>
            <a:prstGeom prst="rect">
              <a:avLst/>
            </a:prstGeom>
            <a:noFill/>
            <a:ln>
              <a:noFill/>
            </a:ln>
          </p:spPr>
          <p:txBody>
            <a:bodyPr spcFirstLastPara="1" wrap="square" lIns="33867" tIns="33867" rIns="33867" bIns="33867" anchor="ctr" anchorCtr="0">
              <a:noAutofit/>
            </a:bodyPr>
            <a:lstStyle/>
            <a:p>
              <a:pPr algn="ctr" defTabSz="609630">
                <a:lnSpc>
                  <a:spcPct val="120000"/>
                </a:lnSpc>
                <a:buClr>
                  <a:srgbClr val="000000"/>
                </a:buClr>
              </a:pPr>
              <a:r>
                <a:rPr lang="en-US" sz="2667" b="1" kern="0">
                  <a:solidFill>
                    <a:srgbClr val="FFFFFF"/>
                  </a:solidFill>
                  <a:latin typeface="Nunito"/>
                  <a:ea typeface="Nunito"/>
                  <a:cs typeface="Nunito"/>
                  <a:sym typeface="Nunito"/>
                </a:rPr>
                <a:t>7</a:t>
              </a:r>
              <a:endParaRPr sz="933" kern="0">
                <a:solidFill>
                  <a:srgbClr val="000000"/>
                </a:solidFill>
                <a:latin typeface="Arial"/>
                <a:cs typeface="Arial"/>
                <a:sym typeface="Arial"/>
              </a:endParaRPr>
            </a:p>
            <a:p>
              <a:pPr algn="ctr" defTabSz="609630">
                <a:lnSpc>
                  <a:spcPct val="120000"/>
                </a:lnSpc>
                <a:buClr>
                  <a:srgbClr val="000000"/>
                </a:buClr>
              </a:pPr>
              <a:r>
                <a:rPr lang="en-US" sz="1067" kern="0">
                  <a:solidFill>
                    <a:srgbClr val="FFFFFF"/>
                  </a:solidFill>
                  <a:latin typeface="Nunito"/>
                  <a:ea typeface="Nunito"/>
                  <a:cs typeface="Nunito"/>
                  <a:sym typeface="Nunito"/>
                </a:rPr>
                <a:t>Fellows/</a:t>
              </a:r>
              <a:endParaRPr sz="933" kern="0">
                <a:solidFill>
                  <a:srgbClr val="000000"/>
                </a:solidFill>
                <a:latin typeface="Arial"/>
                <a:cs typeface="Arial"/>
                <a:sym typeface="Arial"/>
              </a:endParaRPr>
            </a:p>
            <a:p>
              <a:pPr algn="ctr" defTabSz="609630">
                <a:lnSpc>
                  <a:spcPct val="120000"/>
                </a:lnSpc>
                <a:buClr>
                  <a:srgbClr val="000000"/>
                </a:buClr>
              </a:pPr>
              <a:r>
                <a:rPr lang="en-US" sz="1067" kern="0">
                  <a:solidFill>
                    <a:srgbClr val="FFFFFF"/>
                  </a:solidFill>
                  <a:latin typeface="Nunito"/>
                  <a:ea typeface="Nunito"/>
                  <a:cs typeface="Nunito"/>
                  <a:sym typeface="Nunito"/>
                </a:rPr>
                <a:t>Advisory Board</a:t>
              </a:r>
              <a:endParaRPr sz="933" kern="0">
                <a:solidFill>
                  <a:srgbClr val="000000"/>
                </a:solidFill>
                <a:latin typeface="Arial"/>
                <a:cs typeface="Arial"/>
                <a:sym typeface="Arial"/>
              </a:endParaRPr>
            </a:p>
          </p:txBody>
        </p:sp>
      </p:grpSp>
      <p:sp>
        <p:nvSpPr>
          <p:cNvPr id="706" name="Google Shape;706;p22"/>
          <p:cNvSpPr/>
          <p:nvPr/>
        </p:nvSpPr>
        <p:spPr>
          <a:xfrm>
            <a:off x="1156907" y="5300166"/>
            <a:ext cx="6727727" cy="1307969"/>
          </a:xfrm>
          <a:custGeom>
            <a:avLst/>
            <a:gdLst/>
            <a:ahLst/>
            <a:cxnLst/>
            <a:rect l="l" t="t" r="r" b="b"/>
            <a:pathLst>
              <a:path w="10091590" h="1961954" extrusionOk="0">
                <a:moveTo>
                  <a:pt x="0" y="0"/>
                </a:moveTo>
                <a:lnTo>
                  <a:pt x="10091590" y="0"/>
                </a:lnTo>
                <a:lnTo>
                  <a:pt x="10091590" y="1961954"/>
                </a:lnTo>
                <a:lnTo>
                  <a:pt x="0" y="1961954"/>
                </a:lnTo>
                <a:lnTo>
                  <a:pt x="0" y="0"/>
                </a:lnTo>
                <a:close/>
              </a:path>
            </a:pathLst>
          </a:custGeom>
          <a:blipFill rotWithShape="1">
            <a:blip r:embed="rId8">
              <a:alphaModFix/>
            </a:blip>
            <a:stretch>
              <a:fillRect/>
            </a:stretch>
          </a:blipFill>
          <a:ln>
            <a:noFill/>
          </a:ln>
        </p:spPr>
        <p:txBody>
          <a:bodyPr/>
          <a:lstStyle/>
          <a:p>
            <a:pPr defTabSz="609630">
              <a:buClr>
                <a:srgbClr val="000000"/>
              </a:buClr>
            </a:pPr>
            <a:endParaRPr lang="en-US" sz="933" kern="0">
              <a:solidFill>
                <a:srgbClr val="000000"/>
              </a:solidFill>
              <a:latin typeface="Arial"/>
              <a:cs typeface="Arial"/>
              <a:sym typeface="Arial"/>
            </a:endParaRPr>
          </a:p>
        </p:txBody>
      </p:sp>
      <p:grpSp>
        <p:nvGrpSpPr>
          <p:cNvPr id="707" name="Google Shape;707;p22"/>
          <p:cNvGrpSpPr/>
          <p:nvPr/>
        </p:nvGrpSpPr>
        <p:grpSpPr>
          <a:xfrm>
            <a:off x="5329913" y="5001506"/>
            <a:ext cx="1400927" cy="1319034"/>
            <a:chOff x="0" y="0"/>
            <a:chExt cx="2410045" cy="2430018"/>
          </a:xfrm>
        </p:grpSpPr>
        <p:sp>
          <p:nvSpPr>
            <p:cNvPr id="708" name="Google Shape;708;p22"/>
            <p:cNvSpPr/>
            <p:nvPr/>
          </p:nvSpPr>
          <p:spPr>
            <a:xfrm>
              <a:off x="0" y="0"/>
              <a:ext cx="2409952" cy="2430018"/>
            </a:xfrm>
            <a:custGeom>
              <a:avLst/>
              <a:gdLst/>
              <a:ahLst/>
              <a:cxnLst/>
              <a:rect l="l" t="t" r="r" b="b"/>
              <a:pathLst>
                <a:path w="2409952" h="2430018" extrusionOk="0">
                  <a:moveTo>
                    <a:pt x="0" y="1215009"/>
                  </a:moveTo>
                  <a:cubicBezTo>
                    <a:pt x="0" y="543941"/>
                    <a:pt x="539496" y="0"/>
                    <a:pt x="1204976" y="0"/>
                  </a:cubicBezTo>
                  <a:cubicBezTo>
                    <a:pt x="1870456" y="0"/>
                    <a:pt x="2409952" y="543941"/>
                    <a:pt x="2409952" y="1215009"/>
                  </a:cubicBezTo>
                  <a:cubicBezTo>
                    <a:pt x="2409952" y="1886077"/>
                    <a:pt x="1870456" y="2430018"/>
                    <a:pt x="1204976" y="2430018"/>
                  </a:cubicBezTo>
                  <a:cubicBezTo>
                    <a:pt x="539496" y="2430018"/>
                    <a:pt x="0" y="1886077"/>
                    <a:pt x="0" y="1215009"/>
                  </a:cubicBezTo>
                  <a:close/>
                </a:path>
              </a:pathLst>
            </a:custGeom>
            <a:solidFill>
              <a:srgbClr val="FFC000"/>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709" name="Google Shape;709;p22"/>
            <p:cNvSpPr txBox="1"/>
            <p:nvPr/>
          </p:nvSpPr>
          <p:spPr>
            <a:xfrm>
              <a:off x="0" y="0"/>
              <a:ext cx="2410045" cy="2429997"/>
            </a:xfrm>
            <a:prstGeom prst="rect">
              <a:avLst/>
            </a:prstGeom>
            <a:noFill/>
            <a:ln>
              <a:noFill/>
            </a:ln>
          </p:spPr>
          <p:txBody>
            <a:bodyPr spcFirstLastPara="1" wrap="square" lIns="33867" tIns="33867" rIns="33867" bIns="33867" anchor="ctr" anchorCtr="0">
              <a:noAutofit/>
            </a:bodyPr>
            <a:lstStyle/>
            <a:p>
              <a:pPr algn="ctr" defTabSz="609630">
                <a:lnSpc>
                  <a:spcPct val="120000"/>
                </a:lnSpc>
                <a:buClr>
                  <a:srgbClr val="000000"/>
                </a:buClr>
              </a:pPr>
              <a:r>
                <a:rPr lang="en-US" sz="2400" b="1" kern="0">
                  <a:solidFill>
                    <a:srgbClr val="FFFFFF"/>
                  </a:solidFill>
                  <a:latin typeface="Nunito"/>
                  <a:ea typeface="Nunito"/>
                  <a:cs typeface="Nunito"/>
                  <a:sym typeface="Nunito"/>
                </a:rPr>
                <a:t>13</a:t>
              </a:r>
              <a:endParaRPr sz="933" kern="0">
                <a:solidFill>
                  <a:srgbClr val="000000"/>
                </a:solidFill>
                <a:latin typeface="Arial"/>
                <a:cs typeface="Arial"/>
                <a:sym typeface="Arial"/>
              </a:endParaRPr>
            </a:p>
            <a:p>
              <a:pPr algn="ctr" defTabSz="609630">
                <a:lnSpc>
                  <a:spcPct val="120000"/>
                </a:lnSpc>
                <a:buClr>
                  <a:srgbClr val="000000"/>
                </a:buClr>
              </a:pPr>
              <a:r>
                <a:rPr lang="en-US" sz="1067" kern="0">
                  <a:solidFill>
                    <a:srgbClr val="FFFFFF"/>
                  </a:solidFill>
                  <a:latin typeface="Nunito"/>
                  <a:ea typeface="Nunito"/>
                  <a:cs typeface="Nunito"/>
                  <a:sym typeface="Nunito"/>
                </a:rPr>
                <a:t>Resident Advisors</a:t>
              </a:r>
              <a:endParaRPr sz="933" kern="0">
                <a:solidFill>
                  <a:srgbClr val="000000"/>
                </a:solidFill>
                <a:latin typeface="Arial"/>
                <a:cs typeface="Arial"/>
                <a:sym typeface="Arial"/>
              </a:endParaRPr>
            </a:p>
          </p:txBody>
        </p:sp>
      </p:grpSp>
      <p:sp>
        <p:nvSpPr>
          <p:cNvPr id="710" name="Google Shape;710;p22"/>
          <p:cNvSpPr/>
          <p:nvPr/>
        </p:nvSpPr>
        <p:spPr>
          <a:xfrm>
            <a:off x="191123" y="120271"/>
            <a:ext cx="1004267" cy="565529"/>
          </a:xfrm>
          <a:custGeom>
            <a:avLst/>
            <a:gdLst/>
            <a:ahLst/>
            <a:cxnLst/>
            <a:rect l="l" t="t" r="r" b="b"/>
            <a:pathLst>
              <a:path w="1506401" h="848294" extrusionOk="0">
                <a:moveTo>
                  <a:pt x="0" y="0"/>
                </a:moveTo>
                <a:lnTo>
                  <a:pt x="1506401" y="0"/>
                </a:lnTo>
                <a:lnTo>
                  <a:pt x="1506401" y="848294"/>
                </a:lnTo>
                <a:lnTo>
                  <a:pt x="0" y="848294"/>
                </a:lnTo>
                <a:lnTo>
                  <a:pt x="0" y="0"/>
                </a:lnTo>
                <a:close/>
              </a:path>
            </a:pathLst>
          </a:custGeom>
          <a:blipFill rotWithShape="1">
            <a:blip r:embed="rId9">
              <a:alphaModFix/>
            </a:blip>
            <a:stretch>
              <a:fillRect/>
            </a:stretch>
          </a:blipFill>
          <a:ln>
            <a:noFill/>
          </a:ln>
        </p:spPr>
        <p:txBody>
          <a:bodyPr/>
          <a:lstStyle/>
          <a:p>
            <a:pPr defTabSz="609630">
              <a:buClr>
                <a:srgbClr val="000000"/>
              </a:buClr>
            </a:pPr>
            <a:endParaRPr lang="en-US" sz="933" kern="0">
              <a:solidFill>
                <a:srgbClr val="000000"/>
              </a:solidFill>
              <a:latin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23"/>
          <p:cNvSpPr/>
          <p:nvPr/>
        </p:nvSpPr>
        <p:spPr>
          <a:xfrm>
            <a:off x="-3494" y="744420"/>
            <a:ext cx="641799" cy="747353"/>
          </a:xfrm>
          <a:custGeom>
            <a:avLst/>
            <a:gdLst/>
            <a:ahLst/>
            <a:cxnLst/>
            <a:rect l="l" t="t" r="r" b="b"/>
            <a:pathLst>
              <a:path w="962698" h="1121030" extrusionOk="0">
                <a:moveTo>
                  <a:pt x="0" y="0"/>
                </a:moveTo>
                <a:lnTo>
                  <a:pt x="962698" y="0"/>
                </a:lnTo>
                <a:lnTo>
                  <a:pt x="962698" y="1121030"/>
                </a:lnTo>
                <a:lnTo>
                  <a:pt x="0" y="1121030"/>
                </a:lnTo>
                <a:lnTo>
                  <a:pt x="0" y="0"/>
                </a:lnTo>
                <a:close/>
              </a:path>
            </a:pathLst>
          </a:custGeom>
          <a:blipFill rotWithShape="1">
            <a:blip r:embed="rId3">
              <a:alphaModFix/>
            </a:blip>
            <a:stretch>
              <a:fillRect/>
            </a:stretch>
          </a:blip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720" name="Google Shape;720;p23"/>
          <p:cNvSpPr/>
          <p:nvPr/>
        </p:nvSpPr>
        <p:spPr>
          <a:xfrm>
            <a:off x="-116066" y="5289"/>
            <a:ext cx="641799" cy="747353"/>
          </a:xfrm>
          <a:custGeom>
            <a:avLst/>
            <a:gdLst/>
            <a:ahLst/>
            <a:cxnLst/>
            <a:rect l="l" t="t" r="r" b="b"/>
            <a:pathLst>
              <a:path w="962698" h="1121030" extrusionOk="0">
                <a:moveTo>
                  <a:pt x="0" y="0"/>
                </a:moveTo>
                <a:lnTo>
                  <a:pt x="962698" y="0"/>
                </a:lnTo>
                <a:lnTo>
                  <a:pt x="962698" y="1121030"/>
                </a:lnTo>
                <a:lnTo>
                  <a:pt x="0" y="1121030"/>
                </a:lnTo>
                <a:lnTo>
                  <a:pt x="0" y="0"/>
                </a:lnTo>
                <a:close/>
              </a:path>
            </a:pathLst>
          </a:custGeom>
          <a:blipFill rotWithShape="1">
            <a:blip r:embed="rId3">
              <a:alphaModFix/>
            </a:blip>
            <a:stretch>
              <a:fillRect/>
            </a:stretch>
          </a:blip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721" name="Google Shape;721;p23"/>
          <p:cNvSpPr/>
          <p:nvPr/>
        </p:nvSpPr>
        <p:spPr>
          <a:xfrm>
            <a:off x="6876102" y="1172656"/>
            <a:ext cx="5835206" cy="5585142"/>
          </a:xfrm>
          <a:custGeom>
            <a:avLst/>
            <a:gdLst/>
            <a:ahLst/>
            <a:cxnLst/>
            <a:rect l="l" t="t" r="r" b="b"/>
            <a:pathLst>
              <a:path w="11670411" h="11170285" extrusionOk="0">
                <a:moveTo>
                  <a:pt x="0" y="0"/>
                </a:moveTo>
                <a:lnTo>
                  <a:pt x="11670411" y="0"/>
                </a:lnTo>
                <a:lnTo>
                  <a:pt x="11670411" y="11170285"/>
                </a:lnTo>
                <a:lnTo>
                  <a:pt x="0" y="11170285"/>
                </a:lnTo>
                <a:lnTo>
                  <a:pt x="0" y="0"/>
                </a:lnTo>
                <a:close/>
              </a:path>
            </a:pathLst>
          </a:custGeom>
          <a:blipFill rotWithShape="1">
            <a:blip r:embed="rId4">
              <a:alphaModFix/>
            </a:blip>
            <a:stretch>
              <a:fillRect l="-5669" r="-37899"/>
            </a:stretch>
          </a:blip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722" name="Google Shape;722;p23"/>
          <p:cNvSpPr/>
          <p:nvPr/>
        </p:nvSpPr>
        <p:spPr>
          <a:xfrm>
            <a:off x="-1478300" y="-2682807"/>
            <a:ext cx="4374705" cy="4374705"/>
          </a:xfrm>
          <a:custGeom>
            <a:avLst/>
            <a:gdLst/>
            <a:ahLst/>
            <a:cxnLst/>
            <a:rect l="l" t="t" r="r" b="b"/>
            <a:pathLst>
              <a:path w="8749411" h="8749411" extrusionOk="0">
                <a:moveTo>
                  <a:pt x="4374769" y="0"/>
                </a:moveTo>
                <a:cubicBezTo>
                  <a:pt x="1958594" y="0"/>
                  <a:pt x="0" y="1958594"/>
                  <a:pt x="0" y="4374769"/>
                </a:cubicBezTo>
                <a:cubicBezTo>
                  <a:pt x="0" y="6790944"/>
                  <a:pt x="1958594" y="8749411"/>
                  <a:pt x="4374769" y="8749411"/>
                </a:cubicBezTo>
                <a:cubicBezTo>
                  <a:pt x="6790944" y="8749411"/>
                  <a:pt x="8749411" y="6790817"/>
                  <a:pt x="8749411" y="4374769"/>
                </a:cubicBezTo>
                <a:cubicBezTo>
                  <a:pt x="8749411" y="1958721"/>
                  <a:pt x="6790817" y="0"/>
                  <a:pt x="4374769" y="0"/>
                </a:cubicBezTo>
                <a:close/>
              </a:path>
            </a:pathLst>
          </a:custGeom>
          <a:solidFill>
            <a:srgbClr val="FDD077"/>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grpSp>
        <p:nvGrpSpPr>
          <p:cNvPr id="723" name="Google Shape;723;p23"/>
          <p:cNvGrpSpPr/>
          <p:nvPr/>
        </p:nvGrpSpPr>
        <p:grpSpPr>
          <a:xfrm>
            <a:off x="429978" y="443665"/>
            <a:ext cx="8301857" cy="1620255"/>
            <a:chOff x="0" y="0"/>
            <a:chExt cx="16603714" cy="3240511"/>
          </a:xfrm>
        </p:grpSpPr>
        <p:sp>
          <p:nvSpPr>
            <p:cNvPr id="724" name="Google Shape;724;p23"/>
            <p:cNvSpPr/>
            <p:nvPr/>
          </p:nvSpPr>
          <p:spPr>
            <a:xfrm>
              <a:off x="0" y="0"/>
              <a:ext cx="16603714" cy="3240511"/>
            </a:xfrm>
            <a:custGeom>
              <a:avLst/>
              <a:gdLst/>
              <a:ahLst/>
              <a:cxnLst/>
              <a:rect l="l" t="t" r="r" b="b"/>
              <a:pathLst>
                <a:path w="16603714" h="3240511" extrusionOk="0">
                  <a:moveTo>
                    <a:pt x="0" y="0"/>
                  </a:moveTo>
                  <a:lnTo>
                    <a:pt x="16603714" y="0"/>
                  </a:lnTo>
                  <a:lnTo>
                    <a:pt x="16603714" y="3240511"/>
                  </a:lnTo>
                  <a:lnTo>
                    <a:pt x="0" y="3240511"/>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725" name="Google Shape;725;p23"/>
            <p:cNvSpPr txBox="1"/>
            <p:nvPr/>
          </p:nvSpPr>
          <p:spPr>
            <a:xfrm>
              <a:off x="0" y="76200"/>
              <a:ext cx="16603713" cy="3164311"/>
            </a:xfrm>
            <a:prstGeom prst="rect">
              <a:avLst/>
            </a:prstGeom>
            <a:noFill/>
            <a:ln>
              <a:noFill/>
            </a:ln>
          </p:spPr>
          <p:txBody>
            <a:bodyPr spcFirstLastPara="1" wrap="square" lIns="0" tIns="0" rIns="0" bIns="0" anchor="ctr" anchorCtr="0">
              <a:noAutofit/>
            </a:bodyPr>
            <a:lstStyle/>
            <a:p>
              <a:pPr defTabSz="609630">
                <a:lnSpc>
                  <a:spcPct val="108000"/>
                </a:lnSpc>
                <a:buClr>
                  <a:srgbClr val="000000"/>
                </a:buClr>
              </a:pPr>
              <a:r>
                <a:rPr lang="en-US" sz="4417" b="1" kern="0">
                  <a:solidFill>
                    <a:srgbClr val="252525"/>
                  </a:solidFill>
                  <a:latin typeface="Nunito"/>
                  <a:ea typeface="Nunito"/>
                  <a:cs typeface="Nunito"/>
                  <a:sym typeface="Nunito"/>
                </a:rPr>
                <a:t>More Accomplishments</a:t>
              </a:r>
              <a:endParaRPr sz="933" kern="0">
                <a:solidFill>
                  <a:srgbClr val="000000"/>
                </a:solidFill>
                <a:latin typeface="Arial"/>
                <a:cs typeface="Arial"/>
                <a:sym typeface="Arial"/>
              </a:endParaRPr>
            </a:p>
          </p:txBody>
        </p:sp>
      </p:grpSp>
      <p:grpSp>
        <p:nvGrpSpPr>
          <p:cNvPr id="726" name="Google Shape;726;p23"/>
          <p:cNvGrpSpPr/>
          <p:nvPr/>
        </p:nvGrpSpPr>
        <p:grpSpPr>
          <a:xfrm>
            <a:off x="1052015" y="4997931"/>
            <a:ext cx="1498862" cy="1759838"/>
            <a:chOff x="0" y="0"/>
            <a:chExt cx="592143" cy="695245"/>
          </a:xfrm>
        </p:grpSpPr>
        <p:sp>
          <p:nvSpPr>
            <p:cNvPr id="727" name="Google Shape;727;p23"/>
            <p:cNvSpPr/>
            <p:nvPr/>
          </p:nvSpPr>
          <p:spPr>
            <a:xfrm>
              <a:off x="0" y="0"/>
              <a:ext cx="592143" cy="695245"/>
            </a:xfrm>
            <a:custGeom>
              <a:avLst/>
              <a:gdLst/>
              <a:ahLst/>
              <a:cxnLst/>
              <a:rect l="l" t="t" r="r" b="b"/>
              <a:pathLst>
                <a:path w="592143" h="695245" extrusionOk="0">
                  <a:moveTo>
                    <a:pt x="0" y="0"/>
                  </a:moveTo>
                  <a:lnTo>
                    <a:pt x="592143" y="0"/>
                  </a:lnTo>
                  <a:lnTo>
                    <a:pt x="592143" y="695245"/>
                  </a:lnTo>
                  <a:lnTo>
                    <a:pt x="0" y="695245"/>
                  </a:lnTo>
                  <a:close/>
                </a:path>
              </a:pathLst>
            </a:custGeom>
            <a:solidFill>
              <a:srgbClr val="B0B1A5"/>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728" name="Google Shape;728;p23"/>
            <p:cNvSpPr txBox="1"/>
            <p:nvPr/>
          </p:nvSpPr>
          <p:spPr>
            <a:xfrm>
              <a:off x="0" y="0"/>
              <a:ext cx="592143" cy="695245"/>
            </a:xfrm>
            <a:prstGeom prst="rect">
              <a:avLst/>
            </a:prstGeom>
            <a:noFill/>
            <a:ln>
              <a:noFill/>
            </a:ln>
          </p:spPr>
          <p:txBody>
            <a:bodyPr spcFirstLastPara="1" wrap="square" lIns="33867" tIns="33867" rIns="33867" bIns="33867" anchor="ctr" anchorCtr="0">
              <a:noAutofit/>
            </a:bodyPr>
            <a:lstStyle/>
            <a:p>
              <a:pPr algn="ctr" defTabSz="609630">
                <a:lnSpc>
                  <a:spcPct val="106611"/>
                </a:lnSpc>
                <a:buClr>
                  <a:srgbClr val="000000"/>
                </a:buClr>
              </a:pPr>
              <a:endParaRPr sz="1200" kern="0">
                <a:solidFill>
                  <a:srgbClr val="000000"/>
                </a:solidFill>
                <a:latin typeface="Calibri"/>
                <a:ea typeface="Calibri"/>
                <a:cs typeface="Calibri"/>
                <a:sym typeface="Calibri"/>
              </a:endParaRPr>
            </a:p>
          </p:txBody>
        </p:sp>
      </p:grpSp>
      <p:sp>
        <p:nvSpPr>
          <p:cNvPr id="729" name="Google Shape;729;p23"/>
          <p:cNvSpPr/>
          <p:nvPr/>
        </p:nvSpPr>
        <p:spPr>
          <a:xfrm>
            <a:off x="988819" y="4906019"/>
            <a:ext cx="1478501" cy="1760120"/>
          </a:xfrm>
          <a:custGeom>
            <a:avLst/>
            <a:gdLst/>
            <a:ahLst/>
            <a:cxnLst/>
            <a:rect l="l" t="t" r="r" b="b"/>
            <a:pathLst>
              <a:path w="2217751" h="2640180" extrusionOk="0">
                <a:moveTo>
                  <a:pt x="0" y="0"/>
                </a:moveTo>
                <a:lnTo>
                  <a:pt x="2217751" y="0"/>
                </a:lnTo>
                <a:lnTo>
                  <a:pt x="2217751" y="2640180"/>
                </a:lnTo>
                <a:lnTo>
                  <a:pt x="0" y="2640180"/>
                </a:lnTo>
                <a:lnTo>
                  <a:pt x="0" y="0"/>
                </a:lnTo>
                <a:close/>
              </a:path>
            </a:pathLst>
          </a:custGeom>
          <a:blipFill rotWithShape="1">
            <a:blip r:embed="rId5">
              <a:alphaModFix/>
            </a:blip>
            <a:stretch>
              <a:fillRect/>
            </a:stretch>
          </a:blipFill>
          <a:ln w="9525" cap="sq" cmpd="sng">
            <a:solidFill>
              <a:srgbClr val="000000"/>
            </a:solidFill>
            <a:prstDash val="solid"/>
            <a:miter lim="8000"/>
            <a:headEnd type="none" w="sm" len="sm"/>
            <a:tailEnd type="none" w="sm" len="sm"/>
          </a:ln>
        </p:spPr>
        <p:txBody>
          <a:bodyPr/>
          <a:lstStyle/>
          <a:p>
            <a:pPr defTabSz="609630">
              <a:buClr>
                <a:srgbClr val="000000"/>
              </a:buClr>
            </a:pPr>
            <a:endParaRPr lang="en-US" sz="933" kern="0">
              <a:solidFill>
                <a:srgbClr val="000000"/>
              </a:solidFill>
              <a:latin typeface="Arial"/>
              <a:cs typeface="Arial"/>
              <a:sym typeface="Arial"/>
            </a:endParaRPr>
          </a:p>
        </p:txBody>
      </p:sp>
      <p:grpSp>
        <p:nvGrpSpPr>
          <p:cNvPr id="730" name="Google Shape;730;p23"/>
          <p:cNvGrpSpPr/>
          <p:nvPr/>
        </p:nvGrpSpPr>
        <p:grpSpPr>
          <a:xfrm>
            <a:off x="389677" y="1268942"/>
            <a:ext cx="5479671" cy="2191941"/>
            <a:chOff x="0" y="-222053"/>
            <a:chExt cx="10959345" cy="4383882"/>
          </a:xfrm>
        </p:grpSpPr>
        <p:sp>
          <p:nvSpPr>
            <p:cNvPr id="731" name="Google Shape;731;p23"/>
            <p:cNvSpPr/>
            <p:nvPr/>
          </p:nvSpPr>
          <p:spPr>
            <a:xfrm>
              <a:off x="0" y="3687103"/>
              <a:ext cx="8939754" cy="474726"/>
            </a:xfrm>
            <a:custGeom>
              <a:avLst/>
              <a:gdLst/>
              <a:ahLst/>
              <a:cxnLst/>
              <a:rect l="l" t="t" r="r" b="b"/>
              <a:pathLst>
                <a:path w="8939754" h="474726" extrusionOk="0">
                  <a:moveTo>
                    <a:pt x="0" y="0"/>
                  </a:moveTo>
                  <a:lnTo>
                    <a:pt x="8939754" y="0"/>
                  </a:lnTo>
                  <a:lnTo>
                    <a:pt x="8939754" y="474726"/>
                  </a:lnTo>
                  <a:lnTo>
                    <a:pt x="0" y="474726"/>
                  </a:lnTo>
                  <a:lnTo>
                    <a:pt x="0" y="0"/>
                  </a:lnTo>
                  <a:close/>
                </a:path>
              </a:pathLst>
            </a:custGeom>
            <a:blipFill rotWithShape="1">
              <a:blip r:embed="rId6">
                <a:alphaModFix amt="86000"/>
              </a:blip>
              <a:stretch>
                <a:fillRect l="-3101" r="-3101"/>
              </a:stretch>
            </a:blip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733" name="Google Shape;733;p23"/>
            <p:cNvSpPr/>
            <p:nvPr/>
          </p:nvSpPr>
          <p:spPr>
            <a:xfrm>
              <a:off x="0" y="1514796"/>
              <a:ext cx="8939754" cy="2268657"/>
            </a:xfrm>
            <a:custGeom>
              <a:avLst/>
              <a:gdLst/>
              <a:ahLst/>
              <a:cxnLst/>
              <a:rect l="l" t="t" r="r" b="b"/>
              <a:pathLst>
                <a:path w="1765877" h="392788" extrusionOk="0">
                  <a:moveTo>
                    <a:pt x="30022" y="0"/>
                  </a:moveTo>
                  <a:lnTo>
                    <a:pt x="1735856" y="0"/>
                  </a:lnTo>
                  <a:cubicBezTo>
                    <a:pt x="1752436" y="0"/>
                    <a:pt x="1765877" y="13441"/>
                    <a:pt x="1765877" y="30022"/>
                  </a:cubicBezTo>
                  <a:lnTo>
                    <a:pt x="1765877" y="362766"/>
                  </a:lnTo>
                  <a:cubicBezTo>
                    <a:pt x="1765877" y="379347"/>
                    <a:pt x="1752436" y="392788"/>
                    <a:pt x="1735856" y="392788"/>
                  </a:cubicBezTo>
                  <a:lnTo>
                    <a:pt x="30022" y="392788"/>
                  </a:lnTo>
                  <a:cubicBezTo>
                    <a:pt x="13441" y="392788"/>
                    <a:pt x="0" y="379347"/>
                    <a:pt x="0" y="362766"/>
                  </a:cubicBezTo>
                  <a:lnTo>
                    <a:pt x="0" y="30022"/>
                  </a:lnTo>
                  <a:cubicBezTo>
                    <a:pt x="0" y="13441"/>
                    <a:pt x="13441" y="0"/>
                    <a:pt x="30022" y="0"/>
                  </a:cubicBezTo>
                  <a:close/>
                </a:path>
              </a:pathLst>
            </a:custGeom>
            <a:solidFill>
              <a:srgbClr val="FEFEC3"/>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grpSp>
          <p:nvGrpSpPr>
            <p:cNvPr id="735" name="Google Shape;735;p23"/>
            <p:cNvGrpSpPr/>
            <p:nvPr/>
          </p:nvGrpSpPr>
          <p:grpSpPr>
            <a:xfrm>
              <a:off x="8484579" y="-222053"/>
              <a:ext cx="2474766" cy="2508906"/>
              <a:chOff x="326756" y="-222053"/>
              <a:chExt cx="2474766" cy="2508906"/>
            </a:xfrm>
          </p:grpSpPr>
          <p:sp>
            <p:nvSpPr>
              <p:cNvPr id="736" name="Google Shape;736;p23"/>
              <p:cNvSpPr/>
              <p:nvPr/>
            </p:nvSpPr>
            <p:spPr>
              <a:xfrm>
                <a:off x="326756" y="-143165"/>
                <a:ext cx="2409952" cy="2430018"/>
              </a:xfrm>
              <a:custGeom>
                <a:avLst/>
                <a:gdLst/>
                <a:ahLst/>
                <a:cxnLst/>
                <a:rect l="l" t="t" r="r" b="b"/>
                <a:pathLst>
                  <a:path w="2409952" h="2430018" extrusionOk="0">
                    <a:moveTo>
                      <a:pt x="0" y="1215009"/>
                    </a:moveTo>
                    <a:cubicBezTo>
                      <a:pt x="0" y="543941"/>
                      <a:pt x="539496" y="0"/>
                      <a:pt x="1204976" y="0"/>
                    </a:cubicBezTo>
                    <a:cubicBezTo>
                      <a:pt x="1870456" y="0"/>
                      <a:pt x="2409952" y="543941"/>
                      <a:pt x="2409952" y="1215009"/>
                    </a:cubicBezTo>
                    <a:cubicBezTo>
                      <a:pt x="2409952" y="1886077"/>
                      <a:pt x="1870456" y="2430018"/>
                      <a:pt x="1204976" y="2430018"/>
                    </a:cubicBezTo>
                    <a:cubicBezTo>
                      <a:pt x="539496" y="2430018"/>
                      <a:pt x="0" y="1886077"/>
                      <a:pt x="0" y="1215009"/>
                    </a:cubicBezTo>
                    <a:close/>
                  </a:path>
                </a:pathLst>
              </a:custGeom>
              <a:solidFill>
                <a:srgbClr val="FFC000"/>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737" name="Google Shape;737;p23"/>
              <p:cNvSpPr txBox="1"/>
              <p:nvPr/>
            </p:nvSpPr>
            <p:spPr>
              <a:xfrm>
                <a:off x="391475" y="-222053"/>
                <a:ext cx="2410047" cy="2429997"/>
              </a:xfrm>
              <a:prstGeom prst="rect">
                <a:avLst/>
              </a:prstGeom>
              <a:noFill/>
              <a:ln>
                <a:noFill/>
              </a:ln>
            </p:spPr>
            <p:txBody>
              <a:bodyPr spcFirstLastPara="1" wrap="square" lIns="33867" tIns="33867" rIns="33867" bIns="33867" anchor="ctr" anchorCtr="0">
                <a:noAutofit/>
              </a:bodyPr>
              <a:lstStyle/>
              <a:p>
                <a:pPr algn="ctr" defTabSz="609630">
                  <a:lnSpc>
                    <a:spcPct val="120000"/>
                  </a:lnSpc>
                  <a:buClr>
                    <a:srgbClr val="000000"/>
                  </a:buClr>
                </a:pPr>
                <a:r>
                  <a:rPr lang="en-US" sz="2400" b="1" kern="0">
                    <a:solidFill>
                      <a:srgbClr val="FFFFFF"/>
                    </a:solidFill>
                    <a:latin typeface="Nunito"/>
                    <a:ea typeface="Nunito"/>
                    <a:cs typeface="Nunito"/>
                    <a:sym typeface="Nunito"/>
                  </a:rPr>
                  <a:t>25</a:t>
                </a:r>
                <a:endParaRPr sz="933" kern="0">
                  <a:solidFill>
                    <a:srgbClr val="000000"/>
                  </a:solidFill>
                  <a:latin typeface="Arial"/>
                  <a:cs typeface="Arial"/>
                  <a:sym typeface="Arial"/>
                </a:endParaRPr>
              </a:p>
              <a:p>
                <a:pPr algn="ctr" defTabSz="609630">
                  <a:lnSpc>
                    <a:spcPct val="120012"/>
                  </a:lnSpc>
                  <a:buClr>
                    <a:srgbClr val="000000"/>
                  </a:buClr>
                </a:pPr>
                <a:r>
                  <a:rPr lang="en-US" sz="1066" b="1" kern="0">
                    <a:solidFill>
                      <a:srgbClr val="FFFFFF"/>
                    </a:solidFill>
                    <a:latin typeface="Nunito"/>
                    <a:ea typeface="Nunito"/>
                    <a:cs typeface="Nunito"/>
                    <a:sym typeface="Nunito"/>
                  </a:rPr>
                  <a:t>Stakeholders</a:t>
                </a:r>
                <a:endParaRPr sz="933" kern="0">
                  <a:solidFill>
                    <a:srgbClr val="000000"/>
                  </a:solidFill>
                  <a:latin typeface="Arial"/>
                  <a:cs typeface="Arial"/>
                  <a:sym typeface="Arial"/>
                </a:endParaRPr>
              </a:p>
            </p:txBody>
          </p:sp>
        </p:grpSp>
        <p:sp>
          <p:nvSpPr>
            <p:cNvPr id="738" name="Google Shape;738;p23"/>
            <p:cNvSpPr txBox="1"/>
            <p:nvPr/>
          </p:nvSpPr>
          <p:spPr>
            <a:xfrm>
              <a:off x="0" y="1487893"/>
              <a:ext cx="8795968" cy="632098"/>
            </a:xfrm>
            <a:prstGeom prst="rect">
              <a:avLst/>
            </a:prstGeom>
            <a:noFill/>
            <a:ln>
              <a:noFill/>
            </a:ln>
          </p:spPr>
          <p:txBody>
            <a:bodyPr spcFirstLastPara="1" wrap="square" lIns="0" tIns="0" rIns="0" bIns="0" anchor="t" anchorCtr="0">
              <a:spAutoFit/>
            </a:bodyPr>
            <a:lstStyle/>
            <a:p>
              <a:pPr algn="ctr" defTabSz="609630">
                <a:lnSpc>
                  <a:spcPct val="139958"/>
                </a:lnSpc>
                <a:buClr>
                  <a:srgbClr val="000000"/>
                </a:buClr>
              </a:pPr>
              <a:r>
                <a:rPr lang="en-US" sz="1467" b="1" kern="0">
                  <a:solidFill>
                    <a:srgbClr val="846B03"/>
                  </a:solidFill>
                  <a:latin typeface="Arial"/>
                  <a:ea typeface="Arial"/>
                  <a:cs typeface="Arial"/>
                  <a:sym typeface="Arial"/>
                </a:rPr>
                <a:t>Community Ownership Learning Table (COLT)</a:t>
              </a:r>
              <a:endParaRPr sz="1467" kern="0">
                <a:solidFill>
                  <a:srgbClr val="000000"/>
                </a:solidFill>
                <a:latin typeface="Arial"/>
                <a:cs typeface="Arial"/>
                <a:sym typeface="Arial"/>
              </a:endParaRPr>
            </a:p>
          </p:txBody>
        </p:sp>
        <p:sp>
          <p:nvSpPr>
            <p:cNvPr id="739" name="Google Shape;739;p23"/>
            <p:cNvSpPr txBox="1"/>
            <p:nvPr/>
          </p:nvSpPr>
          <p:spPr>
            <a:xfrm>
              <a:off x="225144" y="2129005"/>
              <a:ext cx="8570824" cy="1550040"/>
            </a:xfrm>
            <a:prstGeom prst="rect">
              <a:avLst/>
            </a:prstGeom>
            <a:noFill/>
            <a:ln>
              <a:noFill/>
            </a:ln>
          </p:spPr>
          <p:txBody>
            <a:bodyPr spcFirstLastPara="1" wrap="square" lIns="0" tIns="0" rIns="0" bIns="0" anchor="t" anchorCtr="0">
              <a:spAutoFit/>
            </a:bodyPr>
            <a:lstStyle/>
            <a:p>
              <a:pPr defTabSz="609630">
                <a:lnSpc>
                  <a:spcPct val="140022"/>
                </a:lnSpc>
                <a:buClr>
                  <a:srgbClr val="000000"/>
                </a:buClr>
              </a:pPr>
              <a:r>
                <a:rPr lang="en-US" sz="1199" kern="0">
                  <a:solidFill>
                    <a:srgbClr val="252525"/>
                  </a:solidFill>
                  <a:latin typeface="Arial"/>
                  <a:ea typeface="Arial"/>
                  <a:cs typeface="Arial"/>
                  <a:sym typeface="Arial"/>
                </a:rPr>
                <a:t>Convened the </a:t>
              </a:r>
              <a:r>
                <a:rPr lang="en-US" sz="1199" b="1" kern="0">
                  <a:solidFill>
                    <a:srgbClr val="252525"/>
                  </a:solidFill>
                  <a:latin typeface="Arial"/>
                  <a:ea typeface="Arial"/>
                  <a:cs typeface="Arial"/>
                  <a:sym typeface="Arial"/>
                </a:rPr>
                <a:t>first funders’ briefing</a:t>
              </a:r>
              <a:r>
                <a:rPr lang="en-US" sz="1199" kern="0">
                  <a:solidFill>
                    <a:srgbClr val="252525"/>
                  </a:solidFill>
                  <a:latin typeface="Arial"/>
                  <a:ea typeface="Arial"/>
                  <a:cs typeface="Arial"/>
                  <a:sym typeface="Arial"/>
                </a:rPr>
                <a:t> to introduce and socialize community ownership models that are now known as the COLT, co-led by Kresge and Detroit Federal Reserve Bank.</a:t>
              </a:r>
              <a:endParaRPr sz="933" kern="0">
                <a:solidFill>
                  <a:srgbClr val="000000"/>
                </a:solidFill>
                <a:latin typeface="Arial"/>
                <a:cs typeface="Arial"/>
                <a:sym typeface="Arial"/>
              </a:endParaRPr>
            </a:p>
          </p:txBody>
        </p:sp>
      </p:grpSp>
      <p:grpSp>
        <p:nvGrpSpPr>
          <p:cNvPr id="740" name="Google Shape;740;p23"/>
          <p:cNvGrpSpPr/>
          <p:nvPr/>
        </p:nvGrpSpPr>
        <p:grpSpPr>
          <a:xfrm>
            <a:off x="638305" y="2787856"/>
            <a:ext cx="5519071" cy="2118166"/>
            <a:chOff x="0" y="0"/>
            <a:chExt cx="11038141" cy="4236332"/>
          </a:xfrm>
        </p:grpSpPr>
        <p:sp>
          <p:nvSpPr>
            <p:cNvPr id="741" name="Google Shape;741;p23"/>
            <p:cNvSpPr/>
            <p:nvPr/>
          </p:nvSpPr>
          <p:spPr>
            <a:xfrm>
              <a:off x="0" y="3761606"/>
              <a:ext cx="8939754" cy="474726"/>
            </a:xfrm>
            <a:custGeom>
              <a:avLst/>
              <a:gdLst/>
              <a:ahLst/>
              <a:cxnLst/>
              <a:rect l="l" t="t" r="r" b="b"/>
              <a:pathLst>
                <a:path w="8939754" h="474726" extrusionOk="0">
                  <a:moveTo>
                    <a:pt x="0" y="0"/>
                  </a:moveTo>
                  <a:lnTo>
                    <a:pt x="8939754" y="0"/>
                  </a:lnTo>
                  <a:lnTo>
                    <a:pt x="8939754" y="474726"/>
                  </a:lnTo>
                  <a:lnTo>
                    <a:pt x="0" y="474726"/>
                  </a:lnTo>
                  <a:lnTo>
                    <a:pt x="0" y="0"/>
                  </a:lnTo>
                  <a:close/>
                </a:path>
              </a:pathLst>
            </a:custGeom>
            <a:blipFill rotWithShape="1">
              <a:blip r:embed="rId6">
                <a:alphaModFix amt="86000"/>
              </a:blip>
              <a:stretch>
                <a:fillRect l="-3101" r="-3101"/>
              </a:stretch>
            </a:blipFill>
            <a:ln>
              <a:noFill/>
            </a:ln>
          </p:spPr>
          <p:txBody>
            <a:bodyPr/>
            <a:lstStyle/>
            <a:p>
              <a:pPr defTabSz="609630">
                <a:buClr>
                  <a:srgbClr val="000000"/>
                </a:buClr>
              </a:pPr>
              <a:endParaRPr lang="en-US" sz="933" kern="0">
                <a:solidFill>
                  <a:srgbClr val="000000"/>
                </a:solidFill>
                <a:latin typeface="Arial"/>
                <a:cs typeface="Arial"/>
                <a:sym typeface="Arial"/>
              </a:endParaRPr>
            </a:p>
          </p:txBody>
        </p:sp>
        <p:grpSp>
          <p:nvGrpSpPr>
            <p:cNvPr id="742" name="Google Shape;742;p23"/>
            <p:cNvGrpSpPr/>
            <p:nvPr/>
          </p:nvGrpSpPr>
          <p:grpSpPr>
            <a:xfrm>
              <a:off x="94991" y="1496001"/>
              <a:ext cx="8939755" cy="2398555"/>
              <a:chOff x="0" y="0"/>
              <a:chExt cx="1765877" cy="473789"/>
            </a:xfrm>
          </p:grpSpPr>
          <p:sp>
            <p:nvSpPr>
              <p:cNvPr id="743" name="Google Shape;743;p23"/>
              <p:cNvSpPr/>
              <p:nvPr/>
            </p:nvSpPr>
            <p:spPr>
              <a:xfrm>
                <a:off x="0" y="0"/>
                <a:ext cx="1765877" cy="473789"/>
              </a:xfrm>
              <a:custGeom>
                <a:avLst/>
                <a:gdLst/>
                <a:ahLst/>
                <a:cxnLst/>
                <a:rect l="l" t="t" r="r" b="b"/>
                <a:pathLst>
                  <a:path w="1765877" h="473789" extrusionOk="0">
                    <a:moveTo>
                      <a:pt x="30022" y="0"/>
                    </a:moveTo>
                    <a:lnTo>
                      <a:pt x="1735856" y="0"/>
                    </a:lnTo>
                    <a:cubicBezTo>
                      <a:pt x="1752436" y="0"/>
                      <a:pt x="1765877" y="13441"/>
                      <a:pt x="1765877" y="30022"/>
                    </a:cubicBezTo>
                    <a:lnTo>
                      <a:pt x="1765877" y="443767"/>
                    </a:lnTo>
                    <a:cubicBezTo>
                      <a:pt x="1765877" y="460347"/>
                      <a:pt x="1752436" y="473789"/>
                      <a:pt x="1735856" y="473789"/>
                    </a:cubicBezTo>
                    <a:lnTo>
                      <a:pt x="30022" y="473789"/>
                    </a:lnTo>
                    <a:cubicBezTo>
                      <a:pt x="13441" y="473789"/>
                      <a:pt x="0" y="460347"/>
                      <a:pt x="0" y="443767"/>
                    </a:cubicBezTo>
                    <a:lnTo>
                      <a:pt x="0" y="30022"/>
                    </a:lnTo>
                    <a:cubicBezTo>
                      <a:pt x="0" y="13441"/>
                      <a:pt x="13441" y="0"/>
                      <a:pt x="30022" y="0"/>
                    </a:cubicBezTo>
                    <a:close/>
                  </a:path>
                </a:pathLst>
              </a:custGeom>
              <a:solidFill>
                <a:srgbClr val="FEFEC3"/>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744" name="Google Shape;744;p23"/>
              <p:cNvSpPr txBox="1"/>
              <p:nvPr/>
            </p:nvSpPr>
            <p:spPr>
              <a:xfrm>
                <a:off x="0" y="0"/>
                <a:ext cx="1765877" cy="473789"/>
              </a:xfrm>
              <a:prstGeom prst="rect">
                <a:avLst/>
              </a:prstGeom>
              <a:noFill/>
              <a:ln>
                <a:noFill/>
              </a:ln>
            </p:spPr>
            <p:txBody>
              <a:bodyPr spcFirstLastPara="1" wrap="square" lIns="33867" tIns="33867" rIns="33867" bIns="33867" anchor="ctr" anchorCtr="0">
                <a:noAutofit/>
              </a:bodyPr>
              <a:lstStyle/>
              <a:p>
                <a:pPr algn="ctr" defTabSz="609630">
                  <a:lnSpc>
                    <a:spcPct val="106611"/>
                  </a:lnSpc>
                  <a:buClr>
                    <a:srgbClr val="000000"/>
                  </a:buClr>
                </a:pPr>
                <a:endParaRPr sz="1200" kern="0">
                  <a:solidFill>
                    <a:srgbClr val="000000"/>
                  </a:solidFill>
                  <a:latin typeface="Calibri"/>
                  <a:ea typeface="Calibri"/>
                  <a:cs typeface="Calibri"/>
                  <a:sym typeface="Calibri"/>
                </a:endParaRPr>
              </a:p>
            </p:txBody>
          </p:sp>
        </p:grpSp>
        <p:grpSp>
          <p:nvGrpSpPr>
            <p:cNvPr id="745" name="Google Shape;745;p23"/>
            <p:cNvGrpSpPr/>
            <p:nvPr/>
          </p:nvGrpSpPr>
          <p:grpSpPr>
            <a:xfrm>
              <a:off x="8628096" y="0"/>
              <a:ext cx="2410045" cy="2430018"/>
              <a:chOff x="0" y="0"/>
              <a:chExt cx="2410045" cy="2430018"/>
            </a:xfrm>
          </p:grpSpPr>
          <p:sp>
            <p:nvSpPr>
              <p:cNvPr id="746" name="Google Shape;746;p23"/>
              <p:cNvSpPr/>
              <p:nvPr/>
            </p:nvSpPr>
            <p:spPr>
              <a:xfrm>
                <a:off x="0" y="0"/>
                <a:ext cx="2409952" cy="2430018"/>
              </a:xfrm>
              <a:custGeom>
                <a:avLst/>
                <a:gdLst/>
                <a:ahLst/>
                <a:cxnLst/>
                <a:rect l="l" t="t" r="r" b="b"/>
                <a:pathLst>
                  <a:path w="2409952" h="2430018" extrusionOk="0">
                    <a:moveTo>
                      <a:pt x="0" y="1215009"/>
                    </a:moveTo>
                    <a:cubicBezTo>
                      <a:pt x="0" y="543941"/>
                      <a:pt x="539496" y="0"/>
                      <a:pt x="1204976" y="0"/>
                    </a:cubicBezTo>
                    <a:cubicBezTo>
                      <a:pt x="1870456" y="0"/>
                      <a:pt x="2409952" y="543941"/>
                      <a:pt x="2409952" y="1215009"/>
                    </a:cubicBezTo>
                    <a:cubicBezTo>
                      <a:pt x="2409952" y="1886077"/>
                      <a:pt x="1870456" y="2430018"/>
                      <a:pt x="1204976" y="2430018"/>
                    </a:cubicBezTo>
                    <a:cubicBezTo>
                      <a:pt x="539496" y="2430018"/>
                      <a:pt x="0" y="1886077"/>
                      <a:pt x="0" y="1215009"/>
                    </a:cubicBezTo>
                    <a:close/>
                  </a:path>
                </a:pathLst>
              </a:custGeom>
              <a:solidFill>
                <a:srgbClr val="FFC000"/>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747" name="Google Shape;747;p23"/>
              <p:cNvSpPr txBox="1"/>
              <p:nvPr/>
            </p:nvSpPr>
            <p:spPr>
              <a:xfrm>
                <a:off x="0" y="0"/>
                <a:ext cx="2410045" cy="2429997"/>
              </a:xfrm>
              <a:prstGeom prst="rect">
                <a:avLst/>
              </a:prstGeom>
              <a:noFill/>
              <a:ln>
                <a:noFill/>
              </a:ln>
            </p:spPr>
            <p:txBody>
              <a:bodyPr spcFirstLastPara="1" wrap="square" lIns="33867" tIns="33867" rIns="33867" bIns="33867" anchor="ctr" anchorCtr="0">
                <a:noAutofit/>
              </a:bodyPr>
              <a:lstStyle/>
              <a:p>
                <a:pPr algn="ctr" defTabSz="609630">
                  <a:lnSpc>
                    <a:spcPct val="120000"/>
                  </a:lnSpc>
                  <a:buClr>
                    <a:srgbClr val="000000"/>
                  </a:buClr>
                </a:pPr>
                <a:r>
                  <a:rPr lang="en-US" sz="2667" b="1" kern="0">
                    <a:solidFill>
                      <a:srgbClr val="FFFFFF"/>
                    </a:solidFill>
                    <a:latin typeface="Nunito"/>
                    <a:ea typeface="Nunito"/>
                    <a:cs typeface="Nunito"/>
                    <a:sym typeface="Nunito"/>
                  </a:rPr>
                  <a:t>2</a:t>
                </a:r>
                <a:endParaRPr sz="933" kern="0">
                  <a:solidFill>
                    <a:srgbClr val="000000"/>
                  </a:solidFill>
                  <a:latin typeface="Arial"/>
                  <a:cs typeface="Arial"/>
                  <a:sym typeface="Arial"/>
                </a:endParaRPr>
              </a:p>
              <a:p>
                <a:pPr algn="ctr" defTabSz="609630">
                  <a:lnSpc>
                    <a:spcPct val="120000"/>
                  </a:lnSpc>
                  <a:buClr>
                    <a:srgbClr val="000000"/>
                  </a:buClr>
                </a:pPr>
                <a:r>
                  <a:rPr lang="en-US" sz="1067" kern="0">
                    <a:solidFill>
                      <a:srgbClr val="FFFFFF"/>
                    </a:solidFill>
                    <a:latin typeface="Nunito"/>
                    <a:ea typeface="Nunito"/>
                    <a:cs typeface="Nunito"/>
                    <a:sym typeface="Nunito"/>
                  </a:rPr>
                  <a:t>White Papers</a:t>
                </a:r>
                <a:endParaRPr sz="933" kern="0">
                  <a:solidFill>
                    <a:srgbClr val="000000"/>
                  </a:solidFill>
                  <a:latin typeface="Arial"/>
                  <a:cs typeface="Arial"/>
                  <a:sym typeface="Arial"/>
                </a:endParaRPr>
              </a:p>
            </p:txBody>
          </p:sp>
        </p:grpSp>
        <p:sp>
          <p:nvSpPr>
            <p:cNvPr id="748" name="Google Shape;748;p23"/>
            <p:cNvSpPr txBox="1"/>
            <p:nvPr/>
          </p:nvSpPr>
          <p:spPr>
            <a:xfrm>
              <a:off x="320136" y="1619826"/>
              <a:ext cx="8795967" cy="689420"/>
            </a:xfrm>
            <a:prstGeom prst="rect">
              <a:avLst/>
            </a:prstGeom>
            <a:noFill/>
            <a:ln>
              <a:noFill/>
            </a:ln>
          </p:spPr>
          <p:txBody>
            <a:bodyPr spcFirstLastPara="1" wrap="square" lIns="0" tIns="0" rIns="0" bIns="0" anchor="t" anchorCtr="0">
              <a:spAutoFit/>
            </a:bodyPr>
            <a:lstStyle/>
            <a:p>
              <a:pPr defTabSz="609630">
                <a:lnSpc>
                  <a:spcPct val="139958"/>
                </a:lnSpc>
                <a:buClr>
                  <a:srgbClr val="000000"/>
                </a:buClr>
              </a:pPr>
              <a:r>
                <a:rPr lang="en-US" sz="1600" b="1" kern="0">
                  <a:solidFill>
                    <a:srgbClr val="846B03"/>
                  </a:solidFill>
                  <a:latin typeface="Arial"/>
                  <a:ea typeface="Arial"/>
                  <a:cs typeface="Arial"/>
                  <a:sym typeface="Arial"/>
                </a:rPr>
                <a:t>CLT Recommendations for Detroit</a:t>
              </a:r>
              <a:endParaRPr sz="933" kern="0">
                <a:solidFill>
                  <a:srgbClr val="000000"/>
                </a:solidFill>
                <a:latin typeface="Arial"/>
                <a:cs typeface="Arial"/>
                <a:sym typeface="Arial"/>
              </a:endParaRPr>
            </a:p>
          </p:txBody>
        </p:sp>
        <p:sp>
          <p:nvSpPr>
            <p:cNvPr id="749" name="Google Shape;749;p23"/>
            <p:cNvSpPr txBox="1"/>
            <p:nvPr/>
          </p:nvSpPr>
          <p:spPr>
            <a:xfrm>
              <a:off x="320136" y="2284672"/>
              <a:ext cx="8570823" cy="1550040"/>
            </a:xfrm>
            <a:prstGeom prst="rect">
              <a:avLst/>
            </a:prstGeom>
            <a:noFill/>
            <a:ln>
              <a:noFill/>
            </a:ln>
          </p:spPr>
          <p:txBody>
            <a:bodyPr spcFirstLastPara="1" wrap="square" lIns="0" tIns="0" rIns="0" bIns="0" anchor="t" anchorCtr="0">
              <a:spAutoFit/>
            </a:bodyPr>
            <a:lstStyle/>
            <a:p>
              <a:pPr defTabSz="609630">
                <a:lnSpc>
                  <a:spcPct val="140022"/>
                </a:lnSpc>
                <a:buClr>
                  <a:srgbClr val="000000"/>
                </a:buClr>
              </a:pPr>
              <a:r>
                <a:rPr lang="en-US" sz="1199" kern="0">
                  <a:solidFill>
                    <a:srgbClr val="252525"/>
                  </a:solidFill>
                  <a:latin typeface="Arial"/>
                  <a:ea typeface="Arial"/>
                  <a:cs typeface="Arial"/>
                  <a:sym typeface="Arial"/>
                </a:rPr>
                <a:t>The University of Michigan, </a:t>
              </a:r>
              <a:r>
                <a:rPr lang="en-US" sz="1199" b="1" kern="0">
                  <a:solidFill>
                    <a:srgbClr val="252525"/>
                  </a:solidFill>
                  <a:latin typeface="Arial"/>
                  <a:ea typeface="Arial"/>
                  <a:cs typeface="Arial"/>
                  <a:sym typeface="Arial"/>
                </a:rPr>
                <a:t>Poverty Solutions,</a:t>
              </a:r>
              <a:r>
                <a:rPr lang="en-US" sz="1199" kern="0">
                  <a:solidFill>
                    <a:srgbClr val="252525"/>
                  </a:solidFill>
                  <a:latin typeface="Arial"/>
                  <a:ea typeface="Arial"/>
                  <a:cs typeface="Arial"/>
                  <a:sym typeface="Arial"/>
                </a:rPr>
                <a:t> prepares best practices for COMs, and a </a:t>
              </a:r>
              <a:r>
                <a:rPr lang="en-US" sz="1199" b="1" kern="0">
                  <a:solidFill>
                    <a:srgbClr val="252525"/>
                  </a:solidFill>
                  <a:latin typeface="Arial"/>
                  <a:ea typeface="Arial"/>
                  <a:cs typeface="Arial"/>
                  <a:sym typeface="Arial"/>
                </a:rPr>
                <a:t>Taubman College capstone </a:t>
              </a:r>
              <a:r>
                <a:rPr lang="en-US" sz="1199" kern="0">
                  <a:solidFill>
                    <a:srgbClr val="252525"/>
                  </a:solidFill>
                  <a:latin typeface="Arial"/>
                  <a:ea typeface="Arial"/>
                  <a:cs typeface="Arial"/>
                  <a:sym typeface="Arial"/>
                </a:rPr>
                <a:t>makes recommendations for CLTs and CIVs specifically for Detroit.</a:t>
              </a:r>
              <a:endParaRPr sz="933" kern="0">
                <a:solidFill>
                  <a:srgbClr val="000000"/>
                </a:solidFill>
                <a:latin typeface="Arial"/>
                <a:cs typeface="Arial"/>
                <a:sym typeface="Arial"/>
              </a:endParaRPr>
            </a:p>
          </p:txBody>
        </p:sp>
      </p:grpSp>
      <p:grpSp>
        <p:nvGrpSpPr>
          <p:cNvPr id="750" name="Google Shape;750;p23"/>
          <p:cNvGrpSpPr/>
          <p:nvPr/>
        </p:nvGrpSpPr>
        <p:grpSpPr>
          <a:xfrm>
            <a:off x="2783037" y="4997931"/>
            <a:ext cx="1385740" cy="1759838"/>
            <a:chOff x="0" y="0"/>
            <a:chExt cx="547453" cy="695245"/>
          </a:xfrm>
        </p:grpSpPr>
        <p:sp>
          <p:nvSpPr>
            <p:cNvPr id="751" name="Google Shape;751;p23"/>
            <p:cNvSpPr/>
            <p:nvPr/>
          </p:nvSpPr>
          <p:spPr>
            <a:xfrm>
              <a:off x="0" y="0"/>
              <a:ext cx="547453" cy="695245"/>
            </a:xfrm>
            <a:custGeom>
              <a:avLst/>
              <a:gdLst/>
              <a:ahLst/>
              <a:cxnLst/>
              <a:rect l="l" t="t" r="r" b="b"/>
              <a:pathLst>
                <a:path w="547453" h="695245" extrusionOk="0">
                  <a:moveTo>
                    <a:pt x="0" y="0"/>
                  </a:moveTo>
                  <a:lnTo>
                    <a:pt x="547453" y="0"/>
                  </a:lnTo>
                  <a:lnTo>
                    <a:pt x="547453" y="695245"/>
                  </a:lnTo>
                  <a:lnTo>
                    <a:pt x="0" y="695245"/>
                  </a:lnTo>
                  <a:close/>
                </a:path>
              </a:pathLst>
            </a:custGeom>
            <a:solidFill>
              <a:srgbClr val="B0B1A5"/>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752" name="Google Shape;752;p23"/>
            <p:cNvSpPr txBox="1"/>
            <p:nvPr/>
          </p:nvSpPr>
          <p:spPr>
            <a:xfrm>
              <a:off x="0" y="0"/>
              <a:ext cx="547453" cy="695245"/>
            </a:xfrm>
            <a:prstGeom prst="rect">
              <a:avLst/>
            </a:prstGeom>
            <a:noFill/>
            <a:ln>
              <a:noFill/>
            </a:ln>
          </p:spPr>
          <p:txBody>
            <a:bodyPr spcFirstLastPara="1" wrap="square" lIns="33867" tIns="33867" rIns="33867" bIns="33867" anchor="ctr" anchorCtr="0">
              <a:noAutofit/>
            </a:bodyPr>
            <a:lstStyle/>
            <a:p>
              <a:pPr algn="ctr" defTabSz="609630">
                <a:lnSpc>
                  <a:spcPct val="106611"/>
                </a:lnSpc>
                <a:buClr>
                  <a:srgbClr val="000000"/>
                </a:buClr>
              </a:pPr>
              <a:endParaRPr sz="1200" kern="0">
                <a:solidFill>
                  <a:srgbClr val="000000"/>
                </a:solidFill>
                <a:latin typeface="Calibri"/>
                <a:ea typeface="Calibri"/>
                <a:cs typeface="Calibri"/>
                <a:sym typeface="Calibri"/>
              </a:endParaRPr>
            </a:p>
          </p:txBody>
        </p:sp>
      </p:grpSp>
      <p:sp>
        <p:nvSpPr>
          <p:cNvPr id="753" name="Google Shape;753;p23"/>
          <p:cNvSpPr/>
          <p:nvPr/>
        </p:nvSpPr>
        <p:spPr>
          <a:xfrm>
            <a:off x="2738400" y="4906019"/>
            <a:ext cx="1361893" cy="1760120"/>
          </a:xfrm>
          <a:custGeom>
            <a:avLst/>
            <a:gdLst/>
            <a:ahLst/>
            <a:cxnLst/>
            <a:rect l="l" t="t" r="r" b="b"/>
            <a:pathLst>
              <a:path w="2042839" h="2640180" extrusionOk="0">
                <a:moveTo>
                  <a:pt x="0" y="0"/>
                </a:moveTo>
                <a:lnTo>
                  <a:pt x="2042839" y="0"/>
                </a:lnTo>
                <a:lnTo>
                  <a:pt x="2042839" y="2640180"/>
                </a:lnTo>
                <a:lnTo>
                  <a:pt x="0" y="2640180"/>
                </a:lnTo>
                <a:lnTo>
                  <a:pt x="0" y="0"/>
                </a:lnTo>
                <a:close/>
              </a:path>
            </a:pathLst>
          </a:custGeom>
          <a:blipFill rotWithShape="1">
            <a:blip r:embed="rId7">
              <a:alphaModFix/>
            </a:blip>
            <a:stretch>
              <a:fillRect/>
            </a:stretch>
          </a:blipFill>
          <a:ln w="9525" cap="sq" cmpd="sng">
            <a:solidFill>
              <a:srgbClr val="000000"/>
            </a:solidFill>
            <a:prstDash val="solid"/>
            <a:miter lim="8000"/>
            <a:headEnd type="none" w="sm" len="sm"/>
            <a:tailEnd type="none" w="sm" len="sm"/>
          </a:ln>
        </p:spPr>
        <p:txBody>
          <a:bodyPr/>
          <a:lstStyle/>
          <a:p>
            <a:pPr defTabSz="609630">
              <a:buClr>
                <a:srgbClr val="000000"/>
              </a:buClr>
            </a:pPr>
            <a:endParaRPr lang="en-US" sz="933" kern="0">
              <a:solidFill>
                <a:srgbClr val="000000"/>
              </a:solidFill>
              <a:latin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pic>
        <p:nvPicPr>
          <p:cNvPr id="762" name="Google Shape;762;p24"/>
          <p:cNvPicPr preferRelativeResize="0"/>
          <p:nvPr/>
        </p:nvPicPr>
        <p:blipFill rotWithShape="1">
          <a:blip r:embed="rId3">
            <a:alphaModFix/>
          </a:blip>
          <a:srcRect/>
          <a:stretch/>
        </p:blipFill>
        <p:spPr>
          <a:xfrm>
            <a:off x="3230507" y="150434"/>
            <a:ext cx="9697921" cy="7440254"/>
          </a:xfrm>
          <a:prstGeom prst="rect">
            <a:avLst/>
          </a:prstGeom>
          <a:noFill/>
          <a:ln>
            <a:noFill/>
          </a:ln>
        </p:spPr>
      </p:pic>
      <p:sp>
        <p:nvSpPr>
          <p:cNvPr id="763" name="Google Shape;763;p24"/>
          <p:cNvSpPr/>
          <p:nvPr/>
        </p:nvSpPr>
        <p:spPr>
          <a:xfrm>
            <a:off x="-1408074" y="-1909091"/>
            <a:ext cx="4374705" cy="4374705"/>
          </a:xfrm>
          <a:custGeom>
            <a:avLst/>
            <a:gdLst/>
            <a:ahLst/>
            <a:cxnLst/>
            <a:rect l="l" t="t" r="r" b="b"/>
            <a:pathLst>
              <a:path w="8749411" h="8749411" extrusionOk="0">
                <a:moveTo>
                  <a:pt x="4374769" y="0"/>
                </a:moveTo>
                <a:cubicBezTo>
                  <a:pt x="1958594" y="0"/>
                  <a:pt x="0" y="1958594"/>
                  <a:pt x="0" y="4374769"/>
                </a:cubicBezTo>
                <a:cubicBezTo>
                  <a:pt x="0" y="6790944"/>
                  <a:pt x="1958594" y="8749411"/>
                  <a:pt x="4374769" y="8749411"/>
                </a:cubicBezTo>
                <a:cubicBezTo>
                  <a:pt x="6790944" y="8749411"/>
                  <a:pt x="8749411" y="6790817"/>
                  <a:pt x="8749411" y="4374769"/>
                </a:cubicBezTo>
                <a:cubicBezTo>
                  <a:pt x="8749411" y="1958721"/>
                  <a:pt x="6790817" y="0"/>
                  <a:pt x="4374769" y="0"/>
                </a:cubicBezTo>
                <a:close/>
              </a:path>
            </a:pathLst>
          </a:custGeom>
          <a:solidFill>
            <a:srgbClr val="FDD077"/>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grpSp>
        <p:nvGrpSpPr>
          <p:cNvPr id="764" name="Google Shape;764;p24"/>
          <p:cNvGrpSpPr/>
          <p:nvPr/>
        </p:nvGrpSpPr>
        <p:grpSpPr>
          <a:xfrm>
            <a:off x="6266206" y="296947"/>
            <a:ext cx="3626521" cy="438623"/>
            <a:chOff x="0" y="0"/>
            <a:chExt cx="7253043" cy="877247"/>
          </a:xfrm>
        </p:grpSpPr>
        <p:sp>
          <p:nvSpPr>
            <p:cNvPr id="765" name="Google Shape;765;p24"/>
            <p:cNvSpPr/>
            <p:nvPr/>
          </p:nvSpPr>
          <p:spPr>
            <a:xfrm>
              <a:off x="0" y="0"/>
              <a:ext cx="7253043" cy="877247"/>
            </a:xfrm>
            <a:custGeom>
              <a:avLst/>
              <a:gdLst/>
              <a:ahLst/>
              <a:cxnLst/>
              <a:rect l="l" t="t" r="r" b="b"/>
              <a:pathLst>
                <a:path w="7253043" h="877247" extrusionOk="0">
                  <a:moveTo>
                    <a:pt x="0" y="0"/>
                  </a:moveTo>
                  <a:lnTo>
                    <a:pt x="7253043" y="0"/>
                  </a:lnTo>
                  <a:lnTo>
                    <a:pt x="7253043" y="877247"/>
                  </a:lnTo>
                  <a:lnTo>
                    <a:pt x="0" y="877247"/>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766" name="Google Shape;766;p24"/>
            <p:cNvSpPr txBox="1"/>
            <p:nvPr/>
          </p:nvSpPr>
          <p:spPr>
            <a:xfrm>
              <a:off x="0" y="9525"/>
              <a:ext cx="7253043" cy="867722"/>
            </a:xfrm>
            <a:prstGeom prst="rect">
              <a:avLst/>
            </a:prstGeom>
            <a:noFill/>
            <a:ln>
              <a:noFill/>
            </a:ln>
          </p:spPr>
          <p:txBody>
            <a:bodyPr spcFirstLastPara="1" wrap="square" lIns="0" tIns="0" rIns="0" bIns="0" anchor="t" anchorCtr="0">
              <a:noAutofit/>
            </a:bodyPr>
            <a:lstStyle/>
            <a:p>
              <a:pPr algn="ctr" defTabSz="609630">
                <a:lnSpc>
                  <a:spcPct val="119966"/>
                </a:lnSpc>
                <a:buClr>
                  <a:srgbClr val="000000"/>
                </a:buClr>
              </a:pPr>
              <a:r>
                <a:rPr lang="en-US" sz="1596" b="1" kern="0">
                  <a:solidFill>
                    <a:srgbClr val="846B03"/>
                  </a:solidFill>
                  <a:latin typeface="Nunito"/>
                  <a:ea typeface="Nunito"/>
                  <a:cs typeface="Nunito"/>
                  <a:sym typeface="Nunito"/>
                </a:rPr>
                <a:t>2023 – 2026 </a:t>
              </a:r>
              <a:r>
                <a:rPr lang="en-US" sz="1596" b="1" u="sng" kern="0">
                  <a:solidFill>
                    <a:srgbClr val="846B03"/>
                  </a:solidFill>
                  <a:latin typeface="Nunito"/>
                  <a:ea typeface="Nunito"/>
                  <a:cs typeface="Nunito"/>
                  <a:sym typeface="Nunito"/>
                  <a:hlinkClick r:id="rId4">
                    <a:extLst>
                      <a:ext uri="{A12FA001-AC4F-418D-AE19-62706E023703}">
                        <ahyp:hlinkClr xmlns:ahyp="http://schemas.microsoft.com/office/drawing/2018/hyperlinkcolor" val="tx"/>
                      </a:ext>
                    </a:extLst>
                  </a:hlinkClick>
                </a:rPr>
                <a:t>BUDGET</a:t>
              </a:r>
              <a:r>
                <a:rPr lang="en-US" sz="1596" b="1" kern="0">
                  <a:solidFill>
                    <a:srgbClr val="FF0000"/>
                  </a:solidFill>
                  <a:latin typeface="Nunito"/>
                  <a:ea typeface="Nunito"/>
                  <a:cs typeface="Nunito"/>
                  <a:sym typeface="Nunito"/>
                </a:rPr>
                <a:t>*</a:t>
              </a:r>
              <a:r>
                <a:rPr lang="en-US" sz="1596" b="1" kern="0">
                  <a:solidFill>
                    <a:srgbClr val="846B03"/>
                  </a:solidFill>
                  <a:latin typeface="Nunito"/>
                  <a:ea typeface="Nunito"/>
                  <a:cs typeface="Nunito"/>
                  <a:sym typeface="Nunito"/>
                </a:rPr>
                <a:t> | $1.724MM</a:t>
              </a:r>
              <a:endParaRPr sz="933" kern="0">
                <a:solidFill>
                  <a:srgbClr val="000000"/>
                </a:solidFill>
                <a:latin typeface="Arial"/>
                <a:cs typeface="Arial"/>
                <a:sym typeface="Arial"/>
              </a:endParaRPr>
            </a:p>
          </p:txBody>
        </p:sp>
      </p:grpSp>
      <p:grpSp>
        <p:nvGrpSpPr>
          <p:cNvPr id="767" name="Google Shape;767;p24"/>
          <p:cNvGrpSpPr/>
          <p:nvPr/>
        </p:nvGrpSpPr>
        <p:grpSpPr>
          <a:xfrm>
            <a:off x="603517" y="853085"/>
            <a:ext cx="3263366" cy="1404148"/>
            <a:chOff x="0" y="0"/>
            <a:chExt cx="6526733" cy="2808296"/>
          </a:xfrm>
        </p:grpSpPr>
        <p:sp>
          <p:nvSpPr>
            <p:cNvPr id="768" name="Google Shape;768;p24"/>
            <p:cNvSpPr/>
            <p:nvPr/>
          </p:nvSpPr>
          <p:spPr>
            <a:xfrm>
              <a:off x="0" y="0"/>
              <a:ext cx="6526733" cy="2808296"/>
            </a:xfrm>
            <a:custGeom>
              <a:avLst/>
              <a:gdLst/>
              <a:ahLst/>
              <a:cxnLst/>
              <a:rect l="l" t="t" r="r" b="b"/>
              <a:pathLst>
                <a:path w="6526733" h="2808296" extrusionOk="0">
                  <a:moveTo>
                    <a:pt x="0" y="0"/>
                  </a:moveTo>
                  <a:lnTo>
                    <a:pt x="6526733" y="0"/>
                  </a:lnTo>
                  <a:lnTo>
                    <a:pt x="6526733" y="2808296"/>
                  </a:lnTo>
                  <a:lnTo>
                    <a:pt x="0" y="2808296"/>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769" name="Google Shape;769;p24"/>
            <p:cNvSpPr txBox="1"/>
            <p:nvPr/>
          </p:nvSpPr>
          <p:spPr>
            <a:xfrm>
              <a:off x="0" y="66675"/>
              <a:ext cx="6526733" cy="2741621"/>
            </a:xfrm>
            <a:prstGeom prst="rect">
              <a:avLst/>
            </a:prstGeom>
            <a:noFill/>
            <a:ln>
              <a:noFill/>
            </a:ln>
          </p:spPr>
          <p:txBody>
            <a:bodyPr spcFirstLastPara="1" wrap="square" lIns="0" tIns="0" rIns="0" bIns="0" anchor="ctr" anchorCtr="0">
              <a:noAutofit/>
            </a:bodyPr>
            <a:lstStyle/>
            <a:p>
              <a:pPr defTabSz="609630">
                <a:lnSpc>
                  <a:spcPct val="107991"/>
                </a:lnSpc>
                <a:buClr>
                  <a:srgbClr val="000000"/>
                </a:buClr>
              </a:pPr>
              <a:r>
                <a:rPr lang="en-US" sz="4205" b="1" kern="0">
                  <a:solidFill>
                    <a:srgbClr val="000000"/>
                  </a:solidFill>
                  <a:latin typeface="Nunito"/>
                  <a:ea typeface="Nunito"/>
                  <a:cs typeface="Nunito"/>
                  <a:sym typeface="Nunito"/>
                </a:rPr>
                <a:t>Our</a:t>
              </a:r>
              <a:endParaRPr sz="933" kern="0">
                <a:solidFill>
                  <a:srgbClr val="000000"/>
                </a:solidFill>
                <a:latin typeface="Arial"/>
                <a:cs typeface="Arial"/>
                <a:sym typeface="Arial"/>
              </a:endParaRPr>
            </a:p>
            <a:p>
              <a:pPr defTabSz="609630">
                <a:lnSpc>
                  <a:spcPct val="108000"/>
                </a:lnSpc>
                <a:buClr>
                  <a:srgbClr val="000000"/>
                </a:buClr>
              </a:pPr>
              <a:r>
                <a:rPr lang="en-US" sz="4000" b="1" kern="0">
                  <a:solidFill>
                    <a:srgbClr val="252525"/>
                  </a:solidFill>
                  <a:latin typeface="Nunito"/>
                  <a:ea typeface="Nunito"/>
                  <a:cs typeface="Nunito"/>
                  <a:sym typeface="Nunito"/>
                </a:rPr>
                <a:t>Budget</a:t>
              </a:r>
              <a:endParaRPr sz="933" kern="0">
                <a:solidFill>
                  <a:srgbClr val="000000"/>
                </a:solidFill>
                <a:latin typeface="Arial"/>
                <a:cs typeface="Arial"/>
                <a:sym typeface="Arial"/>
              </a:endParaRPr>
            </a:p>
          </p:txBody>
        </p:sp>
      </p:grpSp>
      <p:grpSp>
        <p:nvGrpSpPr>
          <p:cNvPr id="770" name="Google Shape;770;p24"/>
          <p:cNvGrpSpPr/>
          <p:nvPr/>
        </p:nvGrpSpPr>
        <p:grpSpPr>
          <a:xfrm>
            <a:off x="355600" y="5816600"/>
            <a:ext cx="1879600" cy="615553"/>
            <a:chOff x="0" y="0"/>
            <a:chExt cx="3759200" cy="1231107"/>
          </a:xfrm>
        </p:grpSpPr>
        <p:sp>
          <p:nvSpPr>
            <p:cNvPr id="771" name="Google Shape;771;p24"/>
            <p:cNvSpPr/>
            <p:nvPr/>
          </p:nvSpPr>
          <p:spPr>
            <a:xfrm>
              <a:off x="0" y="0"/>
              <a:ext cx="3759200" cy="1231107"/>
            </a:xfrm>
            <a:custGeom>
              <a:avLst/>
              <a:gdLst/>
              <a:ahLst/>
              <a:cxnLst/>
              <a:rect l="l" t="t" r="r" b="b"/>
              <a:pathLst>
                <a:path w="3759200" h="1231107" extrusionOk="0">
                  <a:moveTo>
                    <a:pt x="0" y="0"/>
                  </a:moveTo>
                  <a:lnTo>
                    <a:pt x="3759200" y="0"/>
                  </a:lnTo>
                  <a:lnTo>
                    <a:pt x="3759200" y="1231107"/>
                  </a:lnTo>
                  <a:lnTo>
                    <a:pt x="0" y="1231107"/>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772" name="Google Shape;772;p24"/>
            <p:cNvSpPr txBox="1"/>
            <p:nvPr/>
          </p:nvSpPr>
          <p:spPr>
            <a:xfrm>
              <a:off x="0" y="9525"/>
              <a:ext cx="2214880" cy="1221582"/>
            </a:xfrm>
            <a:prstGeom prst="rect">
              <a:avLst/>
            </a:prstGeom>
            <a:noFill/>
            <a:ln>
              <a:noFill/>
            </a:ln>
          </p:spPr>
          <p:txBody>
            <a:bodyPr spcFirstLastPara="1" wrap="square" lIns="0" tIns="0" rIns="0" bIns="0" anchor="t" anchorCtr="0">
              <a:noAutofit/>
            </a:bodyPr>
            <a:lstStyle/>
            <a:p>
              <a:pPr defTabSz="609630">
                <a:lnSpc>
                  <a:spcPct val="120000"/>
                </a:lnSpc>
                <a:buClr>
                  <a:srgbClr val="000000"/>
                </a:buClr>
              </a:pPr>
              <a:r>
                <a:rPr lang="en-US" sz="1200" b="1" kern="0">
                  <a:solidFill>
                    <a:srgbClr val="FF0000"/>
                  </a:solidFill>
                  <a:latin typeface="Nunito"/>
                  <a:ea typeface="Nunito"/>
                  <a:cs typeface="Nunito"/>
                  <a:sym typeface="Nunito"/>
                </a:rPr>
                <a:t>* </a:t>
              </a:r>
              <a:r>
                <a:rPr lang="en-US" sz="700" b="1" kern="0">
                  <a:solidFill>
                    <a:srgbClr val="FF0000"/>
                  </a:solidFill>
                  <a:latin typeface="Nunito"/>
                  <a:ea typeface="Nunito"/>
                  <a:cs typeface="Nunito"/>
                  <a:sym typeface="Nunito"/>
                </a:rPr>
                <a:t>Does NOT include  construction or </a:t>
              </a:r>
              <a:endParaRPr sz="700" kern="0">
                <a:solidFill>
                  <a:srgbClr val="000000"/>
                </a:solidFill>
                <a:latin typeface="Arial"/>
                <a:cs typeface="Arial"/>
                <a:sym typeface="Arial"/>
              </a:endParaRPr>
            </a:p>
            <a:p>
              <a:pPr defTabSz="609630">
                <a:lnSpc>
                  <a:spcPct val="120000"/>
                </a:lnSpc>
                <a:buClr>
                  <a:srgbClr val="000000"/>
                </a:buClr>
              </a:pPr>
              <a:r>
                <a:rPr lang="en-US" sz="700" b="1" kern="0">
                  <a:solidFill>
                    <a:srgbClr val="FF0000"/>
                  </a:solidFill>
                  <a:latin typeface="Nunito"/>
                  <a:ea typeface="Nunito"/>
                  <a:cs typeface="Nunito"/>
                  <a:sym typeface="Nunito"/>
                </a:rPr>
                <a:t>CIF Backstop costs</a:t>
              </a:r>
              <a:endParaRPr sz="700" kern="0">
                <a:solidFill>
                  <a:srgbClr val="000000"/>
                </a:solidFill>
                <a:latin typeface="Arial"/>
                <a:cs typeface="Arial"/>
                <a:sym typeface="Arial"/>
              </a:endParaRPr>
            </a:p>
          </p:txBody>
        </p:sp>
      </p:grpSp>
      <p:sp>
        <p:nvSpPr>
          <p:cNvPr id="773" name="Google Shape;773;p24"/>
          <p:cNvSpPr txBox="1"/>
          <p:nvPr/>
        </p:nvSpPr>
        <p:spPr>
          <a:xfrm>
            <a:off x="909412" y="2882868"/>
            <a:ext cx="2716279" cy="3748142"/>
          </a:xfrm>
          <a:prstGeom prst="rect">
            <a:avLst/>
          </a:prstGeom>
          <a:noFill/>
          <a:ln>
            <a:noFill/>
          </a:ln>
        </p:spPr>
        <p:txBody>
          <a:bodyPr spcFirstLastPara="1" wrap="square" lIns="0" tIns="0" rIns="0" bIns="0" anchor="t" anchorCtr="0">
            <a:spAutoFit/>
          </a:bodyPr>
          <a:lstStyle/>
          <a:p>
            <a:pPr algn="ctr" defTabSz="609630">
              <a:lnSpc>
                <a:spcPct val="140013"/>
              </a:lnSpc>
              <a:buClr>
                <a:srgbClr val="000000"/>
              </a:buClr>
            </a:pPr>
            <a:r>
              <a:rPr lang="en-US" sz="1933" b="1" kern="0">
                <a:solidFill>
                  <a:srgbClr val="B38B6E"/>
                </a:solidFill>
                <a:latin typeface="Arial"/>
                <a:ea typeface="Arial"/>
                <a:cs typeface="Arial"/>
                <a:sym typeface="Arial"/>
              </a:rPr>
              <a:t>Community Outreach, </a:t>
            </a:r>
            <a:endParaRPr sz="933" kern="0">
              <a:solidFill>
                <a:srgbClr val="000000"/>
              </a:solidFill>
              <a:latin typeface="Arial"/>
              <a:cs typeface="Arial"/>
              <a:sym typeface="Arial"/>
            </a:endParaRPr>
          </a:p>
          <a:p>
            <a:pPr algn="ctr" defTabSz="609630">
              <a:lnSpc>
                <a:spcPct val="140013"/>
              </a:lnSpc>
              <a:buClr>
                <a:srgbClr val="000000"/>
              </a:buClr>
            </a:pPr>
            <a:r>
              <a:rPr lang="en-US" sz="1933" b="1" kern="0">
                <a:solidFill>
                  <a:srgbClr val="B38B6E"/>
                </a:solidFill>
                <a:latin typeface="Arial"/>
                <a:ea typeface="Arial"/>
                <a:cs typeface="Arial"/>
                <a:sym typeface="Arial"/>
              </a:rPr>
              <a:t>Engagement &amp; Education</a:t>
            </a:r>
            <a:endParaRPr sz="933" kern="0">
              <a:solidFill>
                <a:srgbClr val="000000"/>
              </a:solidFill>
              <a:latin typeface="Arial"/>
              <a:cs typeface="Arial"/>
              <a:sym typeface="Arial"/>
            </a:endParaRPr>
          </a:p>
          <a:p>
            <a:pPr algn="ctr" defTabSz="609630">
              <a:lnSpc>
                <a:spcPct val="140013"/>
              </a:lnSpc>
              <a:buClr>
                <a:srgbClr val="000000"/>
              </a:buClr>
            </a:pPr>
            <a:endParaRPr sz="1933" b="1" kern="0">
              <a:solidFill>
                <a:srgbClr val="B38B6E"/>
              </a:solidFill>
              <a:latin typeface="Arial"/>
              <a:ea typeface="Arial"/>
              <a:cs typeface="Arial"/>
              <a:sym typeface="Arial"/>
            </a:endParaRPr>
          </a:p>
          <a:p>
            <a:pPr algn="ctr" defTabSz="609630">
              <a:lnSpc>
                <a:spcPct val="140013"/>
              </a:lnSpc>
              <a:buClr>
                <a:srgbClr val="000000"/>
              </a:buClr>
            </a:pPr>
            <a:r>
              <a:rPr lang="en-US" sz="1933" b="1" kern="0">
                <a:solidFill>
                  <a:srgbClr val="B38B6E"/>
                </a:solidFill>
                <a:latin typeface="Arial"/>
                <a:ea typeface="Arial"/>
                <a:cs typeface="Arial"/>
                <a:sym typeface="Arial"/>
              </a:rPr>
              <a:t>Neighborhood Planning</a:t>
            </a:r>
            <a:endParaRPr sz="933" kern="0">
              <a:solidFill>
                <a:srgbClr val="000000"/>
              </a:solidFill>
              <a:latin typeface="Arial"/>
              <a:cs typeface="Arial"/>
              <a:sym typeface="Arial"/>
            </a:endParaRPr>
          </a:p>
          <a:p>
            <a:pPr algn="ctr" defTabSz="609630">
              <a:lnSpc>
                <a:spcPct val="140013"/>
              </a:lnSpc>
              <a:buClr>
                <a:srgbClr val="000000"/>
              </a:buClr>
            </a:pPr>
            <a:r>
              <a:rPr lang="en-US" sz="1933" b="1" kern="0">
                <a:solidFill>
                  <a:srgbClr val="B38B6E"/>
                </a:solidFill>
                <a:latin typeface="Arial"/>
                <a:ea typeface="Arial"/>
                <a:cs typeface="Arial"/>
                <a:sym typeface="Arial"/>
              </a:rPr>
              <a:t>CLT Formation</a:t>
            </a:r>
            <a:endParaRPr sz="933" kern="0">
              <a:solidFill>
                <a:srgbClr val="000000"/>
              </a:solidFill>
              <a:latin typeface="Arial"/>
              <a:cs typeface="Arial"/>
              <a:sym typeface="Arial"/>
            </a:endParaRPr>
          </a:p>
          <a:p>
            <a:pPr algn="ctr" defTabSz="609630">
              <a:lnSpc>
                <a:spcPct val="140013"/>
              </a:lnSpc>
              <a:buClr>
                <a:srgbClr val="000000"/>
              </a:buClr>
            </a:pPr>
            <a:r>
              <a:rPr lang="en-US" sz="1933" b="1" kern="0">
                <a:solidFill>
                  <a:srgbClr val="B38B6E"/>
                </a:solidFill>
                <a:latin typeface="Arial"/>
                <a:ea typeface="Arial"/>
                <a:cs typeface="Arial"/>
                <a:sym typeface="Arial"/>
              </a:rPr>
              <a:t>Acquisition</a:t>
            </a:r>
            <a:endParaRPr sz="933" kern="0">
              <a:solidFill>
                <a:srgbClr val="000000"/>
              </a:solidFill>
              <a:latin typeface="Arial"/>
              <a:cs typeface="Arial"/>
              <a:sym typeface="Arial"/>
            </a:endParaRPr>
          </a:p>
          <a:p>
            <a:pPr algn="ctr" defTabSz="609630">
              <a:lnSpc>
                <a:spcPct val="140013"/>
              </a:lnSpc>
              <a:buClr>
                <a:srgbClr val="000000"/>
              </a:buClr>
            </a:pPr>
            <a:r>
              <a:rPr lang="en-US" sz="1933" b="1" kern="0">
                <a:solidFill>
                  <a:srgbClr val="B38B6E"/>
                </a:solidFill>
                <a:latin typeface="Arial"/>
                <a:ea typeface="Arial"/>
                <a:cs typeface="Arial"/>
                <a:sym typeface="Arial"/>
              </a:rPr>
              <a:t>Pre-Development</a:t>
            </a:r>
            <a:endParaRPr sz="933" kern="0">
              <a:solidFill>
                <a:srgbClr val="000000"/>
              </a:solidFill>
              <a:latin typeface="Arial"/>
              <a:cs typeface="Arial"/>
              <a:sym typeface="Arial"/>
            </a:endParaRPr>
          </a:p>
        </p:txBody>
      </p:sp>
      <p:sp>
        <p:nvSpPr>
          <p:cNvPr id="774" name="Google Shape;774;p24"/>
          <p:cNvSpPr/>
          <p:nvPr/>
        </p:nvSpPr>
        <p:spPr>
          <a:xfrm>
            <a:off x="191123" y="120271"/>
            <a:ext cx="1004267" cy="565529"/>
          </a:xfrm>
          <a:custGeom>
            <a:avLst/>
            <a:gdLst/>
            <a:ahLst/>
            <a:cxnLst/>
            <a:rect l="l" t="t" r="r" b="b"/>
            <a:pathLst>
              <a:path w="1506401" h="848294" extrusionOk="0">
                <a:moveTo>
                  <a:pt x="0" y="0"/>
                </a:moveTo>
                <a:lnTo>
                  <a:pt x="1506401" y="0"/>
                </a:lnTo>
                <a:lnTo>
                  <a:pt x="1506401" y="848294"/>
                </a:lnTo>
                <a:lnTo>
                  <a:pt x="0" y="848294"/>
                </a:lnTo>
                <a:lnTo>
                  <a:pt x="0" y="0"/>
                </a:lnTo>
                <a:close/>
              </a:path>
            </a:pathLst>
          </a:custGeom>
          <a:blipFill rotWithShape="1">
            <a:blip r:embed="rId5">
              <a:alphaModFix/>
            </a:blip>
            <a:stretch>
              <a:fillRect/>
            </a:stretch>
          </a:blipFill>
          <a:ln>
            <a:noFill/>
          </a:ln>
        </p:spPr>
        <p:txBody>
          <a:bodyPr/>
          <a:lstStyle/>
          <a:p>
            <a:pPr defTabSz="609630">
              <a:buClr>
                <a:srgbClr val="000000"/>
              </a:buClr>
            </a:pPr>
            <a:endParaRPr lang="en-US" sz="933" kern="0">
              <a:solidFill>
                <a:srgbClr val="000000"/>
              </a:solidFill>
              <a:latin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B115"/>
        </a:solidFill>
        <a:effectLst/>
      </p:bgPr>
    </p:bg>
    <p:spTree>
      <p:nvGrpSpPr>
        <p:cNvPr id="1" name="Shape 778"/>
        <p:cNvGrpSpPr/>
        <p:nvPr/>
      </p:nvGrpSpPr>
      <p:grpSpPr>
        <a:xfrm>
          <a:off x="0" y="0"/>
          <a:ext cx="0" cy="0"/>
          <a:chOff x="0" y="0"/>
          <a:chExt cx="0" cy="0"/>
        </a:xfrm>
      </p:grpSpPr>
      <p:grpSp>
        <p:nvGrpSpPr>
          <p:cNvPr id="779" name="Google Shape;779;p25"/>
          <p:cNvGrpSpPr/>
          <p:nvPr/>
        </p:nvGrpSpPr>
        <p:grpSpPr>
          <a:xfrm>
            <a:off x="838219" y="401541"/>
            <a:ext cx="5616336" cy="5656964"/>
            <a:chOff x="-301521" y="-1011024"/>
            <a:chExt cx="11232672" cy="11313928"/>
          </a:xfrm>
        </p:grpSpPr>
        <p:sp>
          <p:nvSpPr>
            <p:cNvPr id="780" name="Google Shape;780;p25"/>
            <p:cNvSpPr/>
            <p:nvPr/>
          </p:nvSpPr>
          <p:spPr>
            <a:xfrm>
              <a:off x="0" y="0"/>
              <a:ext cx="10931151" cy="10302904"/>
            </a:xfrm>
            <a:custGeom>
              <a:avLst/>
              <a:gdLst/>
              <a:ahLst/>
              <a:cxnLst/>
              <a:rect l="l" t="t" r="r" b="b"/>
              <a:pathLst>
                <a:path w="10931151" h="10302904" extrusionOk="0">
                  <a:moveTo>
                    <a:pt x="0" y="0"/>
                  </a:moveTo>
                  <a:lnTo>
                    <a:pt x="10931151" y="0"/>
                  </a:lnTo>
                  <a:lnTo>
                    <a:pt x="10931151" y="10302904"/>
                  </a:lnTo>
                  <a:lnTo>
                    <a:pt x="0" y="10302904"/>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781" name="Google Shape;781;p25"/>
            <p:cNvSpPr txBox="1"/>
            <p:nvPr/>
          </p:nvSpPr>
          <p:spPr>
            <a:xfrm>
              <a:off x="-301521" y="-1011024"/>
              <a:ext cx="10931151" cy="10531505"/>
            </a:xfrm>
            <a:prstGeom prst="rect">
              <a:avLst/>
            </a:prstGeom>
            <a:noFill/>
            <a:ln>
              <a:noFill/>
            </a:ln>
          </p:spPr>
          <p:txBody>
            <a:bodyPr spcFirstLastPara="1" wrap="square" lIns="0" tIns="0" rIns="0" bIns="0" anchor="t" anchorCtr="0">
              <a:noAutofit/>
            </a:bodyPr>
            <a:lstStyle/>
            <a:p>
              <a:pPr defTabSz="609630">
                <a:lnSpc>
                  <a:spcPct val="150000"/>
                </a:lnSpc>
                <a:buClr>
                  <a:srgbClr val="000000"/>
                </a:buClr>
              </a:pPr>
              <a:r>
                <a:rPr lang="en-US" sz="4400" kern="0">
                  <a:solidFill>
                    <a:srgbClr val="000000"/>
                  </a:solidFill>
                  <a:latin typeface="Arial"/>
                  <a:ea typeface="Arial"/>
                  <a:cs typeface="Arial"/>
                  <a:sym typeface="Arial"/>
                </a:rPr>
                <a:t>To </a:t>
              </a:r>
              <a:r>
                <a:rPr lang="en-US" sz="4400" b="1" kern="0">
                  <a:solidFill>
                    <a:srgbClr val="000000"/>
                  </a:solidFill>
                  <a:latin typeface="Arial"/>
                  <a:ea typeface="Arial"/>
                  <a:cs typeface="Arial"/>
                  <a:sym typeface="Arial"/>
                </a:rPr>
                <a:t>SHIFT POWER </a:t>
              </a:r>
              <a:r>
                <a:rPr lang="en-US" sz="4400" kern="0">
                  <a:solidFill>
                    <a:srgbClr val="000000"/>
                  </a:solidFill>
                  <a:latin typeface="Arial"/>
                  <a:ea typeface="Arial"/>
                  <a:cs typeface="Arial"/>
                  <a:sym typeface="Arial"/>
                </a:rPr>
                <a:t>from a capitalistic market-driven system to a </a:t>
              </a:r>
              <a:r>
                <a:rPr lang="en-US" sz="4400" b="1" i="1" kern="0">
                  <a:solidFill>
                    <a:srgbClr val="000000"/>
                  </a:solidFill>
                  <a:latin typeface="Arial"/>
                  <a:ea typeface="Arial"/>
                  <a:cs typeface="Arial"/>
                  <a:sym typeface="Arial"/>
                </a:rPr>
                <a:t>community ownership system </a:t>
              </a:r>
              <a:r>
                <a:rPr lang="en-US" sz="4400" kern="0">
                  <a:solidFill>
                    <a:srgbClr val="000000"/>
                  </a:solidFill>
                  <a:latin typeface="Arial"/>
                  <a:ea typeface="Arial"/>
                  <a:cs typeface="Arial"/>
                  <a:sym typeface="Arial"/>
                </a:rPr>
                <a:t>requires </a:t>
              </a:r>
              <a:r>
                <a:rPr lang="en-US" sz="4400" b="1" kern="0">
                  <a:solidFill>
                    <a:srgbClr val="000000"/>
                  </a:solidFill>
                  <a:latin typeface="Arial"/>
                  <a:ea typeface="Arial"/>
                  <a:cs typeface="Arial"/>
                  <a:sym typeface="Arial"/>
                </a:rPr>
                <a:t>solidarity</a:t>
              </a:r>
              <a:r>
                <a:rPr lang="en-US" sz="4400" kern="0">
                  <a:solidFill>
                    <a:srgbClr val="000000"/>
                  </a:solidFill>
                  <a:latin typeface="Arial"/>
                  <a:ea typeface="Arial"/>
                  <a:cs typeface="Arial"/>
                  <a:sym typeface="Arial"/>
                </a:rPr>
                <a:t>. </a:t>
              </a:r>
              <a:endParaRPr sz="933" kern="0">
                <a:solidFill>
                  <a:srgbClr val="000000"/>
                </a:solidFill>
                <a:latin typeface="Arial"/>
                <a:cs typeface="Arial"/>
                <a:sym typeface="Arial"/>
              </a:endParaRPr>
            </a:p>
          </p:txBody>
        </p:sp>
      </p:grpSp>
      <p:sp>
        <p:nvSpPr>
          <p:cNvPr id="782" name="Google Shape;782;p25"/>
          <p:cNvSpPr/>
          <p:nvPr/>
        </p:nvSpPr>
        <p:spPr>
          <a:xfrm>
            <a:off x="7610987" y="721871"/>
            <a:ext cx="4090480" cy="5520372"/>
          </a:xfrm>
          <a:custGeom>
            <a:avLst/>
            <a:gdLst/>
            <a:ahLst/>
            <a:cxnLst/>
            <a:rect l="l" t="t" r="r" b="b"/>
            <a:pathLst>
              <a:path w="8180960" h="11040745" extrusionOk="0">
                <a:moveTo>
                  <a:pt x="8180959" y="10224135"/>
                </a:moveTo>
                <a:cubicBezTo>
                  <a:pt x="8180959" y="10677144"/>
                  <a:pt x="7814437" y="11040745"/>
                  <a:pt x="7364349" y="11040745"/>
                </a:cubicBezTo>
                <a:lnTo>
                  <a:pt x="816610" y="11040745"/>
                </a:lnTo>
                <a:cubicBezTo>
                  <a:pt x="363601" y="11040745"/>
                  <a:pt x="0" y="10674223"/>
                  <a:pt x="0" y="10224135"/>
                </a:cubicBezTo>
                <a:lnTo>
                  <a:pt x="0" y="816610"/>
                </a:lnTo>
                <a:cubicBezTo>
                  <a:pt x="0" y="363601"/>
                  <a:pt x="366522" y="0"/>
                  <a:pt x="816610" y="0"/>
                </a:cubicBezTo>
                <a:lnTo>
                  <a:pt x="7361428" y="0"/>
                </a:lnTo>
                <a:cubicBezTo>
                  <a:pt x="7814437" y="0"/>
                  <a:pt x="8178038" y="366522"/>
                  <a:pt x="8178038" y="816610"/>
                </a:cubicBezTo>
                <a:lnTo>
                  <a:pt x="8180960" y="10224008"/>
                </a:lnTo>
                <a:close/>
              </a:path>
            </a:pathLst>
          </a:custGeom>
          <a:blipFill rotWithShape="1">
            <a:blip r:embed="rId3">
              <a:alphaModFix/>
            </a:blip>
            <a:stretch>
              <a:fillRect t="-542" b="-542"/>
            </a:stretch>
          </a:blip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783" name="Google Shape;783;p25"/>
          <p:cNvSpPr/>
          <p:nvPr/>
        </p:nvSpPr>
        <p:spPr>
          <a:xfrm>
            <a:off x="7574916" y="685800"/>
            <a:ext cx="4162643" cy="5593958"/>
          </a:xfrm>
          <a:custGeom>
            <a:avLst/>
            <a:gdLst/>
            <a:ahLst/>
            <a:cxnLst/>
            <a:rect l="l" t="t" r="r" b="b"/>
            <a:pathLst>
              <a:path w="6243965" h="8390937" extrusionOk="0">
                <a:moveTo>
                  <a:pt x="0" y="0"/>
                </a:moveTo>
                <a:lnTo>
                  <a:pt x="6243965" y="0"/>
                </a:lnTo>
                <a:lnTo>
                  <a:pt x="6243965" y="8390937"/>
                </a:lnTo>
                <a:lnTo>
                  <a:pt x="0" y="8390937"/>
                </a:lnTo>
                <a:lnTo>
                  <a:pt x="0" y="0"/>
                </a:lnTo>
                <a:close/>
              </a:path>
            </a:pathLst>
          </a:custGeom>
          <a:blipFill rotWithShape="1">
            <a:blip r:embed="rId4">
              <a:alphaModFix/>
            </a:blip>
            <a:stretch>
              <a:fillRect/>
            </a:stretch>
          </a:blip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784" name="Google Shape;784;p25"/>
          <p:cNvSpPr txBox="1"/>
          <p:nvPr/>
        </p:nvSpPr>
        <p:spPr>
          <a:xfrm>
            <a:off x="7662607" y="5491187"/>
            <a:ext cx="4038860" cy="459549"/>
          </a:xfrm>
          <a:prstGeom prst="rect">
            <a:avLst/>
          </a:prstGeom>
          <a:noFill/>
          <a:ln>
            <a:noFill/>
          </a:ln>
        </p:spPr>
        <p:txBody>
          <a:bodyPr spcFirstLastPara="1" wrap="square" lIns="0" tIns="0" rIns="0" bIns="0" anchor="t" anchorCtr="0">
            <a:spAutoFit/>
          </a:bodyPr>
          <a:lstStyle/>
          <a:p>
            <a:pPr algn="ctr" defTabSz="609630">
              <a:lnSpc>
                <a:spcPct val="140000"/>
              </a:lnSpc>
              <a:buClr>
                <a:srgbClr val="000000"/>
              </a:buClr>
            </a:pPr>
            <a:r>
              <a:rPr lang="en-US" sz="2133" b="1" kern="0">
                <a:solidFill>
                  <a:srgbClr val="E5B453"/>
                </a:solidFill>
                <a:latin typeface="Arial"/>
                <a:ea typeface="Arial"/>
                <a:cs typeface="Arial"/>
                <a:sym typeface="Arial"/>
              </a:rPr>
              <a:t>Solidarity</a:t>
            </a:r>
            <a:endParaRPr sz="933" kern="0">
              <a:solidFill>
                <a:srgbClr val="000000"/>
              </a:solidFill>
              <a:latin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12C0F-2346-45CC-7B04-1812B97428F7}"/>
              </a:ext>
            </a:extLst>
          </p:cNvPr>
          <p:cNvSpPr>
            <a:spLocks noGrp="1"/>
          </p:cNvSpPr>
          <p:nvPr>
            <p:ph type="title"/>
          </p:nvPr>
        </p:nvSpPr>
        <p:spPr/>
        <p:txBody>
          <a:bodyPr/>
          <a:lstStyle/>
          <a:p>
            <a:r>
              <a:rPr lang="en-US"/>
              <a:t>Introductions</a:t>
            </a:r>
          </a:p>
        </p:txBody>
      </p:sp>
      <p:pic>
        <p:nvPicPr>
          <p:cNvPr id="1026" name="Picture 2" descr="Heidi Reijm">
            <a:extLst>
              <a:ext uri="{FF2B5EF4-FFF2-40B4-BE49-F238E27FC236}">
                <a16:creationId xmlns:a16="http://schemas.microsoft.com/office/drawing/2014/main" id="{AB071591-ADF7-D23B-BBE2-ACCA30C26F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0081" y="2027862"/>
            <a:ext cx="1896623" cy="18966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pe Paxson">
            <a:extLst>
              <a:ext uri="{FF2B5EF4-FFF2-40B4-BE49-F238E27FC236}">
                <a16:creationId xmlns:a16="http://schemas.microsoft.com/office/drawing/2014/main" id="{BAAC8874-5BEE-C82A-9AE7-3C21437809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73" y="1928579"/>
            <a:ext cx="1995907" cy="199590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2C75893-4BDC-B80A-7845-7BF2271283F9}"/>
              </a:ext>
            </a:extLst>
          </p:cNvPr>
          <p:cNvPicPr>
            <a:picLocks noChangeAspect="1"/>
          </p:cNvPicPr>
          <p:nvPr/>
        </p:nvPicPr>
        <p:blipFill>
          <a:blip r:embed="rId4"/>
          <a:stretch>
            <a:fillRect/>
          </a:stretch>
        </p:blipFill>
        <p:spPr>
          <a:xfrm>
            <a:off x="3758681" y="2019486"/>
            <a:ext cx="1904999" cy="1904999"/>
          </a:xfrm>
          <a:prstGeom prst="rect">
            <a:avLst/>
          </a:prstGeom>
        </p:spPr>
      </p:pic>
      <p:pic>
        <p:nvPicPr>
          <p:cNvPr id="4" name="Picture 3">
            <a:extLst>
              <a:ext uri="{FF2B5EF4-FFF2-40B4-BE49-F238E27FC236}">
                <a16:creationId xmlns:a16="http://schemas.microsoft.com/office/drawing/2014/main" id="{5BEC4FD8-3AA8-C712-1CD0-3EBAC6210FA4}"/>
              </a:ext>
            </a:extLst>
          </p:cNvPr>
          <p:cNvPicPr>
            <a:picLocks noChangeAspect="1"/>
          </p:cNvPicPr>
          <p:nvPr/>
        </p:nvPicPr>
        <p:blipFill>
          <a:blip r:embed="rId5"/>
          <a:stretch>
            <a:fillRect/>
          </a:stretch>
        </p:blipFill>
        <p:spPr>
          <a:xfrm>
            <a:off x="6664381" y="2019487"/>
            <a:ext cx="1904999" cy="1904999"/>
          </a:xfrm>
          <a:prstGeom prst="rect">
            <a:avLst/>
          </a:prstGeom>
        </p:spPr>
      </p:pic>
      <p:sp>
        <p:nvSpPr>
          <p:cNvPr id="5" name="TextBox 4">
            <a:extLst>
              <a:ext uri="{FF2B5EF4-FFF2-40B4-BE49-F238E27FC236}">
                <a16:creationId xmlns:a16="http://schemas.microsoft.com/office/drawing/2014/main" id="{EAD0B6B6-8A33-71A1-6B4A-B2CA198BA272}"/>
              </a:ext>
            </a:extLst>
          </p:cNvPr>
          <p:cNvSpPr txBox="1"/>
          <p:nvPr/>
        </p:nvSpPr>
        <p:spPr>
          <a:xfrm>
            <a:off x="584616" y="3950921"/>
            <a:ext cx="11437495" cy="923330"/>
          </a:xfrm>
          <a:prstGeom prst="rect">
            <a:avLst/>
          </a:prstGeom>
          <a:noFill/>
        </p:spPr>
        <p:txBody>
          <a:bodyPr wrap="square" rtlCol="0">
            <a:spAutoFit/>
          </a:bodyPr>
          <a:lstStyle/>
          <a:p>
            <a:r>
              <a:rPr lang="en-US">
                <a:latin typeface="Arial Nova" panose="020B0504020202020204" pitchFamily="34" charset="0"/>
              </a:rPr>
              <a:t>Hope Paxson		      Jeanine C. Hatcher	          Mikeya Griffin	          Heidi Reijm	</a:t>
            </a:r>
          </a:p>
          <a:p>
            <a:r>
              <a:rPr lang="en-US">
                <a:latin typeface="Arial Nova" panose="020B0504020202020204" pitchFamily="34" charset="0"/>
              </a:rPr>
              <a:t>Central Ohio CLT		      Common Grounds CLT	          Rondo CLT		          FRB Chicago</a:t>
            </a:r>
          </a:p>
          <a:p>
            <a:r>
              <a:rPr lang="en-US">
                <a:latin typeface="Arial Nova" panose="020B0504020202020204" pitchFamily="34" charset="0"/>
              </a:rPr>
              <a:t>Columbus, OH	 	      Detroit, MI		          St. Paul, MN	          Detroit, MI </a:t>
            </a:r>
          </a:p>
        </p:txBody>
      </p:sp>
    </p:spTree>
    <p:extLst>
      <p:ext uri="{BB962C8B-B14F-4D97-AF65-F5344CB8AC3E}">
        <p14:creationId xmlns:p14="http://schemas.microsoft.com/office/powerpoint/2010/main" val="37367546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B115"/>
        </a:solidFill>
        <a:effectLst/>
      </p:bgPr>
    </p:bg>
    <p:spTree>
      <p:nvGrpSpPr>
        <p:cNvPr id="1" name="Shape 788"/>
        <p:cNvGrpSpPr/>
        <p:nvPr/>
      </p:nvGrpSpPr>
      <p:grpSpPr>
        <a:xfrm>
          <a:off x="0" y="0"/>
          <a:ext cx="0" cy="0"/>
          <a:chOff x="0" y="0"/>
          <a:chExt cx="0" cy="0"/>
        </a:xfrm>
      </p:grpSpPr>
      <p:grpSp>
        <p:nvGrpSpPr>
          <p:cNvPr id="789" name="Google Shape;789;p26"/>
          <p:cNvGrpSpPr/>
          <p:nvPr/>
        </p:nvGrpSpPr>
        <p:grpSpPr>
          <a:xfrm>
            <a:off x="1402815" y="192608"/>
            <a:ext cx="9386371" cy="5714257"/>
            <a:chOff x="0" y="-352425"/>
            <a:chExt cx="18772743" cy="11428514"/>
          </a:xfrm>
        </p:grpSpPr>
        <p:sp>
          <p:nvSpPr>
            <p:cNvPr id="790" name="Google Shape;790;p26"/>
            <p:cNvSpPr/>
            <p:nvPr/>
          </p:nvSpPr>
          <p:spPr>
            <a:xfrm>
              <a:off x="0" y="0"/>
              <a:ext cx="18772743" cy="11076089"/>
            </a:xfrm>
            <a:custGeom>
              <a:avLst/>
              <a:gdLst/>
              <a:ahLst/>
              <a:cxnLst/>
              <a:rect l="l" t="t" r="r" b="b"/>
              <a:pathLst>
                <a:path w="18772743" h="11076089" extrusionOk="0">
                  <a:moveTo>
                    <a:pt x="0" y="0"/>
                  </a:moveTo>
                  <a:lnTo>
                    <a:pt x="18772743" y="0"/>
                  </a:lnTo>
                  <a:lnTo>
                    <a:pt x="18772743" y="11076089"/>
                  </a:lnTo>
                  <a:lnTo>
                    <a:pt x="0" y="11076089"/>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791" name="Google Shape;791;p26"/>
            <p:cNvSpPr txBox="1"/>
            <p:nvPr/>
          </p:nvSpPr>
          <p:spPr>
            <a:xfrm>
              <a:off x="0" y="-352425"/>
              <a:ext cx="18772743" cy="11428514"/>
            </a:xfrm>
            <a:prstGeom prst="rect">
              <a:avLst/>
            </a:prstGeom>
            <a:noFill/>
            <a:ln>
              <a:noFill/>
            </a:ln>
          </p:spPr>
          <p:txBody>
            <a:bodyPr spcFirstLastPara="1" wrap="square" lIns="0" tIns="0" rIns="0" bIns="0" anchor="t" anchorCtr="0">
              <a:noAutofit/>
            </a:bodyPr>
            <a:lstStyle/>
            <a:p>
              <a:pPr defTabSz="609630">
                <a:lnSpc>
                  <a:spcPct val="150000"/>
                </a:lnSpc>
                <a:buClr>
                  <a:srgbClr val="000000"/>
                </a:buClr>
              </a:pPr>
              <a:r>
                <a:rPr lang="en-US" sz="4400" b="1" kern="0">
                  <a:solidFill>
                    <a:srgbClr val="000000"/>
                  </a:solidFill>
                  <a:latin typeface="Calibri"/>
                  <a:ea typeface="Calibri"/>
                  <a:cs typeface="Calibri"/>
                  <a:sym typeface="Calibri"/>
                </a:rPr>
                <a:t>WE</a:t>
              </a:r>
              <a:r>
                <a:rPr lang="en-US" sz="4400" kern="0">
                  <a:solidFill>
                    <a:srgbClr val="000000"/>
                  </a:solidFill>
                  <a:latin typeface="Calibri"/>
                  <a:ea typeface="Calibri"/>
                  <a:cs typeface="Calibri"/>
                  <a:sym typeface="Calibri"/>
                </a:rPr>
                <a:t> must execute a campaign that </a:t>
              </a:r>
              <a:r>
                <a:rPr lang="en-US" sz="4400" b="1" kern="0">
                  <a:solidFill>
                    <a:srgbClr val="000000"/>
                  </a:solidFill>
                  <a:latin typeface="Calibri"/>
                  <a:ea typeface="Calibri"/>
                  <a:cs typeface="Calibri"/>
                  <a:sym typeface="Calibri"/>
                </a:rPr>
                <a:t>builds a movement for community ownership</a:t>
              </a:r>
              <a:r>
                <a:rPr lang="en-US" sz="4400" kern="0">
                  <a:solidFill>
                    <a:srgbClr val="000000"/>
                  </a:solidFill>
                  <a:latin typeface="Calibri"/>
                  <a:ea typeface="Calibri"/>
                  <a:cs typeface="Calibri"/>
                  <a:sym typeface="Calibri"/>
                </a:rPr>
                <a:t> models like the CLT to drive </a:t>
              </a:r>
              <a:r>
                <a:rPr lang="en-US" sz="4400" b="1" i="1" kern="0">
                  <a:solidFill>
                    <a:srgbClr val="000000"/>
                  </a:solidFill>
                  <a:latin typeface="Calibri"/>
                  <a:ea typeface="Calibri"/>
                  <a:cs typeface="Calibri"/>
                  <a:sym typeface="Calibri"/>
                </a:rPr>
                <a:t>permanent affordability: </a:t>
              </a:r>
              <a:r>
                <a:rPr lang="en-US" sz="4400" kern="0">
                  <a:solidFill>
                    <a:srgbClr val="000000"/>
                  </a:solidFill>
                  <a:latin typeface="Calibri"/>
                  <a:ea typeface="Calibri"/>
                  <a:cs typeface="Calibri"/>
                  <a:sym typeface="Calibri"/>
                </a:rPr>
                <a:t>housing, commercial, and other assets, for the...</a:t>
              </a:r>
              <a:endParaRPr sz="933" kern="0">
                <a:solidFill>
                  <a:srgbClr val="000000"/>
                </a:solidFill>
                <a:latin typeface="Arial"/>
                <a:cs typeface="Arial"/>
                <a:sym typeface="Arial"/>
              </a:endParaRPr>
            </a:p>
            <a:p>
              <a:pPr algn="ctr" defTabSz="609630">
                <a:lnSpc>
                  <a:spcPct val="150000"/>
                </a:lnSpc>
                <a:buClr>
                  <a:srgbClr val="000000"/>
                </a:buClr>
              </a:pPr>
              <a:r>
                <a:rPr lang="en-US" sz="4800" b="1" kern="0">
                  <a:solidFill>
                    <a:srgbClr val="000000"/>
                  </a:solidFill>
                  <a:latin typeface="Calibri"/>
                  <a:ea typeface="Calibri"/>
                  <a:cs typeface="Calibri"/>
                  <a:sym typeface="Calibri"/>
                </a:rPr>
                <a:t>Common Good of Us All.</a:t>
              </a:r>
              <a:r>
                <a:rPr lang="en-US" sz="4800" kern="0">
                  <a:solidFill>
                    <a:srgbClr val="000000"/>
                  </a:solidFill>
                  <a:latin typeface="Calibri"/>
                  <a:ea typeface="Calibri"/>
                  <a:cs typeface="Calibri"/>
                  <a:sym typeface="Calibri"/>
                </a:rPr>
                <a:t> </a:t>
              </a:r>
              <a:endParaRPr sz="933" kern="0">
                <a:solidFill>
                  <a:srgbClr val="000000"/>
                </a:solidFill>
                <a:latin typeface="Arial"/>
                <a:cs typeface="Arial"/>
                <a:sym typeface="Arial"/>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B115"/>
        </a:solidFill>
        <a:effectLst/>
      </p:bgPr>
    </p:bg>
    <p:spTree>
      <p:nvGrpSpPr>
        <p:cNvPr id="1" name="Shape 795"/>
        <p:cNvGrpSpPr/>
        <p:nvPr/>
      </p:nvGrpSpPr>
      <p:grpSpPr>
        <a:xfrm>
          <a:off x="0" y="0"/>
          <a:ext cx="0" cy="0"/>
          <a:chOff x="0" y="0"/>
          <a:chExt cx="0" cy="0"/>
        </a:xfrm>
      </p:grpSpPr>
      <p:grpSp>
        <p:nvGrpSpPr>
          <p:cNvPr id="796" name="Google Shape;796;p27"/>
          <p:cNvGrpSpPr/>
          <p:nvPr/>
        </p:nvGrpSpPr>
        <p:grpSpPr>
          <a:xfrm>
            <a:off x="1557050" y="230728"/>
            <a:ext cx="9077900" cy="5521986"/>
            <a:chOff x="-1" y="-1687564"/>
            <a:chExt cx="18155800" cy="11043972"/>
          </a:xfrm>
        </p:grpSpPr>
        <p:sp>
          <p:nvSpPr>
            <p:cNvPr id="797" name="Google Shape;797;p27"/>
            <p:cNvSpPr/>
            <p:nvPr/>
          </p:nvSpPr>
          <p:spPr>
            <a:xfrm>
              <a:off x="0" y="0"/>
              <a:ext cx="18155799" cy="9356408"/>
            </a:xfrm>
            <a:custGeom>
              <a:avLst/>
              <a:gdLst/>
              <a:ahLst/>
              <a:cxnLst/>
              <a:rect l="l" t="t" r="r" b="b"/>
              <a:pathLst>
                <a:path w="18155799" h="9356408" extrusionOk="0">
                  <a:moveTo>
                    <a:pt x="0" y="0"/>
                  </a:moveTo>
                  <a:lnTo>
                    <a:pt x="18155799" y="0"/>
                  </a:lnTo>
                  <a:lnTo>
                    <a:pt x="18155799" y="9356408"/>
                  </a:lnTo>
                  <a:lnTo>
                    <a:pt x="0" y="9356408"/>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798" name="Google Shape;798;p27"/>
            <p:cNvSpPr txBox="1"/>
            <p:nvPr/>
          </p:nvSpPr>
          <p:spPr>
            <a:xfrm>
              <a:off x="-1" y="-1687564"/>
              <a:ext cx="18155799" cy="9365933"/>
            </a:xfrm>
            <a:prstGeom prst="rect">
              <a:avLst/>
            </a:prstGeom>
            <a:noFill/>
            <a:ln>
              <a:noFill/>
            </a:ln>
          </p:spPr>
          <p:txBody>
            <a:bodyPr spcFirstLastPara="1" wrap="square" lIns="0" tIns="0" rIns="0" bIns="0" anchor="t" anchorCtr="0">
              <a:noAutofit/>
            </a:bodyPr>
            <a:lstStyle/>
            <a:p>
              <a:pPr defTabSz="609630">
                <a:lnSpc>
                  <a:spcPct val="120000"/>
                </a:lnSpc>
                <a:buClr>
                  <a:srgbClr val="000000"/>
                </a:buClr>
              </a:pPr>
              <a:r>
                <a:rPr lang="en-US" sz="8000" b="1" kern="0">
                  <a:solidFill>
                    <a:srgbClr val="000000"/>
                  </a:solidFill>
                  <a:latin typeface="Arial"/>
                  <a:ea typeface="Arial"/>
                  <a:cs typeface="Arial"/>
                  <a:sym typeface="Arial"/>
                </a:rPr>
                <a:t>Collective Power </a:t>
              </a:r>
              <a:endParaRPr sz="933" kern="0">
                <a:solidFill>
                  <a:srgbClr val="000000"/>
                </a:solidFill>
                <a:latin typeface="Arial"/>
                <a:cs typeface="Arial"/>
                <a:sym typeface="Arial"/>
              </a:endParaRPr>
            </a:p>
            <a:p>
              <a:pPr defTabSz="609630">
                <a:lnSpc>
                  <a:spcPct val="120000"/>
                </a:lnSpc>
                <a:buClr>
                  <a:srgbClr val="000000"/>
                </a:buClr>
              </a:pPr>
              <a:r>
                <a:rPr lang="en-US" sz="4400" b="1" kern="0">
                  <a:solidFill>
                    <a:srgbClr val="000000"/>
                  </a:solidFill>
                  <a:latin typeface="Arial"/>
                  <a:ea typeface="Arial"/>
                  <a:cs typeface="Arial"/>
                  <a:sym typeface="Arial"/>
                </a:rPr>
                <a:t>to create – or resist – change. </a:t>
              </a:r>
              <a:endParaRPr sz="933" kern="0">
                <a:solidFill>
                  <a:srgbClr val="000000"/>
                </a:solidFill>
                <a:latin typeface="Arial"/>
                <a:cs typeface="Arial"/>
                <a:sym typeface="Arial"/>
              </a:endParaRPr>
            </a:p>
            <a:p>
              <a:pPr defTabSz="609630">
                <a:lnSpc>
                  <a:spcPct val="120000"/>
                </a:lnSpc>
                <a:buClr>
                  <a:srgbClr val="000000"/>
                </a:buClr>
              </a:pPr>
              <a:endParaRPr sz="4400" b="1" kern="0">
                <a:solidFill>
                  <a:srgbClr val="000000"/>
                </a:solidFill>
                <a:latin typeface="Arial"/>
                <a:ea typeface="Arial"/>
                <a:cs typeface="Arial"/>
                <a:sym typeface="Arial"/>
              </a:endParaRPr>
            </a:p>
            <a:p>
              <a:pPr defTabSz="609630">
                <a:lnSpc>
                  <a:spcPct val="120000"/>
                </a:lnSpc>
                <a:buClr>
                  <a:srgbClr val="000000"/>
                </a:buClr>
              </a:pPr>
              <a:r>
                <a:rPr lang="en-US" sz="4400" kern="0">
                  <a:solidFill>
                    <a:srgbClr val="000000"/>
                  </a:solidFill>
                  <a:latin typeface="Arial"/>
                  <a:ea typeface="Arial"/>
                  <a:cs typeface="Arial"/>
                  <a:sym typeface="Arial"/>
                </a:rPr>
                <a:t>It is seeing where we are, where we want to go and </a:t>
              </a:r>
              <a:r>
                <a:rPr lang="en-US" sz="4400" b="1" kern="0">
                  <a:solidFill>
                    <a:srgbClr val="000000"/>
                  </a:solidFill>
                  <a:latin typeface="Arial"/>
                  <a:ea typeface="Arial"/>
                  <a:cs typeface="Arial"/>
                  <a:sym typeface="Arial"/>
                </a:rPr>
                <a:t>how others can help us get there.</a:t>
              </a:r>
              <a:r>
                <a:rPr lang="en-US" sz="4400" kern="0">
                  <a:solidFill>
                    <a:srgbClr val="000000"/>
                  </a:solidFill>
                  <a:latin typeface="Arial"/>
                  <a:ea typeface="Arial"/>
                  <a:cs typeface="Arial"/>
                  <a:sym typeface="Arial"/>
                </a:rPr>
                <a:t> </a:t>
              </a:r>
              <a:endParaRPr sz="933" kern="0">
                <a:solidFill>
                  <a:srgbClr val="000000"/>
                </a:solidFill>
                <a:latin typeface="Arial"/>
                <a:cs typeface="Arial"/>
                <a:sym typeface="Arial"/>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grpSp>
        <p:nvGrpSpPr>
          <p:cNvPr id="803" name="Google Shape;803;p28"/>
          <p:cNvGrpSpPr/>
          <p:nvPr/>
        </p:nvGrpSpPr>
        <p:grpSpPr>
          <a:xfrm>
            <a:off x="1665988" y="3942701"/>
            <a:ext cx="10592747" cy="2691579"/>
            <a:chOff x="0" y="0"/>
            <a:chExt cx="21185493" cy="5383157"/>
          </a:xfrm>
        </p:grpSpPr>
        <p:sp>
          <p:nvSpPr>
            <p:cNvPr id="804" name="Google Shape;804;p28"/>
            <p:cNvSpPr/>
            <p:nvPr/>
          </p:nvSpPr>
          <p:spPr>
            <a:xfrm>
              <a:off x="0" y="0"/>
              <a:ext cx="21185493" cy="5383157"/>
            </a:xfrm>
            <a:custGeom>
              <a:avLst/>
              <a:gdLst/>
              <a:ahLst/>
              <a:cxnLst/>
              <a:rect l="l" t="t" r="r" b="b"/>
              <a:pathLst>
                <a:path w="21185493" h="5383157" extrusionOk="0">
                  <a:moveTo>
                    <a:pt x="0" y="0"/>
                  </a:moveTo>
                  <a:lnTo>
                    <a:pt x="21185493" y="0"/>
                  </a:lnTo>
                  <a:lnTo>
                    <a:pt x="21185493" y="5383157"/>
                  </a:lnTo>
                  <a:lnTo>
                    <a:pt x="0" y="5383157"/>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805" name="Google Shape;805;p28"/>
            <p:cNvSpPr txBox="1"/>
            <p:nvPr/>
          </p:nvSpPr>
          <p:spPr>
            <a:xfrm>
              <a:off x="0" y="276225"/>
              <a:ext cx="21185493" cy="5106932"/>
            </a:xfrm>
            <a:prstGeom prst="rect">
              <a:avLst/>
            </a:prstGeom>
            <a:noFill/>
            <a:ln>
              <a:noFill/>
            </a:ln>
          </p:spPr>
          <p:txBody>
            <a:bodyPr spcFirstLastPara="1" wrap="square" lIns="0" tIns="0" rIns="0" bIns="0" anchor="t" anchorCtr="0">
              <a:noAutofit/>
            </a:bodyPr>
            <a:lstStyle/>
            <a:p>
              <a:pPr defTabSz="609630">
                <a:lnSpc>
                  <a:spcPct val="95999"/>
                </a:lnSpc>
                <a:buClr>
                  <a:srgbClr val="000000"/>
                </a:buClr>
              </a:pPr>
              <a:r>
                <a:rPr lang="en-US" sz="8199" b="1" kern="0">
                  <a:solidFill>
                    <a:srgbClr val="846B03"/>
                  </a:solidFill>
                  <a:latin typeface="Nunito"/>
                  <a:ea typeface="Nunito"/>
                  <a:cs typeface="Nunito"/>
                  <a:sym typeface="Nunito"/>
                </a:rPr>
                <a:t>DETROIT</a:t>
              </a:r>
              <a:endParaRPr sz="933" kern="0">
                <a:solidFill>
                  <a:srgbClr val="000000"/>
                </a:solidFill>
                <a:latin typeface="Arial"/>
                <a:cs typeface="Arial"/>
                <a:sym typeface="Arial"/>
              </a:endParaRPr>
            </a:p>
            <a:p>
              <a:pPr defTabSz="609630">
                <a:lnSpc>
                  <a:spcPct val="95999"/>
                </a:lnSpc>
                <a:buClr>
                  <a:srgbClr val="000000"/>
                </a:buClr>
              </a:pPr>
              <a:r>
                <a:rPr lang="en-US" sz="8199" b="1" kern="0">
                  <a:solidFill>
                    <a:srgbClr val="846B03"/>
                  </a:solidFill>
                  <a:latin typeface="Nunito"/>
                  <a:ea typeface="Nunito"/>
                  <a:cs typeface="Nunito"/>
                  <a:sym typeface="Nunito"/>
                </a:rPr>
                <a:t>CLT COALITION</a:t>
              </a:r>
              <a:endParaRPr sz="933" kern="0">
                <a:solidFill>
                  <a:srgbClr val="000000"/>
                </a:solidFill>
                <a:latin typeface="Arial"/>
                <a:cs typeface="Arial"/>
                <a:sym typeface="Arial"/>
              </a:endParaRPr>
            </a:p>
          </p:txBody>
        </p:sp>
      </p:grpSp>
      <p:sp>
        <p:nvSpPr>
          <p:cNvPr id="806" name="Google Shape;806;p28"/>
          <p:cNvSpPr/>
          <p:nvPr/>
        </p:nvSpPr>
        <p:spPr>
          <a:xfrm>
            <a:off x="9989124" y="4655124"/>
            <a:ext cx="3773805" cy="3773805"/>
          </a:xfrm>
          <a:custGeom>
            <a:avLst/>
            <a:gdLst/>
            <a:ahLst/>
            <a:cxnLst/>
            <a:rect l="l" t="t" r="r" b="b"/>
            <a:pathLst>
              <a:path w="7547610" h="7547610" extrusionOk="0">
                <a:moveTo>
                  <a:pt x="3773805" y="0"/>
                </a:moveTo>
                <a:cubicBezTo>
                  <a:pt x="1689608" y="0"/>
                  <a:pt x="0" y="1689608"/>
                  <a:pt x="0" y="3773805"/>
                </a:cubicBezTo>
                <a:cubicBezTo>
                  <a:pt x="0" y="5858002"/>
                  <a:pt x="1689608" y="7547610"/>
                  <a:pt x="3773805" y="7547610"/>
                </a:cubicBezTo>
                <a:cubicBezTo>
                  <a:pt x="5858002" y="7547610"/>
                  <a:pt x="7547610" y="5858002"/>
                  <a:pt x="7547610" y="3773805"/>
                </a:cubicBezTo>
                <a:cubicBezTo>
                  <a:pt x="7547610" y="1689608"/>
                  <a:pt x="5858002" y="0"/>
                  <a:pt x="3773805" y="0"/>
                </a:cubicBezTo>
                <a:close/>
              </a:path>
            </a:pathLst>
          </a:custGeom>
          <a:solidFill>
            <a:srgbClr val="FFBD59"/>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807" name="Google Shape;807;p28"/>
          <p:cNvSpPr/>
          <p:nvPr/>
        </p:nvSpPr>
        <p:spPr>
          <a:xfrm>
            <a:off x="-2046092" y="-2013799"/>
            <a:ext cx="3773805" cy="3773805"/>
          </a:xfrm>
          <a:custGeom>
            <a:avLst/>
            <a:gdLst/>
            <a:ahLst/>
            <a:cxnLst/>
            <a:rect l="l" t="t" r="r" b="b"/>
            <a:pathLst>
              <a:path w="7547610" h="7547610" extrusionOk="0">
                <a:moveTo>
                  <a:pt x="3773805" y="0"/>
                </a:moveTo>
                <a:cubicBezTo>
                  <a:pt x="1689608" y="0"/>
                  <a:pt x="0" y="1689608"/>
                  <a:pt x="0" y="3773805"/>
                </a:cubicBezTo>
                <a:cubicBezTo>
                  <a:pt x="0" y="5858002"/>
                  <a:pt x="1689608" y="7547610"/>
                  <a:pt x="3773805" y="7547610"/>
                </a:cubicBezTo>
                <a:cubicBezTo>
                  <a:pt x="5858002" y="7547610"/>
                  <a:pt x="7547610" y="5858002"/>
                  <a:pt x="7547610" y="3773805"/>
                </a:cubicBezTo>
                <a:cubicBezTo>
                  <a:pt x="7547610" y="1689608"/>
                  <a:pt x="5858002" y="0"/>
                  <a:pt x="3773805" y="0"/>
                </a:cubicBezTo>
                <a:close/>
              </a:path>
            </a:pathLst>
          </a:custGeom>
          <a:solidFill>
            <a:srgbClr val="B0B1A5"/>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grpSp>
        <p:nvGrpSpPr>
          <p:cNvPr id="808" name="Google Shape;808;p28"/>
          <p:cNvGrpSpPr/>
          <p:nvPr/>
        </p:nvGrpSpPr>
        <p:grpSpPr>
          <a:xfrm>
            <a:off x="1388639" y="512193"/>
            <a:ext cx="2807542" cy="3039806"/>
            <a:chOff x="0" y="0"/>
            <a:chExt cx="5615084" cy="6079612"/>
          </a:xfrm>
        </p:grpSpPr>
        <p:sp>
          <p:nvSpPr>
            <p:cNvPr id="809" name="Google Shape;809;p28"/>
            <p:cNvSpPr/>
            <p:nvPr/>
          </p:nvSpPr>
          <p:spPr>
            <a:xfrm>
              <a:off x="707485" y="5150383"/>
              <a:ext cx="4200068" cy="929229"/>
            </a:xfrm>
            <a:custGeom>
              <a:avLst/>
              <a:gdLst/>
              <a:ahLst/>
              <a:cxnLst/>
              <a:rect l="l" t="t" r="r" b="b"/>
              <a:pathLst>
                <a:path w="7495159" h="1658239" extrusionOk="0">
                  <a:moveTo>
                    <a:pt x="0" y="0"/>
                  </a:moveTo>
                  <a:lnTo>
                    <a:pt x="7495159" y="0"/>
                  </a:lnTo>
                  <a:lnTo>
                    <a:pt x="7495159" y="1658239"/>
                  </a:lnTo>
                  <a:lnTo>
                    <a:pt x="0" y="1658239"/>
                  </a:lnTo>
                  <a:lnTo>
                    <a:pt x="0" y="0"/>
                  </a:lnTo>
                  <a:close/>
                </a:path>
              </a:pathLst>
            </a:custGeom>
            <a:blipFill rotWithShape="1">
              <a:blip r:embed="rId3">
                <a:alphaModFix amt="68000"/>
              </a:blip>
              <a:stretch>
                <a:fillRect t="-76" b="-79"/>
              </a:stretch>
            </a:blip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810" name="Google Shape;810;p28"/>
            <p:cNvSpPr/>
            <p:nvPr/>
          </p:nvSpPr>
          <p:spPr>
            <a:xfrm>
              <a:off x="579470" y="579470"/>
              <a:ext cx="4456057" cy="4456057"/>
            </a:xfrm>
            <a:custGeom>
              <a:avLst/>
              <a:gdLst/>
              <a:ahLst/>
              <a:cxnLst/>
              <a:rect l="l" t="t" r="r" b="b"/>
              <a:pathLst>
                <a:path w="7951978" h="7951978" extrusionOk="0">
                  <a:moveTo>
                    <a:pt x="3975989" y="0"/>
                  </a:moveTo>
                  <a:cubicBezTo>
                    <a:pt x="1779524" y="0"/>
                    <a:pt x="0" y="1779524"/>
                    <a:pt x="0" y="3975989"/>
                  </a:cubicBezTo>
                  <a:cubicBezTo>
                    <a:pt x="0" y="6172454"/>
                    <a:pt x="1779524" y="7951978"/>
                    <a:pt x="3975989" y="7951978"/>
                  </a:cubicBezTo>
                  <a:cubicBezTo>
                    <a:pt x="6172454" y="7951978"/>
                    <a:pt x="7951978" y="6172454"/>
                    <a:pt x="7951978" y="3975989"/>
                  </a:cubicBezTo>
                  <a:cubicBezTo>
                    <a:pt x="7951978" y="1779524"/>
                    <a:pt x="6172454" y="0"/>
                    <a:pt x="3975989" y="0"/>
                  </a:cubicBezTo>
                  <a:close/>
                </a:path>
              </a:pathLst>
            </a:custGeom>
            <a:blipFill rotWithShape="1">
              <a:blip r:embed="rId4">
                <a:alphaModFix/>
              </a:blip>
              <a:stretch>
                <a:fillRect l="-16682" r="-16682"/>
              </a:stretch>
            </a:blip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811" name="Google Shape;811;p28"/>
            <p:cNvSpPr/>
            <p:nvPr/>
          </p:nvSpPr>
          <p:spPr>
            <a:xfrm>
              <a:off x="0" y="0"/>
              <a:ext cx="5615084" cy="5615084"/>
            </a:xfrm>
            <a:custGeom>
              <a:avLst/>
              <a:gdLst/>
              <a:ahLst/>
              <a:cxnLst/>
              <a:rect l="l" t="t" r="r" b="b"/>
              <a:pathLst>
                <a:path w="10020300" h="10020300" extrusionOk="0">
                  <a:moveTo>
                    <a:pt x="5010150" y="0"/>
                  </a:moveTo>
                  <a:cubicBezTo>
                    <a:pt x="2246503" y="0"/>
                    <a:pt x="0" y="2248535"/>
                    <a:pt x="0" y="5010150"/>
                  </a:cubicBezTo>
                  <a:cubicBezTo>
                    <a:pt x="0" y="7771765"/>
                    <a:pt x="2246503" y="10020300"/>
                    <a:pt x="5010150" y="10020300"/>
                  </a:cubicBezTo>
                  <a:cubicBezTo>
                    <a:pt x="7771765" y="10020300"/>
                    <a:pt x="10020300" y="7773797"/>
                    <a:pt x="10020300" y="5010150"/>
                  </a:cubicBezTo>
                  <a:cubicBezTo>
                    <a:pt x="10020173" y="2248535"/>
                    <a:pt x="7773670" y="0"/>
                    <a:pt x="5010150" y="0"/>
                  </a:cubicBezTo>
                  <a:close/>
                  <a:moveTo>
                    <a:pt x="5010150" y="9204579"/>
                  </a:moveTo>
                  <a:cubicBezTo>
                    <a:pt x="2697480" y="9204579"/>
                    <a:pt x="815721" y="7322820"/>
                    <a:pt x="815721" y="5010150"/>
                  </a:cubicBezTo>
                  <a:cubicBezTo>
                    <a:pt x="815721" y="2697481"/>
                    <a:pt x="2697480" y="815594"/>
                    <a:pt x="5010150" y="815594"/>
                  </a:cubicBezTo>
                  <a:cubicBezTo>
                    <a:pt x="7322820" y="815594"/>
                    <a:pt x="9204579" y="2697480"/>
                    <a:pt x="9204579" y="5010150"/>
                  </a:cubicBezTo>
                  <a:cubicBezTo>
                    <a:pt x="9204579" y="7322820"/>
                    <a:pt x="7322693" y="9204579"/>
                    <a:pt x="5010150" y="9204579"/>
                  </a:cubicBezTo>
                  <a:close/>
                </a:path>
              </a:pathLst>
            </a:custGeom>
            <a:solidFill>
              <a:srgbClr val="FFBD59"/>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grpSp>
      <p:grpSp>
        <p:nvGrpSpPr>
          <p:cNvPr id="812" name="Google Shape;812;p28"/>
          <p:cNvGrpSpPr/>
          <p:nvPr/>
        </p:nvGrpSpPr>
        <p:grpSpPr>
          <a:xfrm>
            <a:off x="4500946" y="685800"/>
            <a:ext cx="5780031" cy="2453704"/>
            <a:chOff x="0" y="0"/>
            <a:chExt cx="11560063" cy="4907408"/>
          </a:xfrm>
        </p:grpSpPr>
        <p:grpSp>
          <p:nvGrpSpPr>
            <p:cNvPr id="813" name="Google Shape;813;p28"/>
            <p:cNvGrpSpPr/>
            <p:nvPr/>
          </p:nvGrpSpPr>
          <p:grpSpPr>
            <a:xfrm>
              <a:off x="0" y="868808"/>
              <a:ext cx="11560063" cy="4038600"/>
              <a:chOff x="0" y="0"/>
              <a:chExt cx="11560063" cy="4038600"/>
            </a:xfrm>
          </p:grpSpPr>
          <p:sp>
            <p:nvSpPr>
              <p:cNvPr id="814" name="Google Shape;814;p28"/>
              <p:cNvSpPr/>
              <p:nvPr/>
            </p:nvSpPr>
            <p:spPr>
              <a:xfrm>
                <a:off x="0" y="0"/>
                <a:ext cx="11560063" cy="4038600"/>
              </a:xfrm>
              <a:custGeom>
                <a:avLst/>
                <a:gdLst/>
                <a:ahLst/>
                <a:cxnLst/>
                <a:rect l="l" t="t" r="r" b="b"/>
                <a:pathLst>
                  <a:path w="11560063" h="4038600" extrusionOk="0">
                    <a:moveTo>
                      <a:pt x="0" y="0"/>
                    </a:moveTo>
                    <a:lnTo>
                      <a:pt x="11560063" y="0"/>
                    </a:lnTo>
                    <a:lnTo>
                      <a:pt x="11560063" y="4038600"/>
                    </a:lnTo>
                    <a:lnTo>
                      <a:pt x="0" y="4038600"/>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815" name="Google Shape;815;p28"/>
              <p:cNvSpPr txBox="1"/>
              <p:nvPr/>
            </p:nvSpPr>
            <p:spPr>
              <a:xfrm>
                <a:off x="0" y="142875"/>
                <a:ext cx="11560063" cy="3895725"/>
              </a:xfrm>
              <a:prstGeom prst="rect">
                <a:avLst/>
              </a:prstGeom>
              <a:noFill/>
              <a:ln>
                <a:noFill/>
              </a:ln>
            </p:spPr>
            <p:txBody>
              <a:bodyPr spcFirstLastPara="1" wrap="square" lIns="0" tIns="0" rIns="0" bIns="0" anchor="t" anchorCtr="0">
                <a:noAutofit/>
              </a:bodyPr>
              <a:lstStyle/>
              <a:p>
                <a:pPr defTabSz="609630">
                  <a:lnSpc>
                    <a:spcPct val="103000"/>
                  </a:lnSpc>
                  <a:buClr>
                    <a:srgbClr val="000000"/>
                  </a:buClr>
                </a:pPr>
                <a:r>
                  <a:rPr lang="en-US" sz="6000" b="1" kern="0">
                    <a:solidFill>
                      <a:srgbClr val="000000"/>
                    </a:solidFill>
                    <a:latin typeface="Nunito"/>
                    <a:ea typeface="Nunito"/>
                    <a:cs typeface="Nunito"/>
                    <a:sym typeface="Nunito"/>
                  </a:rPr>
                  <a:t>COMMON GROUNDS</a:t>
                </a:r>
                <a:endParaRPr sz="933" kern="0">
                  <a:solidFill>
                    <a:srgbClr val="000000"/>
                  </a:solidFill>
                  <a:latin typeface="Arial"/>
                  <a:cs typeface="Arial"/>
                  <a:sym typeface="Arial"/>
                </a:endParaRPr>
              </a:p>
            </p:txBody>
          </p:sp>
        </p:grpSp>
        <p:sp>
          <p:nvSpPr>
            <p:cNvPr id="816" name="Google Shape;816;p28"/>
            <p:cNvSpPr/>
            <p:nvPr/>
          </p:nvSpPr>
          <p:spPr>
            <a:xfrm>
              <a:off x="0" y="0"/>
              <a:ext cx="723646" cy="723646"/>
            </a:xfrm>
            <a:custGeom>
              <a:avLst/>
              <a:gdLst/>
              <a:ahLst/>
              <a:cxnLst/>
              <a:rect l="l" t="t" r="r" b="b"/>
              <a:pathLst>
                <a:path w="723646" h="723646" extrusionOk="0">
                  <a:moveTo>
                    <a:pt x="361823" y="0"/>
                  </a:moveTo>
                  <a:cubicBezTo>
                    <a:pt x="161925" y="0"/>
                    <a:pt x="0" y="161925"/>
                    <a:pt x="0" y="361823"/>
                  </a:cubicBezTo>
                  <a:cubicBezTo>
                    <a:pt x="0" y="561721"/>
                    <a:pt x="161925" y="723646"/>
                    <a:pt x="361823" y="723646"/>
                  </a:cubicBezTo>
                  <a:cubicBezTo>
                    <a:pt x="561721" y="723646"/>
                    <a:pt x="723646" y="561594"/>
                    <a:pt x="723646" y="361823"/>
                  </a:cubicBezTo>
                  <a:cubicBezTo>
                    <a:pt x="723646" y="162052"/>
                    <a:pt x="561594" y="0"/>
                    <a:pt x="361823" y="0"/>
                  </a:cubicBezTo>
                  <a:close/>
                </a:path>
              </a:pathLst>
            </a:custGeom>
            <a:solidFill>
              <a:srgbClr val="85867E"/>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817" name="Google Shape;817;p28"/>
            <p:cNvSpPr/>
            <p:nvPr/>
          </p:nvSpPr>
          <p:spPr>
            <a:xfrm>
              <a:off x="1159051" y="0"/>
              <a:ext cx="723646" cy="723646"/>
            </a:xfrm>
            <a:custGeom>
              <a:avLst/>
              <a:gdLst/>
              <a:ahLst/>
              <a:cxnLst/>
              <a:rect l="l" t="t" r="r" b="b"/>
              <a:pathLst>
                <a:path w="723646" h="723646" extrusionOk="0">
                  <a:moveTo>
                    <a:pt x="361823" y="0"/>
                  </a:moveTo>
                  <a:cubicBezTo>
                    <a:pt x="161925" y="0"/>
                    <a:pt x="0" y="161925"/>
                    <a:pt x="0" y="361823"/>
                  </a:cubicBezTo>
                  <a:cubicBezTo>
                    <a:pt x="0" y="561721"/>
                    <a:pt x="161925" y="723646"/>
                    <a:pt x="361823" y="723646"/>
                  </a:cubicBezTo>
                  <a:cubicBezTo>
                    <a:pt x="561721" y="723646"/>
                    <a:pt x="723646" y="561594"/>
                    <a:pt x="723646" y="361823"/>
                  </a:cubicBezTo>
                  <a:cubicBezTo>
                    <a:pt x="723646" y="162052"/>
                    <a:pt x="561594" y="0"/>
                    <a:pt x="361823" y="0"/>
                  </a:cubicBezTo>
                  <a:close/>
                </a:path>
              </a:pathLst>
            </a:custGeom>
            <a:solidFill>
              <a:srgbClr val="E5B453"/>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grpSp>
      <p:grpSp>
        <p:nvGrpSpPr>
          <p:cNvPr id="818" name="Google Shape;818;p28"/>
          <p:cNvGrpSpPr/>
          <p:nvPr/>
        </p:nvGrpSpPr>
        <p:grpSpPr>
          <a:xfrm>
            <a:off x="2031642" y="1685832"/>
            <a:ext cx="1521501" cy="785148"/>
            <a:chOff x="0" y="0"/>
            <a:chExt cx="3043003" cy="1570296"/>
          </a:xfrm>
        </p:grpSpPr>
        <p:sp>
          <p:nvSpPr>
            <p:cNvPr id="819" name="Google Shape;819;p28"/>
            <p:cNvSpPr/>
            <p:nvPr/>
          </p:nvSpPr>
          <p:spPr>
            <a:xfrm>
              <a:off x="0" y="0"/>
              <a:ext cx="3043003" cy="1570296"/>
            </a:xfrm>
            <a:custGeom>
              <a:avLst/>
              <a:gdLst/>
              <a:ahLst/>
              <a:cxnLst/>
              <a:rect l="l" t="t" r="r" b="b"/>
              <a:pathLst>
                <a:path w="3043003" h="1570296" extrusionOk="0">
                  <a:moveTo>
                    <a:pt x="0" y="0"/>
                  </a:moveTo>
                  <a:lnTo>
                    <a:pt x="3043003" y="0"/>
                  </a:lnTo>
                  <a:lnTo>
                    <a:pt x="3043003" y="1570296"/>
                  </a:lnTo>
                  <a:lnTo>
                    <a:pt x="0" y="1570296"/>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820" name="Google Shape;820;p28"/>
            <p:cNvSpPr txBox="1"/>
            <p:nvPr/>
          </p:nvSpPr>
          <p:spPr>
            <a:xfrm>
              <a:off x="0" y="47625"/>
              <a:ext cx="3043003" cy="1522671"/>
            </a:xfrm>
            <a:prstGeom prst="rect">
              <a:avLst/>
            </a:prstGeom>
            <a:noFill/>
            <a:ln>
              <a:noFill/>
            </a:ln>
          </p:spPr>
          <p:txBody>
            <a:bodyPr spcFirstLastPara="1" wrap="square" lIns="0" tIns="0" rIns="0" bIns="0" anchor="t" anchorCtr="0">
              <a:noAutofit/>
            </a:bodyPr>
            <a:lstStyle/>
            <a:p>
              <a:pPr algn="ctr" defTabSz="609630">
                <a:lnSpc>
                  <a:spcPct val="108475"/>
                </a:lnSpc>
                <a:buClr>
                  <a:srgbClr val="000000"/>
                </a:buClr>
              </a:pPr>
              <a:r>
                <a:rPr lang="en-US" sz="2667" b="1" kern="0">
                  <a:solidFill>
                    <a:srgbClr val="FFFFFF"/>
                  </a:solidFill>
                  <a:latin typeface="Arial"/>
                  <a:ea typeface="Arial"/>
                  <a:cs typeface="Arial"/>
                  <a:sym typeface="Arial"/>
                </a:rPr>
                <a:t>UBUNTU</a:t>
              </a:r>
              <a:endParaRPr sz="933" kern="0">
                <a:solidFill>
                  <a:srgbClr val="000000"/>
                </a:solidFill>
                <a:latin typeface="Arial"/>
                <a:cs typeface="Arial"/>
                <a:sym typeface="Arial"/>
              </a:endParaRPr>
            </a:p>
            <a:p>
              <a:pPr algn="ctr" defTabSz="609630">
                <a:lnSpc>
                  <a:spcPct val="139962"/>
                </a:lnSpc>
                <a:buClr>
                  <a:srgbClr val="000000"/>
                </a:buClr>
              </a:pPr>
              <a:r>
                <a:rPr lang="en-US" sz="1066" i="1" kern="0">
                  <a:solidFill>
                    <a:srgbClr val="FFFFFF"/>
                  </a:solidFill>
                  <a:latin typeface="Arial"/>
                  <a:ea typeface="Arial"/>
                  <a:cs typeface="Arial"/>
                  <a:sym typeface="Arial"/>
                </a:rPr>
                <a:t>humanity to others</a:t>
              </a:r>
              <a:endParaRPr sz="933" kern="0">
                <a:solidFill>
                  <a:srgbClr val="000000"/>
                </a:solidFill>
                <a:latin typeface="Arial"/>
                <a:cs typeface="Arial"/>
                <a:sym typeface="Arial"/>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Google Shape;829;p29" descr="Why are people protesting?"/>
          <p:cNvSpPr/>
          <p:nvPr/>
        </p:nvSpPr>
        <p:spPr>
          <a:xfrm>
            <a:off x="0" y="-297770"/>
            <a:ext cx="12700000" cy="8367941"/>
          </a:xfrm>
          <a:custGeom>
            <a:avLst/>
            <a:gdLst/>
            <a:ahLst/>
            <a:cxnLst/>
            <a:rect l="l" t="t" r="r" b="b"/>
            <a:pathLst>
              <a:path w="19050000" h="12551911" extrusionOk="0">
                <a:moveTo>
                  <a:pt x="0" y="0"/>
                </a:moveTo>
                <a:lnTo>
                  <a:pt x="19050000" y="0"/>
                </a:lnTo>
                <a:lnTo>
                  <a:pt x="19050000" y="12551911"/>
                </a:lnTo>
                <a:lnTo>
                  <a:pt x="0" y="12551911"/>
                </a:lnTo>
                <a:lnTo>
                  <a:pt x="0" y="0"/>
                </a:lnTo>
                <a:close/>
              </a:path>
            </a:pathLst>
          </a:custGeom>
          <a:blipFill rotWithShape="1">
            <a:blip r:embed="rId3">
              <a:alphaModFix amt="35000"/>
            </a:blip>
            <a:stretch>
              <a:fillRect b="-4164"/>
            </a:stretch>
          </a:blip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830" name="Google Shape;830;p29"/>
          <p:cNvSpPr/>
          <p:nvPr/>
        </p:nvSpPr>
        <p:spPr>
          <a:xfrm>
            <a:off x="2085157" y="4190215"/>
            <a:ext cx="2553335" cy="2553335"/>
          </a:xfrm>
          <a:custGeom>
            <a:avLst/>
            <a:gdLst/>
            <a:ahLst/>
            <a:cxnLst/>
            <a:rect l="l" t="t" r="r" b="b"/>
            <a:pathLst>
              <a:path w="5106670" h="5106670" extrusionOk="0">
                <a:moveTo>
                  <a:pt x="2553335" y="0"/>
                </a:moveTo>
                <a:cubicBezTo>
                  <a:pt x="1143127" y="0"/>
                  <a:pt x="0" y="1143127"/>
                  <a:pt x="0" y="2553335"/>
                </a:cubicBezTo>
                <a:cubicBezTo>
                  <a:pt x="0" y="3963543"/>
                  <a:pt x="1143127" y="5106670"/>
                  <a:pt x="2553335" y="5106670"/>
                </a:cubicBezTo>
                <a:cubicBezTo>
                  <a:pt x="3963543" y="5106670"/>
                  <a:pt x="5106670" y="3963543"/>
                  <a:pt x="5106670" y="2553335"/>
                </a:cubicBezTo>
                <a:cubicBezTo>
                  <a:pt x="5106670" y="1143127"/>
                  <a:pt x="3963543" y="0"/>
                  <a:pt x="2553335" y="0"/>
                </a:cubicBezTo>
                <a:close/>
              </a:path>
            </a:pathLst>
          </a:custGeom>
          <a:solidFill>
            <a:srgbClr val="FDD077"/>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831" name="Google Shape;831;p29"/>
          <p:cNvSpPr/>
          <p:nvPr/>
        </p:nvSpPr>
        <p:spPr>
          <a:xfrm>
            <a:off x="-511146" y="-1337012"/>
            <a:ext cx="5454688" cy="5312341"/>
          </a:xfrm>
          <a:custGeom>
            <a:avLst/>
            <a:gdLst/>
            <a:ahLst/>
            <a:cxnLst/>
            <a:rect l="l" t="t" r="r" b="b"/>
            <a:pathLst>
              <a:path w="9478083" h="9230741" extrusionOk="0">
                <a:moveTo>
                  <a:pt x="4739042" y="0"/>
                </a:moveTo>
                <a:cubicBezTo>
                  <a:pt x="2121775" y="0"/>
                  <a:pt x="0" y="2066417"/>
                  <a:pt x="0" y="4615434"/>
                </a:cubicBezTo>
                <a:cubicBezTo>
                  <a:pt x="0" y="7164451"/>
                  <a:pt x="2121775" y="9230741"/>
                  <a:pt x="4739042" y="9230741"/>
                </a:cubicBezTo>
                <a:cubicBezTo>
                  <a:pt x="7356309" y="9230741"/>
                  <a:pt x="9478083" y="7164324"/>
                  <a:pt x="9478083" y="4615307"/>
                </a:cubicBezTo>
                <a:cubicBezTo>
                  <a:pt x="9478083" y="2066290"/>
                  <a:pt x="7356438" y="0"/>
                  <a:pt x="4739042" y="0"/>
                </a:cubicBezTo>
                <a:close/>
              </a:path>
            </a:pathLst>
          </a:custGeom>
          <a:solidFill>
            <a:srgbClr val="FDD077"/>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grpSp>
        <p:nvGrpSpPr>
          <p:cNvPr id="832" name="Google Shape;832;p29"/>
          <p:cNvGrpSpPr/>
          <p:nvPr/>
        </p:nvGrpSpPr>
        <p:grpSpPr>
          <a:xfrm>
            <a:off x="371920" y="560829"/>
            <a:ext cx="8367981" cy="2008275"/>
            <a:chOff x="0" y="0"/>
            <a:chExt cx="16735961" cy="4016549"/>
          </a:xfrm>
        </p:grpSpPr>
        <p:sp>
          <p:nvSpPr>
            <p:cNvPr id="833" name="Google Shape;833;p29"/>
            <p:cNvSpPr/>
            <p:nvPr/>
          </p:nvSpPr>
          <p:spPr>
            <a:xfrm>
              <a:off x="0" y="0"/>
              <a:ext cx="16735961" cy="4016549"/>
            </a:xfrm>
            <a:custGeom>
              <a:avLst/>
              <a:gdLst/>
              <a:ahLst/>
              <a:cxnLst/>
              <a:rect l="l" t="t" r="r" b="b"/>
              <a:pathLst>
                <a:path w="16735961" h="4016549" extrusionOk="0">
                  <a:moveTo>
                    <a:pt x="0" y="0"/>
                  </a:moveTo>
                  <a:lnTo>
                    <a:pt x="16735961" y="0"/>
                  </a:lnTo>
                  <a:lnTo>
                    <a:pt x="16735961" y="4016549"/>
                  </a:lnTo>
                  <a:lnTo>
                    <a:pt x="0" y="4016549"/>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834" name="Google Shape;834;p29"/>
            <p:cNvSpPr txBox="1"/>
            <p:nvPr/>
          </p:nvSpPr>
          <p:spPr>
            <a:xfrm>
              <a:off x="0" y="66675"/>
              <a:ext cx="16735961" cy="3949874"/>
            </a:xfrm>
            <a:prstGeom prst="rect">
              <a:avLst/>
            </a:prstGeom>
            <a:noFill/>
            <a:ln>
              <a:noFill/>
            </a:ln>
          </p:spPr>
          <p:txBody>
            <a:bodyPr spcFirstLastPara="1" wrap="square" lIns="0" tIns="0" rIns="0" bIns="0" anchor="ctr" anchorCtr="0">
              <a:noAutofit/>
            </a:bodyPr>
            <a:lstStyle/>
            <a:p>
              <a:pPr defTabSz="609630">
                <a:lnSpc>
                  <a:spcPct val="107991"/>
                </a:lnSpc>
                <a:buClr>
                  <a:srgbClr val="000000"/>
                </a:buClr>
              </a:pPr>
              <a:r>
                <a:rPr lang="en-US" sz="4205" b="1" kern="0">
                  <a:solidFill>
                    <a:srgbClr val="000000"/>
                  </a:solidFill>
                  <a:latin typeface="Nunito"/>
                  <a:ea typeface="Nunito"/>
                  <a:cs typeface="Nunito"/>
                  <a:sym typeface="Nunito"/>
                </a:rPr>
                <a:t>Why</a:t>
              </a:r>
              <a:endParaRPr sz="933" kern="0">
                <a:solidFill>
                  <a:srgbClr val="000000"/>
                </a:solidFill>
                <a:latin typeface="Arial"/>
                <a:cs typeface="Arial"/>
                <a:sym typeface="Arial"/>
              </a:endParaRPr>
            </a:p>
            <a:p>
              <a:pPr defTabSz="609630">
                <a:lnSpc>
                  <a:spcPct val="107991"/>
                </a:lnSpc>
                <a:buClr>
                  <a:srgbClr val="000000"/>
                </a:buClr>
              </a:pPr>
              <a:r>
                <a:rPr lang="en-US" sz="4205" b="1" kern="0">
                  <a:solidFill>
                    <a:srgbClr val="252525"/>
                  </a:solidFill>
                  <a:latin typeface="Nunito"/>
                  <a:ea typeface="Nunito"/>
                  <a:cs typeface="Nunito"/>
                  <a:sym typeface="Nunito"/>
                </a:rPr>
                <a:t>Collective Power</a:t>
              </a:r>
              <a:endParaRPr sz="933" kern="0">
                <a:solidFill>
                  <a:srgbClr val="000000"/>
                </a:solidFill>
                <a:latin typeface="Arial"/>
                <a:cs typeface="Arial"/>
                <a:sym typeface="Arial"/>
              </a:endParaRPr>
            </a:p>
          </p:txBody>
        </p:sp>
      </p:grpSp>
      <p:sp>
        <p:nvSpPr>
          <p:cNvPr id="835" name="Google Shape;835;p29"/>
          <p:cNvSpPr/>
          <p:nvPr/>
        </p:nvSpPr>
        <p:spPr>
          <a:xfrm>
            <a:off x="9102039" y="915523"/>
            <a:ext cx="1130935" cy="1219200"/>
          </a:xfrm>
          <a:custGeom>
            <a:avLst/>
            <a:gdLst/>
            <a:ahLst/>
            <a:cxnLst/>
            <a:rect l="l" t="t" r="r" b="b"/>
            <a:pathLst>
              <a:path w="2261870" h="2438400" extrusionOk="0">
                <a:moveTo>
                  <a:pt x="1130935" y="0"/>
                </a:moveTo>
                <a:cubicBezTo>
                  <a:pt x="506349" y="0"/>
                  <a:pt x="0" y="545846"/>
                  <a:pt x="0" y="1219200"/>
                </a:cubicBezTo>
                <a:cubicBezTo>
                  <a:pt x="0" y="1892554"/>
                  <a:pt x="506349" y="2438400"/>
                  <a:pt x="1130935" y="2438400"/>
                </a:cubicBezTo>
                <a:cubicBezTo>
                  <a:pt x="1755521" y="2438400"/>
                  <a:pt x="2261870" y="1892554"/>
                  <a:pt x="2261870" y="1219200"/>
                </a:cubicBezTo>
                <a:cubicBezTo>
                  <a:pt x="2261870" y="545846"/>
                  <a:pt x="1755521" y="0"/>
                  <a:pt x="1130935" y="0"/>
                </a:cubicBezTo>
                <a:close/>
              </a:path>
            </a:pathLst>
          </a:custGeom>
          <a:solidFill>
            <a:srgbClr val="FDD077"/>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grpSp>
        <p:nvGrpSpPr>
          <p:cNvPr id="836" name="Google Shape;836;p29"/>
          <p:cNvGrpSpPr/>
          <p:nvPr/>
        </p:nvGrpSpPr>
        <p:grpSpPr>
          <a:xfrm>
            <a:off x="2440757" y="5218915"/>
            <a:ext cx="1827295" cy="551061"/>
            <a:chOff x="0" y="-76200"/>
            <a:chExt cx="3654591" cy="1102121"/>
          </a:xfrm>
        </p:grpSpPr>
        <p:sp>
          <p:nvSpPr>
            <p:cNvPr id="837" name="Google Shape;837;p29"/>
            <p:cNvSpPr/>
            <p:nvPr/>
          </p:nvSpPr>
          <p:spPr>
            <a:xfrm>
              <a:off x="0" y="0"/>
              <a:ext cx="3654590" cy="1025921"/>
            </a:xfrm>
            <a:custGeom>
              <a:avLst/>
              <a:gdLst/>
              <a:ahLst/>
              <a:cxnLst/>
              <a:rect l="l" t="t" r="r" b="b"/>
              <a:pathLst>
                <a:path w="3654590" h="1025921" extrusionOk="0">
                  <a:moveTo>
                    <a:pt x="0" y="0"/>
                  </a:moveTo>
                  <a:lnTo>
                    <a:pt x="3654590" y="0"/>
                  </a:lnTo>
                  <a:lnTo>
                    <a:pt x="3654590" y="1025921"/>
                  </a:lnTo>
                  <a:lnTo>
                    <a:pt x="0" y="1025921"/>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838" name="Google Shape;838;p29"/>
            <p:cNvSpPr txBox="1"/>
            <p:nvPr/>
          </p:nvSpPr>
          <p:spPr>
            <a:xfrm>
              <a:off x="0" y="-76200"/>
              <a:ext cx="3654591" cy="1102121"/>
            </a:xfrm>
            <a:prstGeom prst="rect">
              <a:avLst/>
            </a:prstGeom>
            <a:noFill/>
            <a:ln>
              <a:noFill/>
            </a:ln>
          </p:spPr>
          <p:txBody>
            <a:bodyPr spcFirstLastPara="1" wrap="square" lIns="0" tIns="0" rIns="0" bIns="0" anchor="t" anchorCtr="0">
              <a:noAutofit/>
            </a:bodyPr>
            <a:lstStyle/>
            <a:p>
              <a:pPr defTabSz="609630">
                <a:lnSpc>
                  <a:spcPct val="120000"/>
                </a:lnSpc>
                <a:buClr>
                  <a:srgbClr val="000000"/>
                </a:buClr>
              </a:pPr>
              <a:r>
                <a:rPr lang="en-US" sz="2933" kern="0">
                  <a:solidFill>
                    <a:srgbClr val="000000"/>
                  </a:solidFill>
                  <a:latin typeface="Calibri"/>
                  <a:ea typeface="Calibri"/>
                  <a:cs typeface="Calibri"/>
                  <a:sym typeface="Calibri"/>
                </a:rPr>
                <a:t>ADVOCACY</a:t>
              </a:r>
              <a:endParaRPr sz="933" kern="0">
                <a:solidFill>
                  <a:srgbClr val="000000"/>
                </a:solidFill>
                <a:latin typeface="Arial"/>
                <a:cs typeface="Arial"/>
                <a:sym typeface="Arial"/>
              </a:endParaRPr>
            </a:p>
          </p:txBody>
        </p:sp>
      </p:grpSp>
      <p:sp>
        <p:nvSpPr>
          <p:cNvPr id="839" name="Google Shape;839;p29"/>
          <p:cNvSpPr/>
          <p:nvPr/>
        </p:nvSpPr>
        <p:spPr>
          <a:xfrm>
            <a:off x="5708337" y="520081"/>
            <a:ext cx="2908935" cy="2908935"/>
          </a:xfrm>
          <a:custGeom>
            <a:avLst/>
            <a:gdLst/>
            <a:ahLst/>
            <a:cxnLst/>
            <a:rect l="l" t="t" r="r" b="b"/>
            <a:pathLst>
              <a:path w="5817870" h="5817870" extrusionOk="0">
                <a:moveTo>
                  <a:pt x="2908935" y="0"/>
                </a:moveTo>
                <a:cubicBezTo>
                  <a:pt x="1302385" y="0"/>
                  <a:pt x="0" y="1302385"/>
                  <a:pt x="0" y="2908935"/>
                </a:cubicBezTo>
                <a:cubicBezTo>
                  <a:pt x="0" y="4515485"/>
                  <a:pt x="1302385" y="5817870"/>
                  <a:pt x="2908935" y="5817870"/>
                </a:cubicBezTo>
                <a:cubicBezTo>
                  <a:pt x="4515485" y="5817870"/>
                  <a:pt x="5817870" y="4515485"/>
                  <a:pt x="5817870" y="2908935"/>
                </a:cubicBezTo>
                <a:cubicBezTo>
                  <a:pt x="5817870" y="1302385"/>
                  <a:pt x="4515485" y="0"/>
                  <a:pt x="2908935" y="0"/>
                </a:cubicBezTo>
                <a:close/>
              </a:path>
            </a:pathLst>
          </a:custGeom>
          <a:solidFill>
            <a:srgbClr val="FDD077"/>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grpSp>
        <p:nvGrpSpPr>
          <p:cNvPr id="840" name="Google Shape;840;p29"/>
          <p:cNvGrpSpPr/>
          <p:nvPr/>
        </p:nvGrpSpPr>
        <p:grpSpPr>
          <a:xfrm>
            <a:off x="5931968" y="1400252"/>
            <a:ext cx="2461657" cy="1002467"/>
            <a:chOff x="0" y="-76200"/>
            <a:chExt cx="4923315" cy="2004933"/>
          </a:xfrm>
        </p:grpSpPr>
        <p:sp>
          <p:nvSpPr>
            <p:cNvPr id="841" name="Google Shape;841;p29"/>
            <p:cNvSpPr/>
            <p:nvPr/>
          </p:nvSpPr>
          <p:spPr>
            <a:xfrm>
              <a:off x="0" y="0"/>
              <a:ext cx="4923315" cy="1928733"/>
            </a:xfrm>
            <a:custGeom>
              <a:avLst/>
              <a:gdLst/>
              <a:ahLst/>
              <a:cxnLst/>
              <a:rect l="l" t="t" r="r" b="b"/>
              <a:pathLst>
                <a:path w="4923315" h="1928733" extrusionOk="0">
                  <a:moveTo>
                    <a:pt x="0" y="0"/>
                  </a:moveTo>
                  <a:lnTo>
                    <a:pt x="4923315" y="0"/>
                  </a:lnTo>
                  <a:lnTo>
                    <a:pt x="4923315" y="1928733"/>
                  </a:lnTo>
                  <a:lnTo>
                    <a:pt x="0" y="1928733"/>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842" name="Google Shape;842;p29"/>
            <p:cNvSpPr txBox="1"/>
            <p:nvPr/>
          </p:nvSpPr>
          <p:spPr>
            <a:xfrm>
              <a:off x="0" y="-76200"/>
              <a:ext cx="4923315" cy="2004933"/>
            </a:xfrm>
            <a:prstGeom prst="rect">
              <a:avLst/>
            </a:prstGeom>
            <a:noFill/>
            <a:ln>
              <a:noFill/>
            </a:ln>
          </p:spPr>
          <p:txBody>
            <a:bodyPr spcFirstLastPara="1" wrap="square" lIns="0" tIns="0" rIns="0" bIns="0" anchor="t" anchorCtr="0">
              <a:noAutofit/>
            </a:bodyPr>
            <a:lstStyle/>
            <a:p>
              <a:pPr algn="ctr" defTabSz="609630">
                <a:lnSpc>
                  <a:spcPct val="120000"/>
                </a:lnSpc>
                <a:buClr>
                  <a:srgbClr val="000000"/>
                </a:buClr>
              </a:pPr>
              <a:r>
                <a:rPr lang="en-US" sz="2933" kern="0">
                  <a:solidFill>
                    <a:srgbClr val="000000"/>
                  </a:solidFill>
                  <a:latin typeface="Calibri"/>
                  <a:ea typeface="Calibri"/>
                  <a:cs typeface="Calibri"/>
                  <a:sym typeface="Calibri"/>
                </a:rPr>
                <a:t>FUND</a:t>
              </a:r>
              <a:endParaRPr sz="933" kern="0">
                <a:solidFill>
                  <a:srgbClr val="000000"/>
                </a:solidFill>
                <a:latin typeface="Arial"/>
                <a:cs typeface="Arial"/>
                <a:sym typeface="Arial"/>
              </a:endParaRPr>
            </a:p>
            <a:p>
              <a:pPr algn="ctr" defTabSz="609630">
                <a:lnSpc>
                  <a:spcPct val="120000"/>
                </a:lnSpc>
                <a:buClr>
                  <a:srgbClr val="000000"/>
                </a:buClr>
              </a:pPr>
              <a:r>
                <a:rPr lang="en-US" sz="2933" kern="0">
                  <a:solidFill>
                    <a:srgbClr val="000000"/>
                  </a:solidFill>
                  <a:latin typeface="Calibri"/>
                  <a:ea typeface="Calibri"/>
                  <a:cs typeface="Calibri"/>
                  <a:sym typeface="Calibri"/>
                </a:rPr>
                <a:t>DEVELOPMENT</a:t>
              </a:r>
              <a:endParaRPr sz="933" kern="0">
                <a:solidFill>
                  <a:srgbClr val="000000"/>
                </a:solidFill>
                <a:latin typeface="Arial"/>
                <a:cs typeface="Arial"/>
                <a:sym typeface="Arial"/>
              </a:endParaRPr>
            </a:p>
          </p:txBody>
        </p:sp>
      </p:grpSp>
      <p:sp>
        <p:nvSpPr>
          <p:cNvPr id="843" name="Google Shape;843;p29"/>
          <p:cNvSpPr/>
          <p:nvPr/>
        </p:nvSpPr>
        <p:spPr>
          <a:xfrm>
            <a:off x="7841819" y="3628093"/>
            <a:ext cx="2304796" cy="2128012"/>
          </a:xfrm>
          <a:custGeom>
            <a:avLst/>
            <a:gdLst/>
            <a:ahLst/>
            <a:cxnLst/>
            <a:rect l="l" t="t" r="r" b="b"/>
            <a:pathLst>
              <a:path w="4609592" h="4256024" extrusionOk="0">
                <a:moveTo>
                  <a:pt x="2304796" y="0"/>
                </a:moveTo>
                <a:cubicBezTo>
                  <a:pt x="1031875" y="0"/>
                  <a:pt x="0" y="952754"/>
                  <a:pt x="0" y="2128012"/>
                </a:cubicBezTo>
                <a:cubicBezTo>
                  <a:pt x="0" y="3303270"/>
                  <a:pt x="1031875" y="4256024"/>
                  <a:pt x="2304796" y="4256024"/>
                </a:cubicBezTo>
                <a:cubicBezTo>
                  <a:pt x="3577717" y="4256024"/>
                  <a:pt x="4609592" y="3303270"/>
                  <a:pt x="4609592" y="2128012"/>
                </a:cubicBezTo>
                <a:cubicBezTo>
                  <a:pt x="4609592" y="952754"/>
                  <a:pt x="3577717" y="0"/>
                  <a:pt x="2304796" y="0"/>
                </a:cubicBezTo>
                <a:close/>
              </a:path>
            </a:pathLst>
          </a:custGeom>
          <a:solidFill>
            <a:srgbClr val="FDD077"/>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grpSp>
        <p:nvGrpSpPr>
          <p:cNvPr id="844" name="Google Shape;844;p29"/>
          <p:cNvGrpSpPr/>
          <p:nvPr/>
        </p:nvGrpSpPr>
        <p:grpSpPr>
          <a:xfrm>
            <a:off x="8090341" y="3985463"/>
            <a:ext cx="1700679" cy="1002467"/>
            <a:chOff x="0" y="-76200"/>
            <a:chExt cx="3401359" cy="2004933"/>
          </a:xfrm>
        </p:grpSpPr>
        <p:sp>
          <p:nvSpPr>
            <p:cNvPr id="845" name="Google Shape;845;p29"/>
            <p:cNvSpPr/>
            <p:nvPr/>
          </p:nvSpPr>
          <p:spPr>
            <a:xfrm>
              <a:off x="0" y="0"/>
              <a:ext cx="3401359" cy="1928733"/>
            </a:xfrm>
            <a:custGeom>
              <a:avLst/>
              <a:gdLst/>
              <a:ahLst/>
              <a:cxnLst/>
              <a:rect l="l" t="t" r="r" b="b"/>
              <a:pathLst>
                <a:path w="3401359" h="1928733" extrusionOk="0">
                  <a:moveTo>
                    <a:pt x="0" y="0"/>
                  </a:moveTo>
                  <a:lnTo>
                    <a:pt x="3401359" y="0"/>
                  </a:lnTo>
                  <a:lnTo>
                    <a:pt x="3401359" y="1928733"/>
                  </a:lnTo>
                  <a:lnTo>
                    <a:pt x="0" y="1928733"/>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846" name="Google Shape;846;p29"/>
            <p:cNvSpPr txBox="1"/>
            <p:nvPr/>
          </p:nvSpPr>
          <p:spPr>
            <a:xfrm>
              <a:off x="0" y="-76200"/>
              <a:ext cx="3401359" cy="2004933"/>
            </a:xfrm>
            <a:prstGeom prst="rect">
              <a:avLst/>
            </a:prstGeom>
            <a:noFill/>
            <a:ln>
              <a:noFill/>
            </a:ln>
          </p:spPr>
          <p:txBody>
            <a:bodyPr spcFirstLastPara="1" wrap="square" lIns="0" tIns="0" rIns="0" bIns="0" anchor="t" anchorCtr="0">
              <a:noAutofit/>
            </a:bodyPr>
            <a:lstStyle/>
            <a:p>
              <a:pPr algn="ctr" defTabSz="609630">
                <a:lnSpc>
                  <a:spcPct val="120000"/>
                </a:lnSpc>
                <a:buClr>
                  <a:srgbClr val="000000"/>
                </a:buClr>
              </a:pPr>
              <a:r>
                <a:rPr lang="en-US" sz="2933" kern="0">
                  <a:solidFill>
                    <a:srgbClr val="000000"/>
                  </a:solidFill>
                  <a:latin typeface="Calibri"/>
                  <a:ea typeface="Calibri"/>
                  <a:cs typeface="Calibri"/>
                  <a:sym typeface="Calibri"/>
                </a:rPr>
                <a:t>PEER</a:t>
              </a:r>
              <a:endParaRPr sz="933" kern="0">
                <a:solidFill>
                  <a:srgbClr val="000000"/>
                </a:solidFill>
                <a:latin typeface="Arial"/>
                <a:cs typeface="Arial"/>
                <a:sym typeface="Arial"/>
              </a:endParaRPr>
            </a:p>
            <a:p>
              <a:pPr algn="ctr" defTabSz="609630">
                <a:lnSpc>
                  <a:spcPct val="120000"/>
                </a:lnSpc>
                <a:buClr>
                  <a:srgbClr val="000000"/>
                </a:buClr>
              </a:pPr>
              <a:r>
                <a:rPr lang="en-US" sz="2933" kern="0">
                  <a:solidFill>
                    <a:srgbClr val="000000"/>
                  </a:solidFill>
                  <a:latin typeface="Calibri"/>
                  <a:ea typeface="Calibri"/>
                  <a:cs typeface="Calibri"/>
                  <a:sym typeface="Calibri"/>
                </a:rPr>
                <a:t>LEARNING</a:t>
              </a:r>
              <a:endParaRPr sz="933" kern="0">
                <a:solidFill>
                  <a:srgbClr val="000000"/>
                </a:solidFill>
                <a:latin typeface="Arial"/>
                <a:cs typeface="Arial"/>
                <a:sym typeface="Arial"/>
              </a:endParaRPr>
            </a:p>
          </p:txBody>
        </p:sp>
      </p:grpSp>
      <p:grpSp>
        <p:nvGrpSpPr>
          <p:cNvPr id="847" name="Google Shape;847;p29"/>
          <p:cNvGrpSpPr/>
          <p:nvPr/>
        </p:nvGrpSpPr>
        <p:grpSpPr>
          <a:xfrm>
            <a:off x="9115407" y="1392027"/>
            <a:ext cx="1142963" cy="326827"/>
            <a:chOff x="0" y="-38100"/>
            <a:chExt cx="2285925" cy="653653"/>
          </a:xfrm>
        </p:grpSpPr>
        <p:sp>
          <p:nvSpPr>
            <p:cNvPr id="848" name="Google Shape;848;p29"/>
            <p:cNvSpPr/>
            <p:nvPr/>
          </p:nvSpPr>
          <p:spPr>
            <a:xfrm>
              <a:off x="0" y="0"/>
              <a:ext cx="2285925" cy="615553"/>
            </a:xfrm>
            <a:custGeom>
              <a:avLst/>
              <a:gdLst/>
              <a:ahLst/>
              <a:cxnLst/>
              <a:rect l="l" t="t" r="r" b="b"/>
              <a:pathLst>
                <a:path w="2285925" h="615553" extrusionOk="0">
                  <a:moveTo>
                    <a:pt x="0" y="0"/>
                  </a:moveTo>
                  <a:lnTo>
                    <a:pt x="2285925" y="0"/>
                  </a:lnTo>
                  <a:lnTo>
                    <a:pt x="2285925" y="615553"/>
                  </a:lnTo>
                  <a:lnTo>
                    <a:pt x="0" y="615553"/>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849" name="Google Shape;849;p29"/>
            <p:cNvSpPr txBox="1"/>
            <p:nvPr/>
          </p:nvSpPr>
          <p:spPr>
            <a:xfrm>
              <a:off x="0" y="-38100"/>
              <a:ext cx="2285925" cy="653653"/>
            </a:xfrm>
            <a:prstGeom prst="rect">
              <a:avLst/>
            </a:prstGeom>
            <a:noFill/>
            <a:ln>
              <a:noFill/>
            </a:ln>
          </p:spPr>
          <p:txBody>
            <a:bodyPr spcFirstLastPara="1" wrap="square" lIns="0" tIns="0" rIns="0" bIns="0" anchor="t" anchorCtr="0">
              <a:noAutofit/>
            </a:bodyPr>
            <a:lstStyle/>
            <a:p>
              <a:pPr algn="ctr" defTabSz="609630">
                <a:lnSpc>
                  <a:spcPct val="119958"/>
                </a:lnSpc>
                <a:buClr>
                  <a:srgbClr val="000000"/>
                </a:buClr>
              </a:pPr>
              <a:r>
                <a:rPr lang="en-US" sz="1600" kern="0">
                  <a:solidFill>
                    <a:srgbClr val="000000"/>
                  </a:solidFill>
                  <a:latin typeface="Calibri"/>
                  <a:ea typeface="Calibri"/>
                  <a:cs typeface="Calibri"/>
                  <a:sym typeface="Calibri"/>
                </a:rPr>
                <a:t>MESSAGING</a:t>
              </a:r>
              <a:endParaRPr sz="933" kern="0">
                <a:solidFill>
                  <a:srgbClr val="000000"/>
                </a:solidFill>
                <a:latin typeface="Arial"/>
                <a:cs typeface="Arial"/>
                <a:sym typeface="Arial"/>
              </a:endParaRPr>
            </a:p>
          </p:txBody>
        </p:sp>
      </p:grpSp>
      <p:sp>
        <p:nvSpPr>
          <p:cNvPr id="850" name="Google Shape;850;p29"/>
          <p:cNvSpPr/>
          <p:nvPr/>
        </p:nvSpPr>
        <p:spPr>
          <a:xfrm>
            <a:off x="4943601" y="4044189"/>
            <a:ext cx="2304796" cy="2128012"/>
          </a:xfrm>
          <a:custGeom>
            <a:avLst/>
            <a:gdLst/>
            <a:ahLst/>
            <a:cxnLst/>
            <a:rect l="l" t="t" r="r" b="b"/>
            <a:pathLst>
              <a:path w="4609592" h="4256024" extrusionOk="0">
                <a:moveTo>
                  <a:pt x="2304796" y="0"/>
                </a:moveTo>
                <a:cubicBezTo>
                  <a:pt x="1031875" y="0"/>
                  <a:pt x="0" y="952754"/>
                  <a:pt x="0" y="2128012"/>
                </a:cubicBezTo>
                <a:cubicBezTo>
                  <a:pt x="0" y="3303270"/>
                  <a:pt x="1031875" y="4256024"/>
                  <a:pt x="2304796" y="4256024"/>
                </a:cubicBezTo>
                <a:cubicBezTo>
                  <a:pt x="3577717" y="4256024"/>
                  <a:pt x="4609592" y="3303270"/>
                  <a:pt x="4609592" y="2128012"/>
                </a:cubicBezTo>
                <a:cubicBezTo>
                  <a:pt x="4609592" y="952754"/>
                  <a:pt x="3577717" y="0"/>
                  <a:pt x="2304796" y="0"/>
                </a:cubicBezTo>
                <a:close/>
              </a:path>
            </a:pathLst>
          </a:custGeom>
          <a:solidFill>
            <a:srgbClr val="FDD077"/>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grpSp>
        <p:nvGrpSpPr>
          <p:cNvPr id="851" name="Google Shape;851;p29"/>
          <p:cNvGrpSpPr/>
          <p:nvPr/>
        </p:nvGrpSpPr>
        <p:grpSpPr>
          <a:xfrm>
            <a:off x="5245661" y="4653999"/>
            <a:ext cx="1700679" cy="1071711"/>
            <a:chOff x="0" y="-76200"/>
            <a:chExt cx="3401359" cy="2143423"/>
          </a:xfrm>
        </p:grpSpPr>
        <p:sp>
          <p:nvSpPr>
            <p:cNvPr id="852" name="Google Shape;852;p29"/>
            <p:cNvSpPr/>
            <p:nvPr/>
          </p:nvSpPr>
          <p:spPr>
            <a:xfrm>
              <a:off x="0" y="0"/>
              <a:ext cx="3401359" cy="2067223"/>
            </a:xfrm>
            <a:custGeom>
              <a:avLst/>
              <a:gdLst/>
              <a:ahLst/>
              <a:cxnLst/>
              <a:rect l="l" t="t" r="r" b="b"/>
              <a:pathLst>
                <a:path w="3401359" h="2067223" extrusionOk="0">
                  <a:moveTo>
                    <a:pt x="0" y="0"/>
                  </a:moveTo>
                  <a:lnTo>
                    <a:pt x="3401359" y="0"/>
                  </a:lnTo>
                  <a:lnTo>
                    <a:pt x="3401359" y="2067223"/>
                  </a:lnTo>
                  <a:lnTo>
                    <a:pt x="0" y="2067223"/>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853" name="Google Shape;853;p29"/>
            <p:cNvSpPr txBox="1"/>
            <p:nvPr/>
          </p:nvSpPr>
          <p:spPr>
            <a:xfrm>
              <a:off x="0" y="-76200"/>
              <a:ext cx="3401359" cy="2143423"/>
            </a:xfrm>
            <a:prstGeom prst="rect">
              <a:avLst/>
            </a:prstGeom>
            <a:noFill/>
            <a:ln>
              <a:noFill/>
            </a:ln>
          </p:spPr>
          <p:txBody>
            <a:bodyPr spcFirstLastPara="1" wrap="square" lIns="0" tIns="0" rIns="0" bIns="0" anchor="t" anchorCtr="0">
              <a:noAutofit/>
            </a:bodyPr>
            <a:lstStyle/>
            <a:p>
              <a:pPr algn="ctr" defTabSz="609630">
                <a:lnSpc>
                  <a:spcPct val="120000"/>
                </a:lnSpc>
                <a:buClr>
                  <a:srgbClr val="000000"/>
                </a:buClr>
              </a:pPr>
              <a:r>
                <a:rPr lang="en-US" sz="2933" kern="0">
                  <a:solidFill>
                    <a:srgbClr val="000000"/>
                  </a:solidFill>
                  <a:latin typeface="Calibri"/>
                  <a:ea typeface="Calibri"/>
                  <a:cs typeface="Calibri"/>
                  <a:sym typeface="Calibri"/>
                </a:rPr>
                <a:t>WORKING </a:t>
              </a:r>
              <a:endParaRPr sz="933" kern="0">
                <a:solidFill>
                  <a:srgbClr val="000000"/>
                </a:solidFill>
                <a:latin typeface="Arial"/>
                <a:cs typeface="Arial"/>
                <a:sym typeface="Arial"/>
              </a:endParaRPr>
            </a:p>
            <a:p>
              <a:pPr algn="ctr" defTabSz="609630">
                <a:lnSpc>
                  <a:spcPct val="120000"/>
                </a:lnSpc>
                <a:buClr>
                  <a:srgbClr val="000000"/>
                </a:buClr>
              </a:pPr>
              <a:r>
                <a:rPr lang="en-US" sz="2933" kern="0">
                  <a:solidFill>
                    <a:srgbClr val="000000"/>
                  </a:solidFill>
                  <a:latin typeface="Calibri"/>
                  <a:ea typeface="Calibri"/>
                  <a:cs typeface="Calibri"/>
                  <a:sym typeface="Calibri"/>
                </a:rPr>
                <a:t>TOGETHER </a:t>
              </a:r>
              <a:endParaRPr sz="933" kern="0">
                <a:solidFill>
                  <a:srgbClr val="000000"/>
                </a:solidFill>
                <a:latin typeface="Arial"/>
                <a:cs typeface="Arial"/>
                <a:sym typeface="Arial"/>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858" name="Google Shape;858;p30"/>
          <p:cNvSpPr/>
          <p:nvPr/>
        </p:nvSpPr>
        <p:spPr>
          <a:xfrm flipH="1">
            <a:off x="-83489" y="4058821"/>
            <a:ext cx="12275489" cy="5313680"/>
          </a:xfrm>
          <a:custGeom>
            <a:avLst/>
            <a:gdLst/>
            <a:ahLst/>
            <a:cxnLst/>
            <a:rect l="l" t="t" r="r" b="b"/>
            <a:pathLst>
              <a:path w="18413234" h="7970520" extrusionOk="0">
                <a:moveTo>
                  <a:pt x="18413234" y="0"/>
                </a:moveTo>
                <a:lnTo>
                  <a:pt x="0" y="0"/>
                </a:lnTo>
                <a:lnTo>
                  <a:pt x="0" y="7970520"/>
                </a:lnTo>
                <a:lnTo>
                  <a:pt x="18413234" y="7970520"/>
                </a:lnTo>
                <a:lnTo>
                  <a:pt x="18413234" y="0"/>
                </a:lnTo>
                <a:close/>
              </a:path>
            </a:pathLst>
          </a:custGeom>
          <a:blipFill rotWithShape="1">
            <a:blip r:embed="rId3">
              <a:alphaModFix/>
            </a:blip>
            <a:stretch>
              <a:fillRect t="-38607"/>
            </a:stretch>
          </a:blipFill>
          <a:ln>
            <a:noFill/>
          </a:ln>
        </p:spPr>
        <p:txBody>
          <a:bodyPr/>
          <a:lstStyle/>
          <a:p>
            <a:pPr defTabSz="609630">
              <a:buClr>
                <a:srgbClr val="000000"/>
              </a:buClr>
            </a:pPr>
            <a:endParaRPr lang="en-US" sz="933" kern="0">
              <a:solidFill>
                <a:srgbClr val="000000"/>
              </a:solidFill>
              <a:latin typeface="Arial"/>
              <a:cs typeface="Arial"/>
              <a:sym typeface="Arial"/>
            </a:endParaRPr>
          </a:p>
        </p:txBody>
      </p:sp>
      <p:grpSp>
        <p:nvGrpSpPr>
          <p:cNvPr id="859" name="Google Shape;859;p30"/>
          <p:cNvGrpSpPr/>
          <p:nvPr/>
        </p:nvGrpSpPr>
        <p:grpSpPr>
          <a:xfrm>
            <a:off x="6908800" y="1786227"/>
            <a:ext cx="4622800" cy="2295128"/>
            <a:chOff x="0" y="-76200"/>
            <a:chExt cx="9245600" cy="4590256"/>
          </a:xfrm>
        </p:grpSpPr>
        <p:sp>
          <p:nvSpPr>
            <p:cNvPr id="860" name="Google Shape;860;p30"/>
            <p:cNvSpPr/>
            <p:nvPr/>
          </p:nvSpPr>
          <p:spPr>
            <a:xfrm>
              <a:off x="0" y="0"/>
              <a:ext cx="9245600" cy="4514056"/>
            </a:xfrm>
            <a:custGeom>
              <a:avLst/>
              <a:gdLst/>
              <a:ahLst/>
              <a:cxnLst/>
              <a:rect l="l" t="t" r="r" b="b"/>
              <a:pathLst>
                <a:path w="9245600" h="4514056" extrusionOk="0">
                  <a:moveTo>
                    <a:pt x="0" y="0"/>
                  </a:moveTo>
                  <a:lnTo>
                    <a:pt x="9245600" y="0"/>
                  </a:lnTo>
                  <a:lnTo>
                    <a:pt x="9245600" y="4514056"/>
                  </a:lnTo>
                  <a:lnTo>
                    <a:pt x="0" y="4514056"/>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861" name="Google Shape;861;p30"/>
            <p:cNvSpPr txBox="1"/>
            <p:nvPr/>
          </p:nvSpPr>
          <p:spPr>
            <a:xfrm>
              <a:off x="0" y="-76200"/>
              <a:ext cx="9245600" cy="4590256"/>
            </a:xfrm>
            <a:prstGeom prst="rect">
              <a:avLst/>
            </a:prstGeom>
            <a:noFill/>
            <a:ln>
              <a:noFill/>
            </a:ln>
          </p:spPr>
          <p:txBody>
            <a:bodyPr spcFirstLastPara="1" wrap="square" lIns="0" tIns="0" rIns="0" bIns="0" anchor="t" anchorCtr="0">
              <a:noAutofit/>
            </a:bodyPr>
            <a:lstStyle/>
            <a:p>
              <a:pPr algn="ctr" defTabSz="609630">
                <a:lnSpc>
                  <a:spcPct val="120000"/>
                </a:lnSpc>
                <a:buClr>
                  <a:srgbClr val="000000"/>
                </a:buClr>
              </a:pPr>
              <a:r>
                <a:rPr lang="en-US" sz="2933" b="1" kern="0">
                  <a:solidFill>
                    <a:srgbClr val="846B03"/>
                  </a:solidFill>
                  <a:latin typeface="Calibri"/>
                  <a:ea typeface="Calibri"/>
                  <a:cs typeface="Calibri"/>
                  <a:sym typeface="Calibri"/>
                </a:rPr>
                <a:t>Detroit Land Bank Authority</a:t>
              </a:r>
              <a:endParaRPr sz="933" kern="0">
                <a:solidFill>
                  <a:srgbClr val="000000"/>
                </a:solidFill>
                <a:latin typeface="Arial"/>
                <a:cs typeface="Arial"/>
                <a:sym typeface="Arial"/>
              </a:endParaRPr>
            </a:p>
            <a:p>
              <a:pPr algn="ctr" defTabSz="609630">
                <a:lnSpc>
                  <a:spcPct val="120007"/>
                </a:lnSpc>
                <a:buClr>
                  <a:srgbClr val="000000"/>
                </a:buClr>
              </a:pPr>
              <a:r>
                <a:rPr lang="en-US" sz="1866" b="1" kern="0">
                  <a:solidFill>
                    <a:srgbClr val="000000"/>
                  </a:solidFill>
                  <a:latin typeface="Calibri"/>
                  <a:ea typeface="Calibri"/>
                  <a:cs typeface="Calibri"/>
                  <a:sym typeface="Calibri"/>
                </a:rPr>
                <a:t>(611+ Parcels)</a:t>
              </a:r>
              <a:endParaRPr sz="933" kern="0">
                <a:solidFill>
                  <a:srgbClr val="000000"/>
                </a:solidFill>
                <a:latin typeface="Arial"/>
                <a:cs typeface="Arial"/>
                <a:sym typeface="Arial"/>
              </a:endParaRPr>
            </a:p>
            <a:p>
              <a:pPr algn="ctr" defTabSz="609630">
                <a:lnSpc>
                  <a:spcPct val="188638"/>
                </a:lnSpc>
                <a:buClr>
                  <a:srgbClr val="000000"/>
                </a:buClr>
              </a:pPr>
              <a:endParaRPr sz="1866" b="1" kern="0">
                <a:solidFill>
                  <a:srgbClr val="000000"/>
                </a:solidFill>
                <a:latin typeface="Calibri"/>
                <a:ea typeface="Calibri"/>
                <a:cs typeface="Calibri"/>
                <a:sym typeface="Calibri"/>
              </a:endParaRPr>
            </a:p>
            <a:p>
              <a:pPr algn="ctr" defTabSz="609630">
                <a:lnSpc>
                  <a:spcPct val="120000"/>
                </a:lnSpc>
                <a:buClr>
                  <a:srgbClr val="000000"/>
                </a:buClr>
              </a:pPr>
              <a:r>
                <a:rPr lang="en-US" sz="3600" b="1" kern="0">
                  <a:solidFill>
                    <a:srgbClr val="FFB115"/>
                  </a:solidFill>
                  <a:latin typeface="Calibri"/>
                  <a:ea typeface="Calibri"/>
                  <a:cs typeface="Calibri"/>
                  <a:sym typeface="Calibri"/>
                </a:rPr>
                <a:t>HOLD</a:t>
              </a:r>
              <a:endParaRPr sz="933" kern="0">
                <a:solidFill>
                  <a:srgbClr val="000000"/>
                </a:solidFill>
                <a:latin typeface="Arial"/>
                <a:cs typeface="Arial"/>
                <a:sym typeface="Arial"/>
              </a:endParaRPr>
            </a:p>
            <a:p>
              <a:pPr algn="ctr" defTabSz="609630">
                <a:lnSpc>
                  <a:spcPct val="120000"/>
                </a:lnSpc>
                <a:buClr>
                  <a:srgbClr val="000000"/>
                </a:buClr>
              </a:pPr>
              <a:r>
                <a:rPr lang="en-US" sz="2933" b="1" kern="0">
                  <a:solidFill>
                    <a:srgbClr val="846B03"/>
                  </a:solidFill>
                  <a:latin typeface="Calibri"/>
                  <a:ea typeface="Calibri"/>
                  <a:cs typeface="Calibri"/>
                  <a:sym typeface="Calibri"/>
                </a:rPr>
                <a:t>LAND</a:t>
              </a:r>
              <a:r>
                <a:rPr lang="en-US" sz="2933" kern="0">
                  <a:solidFill>
                    <a:srgbClr val="846B03"/>
                  </a:solidFill>
                  <a:latin typeface="Calibri"/>
                  <a:ea typeface="Calibri"/>
                  <a:cs typeface="Calibri"/>
                  <a:sym typeface="Calibri"/>
                </a:rPr>
                <a:t> </a:t>
              </a:r>
              <a:r>
                <a:rPr lang="en-US" sz="2933" b="1" kern="0">
                  <a:solidFill>
                    <a:srgbClr val="FFB115"/>
                  </a:solidFill>
                  <a:latin typeface="Calibri"/>
                  <a:ea typeface="Calibri"/>
                  <a:cs typeface="Calibri"/>
                  <a:sym typeface="Calibri"/>
                </a:rPr>
                <a:t>TEMPORARILY</a:t>
              </a:r>
              <a:endParaRPr sz="933" kern="0">
                <a:solidFill>
                  <a:srgbClr val="000000"/>
                </a:solidFill>
                <a:latin typeface="Arial"/>
                <a:cs typeface="Arial"/>
                <a:sym typeface="Arial"/>
              </a:endParaRPr>
            </a:p>
          </p:txBody>
        </p:sp>
      </p:grpSp>
      <p:grpSp>
        <p:nvGrpSpPr>
          <p:cNvPr id="862" name="Google Shape;862;p30"/>
          <p:cNvGrpSpPr/>
          <p:nvPr/>
        </p:nvGrpSpPr>
        <p:grpSpPr>
          <a:xfrm>
            <a:off x="390324" y="1765300"/>
            <a:ext cx="4622800" cy="2295128"/>
            <a:chOff x="0" y="-76200"/>
            <a:chExt cx="9245600" cy="4590256"/>
          </a:xfrm>
        </p:grpSpPr>
        <p:sp>
          <p:nvSpPr>
            <p:cNvPr id="863" name="Google Shape;863;p30"/>
            <p:cNvSpPr/>
            <p:nvPr/>
          </p:nvSpPr>
          <p:spPr>
            <a:xfrm>
              <a:off x="0" y="0"/>
              <a:ext cx="9245600" cy="4514056"/>
            </a:xfrm>
            <a:custGeom>
              <a:avLst/>
              <a:gdLst/>
              <a:ahLst/>
              <a:cxnLst/>
              <a:rect l="l" t="t" r="r" b="b"/>
              <a:pathLst>
                <a:path w="9245600" h="4514056" extrusionOk="0">
                  <a:moveTo>
                    <a:pt x="0" y="0"/>
                  </a:moveTo>
                  <a:lnTo>
                    <a:pt x="9245600" y="0"/>
                  </a:lnTo>
                  <a:lnTo>
                    <a:pt x="9245600" y="4514056"/>
                  </a:lnTo>
                  <a:lnTo>
                    <a:pt x="0" y="4514056"/>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864" name="Google Shape;864;p30"/>
            <p:cNvSpPr txBox="1"/>
            <p:nvPr/>
          </p:nvSpPr>
          <p:spPr>
            <a:xfrm>
              <a:off x="0" y="-76200"/>
              <a:ext cx="9245600" cy="4590256"/>
            </a:xfrm>
            <a:prstGeom prst="rect">
              <a:avLst/>
            </a:prstGeom>
            <a:noFill/>
            <a:ln>
              <a:noFill/>
            </a:ln>
          </p:spPr>
          <p:txBody>
            <a:bodyPr spcFirstLastPara="1" wrap="square" lIns="0" tIns="0" rIns="0" bIns="0" anchor="t" anchorCtr="0">
              <a:noAutofit/>
            </a:bodyPr>
            <a:lstStyle/>
            <a:p>
              <a:pPr algn="ctr" defTabSz="609630">
                <a:lnSpc>
                  <a:spcPct val="120000"/>
                </a:lnSpc>
                <a:buClr>
                  <a:srgbClr val="000000"/>
                </a:buClr>
              </a:pPr>
              <a:r>
                <a:rPr lang="en-US" sz="2933" b="1" kern="0">
                  <a:solidFill>
                    <a:srgbClr val="846B03"/>
                  </a:solidFill>
                  <a:latin typeface="Calibri"/>
                  <a:ea typeface="Calibri"/>
                  <a:cs typeface="Calibri"/>
                  <a:sym typeface="Calibri"/>
                </a:rPr>
                <a:t>Community Land Trust</a:t>
              </a:r>
              <a:endParaRPr sz="933" kern="0">
                <a:solidFill>
                  <a:srgbClr val="000000"/>
                </a:solidFill>
                <a:latin typeface="Arial"/>
                <a:cs typeface="Arial"/>
                <a:sym typeface="Arial"/>
              </a:endParaRPr>
            </a:p>
            <a:p>
              <a:pPr algn="ctr" defTabSz="609630">
                <a:lnSpc>
                  <a:spcPct val="120007"/>
                </a:lnSpc>
                <a:buClr>
                  <a:srgbClr val="000000"/>
                </a:buClr>
              </a:pPr>
              <a:r>
                <a:rPr lang="en-US" sz="1866" b="1" kern="0">
                  <a:solidFill>
                    <a:srgbClr val="000000"/>
                  </a:solidFill>
                  <a:latin typeface="Calibri"/>
                  <a:ea typeface="Calibri"/>
                  <a:cs typeface="Calibri"/>
                  <a:sym typeface="Calibri"/>
                </a:rPr>
                <a:t>(Goal: 150 Parcels)</a:t>
              </a:r>
              <a:endParaRPr sz="933" kern="0">
                <a:solidFill>
                  <a:srgbClr val="000000"/>
                </a:solidFill>
                <a:latin typeface="Arial"/>
                <a:cs typeface="Arial"/>
                <a:sym typeface="Arial"/>
              </a:endParaRPr>
            </a:p>
            <a:p>
              <a:pPr algn="ctr" defTabSz="609630">
                <a:lnSpc>
                  <a:spcPct val="188638"/>
                </a:lnSpc>
                <a:buClr>
                  <a:srgbClr val="000000"/>
                </a:buClr>
              </a:pPr>
              <a:endParaRPr sz="1866" b="1" kern="0">
                <a:solidFill>
                  <a:srgbClr val="000000"/>
                </a:solidFill>
                <a:latin typeface="Calibri"/>
                <a:ea typeface="Calibri"/>
                <a:cs typeface="Calibri"/>
                <a:sym typeface="Calibri"/>
              </a:endParaRPr>
            </a:p>
            <a:p>
              <a:pPr algn="ctr" defTabSz="609630">
                <a:lnSpc>
                  <a:spcPct val="120000"/>
                </a:lnSpc>
                <a:buClr>
                  <a:srgbClr val="000000"/>
                </a:buClr>
              </a:pPr>
              <a:r>
                <a:rPr lang="en-US" sz="3600" b="1" kern="0">
                  <a:solidFill>
                    <a:srgbClr val="FFB115"/>
                  </a:solidFill>
                  <a:latin typeface="Calibri"/>
                  <a:ea typeface="Calibri"/>
                  <a:cs typeface="Calibri"/>
                  <a:sym typeface="Calibri"/>
                </a:rPr>
                <a:t>OWN &amp; STEWARD</a:t>
              </a:r>
              <a:endParaRPr sz="933" kern="0">
                <a:solidFill>
                  <a:srgbClr val="000000"/>
                </a:solidFill>
                <a:latin typeface="Arial"/>
                <a:cs typeface="Arial"/>
                <a:sym typeface="Arial"/>
              </a:endParaRPr>
            </a:p>
            <a:p>
              <a:pPr algn="ctr" defTabSz="609630">
                <a:lnSpc>
                  <a:spcPct val="120000"/>
                </a:lnSpc>
                <a:buClr>
                  <a:srgbClr val="000000"/>
                </a:buClr>
              </a:pPr>
              <a:r>
                <a:rPr lang="en-US" sz="2933" b="1" kern="0">
                  <a:solidFill>
                    <a:srgbClr val="846B03"/>
                  </a:solidFill>
                  <a:latin typeface="Calibri"/>
                  <a:ea typeface="Calibri"/>
                  <a:cs typeface="Calibri"/>
                  <a:sym typeface="Calibri"/>
                </a:rPr>
                <a:t>LAND</a:t>
              </a:r>
              <a:r>
                <a:rPr lang="en-US" sz="2933" kern="0">
                  <a:solidFill>
                    <a:srgbClr val="846B03"/>
                  </a:solidFill>
                  <a:latin typeface="Calibri"/>
                  <a:ea typeface="Calibri"/>
                  <a:cs typeface="Calibri"/>
                  <a:sym typeface="Calibri"/>
                </a:rPr>
                <a:t> </a:t>
              </a:r>
              <a:r>
                <a:rPr lang="en-US" sz="2933" b="1" kern="0">
                  <a:solidFill>
                    <a:srgbClr val="FFB115"/>
                  </a:solidFill>
                  <a:latin typeface="Calibri"/>
                  <a:ea typeface="Calibri"/>
                  <a:cs typeface="Calibri"/>
                  <a:sym typeface="Calibri"/>
                </a:rPr>
                <a:t>IN PERPETUITY</a:t>
              </a:r>
              <a:endParaRPr sz="933" kern="0">
                <a:solidFill>
                  <a:srgbClr val="000000"/>
                </a:solidFill>
                <a:latin typeface="Arial"/>
                <a:cs typeface="Arial"/>
                <a:sym typeface="Arial"/>
              </a:endParaRPr>
            </a:p>
          </p:txBody>
        </p:sp>
      </p:grpSp>
      <p:sp>
        <p:nvSpPr>
          <p:cNvPr id="865" name="Google Shape;865;p30"/>
          <p:cNvSpPr/>
          <p:nvPr/>
        </p:nvSpPr>
        <p:spPr>
          <a:xfrm>
            <a:off x="-280605" y="-338552"/>
            <a:ext cx="2048793" cy="2048698"/>
          </a:xfrm>
          <a:custGeom>
            <a:avLst/>
            <a:gdLst/>
            <a:ahLst/>
            <a:cxnLst/>
            <a:rect l="l" t="t" r="r" b="b"/>
            <a:pathLst>
              <a:path w="2725928" h="2725801" extrusionOk="0">
                <a:moveTo>
                  <a:pt x="1362964" y="0"/>
                </a:moveTo>
                <a:cubicBezTo>
                  <a:pt x="610235" y="0"/>
                  <a:pt x="0" y="610235"/>
                  <a:pt x="0" y="1362964"/>
                </a:cubicBezTo>
                <a:cubicBezTo>
                  <a:pt x="0" y="2115693"/>
                  <a:pt x="610235" y="2725801"/>
                  <a:pt x="1362964" y="2725801"/>
                </a:cubicBezTo>
                <a:cubicBezTo>
                  <a:pt x="2115693" y="2725801"/>
                  <a:pt x="2725928" y="2115566"/>
                  <a:pt x="2725928" y="1362837"/>
                </a:cubicBezTo>
                <a:cubicBezTo>
                  <a:pt x="2725928" y="610108"/>
                  <a:pt x="2115566" y="0"/>
                  <a:pt x="1362964" y="0"/>
                </a:cubicBezTo>
                <a:close/>
              </a:path>
            </a:pathLst>
          </a:custGeom>
          <a:solidFill>
            <a:srgbClr val="FDD077"/>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cxnSp>
        <p:nvCxnSpPr>
          <p:cNvPr id="866" name="Google Shape;866;p30"/>
          <p:cNvCxnSpPr/>
          <p:nvPr/>
        </p:nvCxnSpPr>
        <p:spPr>
          <a:xfrm>
            <a:off x="6076950" y="2409748"/>
            <a:ext cx="0" cy="1106209"/>
          </a:xfrm>
          <a:prstGeom prst="straightConnector1">
            <a:avLst/>
          </a:prstGeom>
          <a:noFill/>
          <a:ln w="47625" cap="rnd" cmpd="sng">
            <a:solidFill>
              <a:srgbClr val="FF0000"/>
            </a:solidFill>
            <a:prstDash val="solid"/>
            <a:round/>
            <a:headEnd type="none" w="sm" len="sm"/>
            <a:tailEnd type="none" w="sm" len="sm"/>
          </a:ln>
        </p:spPr>
      </p:cxnSp>
      <p:grpSp>
        <p:nvGrpSpPr>
          <p:cNvPr id="867" name="Google Shape;867;p30"/>
          <p:cNvGrpSpPr/>
          <p:nvPr/>
        </p:nvGrpSpPr>
        <p:grpSpPr>
          <a:xfrm>
            <a:off x="4606846" y="632689"/>
            <a:ext cx="7896519" cy="1342960"/>
            <a:chOff x="0" y="-133350"/>
            <a:chExt cx="15793039" cy="2685919"/>
          </a:xfrm>
        </p:grpSpPr>
        <p:grpSp>
          <p:nvGrpSpPr>
            <p:cNvPr id="868" name="Google Shape;868;p30"/>
            <p:cNvGrpSpPr/>
            <p:nvPr/>
          </p:nvGrpSpPr>
          <p:grpSpPr>
            <a:xfrm>
              <a:off x="0" y="-133350"/>
              <a:ext cx="7441016" cy="1749177"/>
              <a:chOff x="0" y="-133350"/>
              <a:chExt cx="7441016" cy="1749177"/>
            </a:xfrm>
          </p:grpSpPr>
          <p:sp>
            <p:nvSpPr>
              <p:cNvPr id="869" name="Google Shape;869;p30"/>
              <p:cNvSpPr/>
              <p:nvPr/>
            </p:nvSpPr>
            <p:spPr>
              <a:xfrm>
                <a:off x="0" y="0"/>
                <a:ext cx="7441016" cy="1615827"/>
              </a:xfrm>
              <a:custGeom>
                <a:avLst/>
                <a:gdLst/>
                <a:ahLst/>
                <a:cxnLst/>
                <a:rect l="l" t="t" r="r" b="b"/>
                <a:pathLst>
                  <a:path w="7441016" h="1615827" extrusionOk="0">
                    <a:moveTo>
                      <a:pt x="0" y="0"/>
                    </a:moveTo>
                    <a:lnTo>
                      <a:pt x="7441016" y="0"/>
                    </a:lnTo>
                    <a:lnTo>
                      <a:pt x="7441016" y="1615827"/>
                    </a:lnTo>
                    <a:lnTo>
                      <a:pt x="0" y="1615827"/>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870" name="Google Shape;870;p30"/>
              <p:cNvSpPr txBox="1"/>
              <p:nvPr/>
            </p:nvSpPr>
            <p:spPr>
              <a:xfrm>
                <a:off x="0" y="-133350"/>
                <a:ext cx="7441016" cy="1749177"/>
              </a:xfrm>
              <a:prstGeom prst="rect">
                <a:avLst/>
              </a:prstGeom>
              <a:noFill/>
              <a:ln>
                <a:noFill/>
              </a:ln>
            </p:spPr>
            <p:txBody>
              <a:bodyPr spcFirstLastPara="1" wrap="square" lIns="0" tIns="0" rIns="0" bIns="0" anchor="t" anchorCtr="0">
                <a:noAutofit/>
              </a:bodyPr>
              <a:lstStyle/>
              <a:p>
                <a:pPr defTabSz="609630">
                  <a:lnSpc>
                    <a:spcPct val="140025"/>
                  </a:lnSpc>
                  <a:buClr>
                    <a:srgbClr val="000000"/>
                  </a:buClr>
                </a:pPr>
                <a:r>
                  <a:rPr lang="en-US" sz="4666" b="1" kern="0">
                    <a:solidFill>
                      <a:srgbClr val="000000"/>
                    </a:solidFill>
                    <a:latin typeface="Nunito"/>
                    <a:ea typeface="Nunito"/>
                    <a:cs typeface="Nunito"/>
                    <a:sym typeface="Nunito"/>
                  </a:rPr>
                  <a:t>The Roles</a:t>
                </a:r>
                <a:endParaRPr sz="933" kern="0">
                  <a:solidFill>
                    <a:srgbClr val="000000"/>
                  </a:solidFill>
                  <a:latin typeface="Arial"/>
                  <a:cs typeface="Arial"/>
                  <a:sym typeface="Arial"/>
                </a:endParaRPr>
              </a:p>
            </p:txBody>
          </p:sp>
        </p:grpSp>
        <p:grpSp>
          <p:nvGrpSpPr>
            <p:cNvPr id="871" name="Google Shape;871;p30"/>
            <p:cNvGrpSpPr/>
            <p:nvPr/>
          </p:nvGrpSpPr>
          <p:grpSpPr>
            <a:xfrm>
              <a:off x="197439" y="1197658"/>
              <a:ext cx="15595600" cy="1354911"/>
              <a:chOff x="0" y="-257175"/>
              <a:chExt cx="15595600" cy="1354911"/>
            </a:xfrm>
          </p:grpSpPr>
          <p:sp>
            <p:nvSpPr>
              <p:cNvPr id="872" name="Google Shape;872;p30"/>
              <p:cNvSpPr/>
              <p:nvPr/>
            </p:nvSpPr>
            <p:spPr>
              <a:xfrm>
                <a:off x="0" y="0"/>
                <a:ext cx="15595600" cy="1097736"/>
              </a:xfrm>
              <a:custGeom>
                <a:avLst/>
                <a:gdLst/>
                <a:ahLst/>
                <a:cxnLst/>
                <a:rect l="l" t="t" r="r" b="b"/>
                <a:pathLst>
                  <a:path w="15595600" h="1097736" extrusionOk="0">
                    <a:moveTo>
                      <a:pt x="0" y="0"/>
                    </a:moveTo>
                    <a:lnTo>
                      <a:pt x="15595600" y="0"/>
                    </a:lnTo>
                    <a:lnTo>
                      <a:pt x="15595600" y="1097736"/>
                    </a:lnTo>
                    <a:lnTo>
                      <a:pt x="0" y="1097736"/>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873" name="Google Shape;873;p30"/>
              <p:cNvSpPr txBox="1"/>
              <p:nvPr/>
            </p:nvSpPr>
            <p:spPr>
              <a:xfrm>
                <a:off x="0" y="-257175"/>
                <a:ext cx="15595600" cy="1354911"/>
              </a:xfrm>
              <a:prstGeom prst="rect">
                <a:avLst/>
              </a:prstGeom>
              <a:noFill/>
              <a:ln>
                <a:noFill/>
              </a:ln>
            </p:spPr>
            <p:txBody>
              <a:bodyPr spcFirstLastPara="1" wrap="square" lIns="0" tIns="0" rIns="0" bIns="0" anchor="t" anchorCtr="0">
                <a:noAutofit/>
              </a:bodyPr>
              <a:lstStyle/>
              <a:p>
                <a:pPr defTabSz="609630">
                  <a:lnSpc>
                    <a:spcPct val="250000"/>
                  </a:lnSpc>
                  <a:buClr>
                    <a:srgbClr val="000000"/>
                  </a:buClr>
                </a:pPr>
                <a:r>
                  <a:rPr lang="en-US" sz="1400" b="1" kern="0">
                    <a:solidFill>
                      <a:srgbClr val="846B03"/>
                    </a:solidFill>
                    <a:latin typeface="Nunito"/>
                    <a:ea typeface="Nunito"/>
                    <a:cs typeface="Nunito"/>
                    <a:sym typeface="Nunito"/>
                  </a:rPr>
                  <a:t>Collaborative NOT Competitive</a:t>
                </a:r>
                <a:endParaRPr sz="933" kern="0">
                  <a:solidFill>
                    <a:srgbClr val="000000"/>
                  </a:solidFill>
                  <a:latin typeface="Arial"/>
                  <a:cs typeface="Arial"/>
                  <a:sym typeface="Arial"/>
                </a:endParaRPr>
              </a:p>
            </p:txBody>
          </p:sp>
        </p:grpSp>
      </p:grpSp>
      <p:grpSp>
        <p:nvGrpSpPr>
          <p:cNvPr id="874" name="Google Shape;874;p30"/>
          <p:cNvGrpSpPr/>
          <p:nvPr/>
        </p:nvGrpSpPr>
        <p:grpSpPr>
          <a:xfrm>
            <a:off x="261887" y="-55788"/>
            <a:ext cx="6549355" cy="1073707"/>
            <a:chOff x="0" y="-133350"/>
            <a:chExt cx="13098709" cy="2147414"/>
          </a:xfrm>
        </p:grpSpPr>
        <p:grpSp>
          <p:nvGrpSpPr>
            <p:cNvPr id="875" name="Google Shape;875;p30"/>
            <p:cNvGrpSpPr/>
            <p:nvPr/>
          </p:nvGrpSpPr>
          <p:grpSpPr>
            <a:xfrm>
              <a:off x="0" y="-133350"/>
              <a:ext cx="10588668" cy="1749177"/>
              <a:chOff x="0" y="-133350"/>
              <a:chExt cx="10588668" cy="1749177"/>
            </a:xfrm>
          </p:grpSpPr>
          <p:sp>
            <p:nvSpPr>
              <p:cNvPr id="876" name="Google Shape;876;p30"/>
              <p:cNvSpPr/>
              <p:nvPr/>
            </p:nvSpPr>
            <p:spPr>
              <a:xfrm>
                <a:off x="0" y="0"/>
                <a:ext cx="10588668" cy="1615827"/>
              </a:xfrm>
              <a:custGeom>
                <a:avLst/>
                <a:gdLst/>
                <a:ahLst/>
                <a:cxnLst/>
                <a:rect l="l" t="t" r="r" b="b"/>
                <a:pathLst>
                  <a:path w="10588668" h="1615827" extrusionOk="0">
                    <a:moveTo>
                      <a:pt x="0" y="0"/>
                    </a:moveTo>
                    <a:lnTo>
                      <a:pt x="10588668" y="0"/>
                    </a:lnTo>
                    <a:lnTo>
                      <a:pt x="10588668" y="1615827"/>
                    </a:lnTo>
                    <a:lnTo>
                      <a:pt x="0" y="1615827"/>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877" name="Google Shape;877;p30"/>
              <p:cNvSpPr txBox="1"/>
              <p:nvPr/>
            </p:nvSpPr>
            <p:spPr>
              <a:xfrm>
                <a:off x="0" y="-133350"/>
                <a:ext cx="10588668" cy="1749177"/>
              </a:xfrm>
              <a:prstGeom prst="rect">
                <a:avLst/>
              </a:prstGeom>
              <a:noFill/>
              <a:ln>
                <a:noFill/>
              </a:ln>
            </p:spPr>
            <p:txBody>
              <a:bodyPr spcFirstLastPara="1" wrap="square" lIns="0" tIns="0" rIns="0" bIns="0" anchor="t" anchorCtr="0">
                <a:noAutofit/>
              </a:bodyPr>
              <a:lstStyle/>
              <a:p>
                <a:pPr defTabSz="609630">
                  <a:lnSpc>
                    <a:spcPct val="140025"/>
                  </a:lnSpc>
                  <a:buClr>
                    <a:srgbClr val="000000"/>
                  </a:buClr>
                </a:pPr>
                <a:r>
                  <a:rPr lang="en-US" sz="4666" b="1" kern="0">
                    <a:solidFill>
                      <a:srgbClr val="000000"/>
                    </a:solidFill>
                    <a:latin typeface="Nunito"/>
                    <a:ea typeface="Nunito"/>
                    <a:cs typeface="Nunito"/>
                    <a:sym typeface="Nunito"/>
                  </a:rPr>
                  <a:t>Our</a:t>
                </a:r>
                <a:endParaRPr sz="933" kern="0">
                  <a:solidFill>
                    <a:srgbClr val="000000"/>
                  </a:solidFill>
                  <a:latin typeface="Arial"/>
                  <a:cs typeface="Arial"/>
                  <a:sym typeface="Arial"/>
                </a:endParaRPr>
              </a:p>
            </p:txBody>
          </p:sp>
        </p:grpSp>
        <p:grpSp>
          <p:nvGrpSpPr>
            <p:cNvPr id="878" name="Google Shape;878;p30"/>
            <p:cNvGrpSpPr/>
            <p:nvPr/>
          </p:nvGrpSpPr>
          <p:grpSpPr>
            <a:xfrm>
              <a:off x="2510041" y="-42806"/>
              <a:ext cx="10588668" cy="2056870"/>
              <a:chOff x="0" y="-133350"/>
              <a:chExt cx="10588668" cy="2056870"/>
            </a:xfrm>
          </p:grpSpPr>
          <p:sp>
            <p:nvSpPr>
              <p:cNvPr id="879" name="Google Shape;879;p30"/>
              <p:cNvSpPr/>
              <p:nvPr/>
            </p:nvSpPr>
            <p:spPr>
              <a:xfrm>
                <a:off x="0" y="0"/>
                <a:ext cx="10588668" cy="1923520"/>
              </a:xfrm>
              <a:custGeom>
                <a:avLst/>
                <a:gdLst/>
                <a:ahLst/>
                <a:cxnLst/>
                <a:rect l="l" t="t" r="r" b="b"/>
                <a:pathLst>
                  <a:path w="10588668" h="1923520" extrusionOk="0">
                    <a:moveTo>
                      <a:pt x="0" y="0"/>
                    </a:moveTo>
                    <a:lnTo>
                      <a:pt x="10588668" y="0"/>
                    </a:lnTo>
                    <a:lnTo>
                      <a:pt x="10588668" y="1923520"/>
                    </a:lnTo>
                    <a:lnTo>
                      <a:pt x="0" y="1923520"/>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880" name="Google Shape;880;p30"/>
              <p:cNvSpPr txBox="1"/>
              <p:nvPr/>
            </p:nvSpPr>
            <p:spPr>
              <a:xfrm>
                <a:off x="0" y="-133350"/>
                <a:ext cx="10588668" cy="2056870"/>
              </a:xfrm>
              <a:prstGeom prst="rect">
                <a:avLst/>
              </a:prstGeom>
              <a:noFill/>
              <a:ln>
                <a:noFill/>
              </a:ln>
            </p:spPr>
            <p:txBody>
              <a:bodyPr spcFirstLastPara="1" wrap="square" lIns="0" tIns="0" rIns="0" bIns="0" anchor="t" anchorCtr="0">
                <a:noAutofit/>
              </a:bodyPr>
              <a:lstStyle/>
              <a:p>
                <a:pPr defTabSz="609630">
                  <a:lnSpc>
                    <a:spcPct val="140025"/>
                  </a:lnSpc>
                  <a:buClr>
                    <a:srgbClr val="000000"/>
                  </a:buClr>
                </a:pPr>
                <a:r>
                  <a:rPr lang="en-US" sz="4666" b="1" kern="0">
                    <a:solidFill>
                      <a:srgbClr val="252525"/>
                    </a:solidFill>
                    <a:latin typeface="Nunito"/>
                    <a:ea typeface="Nunito"/>
                    <a:cs typeface="Nunito"/>
                    <a:sym typeface="Nunito"/>
                  </a:rPr>
                  <a:t>Policy Goals</a:t>
                </a:r>
                <a:endParaRPr sz="933" kern="0">
                  <a:solidFill>
                    <a:srgbClr val="000000"/>
                  </a:solidFill>
                  <a:latin typeface="Arial"/>
                  <a:cs typeface="Arial"/>
                  <a:sym typeface="Arial"/>
                </a:endParaRPr>
              </a:p>
            </p:txBody>
          </p:sp>
        </p:gr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84"/>
        <p:cNvGrpSpPr/>
        <p:nvPr/>
      </p:nvGrpSpPr>
      <p:grpSpPr>
        <a:xfrm>
          <a:off x="0" y="0"/>
          <a:ext cx="0" cy="0"/>
          <a:chOff x="0" y="0"/>
          <a:chExt cx="0" cy="0"/>
        </a:xfrm>
      </p:grpSpPr>
      <p:sp>
        <p:nvSpPr>
          <p:cNvPr id="885" name="Google Shape;885;p31"/>
          <p:cNvSpPr/>
          <p:nvPr/>
        </p:nvSpPr>
        <p:spPr>
          <a:xfrm>
            <a:off x="-612913" y="-1928107"/>
            <a:ext cx="4374705" cy="4374705"/>
          </a:xfrm>
          <a:custGeom>
            <a:avLst/>
            <a:gdLst/>
            <a:ahLst/>
            <a:cxnLst/>
            <a:rect l="l" t="t" r="r" b="b"/>
            <a:pathLst>
              <a:path w="8749411" h="8749411" extrusionOk="0">
                <a:moveTo>
                  <a:pt x="4374769" y="0"/>
                </a:moveTo>
                <a:cubicBezTo>
                  <a:pt x="1958594" y="0"/>
                  <a:pt x="0" y="1958594"/>
                  <a:pt x="0" y="4374769"/>
                </a:cubicBezTo>
                <a:cubicBezTo>
                  <a:pt x="0" y="6790944"/>
                  <a:pt x="1958594" y="8749411"/>
                  <a:pt x="4374769" y="8749411"/>
                </a:cubicBezTo>
                <a:cubicBezTo>
                  <a:pt x="6790944" y="8749411"/>
                  <a:pt x="8749411" y="6790817"/>
                  <a:pt x="8749411" y="4374769"/>
                </a:cubicBezTo>
                <a:cubicBezTo>
                  <a:pt x="8749411" y="1958721"/>
                  <a:pt x="6790817" y="0"/>
                  <a:pt x="4374769" y="0"/>
                </a:cubicBezTo>
                <a:close/>
              </a:path>
            </a:pathLst>
          </a:custGeom>
          <a:solidFill>
            <a:srgbClr val="FDD077"/>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grpSp>
        <p:nvGrpSpPr>
          <p:cNvPr id="886" name="Google Shape;886;p31"/>
          <p:cNvGrpSpPr/>
          <p:nvPr/>
        </p:nvGrpSpPr>
        <p:grpSpPr>
          <a:xfrm>
            <a:off x="261887" y="-55789"/>
            <a:ext cx="6549355" cy="919860"/>
            <a:chOff x="0" y="-133350"/>
            <a:chExt cx="13098709" cy="1839721"/>
          </a:xfrm>
        </p:grpSpPr>
        <p:grpSp>
          <p:nvGrpSpPr>
            <p:cNvPr id="887" name="Google Shape;887;p31"/>
            <p:cNvGrpSpPr/>
            <p:nvPr/>
          </p:nvGrpSpPr>
          <p:grpSpPr>
            <a:xfrm>
              <a:off x="0" y="-133350"/>
              <a:ext cx="10588668" cy="1749177"/>
              <a:chOff x="0" y="-133350"/>
              <a:chExt cx="10588668" cy="1749177"/>
            </a:xfrm>
          </p:grpSpPr>
          <p:sp>
            <p:nvSpPr>
              <p:cNvPr id="888" name="Google Shape;888;p31"/>
              <p:cNvSpPr/>
              <p:nvPr/>
            </p:nvSpPr>
            <p:spPr>
              <a:xfrm>
                <a:off x="0" y="0"/>
                <a:ext cx="10588668" cy="1615827"/>
              </a:xfrm>
              <a:custGeom>
                <a:avLst/>
                <a:gdLst/>
                <a:ahLst/>
                <a:cxnLst/>
                <a:rect l="l" t="t" r="r" b="b"/>
                <a:pathLst>
                  <a:path w="10588668" h="1615827" extrusionOk="0">
                    <a:moveTo>
                      <a:pt x="0" y="0"/>
                    </a:moveTo>
                    <a:lnTo>
                      <a:pt x="10588668" y="0"/>
                    </a:lnTo>
                    <a:lnTo>
                      <a:pt x="10588668" y="1615827"/>
                    </a:lnTo>
                    <a:lnTo>
                      <a:pt x="0" y="1615827"/>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889" name="Google Shape;889;p31"/>
              <p:cNvSpPr txBox="1"/>
              <p:nvPr/>
            </p:nvSpPr>
            <p:spPr>
              <a:xfrm>
                <a:off x="0" y="-133350"/>
                <a:ext cx="10588668" cy="1749177"/>
              </a:xfrm>
              <a:prstGeom prst="rect">
                <a:avLst/>
              </a:prstGeom>
              <a:noFill/>
              <a:ln>
                <a:noFill/>
              </a:ln>
            </p:spPr>
            <p:txBody>
              <a:bodyPr spcFirstLastPara="1" wrap="square" lIns="0" tIns="0" rIns="0" bIns="0" anchor="t" anchorCtr="0">
                <a:noAutofit/>
              </a:bodyPr>
              <a:lstStyle/>
              <a:p>
                <a:pPr defTabSz="609630">
                  <a:lnSpc>
                    <a:spcPct val="140025"/>
                  </a:lnSpc>
                  <a:buClr>
                    <a:srgbClr val="000000"/>
                  </a:buClr>
                </a:pPr>
                <a:r>
                  <a:rPr lang="en-US" sz="4666" b="1" kern="0">
                    <a:solidFill>
                      <a:srgbClr val="000000"/>
                    </a:solidFill>
                    <a:latin typeface="Nunito"/>
                    <a:ea typeface="Nunito"/>
                    <a:cs typeface="Nunito"/>
                    <a:sym typeface="Nunito"/>
                  </a:rPr>
                  <a:t>Our</a:t>
                </a:r>
                <a:endParaRPr sz="933" kern="0">
                  <a:solidFill>
                    <a:srgbClr val="000000"/>
                  </a:solidFill>
                  <a:latin typeface="Arial"/>
                  <a:cs typeface="Arial"/>
                  <a:sym typeface="Arial"/>
                </a:endParaRPr>
              </a:p>
            </p:txBody>
          </p:sp>
        </p:grpSp>
        <p:grpSp>
          <p:nvGrpSpPr>
            <p:cNvPr id="890" name="Google Shape;890;p31"/>
            <p:cNvGrpSpPr/>
            <p:nvPr/>
          </p:nvGrpSpPr>
          <p:grpSpPr>
            <a:xfrm>
              <a:off x="2510041" y="-42806"/>
              <a:ext cx="10588668" cy="1749177"/>
              <a:chOff x="0" y="-133350"/>
              <a:chExt cx="10588668" cy="1749177"/>
            </a:xfrm>
          </p:grpSpPr>
          <p:sp>
            <p:nvSpPr>
              <p:cNvPr id="891" name="Google Shape;891;p31"/>
              <p:cNvSpPr/>
              <p:nvPr/>
            </p:nvSpPr>
            <p:spPr>
              <a:xfrm>
                <a:off x="0" y="0"/>
                <a:ext cx="10588668" cy="1615827"/>
              </a:xfrm>
              <a:custGeom>
                <a:avLst/>
                <a:gdLst/>
                <a:ahLst/>
                <a:cxnLst/>
                <a:rect l="l" t="t" r="r" b="b"/>
                <a:pathLst>
                  <a:path w="10588668" h="1615827" extrusionOk="0">
                    <a:moveTo>
                      <a:pt x="0" y="0"/>
                    </a:moveTo>
                    <a:lnTo>
                      <a:pt x="10588668" y="0"/>
                    </a:lnTo>
                    <a:lnTo>
                      <a:pt x="10588668" y="1615827"/>
                    </a:lnTo>
                    <a:lnTo>
                      <a:pt x="0" y="1615827"/>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892" name="Google Shape;892;p31"/>
              <p:cNvSpPr txBox="1"/>
              <p:nvPr/>
            </p:nvSpPr>
            <p:spPr>
              <a:xfrm>
                <a:off x="0" y="-133350"/>
                <a:ext cx="10588668" cy="1749177"/>
              </a:xfrm>
              <a:prstGeom prst="rect">
                <a:avLst/>
              </a:prstGeom>
              <a:noFill/>
              <a:ln>
                <a:noFill/>
              </a:ln>
            </p:spPr>
            <p:txBody>
              <a:bodyPr spcFirstLastPara="1" wrap="square" lIns="0" tIns="0" rIns="0" bIns="0" anchor="t" anchorCtr="0">
                <a:noAutofit/>
              </a:bodyPr>
              <a:lstStyle/>
              <a:p>
                <a:pPr defTabSz="609630">
                  <a:lnSpc>
                    <a:spcPct val="140025"/>
                  </a:lnSpc>
                  <a:buClr>
                    <a:srgbClr val="000000"/>
                  </a:buClr>
                </a:pPr>
                <a:r>
                  <a:rPr lang="en-US" sz="4666" b="1" kern="0">
                    <a:solidFill>
                      <a:srgbClr val="252525"/>
                    </a:solidFill>
                    <a:latin typeface="Nunito"/>
                    <a:ea typeface="Nunito"/>
                    <a:cs typeface="Nunito"/>
                    <a:sym typeface="Nunito"/>
                  </a:rPr>
                  <a:t>Policy Goals</a:t>
                </a:r>
                <a:endParaRPr sz="933" kern="0">
                  <a:solidFill>
                    <a:srgbClr val="000000"/>
                  </a:solidFill>
                  <a:latin typeface="Arial"/>
                  <a:cs typeface="Arial"/>
                  <a:sym typeface="Arial"/>
                </a:endParaRPr>
              </a:p>
            </p:txBody>
          </p:sp>
        </p:grpSp>
      </p:grpSp>
      <p:sp>
        <p:nvSpPr>
          <p:cNvPr id="893" name="Google Shape;893;p31"/>
          <p:cNvSpPr/>
          <p:nvPr/>
        </p:nvSpPr>
        <p:spPr>
          <a:xfrm>
            <a:off x="2028943" y="2582931"/>
            <a:ext cx="9093200" cy="237363"/>
          </a:xfrm>
          <a:custGeom>
            <a:avLst/>
            <a:gdLst/>
            <a:ahLst/>
            <a:cxnLst/>
            <a:rect l="l" t="t" r="r" b="b"/>
            <a:pathLst>
              <a:path w="18186400" h="474726" extrusionOk="0">
                <a:moveTo>
                  <a:pt x="0" y="0"/>
                </a:moveTo>
                <a:lnTo>
                  <a:pt x="18186400" y="0"/>
                </a:lnTo>
                <a:lnTo>
                  <a:pt x="18186400" y="474726"/>
                </a:lnTo>
                <a:lnTo>
                  <a:pt x="0" y="474726"/>
                </a:lnTo>
                <a:lnTo>
                  <a:pt x="0" y="0"/>
                </a:lnTo>
                <a:close/>
              </a:path>
            </a:pathLst>
          </a:custGeom>
          <a:blipFill rotWithShape="1">
            <a:blip r:embed="rId3">
              <a:alphaModFix amt="86000"/>
            </a:blip>
            <a:stretch>
              <a:fillRect t="-45770" b="-45770"/>
            </a:stretch>
          </a:blip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894" name="Google Shape;894;p31"/>
          <p:cNvSpPr/>
          <p:nvPr/>
        </p:nvSpPr>
        <p:spPr>
          <a:xfrm>
            <a:off x="1175892" y="1244025"/>
            <a:ext cx="10377804" cy="1457590"/>
          </a:xfrm>
          <a:custGeom>
            <a:avLst/>
            <a:gdLst/>
            <a:ahLst/>
            <a:cxnLst/>
            <a:rect l="l" t="t" r="r" b="b"/>
            <a:pathLst>
              <a:path w="20755609" h="2915181" extrusionOk="0">
                <a:moveTo>
                  <a:pt x="19790918" y="2915181"/>
                </a:moveTo>
                <a:lnTo>
                  <a:pt x="964692" y="2915181"/>
                </a:lnTo>
                <a:cubicBezTo>
                  <a:pt x="433070" y="2915181"/>
                  <a:pt x="0" y="2687712"/>
                  <a:pt x="0" y="2408643"/>
                </a:cubicBezTo>
                <a:lnTo>
                  <a:pt x="0" y="506537"/>
                </a:lnTo>
                <a:cubicBezTo>
                  <a:pt x="0" y="227468"/>
                  <a:pt x="433070" y="0"/>
                  <a:pt x="964692" y="0"/>
                </a:cubicBezTo>
                <a:lnTo>
                  <a:pt x="19790918" y="0"/>
                </a:lnTo>
                <a:cubicBezTo>
                  <a:pt x="20322539" y="0"/>
                  <a:pt x="20755609" y="227468"/>
                  <a:pt x="20755609" y="506537"/>
                </a:cubicBezTo>
                <a:lnTo>
                  <a:pt x="20755609" y="2408643"/>
                </a:lnTo>
                <a:cubicBezTo>
                  <a:pt x="20755609" y="2687712"/>
                  <a:pt x="20322539" y="2915181"/>
                  <a:pt x="19790918" y="2915181"/>
                </a:cubicBezTo>
                <a:close/>
              </a:path>
            </a:pathLst>
          </a:custGeom>
          <a:solidFill>
            <a:srgbClr val="FEFEC3"/>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grpSp>
        <p:nvGrpSpPr>
          <p:cNvPr id="895" name="Google Shape;895;p31"/>
          <p:cNvGrpSpPr/>
          <p:nvPr/>
        </p:nvGrpSpPr>
        <p:grpSpPr>
          <a:xfrm>
            <a:off x="1830057" y="1385767"/>
            <a:ext cx="7846603" cy="371475"/>
            <a:chOff x="0" y="-57150"/>
            <a:chExt cx="15693205" cy="742950"/>
          </a:xfrm>
        </p:grpSpPr>
        <p:sp>
          <p:nvSpPr>
            <p:cNvPr id="896" name="Google Shape;896;p31"/>
            <p:cNvSpPr/>
            <p:nvPr/>
          </p:nvSpPr>
          <p:spPr>
            <a:xfrm>
              <a:off x="0" y="0"/>
              <a:ext cx="15693205" cy="685800"/>
            </a:xfrm>
            <a:custGeom>
              <a:avLst/>
              <a:gdLst/>
              <a:ahLst/>
              <a:cxnLst/>
              <a:rect l="l" t="t" r="r" b="b"/>
              <a:pathLst>
                <a:path w="15693205" h="685800" extrusionOk="0">
                  <a:moveTo>
                    <a:pt x="0" y="0"/>
                  </a:moveTo>
                  <a:lnTo>
                    <a:pt x="15693205" y="0"/>
                  </a:lnTo>
                  <a:lnTo>
                    <a:pt x="15693205" y="685800"/>
                  </a:lnTo>
                  <a:lnTo>
                    <a:pt x="0" y="685800"/>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897" name="Google Shape;897;p31"/>
            <p:cNvSpPr txBox="1"/>
            <p:nvPr/>
          </p:nvSpPr>
          <p:spPr>
            <a:xfrm>
              <a:off x="0" y="-57150"/>
              <a:ext cx="15693205" cy="742950"/>
            </a:xfrm>
            <a:prstGeom prst="rect">
              <a:avLst/>
            </a:prstGeom>
            <a:noFill/>
            <a:ln>
              <a:noFill/>
            </a:ln>
          </p:spPr>
          <p:txBody>
            <a:bodyPr spcFirstLastPara="1" wrap="square" lIns="0" tIns="0" rIns="0" bIns="0" anchor="t" anchorCtr="0">
              <a:noAutofit/>
            </a:bodyPr>
            <a:lstStyle/>
            <a:p>
              <a:pPr defTabSz="609630">
                <a:lnSpc>
                  <a:spcPct val="140000"/>
                </a:lnSpc>
                <a:buClr>
                  <a:srgbClr val="000000"/>
                </a:buClr>
              </a:pPr>
              <a:r>
                <a:rPr lang="en-US" sz="2000" b="1" kern="0">
                  <a:solidFill>
                    <a:srgbClr val="846B03"/>
                  </a:solidFill>
                  <a:latin typeface="Nunito"/>
                  <a:ea typeface="Nunito"/>
                  <a:cs typeface="Nunito"/>
                  <a:sym typeface="Nunito"/>
                </a:rPr>
                <a:t>CLT Ordinance</a:t>
              </a:r>
              <a:endParaRPr sz="933" kern="0">
                <a:solidFill>
                  <a:srgbClr val="000000"/>
                </a:solidFill>
                <a:latin typeface="Arial"/>
                <a:cs typeface="Arial"/>
                <a:sym typeface="Arial"/>
              </a:endParaRPr>
            </a:p>
          </p:txBody>
        </p:sp>
      </p:grpSp>
      <p:grpSp>
        <p:nvGrpSpPr>
          <p:cNvPr id="898" name="Google Shape;898;p31"/>
          <p:cNvGrpSpPr/>
          <p:nvPr/>
        </p:nvGrpSpPr>
        <p:grpSpPr>
          <a:xfrm>
            <a:off x="1830057" y="1781306"/>
            <a:ext cx="9059205" cy="762847"/>
            <a:chOff x="0" y="-38100"/>
            <a:chExt cx="18118409" cy="1525693"/>
          </a:xfrm>
        </p:grpSpPr>
        <p:sp>
          <p:nvSpPr>
            <p:cNvPr id="899" name="Google Shape;899;p31"/>
            <p:cNvSpPr/>
            <p:nvPr/>
          </p:nvSpPr>
          <p:spPr>
            <a:xfrm>
              <a:off x="0" y="0"/>
              <a:ext cx="18118409" cy="1487593"/>
            </a:xfrm>
            <a:custGeom>
              <a:avLst/>
              <a:gdLst/>
              <a:ahLst/>
              <a:cxnLst/>
              <a:rect l="l" t="t" r="r" b="b"/>
              <a:pathLst>
                <a:path w="18118409" h="1487593" extrusionOk="0">
                  <a:moveTo>
                    <a:pt x="0" y="0"/>
                  </a:moveTo>
                  <a:lnTo>
                    <a:pt x="18118409" y="0"/>
                  </a:lnTo>
                  <a:lnTo>
                    <a:pt x="18118409" y="1487593"/>
                  </a:lnTo>
                  <a:lnTo>
                    <a:pt x="0" y="1487593"/>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900" name="Google Shape;900;p31"/>
            <p:cNvSpPr txBox="1"/>
            <p:nvPr/>
          </p:nvSpPr>
          <p:spPr>
            <a:xfrm>
              <a:off x="0" y="-38100"/>
              <a:ext cx="18118409" cy="1525693"/>
            </a:xfrm>
            <a:prstGeom prst="rect">
              <a:avLst/>
            </a:prstGeom>
            <a:noFill/>
            <a:ln>
              <a:noFill/>
            </a:ln>
          </p:spPr>
          <p:txBody>
            <a:bodyPr spcFirstLastPara="1" wrap="square" lIns="0" tIns="0" rIns="0" bIns="0" anchor="t" anchorCtr="0">
              <a:noAutofit/>
            </a:bodyPr>
            <a:lstStyle/>
            <a:p>
              <a:pPr algn="just" defTabSz="609630">
                <a:lnSpc>
                  <a:spcPct val="140000"/>
                </a:lnSpc>
                <a:buClr>
                  <a:srgbClr val="000000"/>
                </a:buClr>
              </a:pPr>
              <a:r>
                <a:rPr lang="en-US" sz="1333" kern="0">
                  <a:solidFill>
                    <a:srgbClr val="000000"/>
                  </a:solidFill>
                  <a:latin typeface="Nunito"/>
                  <a:ea typeface="Nunito"/>
                  <a:cs typeface="Nunito"/>
                  <a:sym typeface="Nunito"/>
                </a:rPr>
                <a:t>Criteria for </a:t>
              </a:r>
              <a:r>
                <a:rPr lang="en-US" sz="1333" b="1" kern="0">
                  <a:solidFill>
                    <a:srgbClr val="000000"/>
                  </a:solidFill>
                  <a:latin typeface="Nunito"/>
                  <a:ea typeface="Nunito"/>
                  <a:cs typeface="Nunito"/>
                  <a:sym typeface="Nunito"/>
                </a:rPr>
                <a:t>standard disposition of land </a:t>
              </a:r>
              <a:r>
                <a:rPr lang="en-US" sz="1333" kern="0">
                  <a:solidFill>
                    <a:srgbClr val="000000"/>
                  </a:solidFill>
                  <a:latin typeface="Nunito"/>
                  <a:ea typeface="Nunito"/>
                  <a:cs typeface="Nunito"/>
                  <a:sym typeface="Nunito"/>
                </a:rPr>
                <a:t>by DLBA to CLTs across all neighborhoods, define CLT to protect authenticity, and set </a:t>
              </a:r>
              <a:r>
                <a:rPr lang="en-US" sz="1333" b="1" kern="0">
                  <a:solidFill>
                    <a:srgbClr val="000000"/>
                  </a:solidFill>
                  <a:latin typeface="Nunito"/>
                  <a:ea typeface="Nunito"/>
                  <a:cs typeface="Nunito"/>
                  <a:sym typeface="Nunito"/>
                </a:rPr>
                <a:t>compliance guidelines </a:t>
              </a:r>
              <a:r>
                <a:rPr lang="en-US" sz="1333" kern="0">
                  <a:solidFill>
                    <a:srgbClr val="000000"/>
                  </a:solidFill>
                  <a:latin typeface="Nunito"/>
                  <a:ea typeface="Nunito"/>
                  <a:cs typeface="Nunito"/>
                  <a:sym typeface="Nunito"/>
                </a:rPr>
                <a:t>that allows CLTs to </a:t>
              </a:r>
              <a:r>
                <a:rPr lang="en-US" sz="1333" b="1" kern="0">
                  <a:solidFill>
                    <a:srgbClr val="000000"/>
                  </a:solidFill>
                  <a:latin typeface="Nunito"/>
                  <a:ea typeface="Nunito"/>
                  <a:cs typeface="Nunito"/>
                  <a:sym typeface="Nunito"/>
                </a:rPr>
                <a:t>steward land in perpetuity</a:t>
              </a:r>
              <a:r>
                <a:rPr lang="en-US" sz="1333" kern="0">
                  <a:solidFill>
                    <a:srgbClr val="000000"/>
                  </a:solidFill>
                  <a:latin typeface="Nunito"/>
                  <a:ea typeface="Nunito"/>
                  <a:cs typeface="Nunito"/>
                  <a:sym typeface="Nunito"/>
                </a:rPr>
                <a:t>, and provides </a:t>
              </a:r>
              <a:r>
                <a:rPr lang="en-US" sz="1333" b="1" kern="0">
                  <a:solidFill>
                    <a:srgbClr val="000000"/>
                  </a:solidFill>
                  <a:latin typeface="Nunito"/>
                  <a:ea typeface="Nunito"/>
                  <a:cs typeface="Nunito"/>
                  <a:sym typeface="Nunito"/>
                </a:rPr>
                <a:t>ample time </a:t>
              </a:r>
              <a:r>
                <a:rPr lang="en-US" sz="1333" kern="0">
                  <a:solidFill>
                    <a:srgbClr val="000000"/>
                  </a:solidFill>
                  <a:latin typeface="Nunito"/>
                  <a:ea typeface="Nunito"/>
                  <a:cs typeface="Nunito"/>
                  <a:sym typeface="Nunito"/>
                </a:rPr>
                <a:t>to organize, educate and engage stakeholders, and raise capital and/or identify development partners.</a:t>
              </a:r>
              <a:endParaRPr sz="933" kern="0">
                <a:solidFill>
                  <a:srgbClr val="000000"/>
                </a:solidFill>
                <a:latin typeface="Arial"/>
                <a:cs typeface="Arial"/>
                <a:sym typeface="Arial"/>
              </a:endParaRPr>
            </a:p>
          </p:txBody>
        </p:sp>
      </p:grpSp>
      <p:sp>
        <p:nvSpPr>
          <p:cNvPr id="901" name="Google Shape;901;p31"/>
          <p:cNvSpPr/>
          <p:nvPr/>
        </p:nvSpPr>
        <p:spPr>
          <a:xfrm>
            <a:off x="508000" y="3807454"/>
            <a:ext cx="11588750" cy="275273"/>
          </a:xfrm>
          <a:custGeom>
            <a:avLst/>
            <a:gdLst/>
            <a:ahLst/>
            <a:cxnLst/>
            <a:rect l="l" t="t" r="r" b="b"/>
            <a:pathLst>
              <a:path w="23177500" h="550545" extrusionOk="0">
                <a:moveTo>
                  <a:pt x="0" y="0"/>
                </a:moveTo>
                <a:lnTo>
                  <a:pt x="23177500" y="0"/>
                </a:lnTo>
                <a:lnTo>
                  <a:pt x="23177500" y="550545"/>
                </a:lnTo>
                <a:lnTo>
                  <a:pt x="0" y="550545"/>
                </a:lnTo>
                <a:lnTo>
                  <a:pt x="0" y="0"/>
                </a:lnTo>
                <a:close/>
              </a:path>
            </a:pathLst>
          </a:custGeom>
          <a:blipFill rotWithShape="1">
            <a:blip r:embed="rId3">
              <a:alphaModFix amt="86000"/>
            </a:blip>
            <a:stretch>
              <a:fillRect t="-55241" b="-55249"/>
            </a:stretch>
          </a:blip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902" name="Google Shape;902;p31"/>
          <p:cNvSpPr/>
          <p:nvPr/>
        </p:nvSpPr>
        <p:spPr>
          <a:xfrm>
            <a:off x="1208169" y="2877441"/>
            <a:ext cx="10300208" cy="1093089"/>
          </a:xfrm>
          <a:custGeom>
            <a:avLst/>
            <a:gdLst/>
            <a:ahLst/>
            <a:cxnLst/>
            <a:rect l="l" t="t" r="r" b="b"/>
            <a:pathLst>
              <a:path w="20600417" h="2186178" extrusionOk="0">
                <a:moveTo>
                  <a:pt x="19642962" y="2186178"/>
                </a:moveTo>
                <a:lnTo>
                  <a:pt x="957453" y="2186178"/>
                </a:lnTo>
                <a:cubicBezTo>
                  <a:pt x="429895" y="2186178"/>
                  <a:pt x="0" y="2015617"/>
                  <a:pt x="0" y="1806194"/>
                </a:cubicBezTo>
                <a:lnTo>
                  <a:pt x="0" y="379857"/>
                </a:lnTo>
                <a:cubicBezTo>
                  <a:pt x="0" y="170561"/>
                  <a:pt x="429895" y="0"/>
                  <a:pt x="957453" y="0"/>
                </a:cubicBezTo>
                <a:lnTo>
                  <a:pt x="19642964" y="0"/>
                </a:lnTo>
                <a:cubicBezTo>
                  <a:pt x="20170522" y="0"/>
                  <a:pt x="20600417" y="170561"/>
                  <a:pt x="20600417" y="379857"/>
                </a:cubicBezTo>
                <a:lnTo>
                  <a:pt x="20600417" y="1806194"/>
                </a:lnTo>
                <a:cubicBezTo>
                  <a:pt x="20600417" y="2015490"/>
                  <a:pt x="20170522" y="2186051"/>
                  <a:pt x="19642964" y="2186051"/>
                </a:cubicBezTo>
                <a:close/>
              </a:path>
            </a:pathLst>
          </a:custGeom>
          <a:solidFill>
            <a:srgbClr val="FEFEC3"/>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grpSp>
        <p:nvGrpSpPr>
          <p:cNvPr id="903" name="Google Shape;903;p31"/>
          <p:cNvGrpSpPr/>
          <p:nvPr/>
        </p:nvGrpSpPr>
        <p:grpSpPr>
          <a:xfrm>
            <a:off x="1777558" y="3004589"/>
            <a:ext cx="9332869" cy="374824"/>
            <a:chOff x="0" y="-57150"/>
            <a:chExt cx="18665737" cy="749647"/>
          </a:xfrm>
        </p:grpSpPr>
        <p:sp>
          <p:nvSpPr>
            <p:cNvPr id="904" name="Google Shape;904;p31"/>
            <p:cNvSpPr/>
            <p:nvPr/>
          </p:nvSpPr>
          <p:spPr>
            <a:xfrm>
              <a:off x="0" y="0"/>
              <a:ext cx="18665737" cy="692497"/>
            </a:xfrm>
            <a:custGeom>
              <a:avLst/>
              <a:gdLst/>
              <a:ahLst/>
              <a:cxnLst/>
              <a:rect l="l" t="t" r="r" b="b"/>
              <a:pathLst>
                <a:path w="18665737" h="692497" extrusionOk="0">
                  <a:moveTo>
                    <a:pt x="0" y="0"/>
                  </a:moveTo>
                  <a:lnTo>
                    <a:pt x="18665737" y="0"/>
                  </a:lnTo>
                  <a:lnTo>
                    <a:pt x="18665737" y="692497"/>
                  </a:lnTo>
                  <a:lnTo>
                    <a:pt x="0" y="692497"/>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905" name="Google Shape;905;p31"/>
            <p:cNvSpPr txBox="1"/>
            <p:nvPr/>
          </p:nvSpPr>
          <p:spPr>
            <a:xfrm>
              <a:off x="0" y="-57150"/>
              <a:ext cx="18665736" cy="749647"/>
            </a:xfrm>
            <a:prstGeom prst="rect">
              <a:avLst/>
            </a:prstGeom>
            <a:noFill/>
            <a:ln>
              <a:noFill/>
            </a:ln>
          </p:spPr>
          <p:txBody>
            <a:bodyPr spcFirstLastPara="1" wrap="square" lIns="0" tIns="0" rIns="0" bIns="0" anchor="t" anchorCtr="0">
              <a:noAutofit/>
            </a:bodyPr>
            <a:lstStyle/>
            <a:p>
              <a:pPr defTabSz="609630">
                <a:lnSpc>
                  <a:spcPct val="140000"/>
                </a:lnSpc>
                <a:buClr>
                  <a:srgbClr val="000000"/>
                </a:buClr>
              </a:pPr>
              <a:r>
                <a:rPr lang="en-US" sz="2000" b="1" kern="0">
                  <a:solidFill>
                    <a:srgbClr val="846B03"/>
                  </a:solidFill>
                  <a:latin typeface="Nunito"/>
                  <a:ea typeface="Nunito"/>
                  <a:cs typeface="Nunito"/>
                  <a:sym typeface="Nunito"/>
                </a:rPr>
                <a:t>Fair and Predictable Property Tax Assessments</a:t>
              </a:r>
              <a:endParaRPr sz="933" kern="0">
                <a:solidFill>
                  <a:srgbClr val="000000"/>
                </a:solidFill>
                <a:latin typeface="Arial"/>
                <a:cs typeface="Arial"/>
                <a:sym typeface="Arial"/>
              </a:endParaRPr>
            </a:p>
          </p:txBody>
        </p:sp>
      </p:grpSp>
      <p:grpSp>
        <p:nvGrpSpPr>
          <p:cNvPr id="906" name="Google Shape;906;p31"/>
          <p:cNvGrpSpPr/>
          <p:nvPr/>
        </p:nvGrpSpPr>
        <p:grpSpPr>
          <a:xfrm>
            <a:off x="1814961" y="3400772"/>
            <a:ext cx="8991485" cy="728646"/>
            <a:chOff x="0" y="-38100"/>
            <a:chExt cx="17982969" cy="1457292"/>
          </a:xfrm>
        </p:grpSpPr>
        <p:sp>
          <p:nvSpPr>
            <p:cNvPr id="907" name="Google Shape;907;p31"/>
            <p:cNvSpPr/>
            <p:nvPr/>
          </p:nvSpPr>
          <p:spPr>
            <a:xfrm>
              <a:off x="0" y="0"/>
              <a:ext cx="17982969" cy="1419192"/>
            </a:xfrm>
            <a:custGeom>
              <a:avLst/>
              <a:gdLst/>
              <a:ahLst/>
              <a:cxnLst/>
              <a:rect l="l" t="t" r="r" b="b"/>
              <a:pathLst>
                <a:path w="17982969" h="1419192" extrusionOk="0">
                  <a:moveTo>
                    <a:pt x="0" y="0"/>
                  </a:moveTo>
                  <a:lnTo>
                    <a:pt x="17982969" y="0"/>
                  </a:lnTo>
                  <a:lnTo>
                    <a:pt x="17982969" y="1419192"/>
                  </a:lnTo>
                  <a:lnTo>
                    <a:pt x="0" y="1419192"/>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908" name="Google Shape;908;p31"/>
            <p:cNvSpPr txBox="1"/>
            <p:nvPr/>
          </p:nvSpPr>
          <p:spPr>
            <a:xfrm>
              <a:off x="0" y="-38100"/>
              <a:ext cx="17982969" cy="1457292"/>
            </a:xfrm>
            <a:prstGeom prst="rect">
              <a:avLst/>
            </a:prstGeom>
            <a:noFill/>
            <a:ln>
              <a:noFill/>
            </a:ln>
          </p:spPr>
          <p:txBody>
            <a:bodyPr spcFirstLastPara="1" wrap="square" lIns="0" tIns="0" rIns="0" bIns="0" anchor="t" anchorCtr="0">
              <a:noAutofit/>
            </a:bodyPr>
            <a:lstStyle/>
            <a:p>
              <a:pPr algn="just" defTabSz="609630">
                <a:lnSpc>
                  <a:spcPct val="140000"/>
                </a:lnSpc>
                <a:buClr>
                  <a:srgbClr val="000000"/>
                </a:buClr>
              </a:pPr>
              <a:r>
                <a:rPr lang="en-US" sz="1333" kern="0">
                  <a:solidFill>
                    <a:srgbClr val="000000"/>
                  </a:solidFill>
                  <a:latin typeface="Nunito"/>
                  <a:ea typeface="Nunito"/>
                  <a:cs typeface="Nunito"/>
                  <a:sym typeface="Nunito"/>
                </a:rPr>
                <a:t>Predictable and fair </a:t>
              </a:r>
              <a:r>
                <a:rPr lang="en-US" sz="1333" b="1" kern="0">
                  <a:solidFill>
                    <a:srgbClr val="000000"/>
                  </a:solidFill>
                  <a:latin typeface="Nunito"/>
                  <a:ea typeface="Nunito"/>
                  <a:cs typeface="Nunito"/>
                  <a:sym typeface="Nunito"/>
                </a:rPr>
                <a:t>assessments of land and improvements</a:t>
              </a:r>
              <a:r>
                <a:rPr lang="en-US" sz="1333" kern="0">
                  <a:solidFill>
                    <a:srgbClr val="000000"/>
                  </a:solidFill>
                  <a:latin typeface="Nunito"/>
                  <a:ea typeface="Nunito"/>
                  <a:cs typeface="Nunito"/>
                  <a:sym typeface="Nunito"/>
                </a:rPr>
                <a:t> held by CLTs, with a framework for PILOT and LIHTC.</a:t>
              </a:r>
              <a:endParaRPr sz="933" kern="0">
                <a:solidFill>
                  <a:srgbClr val="000000"/>
                </a:solidFill>
                <a:latin typeface="Arial"/>
                <a:cs typeface="Arial"/>
                <a:sym typeface="Arial"/>
              </a:endParaRPr>
            </a:p>
          </p:txBody>
        </p:sp>
      </p:grpSp>
      <p:sp>
        <p:nvSpPr>
          <p:cNvPr id="909" name="Google Shape;909;p31"/>
          <p:cNvSpPr/>
          <p:nvPr/>
        </p:nvSpPr>
        <p:spPr>
          <a:xfrm>
            <a:off x="508000" y="6392490"/>
            <a:ext cx="11684000" cy="275273"/>
          </a:xfrm>
          <a:custGeom>
            <a:avLst/>
            <a:gdLst/>
            <a:ahLst/>
            <a:cxnLst/>
            <a:rect l="l" t="t" r="r" b="b"/>
            <a:pathLst>
              <a:path w="23368000" h="550545" extrusionOk="0">
                <a:moveTo>
                  <a:pt x="0" y="0"/>
                </a:moveTo>
                <a:lnTo>
                  <a:pt x="23368000" y="0"/>
                </a:lnTo>
                <a:lnTo>
                  <a:pt x="23368000" y="550545"/>
                </a:lnTo>
                <a:lnTo>
                  <a:pt x="0" y="550545"/>
                </a:lnTo>
                <a:lnTo>
                  <a:pt x="0" y="0"/>
                </a:lnTo>
                <a:close/>
              </a:path>
            </a:pathLst>
          </a:custGeom>
          <a:blipFill rotWithShape="1">
            <a:blip r:embed="rId3">
              <a:alphaModFix amt="86000"/>
            </a:blip>
            <a:stretch>
              <a:fillRect t="-56106" b="-56112"/>
            </a:stretch>
          </a:blip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910" name="Google Shape;910;p31"/>
          <p:cNvSpPr/>
          <p:nvPr/>
        </p:nvSpPr>
        <p:spPr>
          <a:xfrm>
            <a:off x="1271124" y="5482288"/>
            <a:ext cx="10384853" cy="1111377"/>
          </a:xfrm>
          <a:custGeom>
            <a:avLst/>
            <a:gdLst/>
            <a:ahLst/>
            <a:cxnLst/>
            <a:rect l="l" t="t" r="r" b="b"/>
            <a:pathLst>
              <a:path w="20769707" h="2222754" extrusionOk="0">
                <a:moveTo>
                  <a:pt x="19804380" y="2222754"/>
                </a:moveTo>
                <a:lnTo>
                  <a:pt x="965327" y="2222754"/>
                </a:lnTo>
                <a:cubicBezTo>
                  <a:pt x="433451" y="2222754"/>
                  <a:pt x="0" y="2049272"/>
                  <a:pt x="0" y="1836420"/>
                </a:cubicBezTo>
                <a:lnTo>
                  <a:pt x="0" y="386207"/>
                </a:lnTo>
                <a:cubicBezTo>
                  <a:pt x="0" y="173355"/>
                  <a:pt x="433451" y="0"/>
                  <a:pt x="965327" y="0"/>
                </a:cubicBezTo>
                <a:lnTo>
                  <a:pt x="19804380" y="0"/>
                </a:lnTo>
                <a:cubicBezTo>
                  <a:pt x="20336256" y="0"/>
                  <a:pt x="20769707" y="173355"/>
                  <a:pt x="20769707" y="386207"/>
                </a:cubicBezTo>
                <a:lnTo>
                  <a:pt x="20769707" y="1836420"/>
                </a:lnTo>
                <a:cubicBezTo>
                  <a:pt x="20769707" y="2049272"/>
                  <a:pt x="20336256" y="2222627"/>
                  <a:pt x="19804380" y="2222627"/>
                </a:cubicBezTo>
                <a:close/>
              </a:path>
            </a:pathLst>
          </a:custGeom>
          <a:solidFill>
            <a:srgbClr val="FEFEC3"/>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grpSp>
        <p:nvGrpSpPr>
          <p:cNvPr id="911" name="Google Shape;911;p31"/>
          <p:cNvGrpSpPr/>
          <p:nvPr/>
        </p:nvGrpSpPr>
        <p:grpSpPr>
          <a:xfrm>
            <a:off x="1807814" y="5635041"/>
            <a:ext cx="9409562" cy="414020"/>
            <a:chOff x="0" y="0"/>
            <a:chExt cx="18819124" cy="828040"/>
          </a:xfrm>
        </p:grpSpPr>
        <p:sp>
          <p:nvSpPr>
            <p:cNvPr id="912" name="Google Shape;912;p31"/>
            <p:cNvSpPr/>
            <p:nvPr/>
          </p:nvSpPr>
          <p:spPr>
            <a:xfrm>
              <a:off x="0" y="0"/>
              <a:ext cx="18819124" cy="828040"/>
            </a:xfrm>
            <a:custGeom>
              <a:avLst/>
              <a:gdLst/>
              <a:ahLst/>
              <a:cxnLst/>
              <a:rect l="l" t="t" r="r" b="b"/>
              <a:pathLst>
                <a:path w="18819124" h="828040" extrusionOk="0">
                  <a:moveTo>
                    <a:pt x="0" y="0"/>
                  </a:moveTo>
                  <a:lnTo>
                    <a:pt x="18819124" y="0"/>
                  </a:lnTo>
                  <a:lnTo>
                    <a:pt x="18819124" y="828040"/>
                  </a:lnTo>
                  <a:lnTo>
                    <a:pt x="0" y="828040"/>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913" name="Google Shape;913;p31"/>
            <p:cNvSpPr txBox="1"/>
            <p:nvPr/>
          </p:nvSpPr>
          <p:spPr>
            <a:xfrm>
              <a:off x="0" y="0"/>
              <a:ext cx="18819124" cy="828040"/>
            </a:xfrm>
            <a:prstGeom prst="rect">
              <a:avLst/>
            </a:prstGeom>
            <a:noFill/>
            <a:ln>
              <a:noFill/>
            </a:ln>
          </p:spPr>
          <p:txBody>
            <a:bodyPr spcFirstLastPara="1" wrap="square" lIns="0" tIns="0" rIns="0" bIns="0" anchor="t" anchorCtr="0">
              <a:noAutofit/>
            </a:bodyPr>
            <a:lstStyle/>
            <a:p>
              <a:pPr defTabSz="609630">
                <a:lnSpc>
                  <a:spcPct val="120000"/>
                </a:lnSpc>
                <a:buClr>
                  <a:srgbClr val="000000"/>
                </a:buClr>
              </a:pPr>
              <a:r>
                <a:rPr lang="en-US" sz="2000" b="1" kern="0">
                  <a:solidFill>
                    <a:srgbClr val="846B03"/>
                  </a:solidFill>
                  <a:latin typeface="Nunito"/>
                  <a:ea typeface="Nunito"/>
                  <a:cs typeface="Nunito"/>
                  <a:sym typeface="Nunito"/>
                </a:rPr>
                <a:t>CLT Capacity Building</a:t>
              </a:r>
              <a:endParaRPr sz="933" kern="0">
                <a:solidFill>
                  <a:srgbClr val="000000"/>
                </a:solidFill>
                <a:latin typeface="Arial"/>
                <a:cs typeface="Arial"/>
                <a:sym typeface="Arial"/>
              </a:endParaRPr>
            </a:p>
          </p:txBody>
        </p:sp>
      </p:grpSp>
      <p:grpSp>
        <p:nvGrpSpPr>
          <p:cNvPr id="914" name="Google Shape;914;p31"/>
          <p:cNvGrpSpPr/>
          <p:nvPr/>
        </p:nvGrpSpPr>
        <p:grpSpPr>
          <a:xfrm>
            <a:off x="1807814" y="5979482"/>
            <a:ext cx="9065373" cy="527897"/>
            <a:chOff x="0" y="-38100"/>
            <a:chExt cx="18130746" cy="1055793"/>
          </a:xfrm>
        </p:grpSpPr>
        <p:sp>
          <p:nvSpPr>
            <p:cNvPr id="915" name="Google Shape;915;p31"/>
            <p:cNvSpPr/>
            <p:nvPr/>
          </p:nvSpPr>
          <p:spPr>
            <a:xfrm>
              <a:off x="0" y="0"/>
              <a:ext cx="18130746" cy="1017693"/>
            </a:xfrm>
            <a:custGeom>
              <a:avLst/>
              <a:gdLst/>
              <a:ahLst/>
              <a:cxnLst/>
              <a:rect l="l" t="t" r="r" b="b"/>
              <a:pathLst>
                <a:path w="18130746" h="1017693" extrusionOk="0">
                  <a:moveTo>
                    <a:pt x="0" y="0"/>
                  </a:moveTo>
                  <a:lnTo>
                    <a:pt x="18130746" y="0"/>
                  </a:lnTo>
                  <a:lnTo>
                    <a:pt x="18130746" y="1017693"/>
                  </a:lnTo>
                  <a:lnTo>
                    <a:pt x="0" y="1017693"/>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916" name="Google Shape;916;p31"/>
            <p:cNvSpPr txBox="1"/>
            <p:nvPr/>
          </p:nvSpPr>
          <p:spPr>
            <a:xfrm>
              <a:off x="0" y="-38100"/>
              <a:ext cx="18130746" cy="1055793"/>
            </a:xfrm>
            <a:prstGeom prst="rect">
              <a:avLst/>
            </a:prstGeom>
            <a:noFill/>
            <a:ln>
              <a:noFill/>
            </a:ln>
          </p:spPr>
          <p:txBody>
            <a:bodyPr spcFirstLastPara="1" wrap="square" lIns="0" tIns="0" rIns="0" bIns="0" anchor="t" anchorCtr="0">
              <a:noAutofit/>
            </a:bodyPr>
            <a:lstStyle/>
            <a:p>
              <a:pPr algn="just" defTabSz="609630">
                <a:lnSpc>
                  <a:spcPct val="140000"/>
                </a:lnSpc>
                <a:buClr>
                  <a:srgbClr val="000000"/>
                </a:buClr>
              </a:pPr>
              <a:r>
                <a:rPr lang="en-US" sz="1333" kern="0">
                  <a:solidFill>
                    <a:srgbClr val="000000"/>
                  </a:solidFill>
                  <a:latin typeface="Nunito"/>
                  <a:ea typeface="Nunito"/>
                  <a:cs typeface="Nunito"/>
                  <a:sym typeface="Nunito"/>
                </a:rPr>
                <a:t>State and local </a:t>
              </a:r>
              <a:r>
                <a:rPr lang="en-US" sz="1333" b="1" kern="0">
                  <a:solidFill>
                    <a:srgbClr val="000000"/>
                  </a:solidFill>
                  <a:latin typeface="Nunito"/>
                  <a:ea typeface="Nunito"/>
                  <a:cs typeface="Nunito"/>
                  <a:sym typeface="Nunito"/>
                </a:rPr>
                <a:t>funding to build capacity for </a:t>
              </a:r>
              <a:r>
                <a:rPr lang="en-US" sz="1333" kern="0">
                  <a:solidFill>
                    <a:srgbClr val="000000"/>
                  </a:solidFill>
                  <a:latin typeface="Nunito"/>
                  <a:ea typeface="Nunito"/>
                  <a:cs typeface="Nunito"/>
                  <a:sym typeface="Nunito"/>
                </a:rPr>
                <a:t>a CLT ecosystem, including capital for pre-development and gap financing, to support and preserve permanent affordability.</a:t>
              </a:r>
              <a:endParaRPr sz="933" kern="0">
                <a:solidFill>
                  <a:srgbClr val="000000"/>
                </a:solidFill>
                <a:latin typeface="Arial"/>
                <a:cs typeface="Arial"/>
                <a:sym typeface="Arial"/>
              </a:endParaRPr>
            </a:p>
          </p:txBody>
        </p:sp>
      </p:grpSp>
      <p:sp>
        <p:nvSpPr>
          <p:cNvPr id="917" name="Google Shape;917;p31"/>
          <p:cNvSpPr/>
          <p:nvPr/>
        </p:nvSpPr>
        <p:spPr>
          <a:xfrm>
            <a:off x="538559" y="5079998"/>
            <a:ext cx="11684000" cy="275273"/>
          </a:xfrm>
          <a:custGeom>
            <a:avLst/>
            <a:gdLst/>
            <a:ahLst/>
            <a:cxnLst/>
            <a:rect l="l" t="t" r="r" b="b"/>
            <a:pathLst>
              <a:path w="23368000" h="550545" extrusionOk="0">
                <a:moveTo>
                  <a:pt x="0" y="0"/>
                </a:moveTo>
                <a:lnTo>
                  <a:pt x="23368000" y="0"/>
                </a:lnTo>
                <a:lnTo>
                  <a:pt x="23368000" y="550545"/>
                </a:lnTo>
                <a:lnTo>
                  <a:pt x="0" y="550545"/>
                </a:lnTo>
                <a:lnTo>
                  <a:pt x="0" y="0"/>
                </a:lnTo>
                <a:close/>
              </a:path>
            </a:pathLst>
          </a:custGeom>
          <a:blipFill rotWithShape="1">
            <a:blip r:embed="rId3">
              <a:alphaModFix amt="86000"/>
            </a:blip>
            <a:stretch>
              <a:fillRect t="-56106" b="-56112"/>
            </a:stretch>
          </a:blip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918" name="Google Shape;918;p31"/>
          <p:cNvSpPr/>
          <p:nvPr/>
        </p:nvSpPr>
        <p:spPr>
          <a:xfrm>
            <a:off x="1301684" y="4238467"/>
            <a:ext cx="10384853" cy="1031748"/>
          </a:xfrm>
          <a:custGeom>
            <a:avLst/>
            <a:gdLst/>
            <a:ahLst/>
            <a:cxnLst/>
            <a:rect l="l" t="t" r="r" b="b"/>
            <a:pathLst>
              <a:path w="20769707" h="2063496" extrusionOk="0">
                <a:moveTo>
                  <a:pt x="19804380" y="2063496"/>
                </a:moveTo>
                <a:lnTo>
                  <a:pt x="965327" y="2063496"/>
                </a:lnTo>
                <a:cubicBezTo>
                  <a:pt x="433451" y="2063496"/>
                  <a:pt x="0" y="1902460"/>
                  <a:pt x="0" y="1704975"/>
                </a:cubicBezTo>
                <a:lnTo>
                  <a:pt x="0" y="358521"/>
                </a:lnTo>
                <a:cubicBezTo>
                  <a:pt x="0" y="161036"/>
                  <a:pt x="433451" y="0"/>
                  <a:pt x="965327" y="0"/>
                </a:cubicBezTo>
                <a:lnTo>
                  <a:pt x="19804380" y="0"/>
                </a:lnTo>
                <a:cubicBezTo>
                  <a:pt x="20336256" y="0"/>
                  <a:pt x="20769707" y="161036"/>
                  <a:pt x="20769707" y="358521"/>
                </a:cubicBezTo>
                <a:lnTo>
                  <a:pt x="20769707" y="1704975"/>
                </a:lnTo>
                <a:cubicBezTo>
                  <a:pt x="20769707" y="1902587"/>
                  <a:pt x="20336256" y="2063496"/>
                  <a:pt x="19804380" y="2063496"/>
                </a:cubicBezTo>
                <a:close/>
              </a:path>
            </a:pathLst>
          </a:custGeom>
          <a:solidFill>
            <a:srgbClr val="FEFEC3"/>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grpSp>
        <p:nvGrpSpPr>
          <p:cNvPr id="919" name="Google Shape;919;p31"/>
          <p:cNvGrpSpPr/>
          <p:nvPr/>
        </p:nvGrpSpPr>
        <p:grpSpPr>
          <a:xfrm>
            <a:off x="1838373" y="4391221"/>
            <a:ext cx="9409562" cy="414020"/>
            <a:chOff x="0" y="0"/>
            <a:chExt cx="18819124" cy="828040"/>
          </a:xfrm>
        </p:grpSpPr>
        <p:sp>
          <p:nvSpPr>
            <p:cNvPr id="920" name="Google Shape;920;p31"/>
            <p:cNvSpPr/>
            <p:nvPr/>
          </p:nvSpPr>
          <p:spPr>
            <a:xfrm>
              <a:off x="0" y="0"/>
              <a:ext cx="18819124" cy="828040"/>
            </a:xfrm>
            <a:custGeom>
              <a:avLst/>
              <a:gdLst/>
              <a:ahLst/>
              <a:cxnLst/>
              <a:rect l="l" t="t" r="r" b="b"/>
              <a:pathLst>
                <a:path w="18819124" h="828040" extrusionOk="0">
                  <a:moveTo>
                    <a:pt x="0" y="0"/>
                  </a:moveTo>
                  <a:lnTo>
                    <a:pt x="18819124" y="0"/>
                  </a:lnTo>
                  <a:lnTo>
                    <a:pt x="18819124" y="828040"/>
                  </a:lnTo>
                  <a:lnTo>
                    <a:pt x="0" y="828040"/>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921" name="Google Shape;921;p31"/>
            <p:cNvSpPr txBox="1"/>
            <p:nvPr/>
          </p:nvSpPr>
          <p:spPr>
            <a:xfrm>
              <a:off x="0" y="0"/>
              <a:ext cx="18819124" cy="828040"/>
            </a:xfrm>
            <a:prstGeom prst="rect">
              <a:avLst/>
            </a:prstGeom>
            <a:noFill/>
            <a:ln>
              <a:noFill/>
            </a:ln>
          </p:spPr>
          <p:txBody>
            <a:bodyPr spcFirstLastPara="1" wrap="square" lIns="0" tIns="0" rIns="0" bIns="0" anchor="t" anchorCtr="0">
              <a:noAutofit/>
            </a:bodyPr>
            <a:lstStyle/>
            <a:p>
              <a:pPr defTabSz="609630">
                <a:lnSpc>
                  <a:spcPct val="120000"/>
                </a:lnSpc>
                <a:buClr>
                  <a:srgbClr val="000000"/>
                </a:buClr>
              </a:pPr>
              <a:r>
                <a:rPr lang="en-US" sz="2000" b="1" kern="0">
                  <a:solidFill>
                    <a:srgbClr val="846B03"/>
                  </a:solidFill>
                  <a:latin typeface="Nunito"/>
                  <a:ea typeface="Nunito"/>
                  <a:cs typeface="Nunito"/>
                  <a:sym typeface="Nunito"/>
                </a:rPr>
                <a:t>Permanent Affordability Funding</a:t>
              </a:r>
              <a:endParaRPr sz="933" kern="0">
                <a:solidFill>
                  <a:srgbClr val="000000"/>
                </a:solidFill>
                <a:latin typeface="Arial"/>
                <a:cs typeface="Arial"/>
                <a:sym typeface="Arial"/>
              </a:endParaRPr>
            </a:p>
          </p:txBody>
        </p:sp>
      </p:grpSp>
      <p:grpSp>
        <p:nvGrpSpPr>
          <p:cNvPr id="922" name="Google Shape;922;p31"/>
          <p:cNvGrpSpPr/>
          <p:nvPr/>
        </p:nvGrpSpPr>
        <p:grpSpPr>
          <a:xfrm>
            <a:off x="1778017" y="4783877"/>
            <a:ext cx="9065373" cy="489264"/>
            <a:chOff x="0" y="-38100"/>
            <a:chExt cx="18130746" cy="978528"/>
          </a:xfrm>
        </p:grpSpPr>
        <p:sp>
          <p:nvSpPr>
            <p:cNvPr id="923" name="Google Shape;923;p31"/>
            <p:cNvSpPr/>
            <p:nvPr/>
          </p:nvSpPr>
          <p:spPr>
            <a:xfrm>
              <a:off x="0" y="0"/>
              <a:ext cx="18130746" cy="940428"/>
            </a:xfrm>
            <a:custGeom>
              <a:avLst/>
              <a:gdLst/>
              <a:ahLst/>
              <a:cxnLst/>
              <a:rect l="l" t="t" r="r" b="b"/>
              <a:pathLst>
                <a:path w="18130746" h="940428" extrusionOk="0">
                  <a:moveTo>
                    <a:pt x="0" y="0"/>
                  </a:moveTo>
                  <a:lnTo>
                    <a:pt x="18130746" y="0"/>
                  </a:lnTo>
                  <a:lnTo>
                    <a:pt x="18130746" y="940428"/>
                  </a:lnTo>
                  <a:lnTo>
                    <a:pt x="0" y="940428"/>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924" name="Google Shape;924;p31"/>
            <p:cNvSpPr txBox="1"/>
            <p:nvPr/>
          </p:nvSpPr>
          <p:spPr>
            <a:xfrm>
              <a:off x="0" y="-38100"/>
              <a:ext cx="18130746" cy="978528"/>
            </a:xfrm>
            <a:prstGeom prst="rect">
              <a:avLst/>
            </a:prstGeom>
            <a:noFill/>
            <a:ln>
              <a:noFill/>
            </a:ln>
          </p:spPr>
          <p:txBody>
            <a:bodyPr spcFirstLastPara="1" wrap="square" lIns="0" tIns="0" rIns="0" bIns="0" anchor="t" anchorCtr="0">
              <a:noAutofit/>
            </a:bodyPr>
            <a:lstStyle/>
            <a:p>
              <a:pPr algn="just" defTabSz="609630">
                <a:lnSpc>
                  <a:spcPct val="140000"/>
                </a:lnSpc>
                <a:buClr>
                  <a:srgbClr val="000000"/>
                </a:buClr>
              </a:pPr>
              <a:r>
                <a:rPr lang="en-US" sz="1333" kern="0">
                  <a:solidFill>
                    <a:srgbClr val="000000"/>
                  </a:solidFill>
                  <a:latin typeface="Nunito"/>
                  <a:ea typeface="Nunito"/>
                  <a:cs typeface="Nunito"/>
                  <a:sym typeface="Nunito"/>
                </a:rPr>
                <a:t>State and local </a:t>
              </a:r>
              <a:r>
                <a:rPr lang="en-US" sz="1333" b="1" kern="0">
                  <a:solidFill>
                    <a:srgbClr val="000000"/>
                  </a:solidFill>
                  <a:latin typeface="Nunito"/>
                  <a:ea typeface="Nunito"/>
                  <a:cs typeface="Nunito"/>
                  <a:sym typeface="Nunito"/>
                </a:rPr>
                <a:t>funding for permanent affordable </a:t>
              </a:r>
              <a:r>
                <a:rPr lang="en-US" sz="1333" kern="0">
                  <a:solidFill>
                    <a:srgbClr val="000000"/>
                  </a:solidFill>
                  <a:latin typeface="Nunito"/>
                  <a:ea typeface="Nunito"/>
                  <a:cs typeface="Nunito"/>
                  <a:sym typeface="Nunito"/>
                </a:rPr>
                <a:t>housing and other CLT holdings.</a:t>
              </a:r>
              <a:endParaRPr sz="933" kern="0">
                <a:solidFill>
                  <a:srgbClr val="000000"/>
                </a:solidFill>
                <a:latin typeface="Arial"/>
                <a:cs typeface="Arial"/>
                <a:sym typeface="Arial"/>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sp>
        <p:nvSpPr>
          <p:cNvPr id="929" name="Google Shape;929;p32"/>
          <p:cNvSpPr/>
          <p:nvPr/>
        </p:nvSpPr>
        <p:spPr>
          <a:xfrm>
            <a:off x="1752974" y="1391166"/>
            <a:ext cx="6339989" cy="6074863"/>
          </a:xfrm>
          <a:custGeom>
            <a:avLst/>
            <a:gdLst/>
            <a:ahLst/>
            <a:cxnLst/>
            <a:rect l="l" t="t" r="r" b="b"/>
            <a:pathLst>
              <a:path w="9509984" h="9112294" extrusionOk="0">
                <a:moveTo>
                  <a:pt x="0" y="0"/>
                </a:moveTo>
                <a:lnTo>
                  <a:pt x="9509984" y="0"/>
                </a:lnTo>
                <a:lnTo>
                  <a:pt x="9509984" y="9112294"/>
                </a:lnTo>
                <a:lnTo>
                  <a:pt x="0" y="9112294"/>
                </a:lnTo>
                <a:lnTo>
                  <a:pt x="0" y="0"/>
                </a:lnTo>
                <a:close/>
              </a:path>
            </a:pathLst>
          </a:custGeom>
          <a:blipFill rotWithShape="1">
            <a:blip r:embed="rId3">
              <a:alphaModFix/>
            </a:blip>
            <a:stretch>
              <a:fillRect/>
            </a:stretch>
          </a:blip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930" name="Google Shape;930;p32"/>
          <p:cNvSpPr txBox="1"/>
          <p:nvPr/>
        </p:nvSpPr>
        <p:spPr>
          <a:xfrm>
            <a:off x="7255866" y="3770709"/>
            <a:ext cx="2655094" cy="2068259"/>
          </a:xfrm>
          <a:prstGeom prst="rect">
            <a:avLst/>
          </a:prstGeom>
          <a:noFill/>
          <a:ln>
            <a:noFill/>
          </a:ln>
        </p:spPr>
        <p:txBody>
          <a:bodyPr spcFirstLastPara="1" wrap="square" lIns="0" tIns="0" rIns="0" bIns="0" anchor="t" anchorCtr="0">
            <a:spAutoFit/>
          </a:bodyPr>
          <a:lstStyle/>
          <a:p>
            <a:pPr algn="ctr" defTabSz="609630">
              <a:lnSpc>
                <a:spcPct val="140000"/>
              </a:lnSpc>
              <a:buClr>
                <a:srgbClr val="000000"/>
              </a:buClr>
            </a:pPr>
            <a:r>
              <a:rPr lang="en-US" sz="9600" kern="0">
                <a:solidFill>
                  <a:srgbClr val="F7941E"/>
                </a:solidFill>
                <a:latin typeface="Arial"/>
                <a:ea typeface="Arial"/>
                <a:cs typeface="Arial"/>
                <a:sym typeface="Arial"/>
              </a:rPr>
              <a:t>Q&amp;A </a:t>
            </a:r>
            <a:endParaRPr sz="933" kern="0">
              <a:solidFill>
                <a:srgbClr val="000000"/>
              </a:solidFill>
              <a:latin typeface="Arial"/>
              <a:cs typeface="Arial"/>
              <a:sym typeface="Arial"/>
            </a:endParaRPr>
          </a:p>
        </p:txBody>
      </p:sp>
      <p:grpSp>
        <p:nvGrpSpPr>
          <p:cNvPr id="931" name="Google Shape;931;p32"/>
          <p:cNvGrpSpPr/>
          <p:nvPr/>
        </p:nvGrpSpPr>
        <p:grpSpPr>
          <a:xfrm>
            <a:off x="315969" y="518718"/>
            <a:ext cx="5780031" cy="2453704"/>
            <a:chOff x="0" y="0"/>
            <a:chExt cx="11560063" cy="4907408"/>
          </a:xfrm>
        </p:grpSpPr>
        <p:grpSp>
          <p:nvGrpSpPr>
            <p:cNvPr id="932" name="Google Shape;932;p32"/>
            <p:cNvGrpSpPr/>
            <p:nvPr/>
          </p:nvGrpSpPr>
          <p:grpSpPr>
            <a:xfrm>
              <a:off x="0" y="868808"/>
              <a:ext cx="11560063" cy="4038600"/>
              <a:chOff x="0" y="0"/>
              <a:chExt cx="11560063" cy="4038600"/>
            </a:xfrm>
          </p:grpSpPr>
          <p:sp>
            <p:nvSpPr>
              <p:cNvPr id="933" name="Google Shape;933;p32"/>
              <p:cNvSpPr/>
              <p:nvPr/>
            </p:nvSpPr>
            <p:spPr>
              <a:xfrm>
                <a:off x="0" y="0"/>
                <a:ext cx="11560063" cy="4038600"/>
              </a:xfrm>
              <a:custGeom>
                <a:avLst/>
                <a:gdLst/>
                <a:ahLst/>
                <a:cxnLst/>
                <a:rect l="l" t="t" r="r" b="b"/>
                <a:pathLst>
                  <a:path w="11560063" h="4038600" extrusionOk="0">
                    <a:moveTo>
                      <a:pt x="0" y="0"/>
                    </a:moveTo>
                    <a:lnTo>
                      <a:pt x="11560063" y="0"/>
                    </a:lnTo>
                    <a:lnTo>
                      <a:pt x="11560063" y="4038600"/>
                    </a:lnTo>
                    <a:lnTo>
                      <a:pt x="0" y="4038600"/>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934" name="Google Shape;934;p32"/>
              <p:cNvSpPr txBox="1"/>
              <p:nvPr/>
            </p:nvSpPr>
            <p:spPr>
              <a:xfrm>
                <a:off x="0" y="142875"/>
                <a:ext cx="11560063" cy="3895725"/>
              </a:xfrm>
              <a:prstGeom prst="rect">
                <a:avLst/>
              </a:prstGeom>
              <a:noFill/>
              <a:ln>
                <a:noFill/>
              </a:ln>
            </p:spPr>
            <p:txBody>
              <a:bodyPr spcFirstLastPara="1" wrap="square" lIns="0" tIns="0" rIns="0" bIns="0" anchor="t" anchorCtr="0">
                <a:noAutofit/>
              </a:bodyPr>
              <a:lstStyle/>
              <a:p>
                <a:pPr defTabSz="609630">
                  <a:lnSpc>
                    <a:spcPct val="103000"/>
                  </a:lnSpc>
                  <a:buClr>
                    <a:srgbClr val="000000"/>
                  </a:buClr>
                </a:pPr>
                <a:r>
                  <a:rPr lang="en-US" sz="6000" b="1" kern="0">
                    <a:solidFill>
                      <a:srgbClr val="000000"/>
                    </a:solidFill>
                    <a:latin typeface="Nunito"/>
                    <a:ea typeface="Nunito"/>
                    <a:cs typeface="Nunito"/>
                    <a:sym typeface="Nunito"/>
                  </a:rPr>
                  <a:t>COMMON GROUNDS</a:t>
                </a:r>
                <a:endParaRPr sz="933" kern="0">
                  <a:solidFill>
                    <a:srgbClr val="000000"/>
                  </a:solidFill>
                  <a:latin typeface="Arial"/>
                  <a:cs typeface="Arial"/>
                  <a:sym typeface="Arial"/>
                </a:endParaRPr>
              </a:p>
            </p:txBody>
          </p:sp>
        </p:grpSp>
        <p:sp>
          <p:nvSpPr>
            <p:cNvPr id="935" name="Google Shape;935;p32"/>
            <p:cNvSpPr/>
            <p:nvPr/>
          </p:nvSpPr>
          <p:spPr>
            <a:xfrm>
              <a:off x="0" y="0"/>
              <a:ext cx="723646" cy="723646"/>
            </a:xfrm>
            <a:custGeom>
              <a:avLst/>
              <a:gdLst/>
              <a:ahLst/>
              <a:cxnLst/>
              <a:rect l="l" t="t" r="r" b="b"/>
              <a:pathLst>
                <a:path w="723646" h="723646" extrusionOk="0">
                  <a:moveTo>
                    <a:pt x="361823" y="0"/>
                  </a:moveTo>
                  <a:cubicBezTo>
                    <a:pt x="161925" y="0"/>
                    <a:pt x="0" y="161925"/>
                    <a:pt x="0" y="361823"/>
                  </a:cubicBezTo>
                  <a:cubicBezTo>
                    <a:pt x="0" y="561721"/>
                    <a:pt x="161925" y="723646"/>
                    <a:pt x="361823" y="723646"/>
                  </a:cubicBezTo>
                  <a:cubicBezTo>
                    <a:pt x="561721" y="723646"/>
                    <a:pt x="723646" y="561594"/>
                    <a:pt x="723646" y="361823"/>
                  </a:cubicBezTo>
                  <a:cubicBezTo>
                    <a:pt x="723646" y="162052"/>
                    <a:pt x="561594" y="0"/>
                    <a:pt x="361823" y="0"/>
                  </a:cubicBezTo>
                  <a:close/>
                </a:path>
              </a:pathLst>
            </a:custGeom>
            <a:solidFill>
              <a:srgbClr val="85867E"/>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936" name="Google Shape;936;p32"/>
            <p:cNvSpPr/>
            <p:nvPr/>
          </p:nvSpPr>
          <p:spPr>
            <a:xfrm>
              <a:off x="1159051" y="0"/>
              <a:ext cx="723646" cy="723646"/>
            </a:xfrm>
            <a:custGeom>
              <a:avLst/>
              <a:gdLst/>
              <a:ahLst/>
              <a:cxnLst/>
              <a:rect l="l" t="t" r="r" b="b"/>
              <a:pathLst>
                <a:path w="723646" h="723646" extrusionOk="0">
                  <a:moveTo>
                    <a:pt x="361823" y="0"/>
                  </a:moveTo>
                  <a:cubicBezTo>
                    <a:pt x="161925" y="0"/>
                    <a:pt x="0" y="161925"/>
                    <a:pt x="0" y="361823"/>
                  </a:cubicBezTo>
                  <a:cubicBezTo>
                    <a:pt x="0" y="561721"/>
                    <a:pt x="161925" y="723646"/>
                    <a:pt x="361823" y="723646"/>
                  </a:cubicBezTo>
                  <a:cubicBezTo>
                    <a:pt x="561721" y="723646"/>
                    <a:pt x="723646" y="561594"/>
                    <a:pt x="723646" y="361823"/>
                  </a:cubicBezTo>
                  <a:cubicBezTo>
                    <a:pt x="723646" y="162052"/>
                    <a:pt x="561594" y="0"/>
                    <a:pt x="361823" y="0"/>
                  </a:cubicBezTo>
                  <a:close/>
                </a:path>
              </a:pathLst>
            </a:custGeom>
            <a:solidFill>
              <a:srgbClr val="E5B453"/>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grpSp>
        <p:nvGrpSpPr>
          <p:cNvPr id="941" name="Google Shape;941;p33"/>
          <p:cNvGrpSpPr/>
          <p:nvPr/>
        </p:nvGrpSpPr>
        <p:grpSpPr>
          <a:xfrm>
            <a:off x="8106269" y="5947146"/>
            <a:ext cx="3700042" cy="482108"/>
            <a:chOff x="0" y="0"/>
            <a:chExt cx="7400084" cy="964215"/>
          </a:xfrm>
        </p:grpSpPr>
        <p:sp>
          <p:nvSpPr>
            <p:cNvPr id="942" name="Google Shape;942;p33"/>
            <p:cNvSpPr/>
            <p:nvPr/>
          </p:nvSpPr>
          <p:spPr>
            <a:xfrm>
              <a:off x="0" y="0"/>
              <a:ext cx="7400084" cy="828040"/>
            </a:xfrm>
            <a:custGeom>
              <a:avLst/>
              <a:gdLst/>
              <a:ahLst/>
              <a:cxnLst/>
              <a:rect l="l" t="t" r="r" b="b"/>
              <a:pathLst>
                <a:path w="7400084" h="828040" extrusionOk="0">
                  <a:moveTo>
                    <a:pt x="0" y="0"/>
                  </a:moveTo>
                  <a:lnTo>
                    <a:pt x="7400084" y="0"/>
                  </a:lnTo>
                  <a:lnTo>
                    <a:pt x="7400084" y="828040"/>
                  </a:lnTo>
                  <a:lnTo>
                    <a:pt x="0" y="828040"/>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943" name="Google Shape;943;p33"/>
            <p:cNvSpPr txBox="1"/>
            <p:nvPr/>
          </p:nvSpPr>
          <p:spPr>
            <a:xfrm>
              <a:off x="0" y="79025"/>
              <a:ext cx="7400084" cy="885190"/>
            </a:xfrm>
            <a:prstGeom prst="rect">
              <a:avLst/>
            </a:prstGeom>
            <a:noFill/>
            <a:ln>
              <a:noFill/>
            </a:ln>
          </p:spPr>
          <p:txBody>
            <a:bodyPr spcFirstLastPara="1" wrap="square" lIns="0" tIns="0" rIns="0" bIns="0" anchor="t" anchorCtr="0">
              <a:noAutofit/>
            </a:bodyPr>
            <a:lstStyle/>
            <a:p>
              <a:pPr algn="r" defTabSz="609630">
                <a:lnSpc>
                  <a:spcPct val="140000"/>
                </a:lnSpc>
                <a:buClr>
                  <a:srgbClr val="000000"/>
                </a:buClr>
              </a:pPr>
              <a:r>
                <a:rPr lang="en-US" sz="2000" b="1" kern="0">
                  <a:solidFill>
                    <a:srgbClr val="846B03"/>
                  </a:solidFill>
                  <a:latin typeface="Nunito"/>
                  <a:ea typeface="Nunito"/>
                  <a:cs typeface="Nunito"/>
                  <a:sym typeface="Nunito"/>
                </a:rPr>
                <a:t>Phone</a:t>
              </a:r>
              <a:endParaRPr sz="933" kern="0">
                <a:solidFill>
                  <a:srgbClr val="000000"/>
                </a:solidFill>
                <a:latin typeface="Arial"/>
                <a:cs typeface="Arial"/>
                <a:sym typeface="Arial"/>
              </a:endParaRPr>
            </a:p>
          </p:txBody>
        </p:sp>
      </p:grpSp>
      <p:grpSp>
        <p:nvGrpSpPr>
          <p:cNvPr id="944" name="Google Shape;944;p33"/>
          <p:cNvGrpSpPr/>
          <p:nvPr/>
        </p:nvGrpSpPr>
        <p:grpSpPr>
          <a:xfrm>
            <a:off x="9017797" y="6309557"/>
            <a:ext cx="2788514" cy="292947"/>
            <a:chOff x="0" y="-38100"/>
            <a:chExt cx="5577028" cy="585893"/>
          </a:xfrm>
        </p:grpSpPr>
        <p:sp>
          <p:nvSpPr>
            <p:cNvPr id="945" name="Google Shape;945;p33"/>
            <p:cNvSpPr/>
            <p:nvPr/>
          </p:nvSpPr>
          <p:spPr>
            <a:xfrm>
              <a:off x="0" y="0"/>
              <a:ext cx="5577028" cy="547793"/>
            </a:xfrm>
            <a:custGeom>
              <a:avLst/>
              <a:gdLst/>
              <a:ahLst/>
              <a:cxnLst/>
              <a:rect l="l" t="t" r="r" b="b"/>
              <a:pathLst>
                <a:path w="5577028" h="547793" extrusionOk="0">
                  <a:moveTo>
                    <a:pt x="0" y="0"/>
                  </a:moveTo>
                  <a:lnTo>
                    <a:pt x="5577028" y="0"/>
                  </a:lnTo>
                  <a:lnTo>
                    <a:pt x="5577028" y="547793"/>
                  </a:lnTo>
                  <a:lnTo>
                    <a:pt x="0" y="547793"/>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946" name="Google Shape;946;p33"/>
            <p:cNvSpPr txBox="1"/>
            <p:nvPr/>
          </p:nvSpPr>
          <p:spPr>
            <a:xfrm>
              <a:off x="0" y="-38100"/>
              <a:ext cx="5577028" cy="585893"/>
            </a:xfrm>
            <a:prstGeom prst="rect">
              <a:avLst/>
            </a:prstGeom>
            <a:noFill/>
            <a:ln>
              <a:noFill/>
            </a:ln>
          </p:spPr>
          <p:txBody>
            <a:bodyPr spcFirstLastPara="1" wrap="square" lIns="0" tIns="0" rIns="0" bIns="0" anchor="t" anchorCtr="0">
              <a:noAutofit/>
            </a:bodyPr>
            <a:lstStyle/>
            <a:p>
              <a:pPr algn="r" defTabSz="609630">
                <a:lnSpc>
                  <a:spcPct val="140000"/>
                </a:lnSpc>
                <a:buClr>
                  <a:srgbClr val="000000"/>
                </a:buClr>
              </a:pPr>
              <a:r>
                <a:rPr lang="en-US" sz="1333" kern="0">
                  <a:solidFill>
                    <a:srgbClr val="000000"/>
                  </a:solidFill>
                  <a:latin typeface="Nunito"/>
                  <a:ea typeface="Nunito"/>
                  <a:cs typeface="Nunito"/>
                  <a:sym typeface="Nunito"/>
                </a:rPr>
                <a:t>313.571.0937</a:t>
              </a:r>
              <a:endParaRPr sz="933" kern="0">
                <a:solidFill>
                  <a:srgbClr val="000000"/>
                </a:solidFill>
                <a:latin typeface="Arial"/>
                <a:cs typeface="Arial"/>
                <a:sym typeface="Arial"/>
              </a:endParaRPr>
            </a:p>
          </p:txBody>
        </p:sp>
      </p:grpSp>
      <p:grpSp>
        <p:nvGrpSpPr>
          <p:cNvPr id="947" name="Google Shape;947;p33"/>
          <p:cNvGrpSpPr/>
          <p:nvPr/>
        </p:nvGrpSpPr>
        <p:grpSpPr>
          <a:xfrm>
            <a:off x="8106269" y="3611304"/>
            <a:ext cx="3700042" cy="442595"/>
            <a:chOff x="0" y="-57150"/>
            <a:chExt cx="7400084" cy="885190"/>
          </a:xfrm>
        </p:grpSpPr>
        <p:sp>
          <p:nvSpPr>
            <p:cNvPr id="948" name="Google Shape;948;p33"/>
            <p:cNvSpPr/>
            <p:nvPr/>
          </p:nvSpPr>
          <p:spPr>
            <a:xfrm>
              <a:off x="0" y="0"/>
              <a:ext cx="7400084" cy="828040"/>
            </a:xfrm>
            <a:custGeom>
              <a:avLst/>
              <a:gdLst/>
              <a:ahLst/>
              <a:cxnLst/>
              <a:rect l="l" t="t" r="r" b="b"/>
              <a:pathLst>
                <a:path w="7400084" h="828040" extrusionOk="0">
                  <a:moveTo>
                    <a:pt x="0" y="0"/>
                  </a:moveTo>
                  <a:lnTo>
                    <a:pt x="7400084" y="0"/>
                  </a:lnTo>
                  <a:lnTo>
                    <a:pt x="7400084" y="828040"/>
                  </a:lnTo>
                  <a:lnTo>
                    <a:pt x="0" y="828040"/>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949" name="Google Shape;949;p33"/>
            <p:cNvSpPr txBox="1"/>
            <p:nvPr/>
          </p:nvSpPr>
          <p:spPr>
            <a:xfrm>
              <a:off x="0" y="-57150"/>
              <a:ext cx="7400084" cy="885190"/>
            </a:xfrm>
            <a:prstGeom prst="rect">
              <a:avLst/>
            </a:prstGeom>
            <a:noFill/>
            <a:ln>
              <a:noFill/>
            </a:ln>
          </p:spPr>
          <p:txBody>
            <a:bodyPr spcFirstLastPara="1" wrap="square" lIns="0" tIns="0" rIns="0" bIns="0" anchor="t" anchorCtr="0">
              <a:noAutofit/>
            </a:bodyPr>
            <a:lstStyle/>
            <a:p>
              <a:pPr algn="r" defTabSz="609630">
                <a:lnSpc>
                  <a:spcPct val="140000"/>
                </a:lnSpc>
                <a:buClr>
                  <a:srgbClr val="000000"/>
                </a:buClr>
              </a:pPr>
              <a:r>
                <a:rPr lang="en-US" sz="2000" b="1" kern="0">
                  <a:solidFill>
                    <a:srgbClr val="846B03"/>
                  </a:solidFill>
                  <a:latin typeface="Nunito"/>
                  <a:ea typeface="Nunito"/>
                  <a:cs typeface="Nunito"/>
                  <a:sym typeface="Nunito"/>
                </a:rPr>
                <a:t>Website &amp; E-mail</a:t>
              </a:r>
              <a:endParaRPr sz="933" kern="0">
                <a:solidFill>
                  <a:srgbClr val="000000"/>
                </a:solidFill>
                <a:latin typeface="Arial"/>
                <a:cs typeface="Arial"/>
                <a:sym typeface="Arial"/>
              </a:endParaRPr>
            </a:p>
          </p:txBody>
        </p:sp>
      </p:grpSp>
      <p:grpSp>
        <p:nvGrpSpPr>
          <p:cNvPr id="950" name="Google Shape;950;p33"/>
          <p:cNvGrpSpPr/>
          <p:nvPr/>
        </p:nvGrpSpPr>
        <p:grpSpPr>
          <a:xfrm>
            <a:off x="7916361" y="4004958"/>
            <a:ext cx="3889950" cy="997797"/>
            <a:chOff x="0" y="-38100"/>
            <a:chExt cx="7779900" cy="1995594"/>
          </a:xfrm>
        </p:grpSpPr>
        <p:sp>
          <p:nvSpPr>
            <p:cNvPr id="951" name="Google Shape;951;p33"/>
            <p:cNvSpPr/>
            <p:nvPr/>
          </p:nvSpPr>
          <p:spPr>
            <a:xfrm>
              <a:off x="0" y="0"/>
              <a:ext cx="7779900" cy="1957494"/>
            </a:xfrm>
            <a:custGeom>
              <a:avLst/>
              <a:gdLst/>
              <a:ahLst/>
              <a:cxnLst/>
              <a:rect l="l" t="t" r="r" b="b"/>
              <a:pathLst>
                <a:path w="7779900" h="1957494" extrusionOk="0">
                  <a:moveTo>
                    <a:pt x="0" y="0"/>
                  </a:moveTo>
                  <a:lnTo>
                    <a:pt x="7779900" y="0"/>
                  </a:lnTo>
                  <a:lnTo>
                    <a:pt x="7779900" y="1957494"/>
                  </a:lnTo>
                  <a:lnTo>
                    <a:pt x="0" y="1957494"/>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952" name="Google Shape;952;p33"/>
            <p:cNvSpPr txBox="1"/>
            <p:nvPr/>
          </p:nvSpPr>
          <p:spPr>
            <a:xfrm>
              <a:off x="0" y="-38100"/>
              <a:ext cx="7779900" cy="1995593"/>
            </a:xfrm>
            <a:prstGeom prst="rect">
              <a:avLst/>
            </a:prstGeom>
            <a:noFill/>
            <a:ln>
              <a:noFill/>
            </a:ln>
          </p:spPr>
          <p:txBody>
            <a:bodyPr spcFirstLastPara="1" wrap="square" lIns="0" tIns="0" rIns="0" bIns="0" anchor="t" anchorCtr="0">
              <a:noAutofit/>
            </a:bodyPr>
            <a:lstStyle/>
            <a:p>
              <a:pPr algn="r" defTabSz="609630">
                <a:lnSpc>
                  <a:spcPct val="140000"/>
                </a:lnSpc>
                <a:buClr>
                  <a:srgbClr val="000000"/>
                </a:buClr>
              </a:pPr>
              <a:r>
                <a:rPr lang="en-US" sz="1333" kern="0">
                  <a:solidFill>
                    <a:srgbClr val="000000"/>
                  </a:solidFill>
                  <a:latin typeface="Nunito"/>
                  <a:ea typeface="Nunito"/>
                  <a:cs typeface="Nunito"/>
                  <a:sym typeface="Nunito"/>
                </a:rPr>
                <a:t>www.GenesisHOPE.org</a:t>
              </a:r>
              <a:endParaRPr sz="933" kern="0">
                <a:solidFill>
                  <a:srgbClr val="000000"/>
                </a:solidFill>
                <a:latin typeface="Arial"/>
                <a:cs typeface="Arial"/>
                <a:sym typeface="Arial"/>
              </a:endParaRPr>
            </a:p>
            <a:p>
              <a:pPr algn="r" defTabSz="609630">
                <a:lnSpc>
                  <a:spcPct val="140000"/>
                </a:lnSpc>
                <a:buClr>
                  <a:srgbClr val="000000"/>
                </a:buClr>
              </a:pPr>
              <a:endParaRPr sz="1333" kern="0">
                <a:solidFill>
                  <a:srgbClr val="000000"/>
                </a:solidFill>
                <a:latin typeface="Nunito"/>
                <a:ea typeface="Nunito"/>
                <a:cs typeface="Nunito"/>
                <a:sym typeface="Nunito"/>
              </a:endParaRPr>
            </a:p>
            <a:p>
              <a:pPr algn="r" defTabSz="609630">
                <a:lnSpc>
                  <a:spcPct val="140000"/>
                </a:lnSpc>
                <a:buClr>
                  <a:srgbClr val="000000"/>
                </a:buClr>
              </a:pPr>
              <a:r>
                <a:rPr lang="en-US" sz="1333" kern="0">
                  <a:solidFill>
                    <a:srgbClr val="000000"/>
                  </a:solidFill>
                  <a:latin typeface="Nunito"/>
                  <a:ea typeface="Nunito"/>
                  <a:cs typeface="Nunito"/>
                  <a:sym typeface="Nunito"/>
                </a:rPr>
                <a:t>Makaila Lucas, Project Manager</a:t>
              </a:r>
              <a:endParaRPr sz="933" kern="0">
                <a:solidFill>
                  <a:srgbClr val="000000"/>
                </a:solidFill>
                <a:latin typeface="Arial"/>
                <a:cs typeface="Arial"/>
                <a:sym typeface="Arial"/>
              </a:endParaRPr>
            </a:p>
            <a:p>
              <a:pPr algn="r" defTabSz="609630">
                <a:lnSpc>
                  <a:spcPct val="140000"/>
                </a:lnSpc>
                <a:buClr>
                  <a:srgbClr val="000000"/>
                </a:buClr>
              </a:pPr>
              <a:r>
                <a:rPr lang="en-US" sz="1333" kern="0">
                  <a:solidFill>
                    <a:srgbClr val="000000"/>
                  </a:solidFill>
                  <a:latin typeface="Nunito"/>
                  <a:ea typeface="Nunito"/>
                  <a:cs typeface="Nunito"/>
                  <a:sym typeface="Nunito"/>
                </a:rPr>
                <a:t>MLucas@GenesisHOPE.org</a:t>
              </a:r>
              <a:endParaRPr sz="933" kern="0">
                <a:solidFill>
                  <a:srgbClr val="000000"/>
                </a:solidFill>
                <a:latin typeface="Arial"/>
                <a:cs typeface="Arial"/>
                <a:sym typeface="Arial"/>
              </a:endParaRPr>
            </a:p>
          </p:txBody>
        </p:sp>
      </p:grpSp>
      <p:grpSp>
        <p:nvGrpSpPr>
          <p:cNvPr id="953" name="Google Shape;953;p33"/>
          <p:cNvGrpSpPr/>
          <p:nvPr/>
        </p:nvGrpSpPr>
        <p:grpSpPr>
          <a:xfrm>
            <a:off x="9042911" y="5156336"/>
            <a:ext cx="2763400" cy="395325"/>
            <a:chOff x="0" y="0"/>
            <a:chExt cx="5526800" cy="790651"/>
          </a:xfrm>
        </p:grpSpPr>
        <p:sp>
          <p:nvSpPr>
            <p:cNvPr id="954" name="Google Shape;954;p33"/>
            <p:cNvSpPr/>
            <p:nvPr/>
          </p:nvSpPr>
          <p:spPr>
            <a:xfrm>
              <a:off x="0" y="0"/>
              <a:ext cx="5526800" cy="685668"/>
            </a:xfrm>
            <a:custGeom>
              <a:avLst/>
              <a:gdLst/>
              <a:ahLst/>
              <a:cxnLst/>
              <a:rect l="l" t="t" r="r" b="b"/>
              <a:pathLst>
                <a:path w="5526800" h="685668" extrusionOk="0">
                  <a:moveTo>
                    <a:pt x="0" y="0"/>
                  </a:moveTo>
                  <a:lnTo>
                    <a:pt x="5526800" y="0"/>
                  </a:lnTo>
                  <a:lnTo>
                    <a:pt x="5526800" y="685668"/>
                  </a:lnTo>
                  <a:lnTo>
                    <a:pt x="0" y="685668"/>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955" name="Google Shape;955;p33"/>
            <p:cNvSpPr txBox="1"/>
            <p:nvPr/>
          </p:nvSpPr>
          <p:spPr>
            <a:xfrm>
              <a:off x="0" y="47833"/>
              <a:ext cx="5526800" cy="742818"/>
            </a:xfrm>
            <a:prstGeom prst="rect">
              <a:avLst/>
            </a:prstGeom>
            <a:noFill/>
            <a:ln>
              <a:noFill/>
            </a:ln>
          </p:spPr>
          <p:txBody>
            <a:bodyPr spcFirstLastPara="1" wrap="square" lIns="0" tIns="0" rIns="0" bIns="0" anchor="t" anchorCtr="0">
              <a:noAutofit/>
            </a:bodyPr>
            <a:lstStyle/>
            <a:p>
              <a:pPr algn="r" defTabSz="609630">
                <a:lnSpc>
                  <a:spcPct val="140000"/>
                </a:lnSpc>
                <a:buClr>
                  <a:srgbClr val="000000"/>
                </a:buClr>
              </a:pPr>
              <a:r>
                <a:rPr lang="en-US" sz="2000" b="1" kern="0">
                  <a:solidFill>
                    <a:srgbClr val="846B03"/>
                  </a:solidFill>
                  <a:latin typeface="Nunito"/>
                  <a:ea typeface="Nunito"/>
                  <a:cs typeface="Nunito"/>
                  <a:sym typeface="Nunito"/>
                </a:rPr>
                <a:t>Office Address</a:t>
              </a:r>
              <a:endParaRPr sz="933" kern="0">
                <a:solidFill>
                  <a:srgbClr val="000000"/>
                </a:solidFill>
                <a:latin typeface="Arial"/>
                <a:cs typeface="Arial"/>
                <a:sym typeface="Arial"/>
              </a:endParaRPr>
            </a:p>
          </p:txBody>
        </p:sp>
      </p:grpSp>
      <p:grpSp>
        <p:nvGrpSpPr>
          <p:cNvPr id="956" name="Google Shape;956;p33"/>
          <p:cNvGrpSpPr/>
          <p:nvPr/>
        </p:nvGrpSpPr>
        <p:grpSpPr>
          <a:xfrm>
            <a:off x="9017797" y="5554812"/>
            <a:ext cx="2788514" cy="245533"/>
            <a:chOff x="0" y="-38100"/>
            <a:chExt cx="5577028" cy="491067"/>
          </a:xfrm>
        </p:grpSpPr>
        <p:sp>
          <p:nvSpPr>
            <p:cNvPr id="957" name="Google Shape;957;p33"/>
            <p:cNvSpPr/>
            <p:nvPr/>
          </p:nvSpPr>
          <p:spPr>
            <a:xfrm>
              <a:off x="0" y="0"/>
              <a:ext cx="5577028" cy="452967"/>
            </a:xfrm>
            <a:custGeom>
              <a:avLst/>
              <a:gdLst/>
              <a:ahLst/>
              <a:cxnLst/>
              <a:rect l="l" t="t" r="r" b="b"/>
              <a:pathLst>
                <a:path w="5577028" h="452967" extrusionOk="0">
                  <a:moveTo>
                    <a:pt x="0" y="0"/>
                  </a:moveTo>
                  <a:lnTo>
                    <a:pt x="5577028" y="0"/>
                  </a:lnTo>
                  <a:lnTo>
                    <a:pt x="5577028" y="452967"/>
                  </a:lnTo>
                  <a:lnTo>
                    <a:pt x="0" y="452967"/>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958" name="Google Shape;958;p33"/>
            <p:cNvSpPr txBox="1"/>
            <p:nvPr/>
          </p:nvSpPr>
          <p:spPr>
            <a:xfrm>
              <a:off x="0" y="-38100"/>
              <a:ext cx="5577028" cy="491067"/>
            </a:xfrm>
            <a:prstGeom prst="rect">
              <a:avLst/>
            </a:prstGeom>
            <a:noFill/>
            <a:ln>
              <a:noFill/>
            </a:ln>
          </p:spPr>
          <p:txBody>
            <a:bodyPr spcFirstLastPara="1" wrap="square" lIns="0" tIns="0" rIns="0" bIns="0" anchor="t" anchorCtr="0">
              <a:noAutofit/>
            </a:bodyPr>
            <a:lstStyle/>
            <a:p>
              <a:pPr algn="r" defTabSz="609630">
                <a:lnSpc>
                  <a:spcPct val="140000"/>
                </a:lnSpc>
                <a:buClr>
                  <a:srgbClr val="000000"/>
                </a:buClr>
              </a:pPr>
              <a:r>
                <a:rPr lang="en-US" sz="1333" kern="0">
                  <a:solidFill>
                    <a:srgbClr val="000000"/>
                  </a:solidFill>
                  <a:latin typeface="Nunito"/>
                  <a:ea typeface="Nunito"/>
                  <a:cs typeface="Nunito"/>
                  <a:sym typeface="Nunito"/>
                </a:rPr>
                <a:t>7200 Mack Ave., Detroit, MI 48214</a:t>
              </a:r>
              <a:endParaRPr sz="933" kern="0">
                <a:solidFill>
                  <a:srgbClr val="000000"/>
                </a:solidFill>
                <a:latin typeface="Arial"/>
                <a:cs typeface="Arial"/>
                <a:sym typeface="Arial"/>
              </a:endParaRPr>
            </a:p>
          </p:txBody>
        </p:sp>
      </p:grpSp>
      <p:sp>
        <p:nvSpPr>
          <p:cNvPr id="959" name="Google Shape;959;p33"/>
          <p:cNvSpPr/>
          <p:nvPr/>
        </p:nvSpPr>
        <p:spPr>
          <a:xfrm>
            <a:off x="6621287" y="6465556"/>
            <a:ext cx="628967" cy="628967"/>
          </a:xfrm>
          <a:custGeom>
            <a:avLst/>
            <a:gdLst/>
            <a:ahLst/>
            <a:cxnLst/>
            <a:rect l="l" t="t" r="r" b="b"/>
            <a:pathLst>
              <a:path w="1257935" h="1257935" extrusionOk="0">
                <a:moveTo>
                  <a:pt x="629031" y="0"/>
                </a:moveTo>
                <a:cubicBezTo>
                  <a:pt x="281559" y="0"/>
                  <a:pt x="0" y="281559"/>
                  <a:pt x="0" y="629031"/>
                </a:cubicBezTo>
                <a:cubicBezTo>
                  <a:pt x="0" y="976503"/>
                  <a:pt x="281559" y="1257935"/>
                  <a:pt x="629031" y="1257935"/>
                </a:cubicBezTo>
                <a:cubicBezTo>
                  <a:pt x="976503" y="1257935"/>
                  <a:pt x="1257935" y="976376"/>
                  <a:pt x="1257935" y="629031"/>
                </a:cubicBezTo>
                <a:cubicBezTo>
                  <a:pt x="1257935" y="281686"/>
                  <a:pt x="976376" y="0"/>
                  <a:pt x="629031" y="0"/>
                </a:cubicBezTo>
                <a:close/>
              </a:path>
            </a:pathLst>
          </a:custGeom>
          <a:solidFill>
            <a:srgbClr val="B0B1A5"/>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960" name="Google Shape;960;p33"/>
          <p:cNvSpPr/>
          <p:nvPr/>
        </p:nvSpPr>
        <p:spPr>
          <a:xfrm>
            <a:off x="8358523" y="-1373575"/>
            <a:ext cx="4374705" cy="4374705"/>
          </a:xfrm>
          <a:custGeom>
            <a:avLst/>
            <a:gdLst/>
            <a:ahLst/>
            <a:cxnLst/>
            <a:rect l="l" t="t" r="r" b="b"/>
            <a:pathLst>
              <a:path w="8749411" h="8749411" extrusionOk="0">
                <a:moveTo>
                  <a:pt x="4374769" y="0"/>
                </a:moveTo>
                <a:cubicBezTo>
                  <a:pt x="1958594" y="0"/>
                  <a:pt x="0" y="1958594"/>
                  <a:pt x="0" y="4374769"/>
                </a:cubicBezTo>
                <a:cubicBezTo>
                  <a:pt x="0" y="6790944"/>
                  <a:pt x="1958594" y="8749411"/>
                  <a:pt x="4374769" y="8749411"/>
                </a:cubicBezTo>
                <a:cubicBezTo>
                  <a:pt x="6790944" y="8749411"/>
                  <a:pt x="8749411" y="6790817"/>
                  <a:pt x="8749411" y="4374769"/>
                </a:cubicBezTo>
                <a:cubicBezTo>
                  <a:pt x="8749411" y="1958721"/>
                  <a:pt x="6790817" y="0"/>
                  <a:pt x="4374769" y="0"/>
                </a:cubicBezTo>
                <a:close/>
              </a:path>
            </a:pathLst>
          </a:custGeom>
          <a:solidFill>
            <a:srgbClr val="FDD077"/>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961" name="Google Shape;961;p33"/>
          <p:cNvSpPr/>
          <p:nvPr/>
        </p:nvSpPr>
        <p:spPr>
          <a:xfrm>
            <a:off x="-2617778" y="4952476"/>
            <a:ext cx="4374705" cy="4374705"/>
          </a:xfrm>
          <a:custGeom>
            <a:avLst/>
            <a:gdLst/>
            <a:ahLst/>
            <a:cxnLst/>
            <a:rect l="l" t="t" r="r" b="b"/>
            <a:pathLst>
              <a:path w="8749411" h="8749411" extrusionOk="0">
                <a:moveTo>
                  <a:pt x="4374769" y="0"/>
                </a:moveTo>
                <a:cubicBezTo>
                  <a:pt x="1958594" y="0"/>
                  <a:pt x="0" y="1958594"/>
                  <a:pt x="0" y="4374769"/>
                </a:cubicBezTo>
                <a:cubicBezTo>
                  <a:pt x="0" y="6790944"/>
                  <a:pt x="1958594" y="8749411"/>
                  <a:pt x="4374769" y="8749411"/>
                </a:cubicBezTo>
                <a:cubicBezTo>
                  <a:pt x="6790944" y="8749411"/>
                  <a:pt x="8749411" y="6790817"/>
                  <a:pt x="8749411" y="4374769"/>
                </a:cubicBezTo>
                <a:cubicBezTo>
                  <a:pt x="8749411" y="1958721"/>
                  <a:pt x="6790817" y="0"/>
                  <a:pt x="4374769" y="0"/>
                </a:cubicBezTo>
                <a:close/>
              </a:path>
            </a:pathLst>
          </a:custGeom>
          <a:solidFill>
            <a:srgbClr val="FDD077"/>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962" name="Google Shape;962;p33"/>
          <p:cNvSpPr/>
          <p:nvPr/>
        </p:nvSpPr>
        <p:spPr>
          <a:xfrm>
            <a:off x="9398167" y="391744"/>
            <a:ext cx="2408155" cy="1372472"/>
          </a:xfrm>
          <a:custGeom>
            <a:avLst/>
            <a:gdLst/>
            <a:ahLst/>
            <a:cxnLst/>
            <a:rect l="l" t="t" r="r" b="b"/>
            <a:pathLst>
              <a:path w="4556789" h="2597035" extrusionOk="0">
                <a:moveTo>
                  <a:pt x="0" y="0"/>
                </a:moveTo>
                <a:lnTo>
                  <a:pt x="4556789" y="0"/>
                </a:lnTo>
                <a:lnTo>
                  <a:pt x="4556789" y="2597035"/>
                </a:lnTo>
                <a:lnTo>
                  <a:pt x="0" y="2597035"/>
                </a:lnTo>
                <a:lnTo>
                  <a:pt x="0" y="0"/>
                </a:lnTo>
                <a:close/>
              </a:path>
            </a:pathLst>
          </a:custGeom>
          <a:blipFill rotWithShape="1">
            <a:blip r:embed="rId3">
              <a:alphaModFix/>
            </a:blip>
            <a:stretch>
              <a:fillRect t="-443" b="-445"/>
            </a:stretch>
          </a:blip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963" name="Google Shape;963;p33"/>
          <p:cNvSpPr/>
          <p:nvPr/>
        </p:nvSpPr>
        <p:spPr>
          <a:xfrm>
            <a:off x="-784003" y="-607437"/>
            <a:ext cx="4374705" cy="4374705"/>
          </a:xfrm>
          <a:custGeom>
            <a:avLst/>
            <a:gdLst/>
            <a:ahLst/>
            <a:cxnLst/>
            <a:rect l="l" t="t" r="r" b="b"/>
            <a:pathLst>
              <a:path w="8749411" h="8749411" extrusionOk="0">
                <a:moveTo>
                  <a:pt x="4374769" y="0"/>
                </a:moveTo>
                <a:cubicBezTo>
                  <a:pt x="1958594" y="0"/>
                  <a:pt x="0" y="1958594"/>
                  <a:pt x="0" y="4374769"/>
                </a:cubicBezTo>
                <a:cubicBezTo>
                  <a:pt x="0" y="6790944"/>
                  <a:pt x="1958594" y="8749411"/>
                  <a:pt x="4374769" y="8749411"/>
                </a:cubicBezTo>
                <a:cubicBezTo>
                  <a:pt x="6790944" y="8749411"/>
                  <a:pt x="8749411" y="6790817"/>
                  <a:pt x="8749411" y="4374769"/>
                </a:cubicBezTo>
                <a:cubicBezTo>
                  <a:pt x="8749411" y="1958721"/>
                  <a:pt x="6790817" y="0"/>
                  <a:pt x="4374769" y="0"/>
                </a:cubicBezTo>
                <a:close/>
              </a:path>
            </a:pathLst>
          </a:custGeom>
          <a:solidFill>
            <a:srgbClr val="FDD077"/>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964" name="Google Shape;964;p33"/>
          <p:cNvSpPr/>
          <p:nvPr/>
        </p:nvSpPr>
        <p:spPr>
          <a:xfrm>
            <a:off x="251236" y="273812"/>
            <a:ext cx="5526533" cy="5526533"/>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4">
              <a:alphaModFix/>
            </a:blip>
            <a:stretch>
              <a:fillRect t="-16223" b="-16221"/>
            </a:stretch>
          </a:blip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965" name="Google Shape;965;p33"/>
          <p:cNvSpPr/>
          <p:nvPr/>
        </p:nvSpPr>
        <p:spPr>
          <a:xfrm>
            <a:off x="4770059" y="467945"/>
            <a:ext cx="930783" cy="930783"/>
          </a:xfrm>
          <a:custGeom>
            <a:avLst/>
            <a:gdLst/>
            <a:ahLst/>
            <a:cxnLst/>
            <a:rect l="l" t="t" r="r" b="b"/>
            <a:pathLst>
              <a:path w="1861566" h="1861566" extrusionOk="0">
                <a:moveTo>
                  <a:pt x="930783" y="0"/>
                </a:moveTo>
                <a:cubicBezTo>
                  <a:pt x="416687" y="0"/>
                  <a:pt x="0" y="416687"/>
                  <a:pt x="0" y="930783"/>
                </a:cubicBezTo>
                <a:cubicBezTo>
                  <a:pt x="0" y="1444879"/>
                  <a:pt x="416687" y="1861566"/>
                  <a:pt x="930783" y="1861566"/>
                </a:cubicBezTo>
                <a:cubicBezTo>
                  <a:pt x="1444879" y="1861566"/>
                  <a:pt x="1861566" y="1444879"/>
                  <a:pt x="1861566" y="930783"/>
                </a:cubicBezTo>
                <a:cubicBezTo>
                  <a:pt x="1861566" y="416687"/>
                  <a:pt x="1444752" y="0"/>
                  <a:pt x="930783" y="0"/>
                </a:cubicBezTo>
                <a:close/>
              </a:path>
            </a:pathLst>
          </a:custGeom>
          <a:solidFill>
            <a:srgbClr val="B0B1A5"/>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grpSp>
        <p:nvGrpSpPr>
          <p:cNvPr id="966" name="Google Shape;966;p33"/>
          <p:cNvGrpSpPr/>
          <p:nvPr/>
        </p:nvGrpSpPr>
        <p:grpSpPr>
          <a:xfrm>
            <a:off x="3621217" y="2291298"/>
            <a:ext cx="6294468" cy="1900510"/>
            <a:chOff x="0" y="0"/>
            <a:chExt cx="12588935" cy="3801020"/>
          </a:xfrm>
        </p:grpSpPr>
        <p:sp>
          <p:nvSpPr>
            <p:cNvPr id="967" name="Google Shape;967;p33"/>
            <p:cNvSpPr/>
            <p:nvPr/>
          </p:nvSpPr>
          <p:spPr>
            <a:xfrm>
              <a:off x="0" y="0"/>
              <a:ext cx="12588935" cy="3801020"/>
            </a:xfrm>
            <a:custGeom>
              <a:avLst/>
              <a:gdLst/>
              <a:ahLst/>
              <a:cxnLst/>
              <a:rect l="l" t="t" r="r" b="b"/>
              <a:pathLst>
                <a:path w="12588935" h="3801020" extrusionOk="0">
                  <a:moveTo>
                    <a:pt x="0" y="0"/>
                  </a:moveTo>
                  <a:lnTo>
                    <a:pt x="12588935" y="0"/>
                  </a:lnTo>
                  <a:lnTo>
                    <a:pt x="12588935" y="3801020"/>
                  </a:lnTo>
                  <a:lnTo>
                    <a:pt x="0" y="3801020"/>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968" name="Google Shape;968;p33"/>
            <p:cNvSpPr txBox="1"/>
            <p:nvPr/>
          </p:nvSpPr>
          <p:spPr>
            <a:xfrm>
              <a:off x="0" y="66675"/>
              <a:ext cx="12588935" cy="3734345"/>
            </a:xfrm>
            <a:prstGeom prst="rect">
              <a:avLst/>
            </a:prstGeom>
            <a:noFill/>
            <a:ln>
              <a:noFill/>
            </a:ln>
          </p:spPr>
          <p:txBody>
            <a:bodyPr spcFirstLastPara="1" wrap="square" lIns="0" tIns="0" rIns="0" bIns="0" anchor="t" anchorCtr="0">
              <a:noAutofit/>
            </a:bodyPr>
            <a:lstStyle/>
            <a:p>
              <a:pPr algn="ctr" defTabSz="609630">
                <a:lnSpc>
                  <a:spcPct val="105981"/>
                </a:lnSpc>
                <a:buClr>
                  <a:srgbClr val="000000"/>
                </a:buClr>
              </a:pPr>
              <a:r>
                <a:rPr lang="en-US" sz="3466" b="1" kern="0">
                  <a:solidFill>
                    <a:srgbClr val="846B03"/>
                  </a:solidFill>
                  <a:latin typeface="Nunito"/>
                  <a:ea typeface="Nunito"/>
                  <a:cs typeface="Nunito"/>
                  <a:sym typeface="Nunito"/>
                </a:rPr>
                <a:t>Jeanine C. Hatcher</a:t>
              </a:r>
              <a:endParaRPr sz="933" kern="0">
                <a:solidFill>
                  <a:srgbClr val="000000"/>
                </a:solidFill>
                <a:latin typeface="Arial"/>
                <a:cs typeface="Arial"/>
                <a:sym typeface="Arial"/>
              </a:endParaRPr>
            </a:p>
            <a:p>
              <a:pPr algn="ctr" defTabSz="609630">
                <a:lnSpc>
                  <a:spcPct val="106001"/>
                </a:lnSpc>
                <a:buClr>
                  <a:srgbClr val="000000"/>
                </a:buClr>
              </a:pPr>
              <a:r>
                <a:rPr lang="en-US" sz="2199" kern="0">
                  <a:solidFill>
                    <a:srgbClr val="252525"/>
                  </a:solidFill>
                  <a:latin typeface="Nunito"/>
                  <a:ea typeface="Nunito"/>
                  <a:cs typeface="Nunito"/>
                  <a:sym typeface="Nunito"/>
                </a:rPr>
                <a:t>Executive Director</a:t>
              </a:r>
              <a:endParaRPr sz="933" kern="0">
                <a:solidFill>
                  <a:srgbClr val="000000"/>
                </a:solidFill>
                <a:latin typeface="Arial"/>
                <a:cs typeface="Arial"/>
                <a:sym typeface="Arial"/>
              </a:endParaRPr>
            </a:p>
            <a:p>
              <a:pPr algn="ctr" defTabSz="609630">
                <a:lnSpc>
                  <a:spcPct val="106001"/>
                </a:lnSpc>
                <a:buClr>
                  <a:srgbClr val="000000"/>
                </a:buClr>
              </a:pPr>
              <a:endParaRPr sz="1467" kern="0">
                <a:solidFill>
                  <a:srgbClr val="252525"/>
                </a:solidFill>
                <a:latin typeface="Nunito"/>
                <a:ea typeface="Nunito"/>
                <a:cs typeface="Nunito"/>
                <a:sym typeface="Nunito"/>
              </a:endParaRPr>
            </a:p>
            <a:p>
              <a:pPr algn="ctr" defTabSz="609630">
                <a:lnSpc>
                  <a:spcPct val="128493"/>
                </a:lnSpc>
                <a:buClr>
                  <a:srgbClr val="000000"/>
                </a:buClr>
              </a:pPr>
              <a:endParaRPr sz="1467" kern="0">
                <a:solidFill>
                  <a:srgbClr val="252525"/>
                </a:solidFill>
                <a:latin typeface="Nunito"/>
                <a:ea typeface="Nunito"/>
                <a:cs typeface="Nunito"/>
                <a:sym typeface="Nunito"/>
              </a:endParaRPr>
            </a:p>
            <a:p>
              <a:pPr algn="ctr" defTabSz="609630">
                <a:lnSpc>
                  <a:spcPct val="106001"/>
                </a:lnSpc>
                <a:buClr>
                  <a:srgbClr val="000000"/>
                </a:buClr>
              </a:pPr>
              <a:r>
                <a:rPr lang="en-US" sz="2199" kern="0">
                  <a:solidFill>
                    <a:srgbClr val="252525"/>
                  </a:solidFill>
                  <a:latin typeface="Nunito"/>
                  <a:ea typeface="Nunito"/>
                  <a:cs typeface="Nunito"/>
                  <a:sym typeface="Nunito"/>
                </a:rPr>
                <a:t>Incorporator &amp; Organizer</a:t>
              </a:r>
              <a:endParaRPr sz="933" kern="0">
                <a:solidFill>
                  <a:srgbClr val="000000"/>
                </a:solidFill>
                <a:latin typeface="Arial"/>
                <a:cs typeface="Arial"/>
                <a:sym typeface="Arial"/>
              </a:endParaRPr>
            </a:p>
          </p:txBody>
        </p:sp>
      </p:grpSp>
      <p:sp>
        <p:nvSpPr>
          <p:cNvPr id="969" name="Google Shape;969;p33"/>
          <p:cNvSpPr/>
          <p:nvPr/>
        </p:nvSpPr>
        <p:spPr>
          <a:xfrm>
            <a:off x="5235424" y="4120439"/>
            <a:ext cx="3063445" cy="1725107"/>
          </a:xfrm>
          <a:custGeom>
            <a:avLst/>
            <a:gdLst/>
            <a:ahLst/>
            <a:cxnLst/>
            <a:rect l="l" t="t" r="r" b="b"/>
            <a:pathLst>
              <a:path w="4595168" h="2587660" extrusionOk="0">
                <a:moveTo>
                  <a:pt x="0" y="0"/>
                </a:moveTo>
                <a:lnTo>
                  <a:pt x="4595168" y="0"/>
                </a:lnTo>
                <a:lnTo>
                  <a:pt x="4595168" y="2587660"/>
                </a:lnTo>
                <a:lnTo>
                  <a:pt x="0" y="2587660"/>
                </a:lnTo>
                <a:lnTo>
                  <a:pt x="0" y="0"/>
                </a:lnTo>
                <a:close/>
              </a:path>
            </a:pathLst>
          </a:custGeom>
          <a:blipFill rotWithShape="1">
            <a:blip r:embed="rId5">
              <a:alphaModFix/>
            </a:blip>
            <a:stretch>
              <a:fillRect/>
            </a:stretch>
          </a:blipFill>
          <a:ln>
            <a:noFill/>
          </a:ln>
        </p:spPr>
        <p:txBody>
          <a:bodyPr/>
          <a:lstStyle/>
          <a:p>
            <a:pPr defTabSz="609630">
              <a:buClr>
                <a:srgbClr val="000000"/>
              </a:buClr>
            </a:pPr>
            <a:endParaRPr lang="en-US" sz="933" kern="0">
              <a:solidFill>
                <a:srgbClr val="000000"/>
              </a:solidFill>
              <a:latin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9F691A-272E-9794-9891-47FDC04A23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0B3F8C-6CA3-C894-2713-F5ECC5D5648F}"/>
              </a:ext>
            </a:extLst>
          </p:cNvPr>
          <p:cNvSpPr>
            <a:spLocks noGrp="1"/>
          </p:cNvSpPr>
          <p:nvPr>
            <p:ph type="ctrTitle"/>
          </p:nvPr>
        </p:nvSpPr>
        <p:spPr>
          <a:xfrm>
            <a:off x="6309904" y="137160"/>
            <a:ext cx="5359582" cy="3291840"/>
          </a:xfrm>
        </p:spPr>
        <p:txBody>
          <a:bodyPr/>
          <a:lstStyle/>
          <a:p>
            <a:r>
              <a:rPr lang="en-US" sz="4400"/>
              <a:t>Building Permanent Affordability and Community Wealth</a:t>
            </a:r>
          </a:p>
        </p:txBody>
      </p:sp>
      <p:sp>
        <p:nvSpPr>
          <p:cNvPr id="3" name="Title 1">
            <a:extLst>
              <a:ext uri="{FF2B5EF4-FFF2-40B4-BE49-F238E27FC236}">
                <a16:creationId xmlns:a16="http://schemas.microsoft.com/office/drawing/2014/main" id="{39765BA0-8788-A99B-EB4F-C33B4F06AA50}"/>
              </a:ext>
            </a:extLst>
          </p:cNvPr>
          <p:cNvSpPr txBox="1">
            <a:spLocks/>
          </p:cNvSpPr>
          <p:nvPr/>
        </p:nvSpPr>
        <p:spPr>
          <a:xfrm>
            <a:off x="6309904" y="4533264"/>
            <a:ext cx="5486400" cy="1505586"/>
          </a:xfrm>
          <a:prstGeom prst="rect">
            <a:avLst/>
          </a:prstGeom>
        </p:spPr>
        <p:txBody>
          <a:bodyPr vert="horz" lIns="0" tIns="0" rIns="0" bIns="0" rtlCol="0" anchor="t">
            <a:noAutofit/>
          </a:bodyPr>
          <a:lstStyle>
            <a:lvl1pPr algn="l" defTabSz="914400" rtl="0" eaLnBrk="1" latinLnBrk="0" hangingPunct="1">
              <a:lnSpc>
                <a:spcPct val="80000"/>
              </a:lnSpc>
              <a:spcBef>
                <a:spcPct val="0"/>
              </a:spcBef>
              <a:buNone/>
              <a:defRPr sz="6000" b="1"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2800" b="1" i="1" u="none" strike="noStrike" kern="1200" cap="none" spc="100" normalizeH="0" baseline="0" noProof="0">
                <a:ln>
                  <a:noFill/>
                </a:ln>
                <a:solidFill>
                  <a:srgbClr val="000000"/>
                </a:solidFill>
                <a:effectLst/>
                <a:uLnTx/>
                <a:uFillTx/>
                <a:latin typeface="Franklin Gothic Demi"/>
                <a:ea typeface="+mj-ea"/>
                <a:cs typeface="+mj-cs"/>
              </a:rPr>
              <a:t>Mikeya Griffin</a:t>
            </a:r>
          </a:p>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2800" b="1" i="1" u="none" strike="noStrike" kern="1200" cap="none" spc="100" normalizeH="0" baseline="0" noProof="0">
                <a:ln>
                  <a:noFill/>
                </a:ln>
                <a:solidFill>
                  <a:srgbClr val="000000"/>
                </a:solidFill>
                <a:effectLst/>
                <a:uLnTx/>
                <a:uFillTx/>
                <a:latin typeface="Franklin Gothic Demi"/>
                <a:ea typeface="+mj-ea"/>
                <a:cs typeface="+mj-cs"/>
              </a:rPr>
              <a:t>Executive Director</a:t>
            </a:r>
          </a:p>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2800" b="1" i="1" u="none" strike="noStrike" kern="1200" cap="none" spc="100" normalizeH="0" baseline="0" noProof="0">
                <a:ln>
                  <a:noFill/>
                </a:ln>
                <a:solidFill>
                  <a:srgbClr val="000000"/>
                </a:solidFill>
                <a:effectLst/>
                <a:uLnTx/>
                <a:uFillTx/>
                <a:latin typeface="Franklin Gothic Demi"/>
                <a:ea typeface="+mj-ea"/>
                <a:cs typeface="+mj-cs"/>
              </a:rPr>
              <a:t>Rondo Community Land Trust</a:t>
            </a:r>
          </a:p>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2800" b="1" i="1" u="none" strike="noStrike" kern="1200" cap="none" spc="100" normalizeH="0" baseline="0" noProof="0">
                <a:ln>
                  <a:noFill/>
                </a:ln>
                <a:solidFill>
                  <a:srgbClr val="000000"/>
                </a:solidFill>
                <a:effectLst/>
                <a:uLnTx/>
                <a:uFillTx/>
                <a:latin typeface="Franklin Gothic Demi"/>
                <a:ea typeface="+mj-ea"/>
                <a:cs typeface="+mj-cs"/>
              </a:rPr>
              <a:t>St. Paul, Minnesota</a:t>
            </a:r>
          </a:p>
        </p:txBody>
      </p:sp>
      <p:pic>
        <p:nvPicPr>
          <p:cNvPr id="5" name="Picture 4" descr="A logo for a community land trust&#10;&#10;AI-generated content may be incorrect.">
            <a:extLst>
              <a:ext uri="{FF2B5EF4-FFF2-40B4-BE49-F238E27FC236}">
                <a16:creationId xmlns:a16="http://schemas.microsoft.com/office/drawing/2014/main" id="{59224EF9-07EA-11B5-1AED-46482A3BFCFF}"/>
              </a:ext>
            </a:extLst>
          </p:cNvPr>
          <p:cNvPicPr>
            <a:picLocks noChangeAspect="1"/>
          </p:cNvPicPr>
          <p:nvPr/>
        </p:nvPicPr>
        <p:blipFill>
          <a:blip r:embed="rId3">
            <a:extLst>
              <a:ext uri="{28A0092B-C50C-407E-A947-70E740481C1C}">
                <a14:useLocalDpi xmlns:a14="http://schemas.microsoft.com/office/drawing/2010/main" val="0"/>
              </a:ext>
            </a:extLst>
          </a:blip>
          <a:srcRect l="19814" t="22037" r="18704" b="23889"/>
          <a:stretch>
            <a:fillRect/>
          </a:stretch>
        </p:blipFill>
        <p:spPr>
          <a:xfrm>
            <a:off x="2835275" y="1049655"/>
            <a:ext cx="2264149" cy="1991360"/>
          </a:xfrm>
          <a:prstGeom prst="rect">
            <a:avLst/>
          </a:prstGeom>
        </p:spPr>
      </p:pic>
    </p:spTree>
    <p:extLst>
      <p:ext uri="{BB962C8B-B14F-4D97-AF65-F5344CB8AC3E}">
        <p14:creationId xmlns:p14="http://schemas.microsoft.com/office/powerpoint/2010/main" val="30981719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C8B30-353D-6C4B-A9EB-8140E0B47E42}"/>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498082BD-DD49-3004-99ED-3EC237138C61}"/>
              </a:ext>
            </a:extLst>
          </p:cNvPr>
          <p:cNvSpPr>
            <a:spLocks noGrp="1"/>
          </p:cNvSpPr>
          <p:nvPr>
            <p:ph type="title"/>
          </p:nvPr>
        </p:nvSpPr>
        <p:spPr>
          <a:xfrm>
            <a:off x="593724" y="70485"/>
            <a:ext cx="8321272" cy="1592579"/>
          </a:xfrm>
        </p:spPr>
        <p:txBody>
          <a:bodyPr/>
          <a:lstStyle/>
          <a:p>
            <a:r>
              <a:rPr lang="en-US" sz="3600"/>
              <a:t>The Community Land Trust Model: </a:t>
            </a:r>
            <a:r>
              <a:rPr lang="en-US" sz="4000"/>
              <a:t>Addressing</a:t>
            </a:r>
            <a:r>
              <a:rPr lang="en-US" sz="3600"/>
              <a:t> Affordable Housing Needs</a:t>
            </a:r>
          </a:p>
        </p:txBody>
      </p:sp>
      <p:sp>
        <p:nvSpPr>
          <p:cNvPr id="12" name="Text Placeholder 2">
            <a:extLst>
              <a:ext uri="{FF2B5EF4-FFF2-40B4-BE49-F238E27FC236}">
                <a16:creationId xmlns:a16="http://schemas.microsoft.com/office/drawing/2014/main" id="{3A66E4EF-A334-6360-07F7-642A0E533E98}"/>
              </a:ext>
            </a:extLst>
          </p:cNvPr>
          <p:cNvSpPr txBox="1">
            <a:spLocks/>
          </p:cNvSpPr>
          <p:nvPr/>
        </p:nvSpPr>
        <p:spPr>
          <a:xfrm>
            <a:off x="593724" y="2281238"/>
            <a:ext cx="11282590" cy="3709987"/>
          </a:xfrm>
          <a:prstGeom prst="rect">
            <a:avLst/>
          </a:prstGeom>
        </p:spPr>
        <p:txBody>
          <a:bodyPr tIns="457200">
            <a:noAutofit/>
          </a:bodyPr>
          <a:lstStyle>
            <a:lvl1pPr marL="228600" indent="-283464"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83464"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83464"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83464"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83464"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Franklin Gothic Book"/>
                <a:ea typeface="+mn-ea"/>
                <a:cs typeface="+mn-cs"/>
              </a:rPr>
              <a:t>Founded in 1993, Rondo CLT spearheaded the community land trust movement in Minnesota, becoming the state's first residential and commercial (2017) land trust.</a:t>
            </a:r>
          </a:p>
          <a:p>
            <a:pPr marL="457200" marR="0" lvl="0" indent="-4572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Franklin Gothic Book"/>
                <a:ea typeface="+mn-ea"/>
                <a:cs typeface="+mn-cs"/>
              </a:rPr>
              <a:t>Our work is deeply connected to the Rondo neighborhood of Saint Paul, a community severely impacted by the construction of Interstate 94 in the 1950s and 60s, which displaced over 300 businesses and 700 homes.  We set out every day to restore lost homes, businesses, and generational wealth in neighborhoods that have faced similar challenges.</a:t>
            </a:r>
          </a:p>
          <a:p>
            <a:pPr marL="457200" marR="0" lvl="0" indent="-4572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Franklin Gothic Book"/>
                <a:ea typeface="+mn-ea"/>
                <a:cs typeface="+mn-cs"/>
              </a:rPr>
              <a:t>Our mission is to use the land trust model to create permanently affordable home and business ownership opportunities that support long-term stability and strengthen neighborhoods in St. Paul and suburban Ramsey &amp; Dakota Counties, providing a real pathway to the American Dream for low-to-moderate income families.</a:t>
            </a:r>
          </a:p>
        </p:txBody>
      </p:sp>
    </p:spTree>
    <p:extLst>
      <p:ext uri="{BB962C8B-B14F-4D97-AF65-F5344CB8AC3E}">
        <p14:creationId xmlns:p14="http://schemas.microsoft.com/office/powerpoint/2010/main" val="9558826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96F4E-5686-2660-B024-025697851246}"/>
              </a:ext>
            </a:extLst>
          </p:cNvPr>
          <p:cNvSpPr>
            <a:spLocks noGrp="1"/>
          </p:cNvSpPr>
          <p:nvPr>
            <p:ph type="title"/>
          </p:nvPr>
        </p:nvSpPr>
        <p:spPr/>
        <p:txBody>
          <a:bodyPr/>
          <a:lstStyle/>
          <a:p>
            <a:r>
              <a:rPr lang="en-US"/>
              <a:t>Session Objectives</a:t>
            </a:r>
          </a:p>
        </p:txBody>
      </p:sp>
      <p:sp>
        <p:nvSpPr>
          <p:cNvPr id="3" name="TextBox 2">
            <a:extLst>
              <a:ext uri="{FF2B5EF4-FFF2-40B4-BE49-F238E27FC236}">
                <a16:creationId xmlns:a16="http://schemas.microsoft.com/office/drawing/2014/main" id="{60E2DF81-43EF-9A71-2546-CAC01B59236E}"/>
              </a:ext>
            </a:extLst>
          </p:cNvPr>
          <p:cNvSpPr txBox="1"/>
          <p:nvPr/>
        </p:nvSpPr>
        <p:spPr>
          <a:xfrm>
            <a:off x="1457210" y="1951672"/>
            <a:ext cx="9277580" cy="2954655"/>
          </a:xfrm>
          <a:prstGeom prst="rect">
            <a:avLst/>
          </a:prstGeom>
          <a:noFill/>
        </p:spPr>
        <p:txBody>
          <a:bodyPr wrap="square" rtlCol="0">
            <a:spAutoFit/>
          </a:bodyPr>
          <a:lstStyle/>
          <a:p>
            <a:r>
              <a:rPr lang="en-US" sz="2800">
                <a:latin typeface="Arial Nova" panose="020B0504020202020204" pitchFamily="34" charset="0"/>
              </a:rPr>
              <a:t>Learn about:</a:t>
            </a:r>
          </a:p>
          <a:p>
            <a:pPr marL="285750" indent="-285750">
              <a:buFont typeface="Arial" panose="020B0604020202020204" pitchFamily="34" charset="0"/>
              <a:buChar char="•"/>
            </a:pPr>
            <a:r>
              <a:rPr lang="en-US" sz="2800">
                <a:latin typeface="Arial Nova" panose="020B0504020202020204" pitchFamily="34" charset="0"/>
              </a:rPr>
              <a:t>Community land trusts and how they work</a:t>
            </a:r>
          </a:p>
          <a:p>
            <a:pPr marL="285750" indent="-285750">
              <a:buFont typeface="Arial" panose="020B0604020202020204" pitchFamily="34" charset="0"/>
              <a:buChar char="•"/>
            </a:pPr>
            <a:r>
              <a:rPr lang="en-US" sz="2800">
                <a:latin typeface="Arial Nova" panose="020B0504020202020204" pitchFamily="34" charset="0"/>
              </a:rPr>
              <a:t>Learn about different (and different types of) CLTs</a:t>
            </a:r>
          </a:p>
          <a:p>
            <a:pPr marL="285750" indent="-285750">
              <a:buFont typeface="Arial" panose="020B0604020202020204" pitchFamily="34" charset="0"/>
              <a:buChar char="•"/>
            </a:pPr>
            <a:r>
              <a:rPr lang="en-US" sz="2800">
                <a:latin typeface="Arial Nova" panose="020B0504020202020204" pitchFamily="34" charset="0"/>
              </a:rPr>
              <a:t>Role of CLTs to promote affordable housing</a:t>
            </a:r>
          </a:p>
          <a:p>
            <a:pPr marL="285750" indent="-285750">
              <a:buFont typeface="Arial" panose="020B0604020202020204" pitchFamily="34" charset="0"/>
              <a:buChar char="•"/>
            </a:pPr>
            <a:r>
              <a:rPr lang="en-US" sz="2800">
                <a:latin typeface="Arial Nova" panose="020B0504020202020204" pitchFamily="34" charset="0"/>
              </a:rPr>
              <a:t>Challenges and opportunities for CLTs</a:t>
            </a:r>
          </a:p>
          <a:p>
            <a:pPr marL="285750" indent="-285750">
              <a:buFont typeface="Arial" panose="020B0604020202020204" pitchFamily="34" charset="0"/>
              <a:buChar char="•"/>
            </a:pPr>
            <a:r>
              <a:rPr lang="en-US" sz="2800">
                <a:latin typeface="Arial Nova" panose="020B0504020202020204" pitchFamily="34" charset="0"/>
              </a:rPr>
              <a:t>Whatever else you want to learn? </a:t>
            </a:r>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41904080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F7201-44E5-D25A-E475-93A38BD1463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C499AD5-5E66-9F2A-E275-B6F8F94AF8E9}"/>
              </a:ext>
            </a:extLst>
          </p:cNvPr>
          <p:cNvSpPr>
            <a:spLocks noGrp="1"/>
          </p:cNvSpPr>
          <p:nvPr>
            <p:ph type="title"/>
          </p:nvPr>
        </p:nvSpPr>
        <p:spPr>
          <a:xfrm>
            <a:off x="594360" y="102875"/>
            <a:ext cx="10873740" cy="1680205"/>
          </a:xfrm>
        </p:spPr>
        <p:txBody>
          <a:bodyPr/>
          <a:lstStyle/>
          <a:p>
            <a:r>
              <a:rPr lang="en-US"/>
              <a:t>Generating Permanent Affordable Housing &amp; Resident-Driven Investment</a:t>
            </a:r>
          </a:p>
        </p:txBody>
      </p:sp>
      <p:sp>
        <p:nvSpPr>
          <p:cNvPr id="7" name="Text Placeholder 6">
            <a:extLst>
              <a:ext uri="{FF2B5EF4-FFF2-40B4-BE49-F238E27FC236}">
                <a16:creationId xmlns:a16="http://schemas.microsoft.com/office/drawing/2014/main" id="{5F2973E0-E773-BA14-D8C3-18C2AA76A323}"/>
              </a:ext>
            </a:extLst>
          </p:cNvPr>
          <p:cNvSpPr>
            <a:spLocks noGrp="1"/>
          </p:cNvSpPr>
          <p:nvPr>
            <p:ph sz="quarter" idx="13"/>
          </p:nvPr>
        </p:nvSpPr>
        <p:spPr>
          <a:xfrm>
            <a:off x="2959226" y="2338388"/>
            <a:ext cx="5657850" cy="3700462"/>
          </a:xfrm>
        </p:spPr>
        <p:txBody>
          <a:bodyPr>
            <a:normAutofit fontScale="85000" lnSpcReduction="20000"/>
          </a:bodyPr>
          <a:lstStyle/>
          <a:p>
            <a:r>
              <a:rPr lang="en-US"/>
              <a:t>We serve low-to-moderate income families (earning 80% Area Median Income and below) across St. Paul and suburban Ramsey and Dakota Counties, ensuring housing and economic opportunities are within reach</a:t>
            </a:r>
          </a:p>
          <a:p>
            <a:r>
              <a:rPr lang="en-US"/>
              <a:t>Residential Programs</a:t>
            </a:r>
          </a:p>
          <a:p>
            <a:pPr lvl="1"/>
            <a:r>
              <a:rPr lang="en-US"/>
              <a:t>Homebuyer Initiated Program </a:t>
            </a:r>
          </a:p>
          <a:p>
            <a:pPr lvl="1"/>
            <a:r>
              <a:rPr lang="en-US"/>
              <a:t>Right to Return to Rondo Initiative</a:t>
            </a:r>
          </a:p>
          <a:p>
            <a:pPr lvl="1"/>
            <a:r>
              <a:rPr lang="en-US"/>
              <a:t>City of St. Paul’s Inheritance Fund</a:t>
            </a:r>
          </a:p>
          <a:p>
            <a:pPr lvl="1"/>
            <a:r>
              <a:rPr lang="en-US"/>
              <a:t>Pre-purchase and post-close stewardship: CLT education, financial literacy and wealth building tools, home rehabs, and continued support long after purchasing homes.</a:t>
            </a:r>
          </a:p>
          <a:p>
            <a:endParaRPr lang="en-US"/>
          </a:p>
        </p:txBody>
      </p:sp>
      <p:grpSp>
        <p:nvGrpSpPr>
          <p:cNvPr id="19" name="Group 18">
            <a:extLst>
              <a:ext uri="{FF2B5EF4-FFF2-40B4-BE49-F238E27FC236}">
                <a16:creationId xmlns:a16="http://schemas.microsoft.com/office/drawing/2014/main" id="{F652C9CF-4FDC-C364-F289-CA15543464FF}"/>
              </a:ext>
              <a:ext uri="{C183D7F6-B498-43B3-948B-1728B52AA6E4}">
                <adec:decorative xmlns:adec="http://schemas.microsoft.com/office/drawing/2017/decorative" val="1"/>
              </a:ext>
            </a:extLst>
          </p:cNvPr>
          <p:cNvGrpSpPr>
            <a:grpSpLocks/>
          </p:cNvGrpSpPr>
          <p:nvPr/>
        </p:nvGrpSpPr>
        <p:grpSpPr bwMode="auto">
          <a:xfrm rot="16200000" flipV="1">
            <a:off x="0" y="3900132"/>
            <a:ext cx="2959226" cy="2959226"/>
            <a:chOff x="0" y="12289"/>
            <a:chExt cx="3550" cy="3551"/>
          </a:xfrm>
        </p:grpSpPr>
        <p:sp>
          <p:nvSpPr>
            <p:cNvPr id="20" name="Freeform 19">
              <a:extLst>
                <a:ext uri="{FF2B5EF4-FFF2-40B4-BE49-F238E27FC236}">
                  <a16:creationId xmlns:a16="http://schemas.microsoft.com/office/drawing/2014/main" id="{97616880-EA15-122D-7DE7-911DE1367D02}"/>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1" name="Freeform 20">
              <a:extLst>
                <a:ext uri="{FF2B5EF4-FFF2-40B4-BE49-F238E27FC236}">
                  <a16:creationId xmlns:a16="http://schemas.microsoft.com/office/drawing/2014/main" id="{0E11199A-91CF-9A23-C539-715610327E3B}"/>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2" name="Freeform 21">
              <a:extLst>
                <a:ext uri="{FF2B5EF4-FFF2-40B4-BE49-F238E27FC236}">
                  <a16:creationId xmlns:a16="http://schemas.microsoft.com/office/drawing/2014/main" id="{D876F4CD-31BE-4D11-B6D7-BE6D3CB5311F}"/>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grpSp>
      <p:pic>
        <p:nvPicPr>
          <p:cNvPr id="4" name="Picture 3" descr="A person and a dog standing in front of a house&#10;&#10;AI-generated content may be incorrect.">
            <a:extLst>
              <a:ext uri="{FF2B5EF4-FFF2-40B4-BE49-F238E27FC236}">
                <a16:creationId xmlns:a16="http://schemas.microsoft.com/office/drawing/2014/main" id="{57D48899-0BB5-3D73-6936-53EAEA2534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6350" y="2609850"/>
            <a:ext cx="2571750" cy="3429000"/>
          </a:xfrm>
          <a:prstGeom prst="rect">
            <a:avLst/>
          </a:prstGeom>
        </p:spPr>
      </p:pic>
    </p:spTree>
    <p:extLst>
      <p:ext uri="{BB962C8B-B14F-4D97-AF65-F5344CB8AC3E}">
        <p14:creationId xmlns:p14="http://schemas.microsoft.com/office/powerpoint/2010/main" val="21970733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898D0-05E0-442A-37EB-9B67BE6C8704}"/>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241CC498-A45E-FFC2-E443-D36A6034285A}"/>
              </a:ext>
            </a:extLst>
          </p:cNvPr>
          <p:cNvSpPr/>
          <p:nvPr/>
        </p:nvSpPr>
        <p:spPr>
          <a:xfrm>
            <a:off x="6318885" y="-42"/>
            <a:ext cx="5873115" cy="380047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 name="Title 1">
            <a:extLst>
              <a:ext uri="{FF2B5EF4-FFF2-40B4-BE49-F238E27FC236}">
                <a16:creationId xmlns:a16="http://schemas.microsoft.com/office/drawing/2014/main" id="{D4AFC7CD-90BC-E6E3-EC04-09F1E5E8EA46}"/>
              </a:ext>
            </a:extLst>
          </p:cNvPr>
          <p:cNvSpPr>
            <a:spLocks noGrp="1"/>
          </p:cNvSpPr>
          <p:nvPr>
            <p:ph type="title"/>
          </p:nvPr>
        </p:nvSpPr>
        <p:spPr>
          <a:xfrm>
            <a:off x="6318885" y="3952881"/>
            <a:ext cx="4939666" cy="1715691"/>
          </a:xfrm>
        </p:spPr>
        <p:txBody>
          <a:bodyPr/>
          <a:lstStyle/>
          <a:p>
            <a:r>
              <a:rPr lang="en-US"/>
              <a:t>Commercial Opportunities for Redevelopment</a:t>
            </a:r>
          </a:p>
        </p:txBody>
      </p:sp>
      <p:sp>
        <p:nvSpPr>
          <p:cNvPr id="3" name="Content Placeholder 2">
            <a:extLst>
              <a:ext uri="{FF2B5EF4-FFF2-40B4-BE49-F238E27FC236}">
                <a16:creationId xmlns:a16="http://schemas.microsoft.com/office/drawing/2014/main" id="{7A668C32-A9EB-8A5E-CFB2-221AF0F2C985}"/>
              </a:ext>
            </a:extLst>
          </p:cNvPr>
          <p:cNvSpPr>
            <a:spLocks noGrp="1"/>
          </p:cNvSpPr>
          <p:nvPr>
            <p:ph sz="quarter" idx="15"/>
          </p:nvPr>
        </p:nvSpPr>
        <p:spPr>
          <a:xfrm>
            <a:off x="537208" y="3594015"/>
            <a:ext cx="5558791" cy="2613476"/>
          </a:xfrm>
        </p:spPr>
        <p:txBody>
          <a:bodyPr>
            <a:normAutofit/>
          </a:bodyPr>
          <a:lstStyle/>
          <a:p>
            <a:r>
              <a:rPr lang="en-US" sz="1800"/>
              <a:t>Affordable Lease Rates </a:t>
            </a:r>
          </a:p>
          <a:p>
            <a:pPr marL="342900" indent="-342900">
              <a:buFont typeface="Arial" panose="020B0604020202020204" pitchFamily="34" charset="0"/>
              <a:buChar char="•"/>
            </a:pPr>
            <a:r>
              <a:rPr lang="en-US" sz="1800"/>
              <a:t>($7/sq ft) A fraction of market rates, giving local entrepreneurs a vital chance to grow and thrive.</a:t>
            </a:r>
          </a:p>
          <a:p>
            <a:r>
              <a:rPr lang="en-US" sz="1800"/>
              <a:t>Small Business Incubator &amp; Golden Thyme Café and Restaurant</a:t>
            </a:r>
          </a:p>
          <a:p>
            <a:pPr marL="342900" indent="-342900">
              <a:buFont typeface="Arial" panose="020B0604020202020204" pitchFamily="34" charset="0"/>
              <a:buChar char="•"/>
            </a:pPr>
            <a:r>
              <a:rPr lang="en-US" sz="1800"/>
              <a:t>Resident-driven investment that revive community assets and create jobs, ensuring wealth circulates</a:t>
            </a:r>
          </a:p>
        </p:txBody>
      </p:sp>
      <p:pic>
        <p:nvPicPr>
          <p:cNvPr id="8" name="Picture 7" descr="A group of people standing in front of a building&#10;&#10;AI-generated content may be incorrect.">
            <a:extLst>
              <a:ext uri="{FF2B5EF4-FFF2-40B4-BE49-F238E27FC236}">
                <a16:creationId xmlns:a16="http://schemas.microsoft.com/office/drawing/2014/main" id="{F3D96717-26B1-3E3F-1D31-770FEFDE10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36020">
            <a:off x="591546" y="289015"/>
            <a:ext cx="3655160" cy="2437962"/>
          </a:xfrm>
          <a:prstGeom prst="rect">
            <a:avLst/>
          </a:prstGeom>
        </p:spPr>
      </p:pic>
      <p:pic>
        <p:nvPicPr>
          <p:cNvPr id="12" name="Picture 11" descr="A group of people cutting a ribbon&#10;&#10;AI-generated content may be incorrect.">
            <a:extLst>
              <a:ext uri="{FF2B5EF4-FFF2-40B4-BE49-F238E27FC236}">
                <a16:creationId xmlns:a16="http://schemas.microsoft.com/office/drawing/2014/main" id="{DB02D861-26A8-FE14-896A-E064435DF5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4764">
            <a:off x="4186737" y="621685"/>
            <a:ext cx="3818525" cy="2546927"/>
          </a:xfrm>
          <a:prstGeom prst="rect">
            <a:avLst/>
          </a:prstGeom>
        </p:spPr>
      </p:pic>
      <p:pic>
        <p:nvPicPr>
          <p:cNvPr id="10" name="Picture 9" descr="A sign on a building&#10;&#10;AI-generated content may be incorrect.">
            <a:extLst>
              <a:ext uri="{FF2B5EF4-FFF2-40B4-BE49-F238E27FC236}">
                <a16:creationId xmlns:a16="http://schemas.microsoft.com/office/drawing/2014/main" id="{625F524E-2C47-A630-C728-AACED0D60A61}"/>
              </a:ext>
            </a:extLst>
          </p:cNvPr>
          <p:cNvPicPr>
            <a:picLocks noChangeAspect="1"/>
          </p:cNvPicPr>
          <p:nvPr/>
        </p:nvPicPr>
        <p:blipFill>
          <a:blip r:embed="rId5">
            <a:extLst>
              <a:ext uri="{28A0092B-C50C-407E-A947-70E740481C1C}">
                <a14:useLocalDpi xmlns:a14="http://schemas.microsoft.com/office/drawing/2010/main" val="0"/>
              </a:ext>
            </a:extLst>
          </a:blip>
          <a:srcRect l="7416" t="36608" b="20797"/>
          <a:stretch>
            <a:fillRect/>
          </a:stretch>
        </p:blipFill>
        <p:spPr>
          <a:xfrm rot="198610">
            <a:off x="8028511" y="262442"/>
            <a:ext cx="3887256" cy="2627152"/>
          </a:xfrm>
          <a:prstGeom prst="rect">
            <a:avLst/>
          </a:prstGeom>
        </p:spPr>
      </p:pic>
    </p:spTree>
    <p:extLst>
      <p:ext uri="{BB962C8B-B14F-4D97-AF65-F5344CB8AC3E}">
        <p14:creationId xmlns:p14="http://schemas.microsoft.com/office/powerpoint/2010/main" val="4287771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9A00A-0EA7-77C9-69CD-D097DBBECB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55AEB6-2458-0F32-5015-E60EB68DDFA0}"/>
              </a:ext>
            </a:extLst>
          </p:cNvPr>
          <p:cNvSpPr>
            <a:spLocks noGrp="1"/>
          </p:cNvSpPr>
          <p:nvPr>
            <p:ph type="title"/>
          </p:nvPr>
        </p:nvSpPr>
        <p:spPr>
          <a:xfrm>
            <a:off x="575310" y="278129"/>
            <a:ext cx="5063490" cy="2354026"/>
          </a:xfrm>
        </p:spPr>
        <p:txBody>
          <a:bodyPr/>
          <a:lstStyle/>
          <a:p>
            <a:r>
              <a:rPr lang="en-US"/>
              <a:t>Core Impact</a:t>
            </a:r>
          </a:p>
        </p:txBody>
      </p:sp>
      <p:sp>
        <p:nvSpPr>
          <p:cNvPr id="3" name="Content Placeholder 2">
            <a:extLst>
              <a:ext uri="{FF2B5EF4-FFF2-40B4-BE49-F238E27FC236}">
                <a16:creationId xmlns:a16="http://schemas.microsoft.com/office/drawing/2014/main" id="{E52A54DB-4F3F-EAEE-5A22-209DF94D6C0E}"/>
              </a:ext>
            </a:extLst>
          </p:cNvPr>
          <p:cNvSpPr>
            <a:spLocks noGrp="1"/>
          </p:cNvSpPr>
          <p:nvPr>
            <p:ph sz="quarter" idx="16"/>
          </p:nvPr>
        </p:nvSpPr>
        <p:spPr>
          <a:xfrm>
            <a:off x="593725" y="3279775"/>
            <a:ext cx="5045075" cy="2994025"/>
          </a:xfrm>
        </p:spPr>
        <p:txBody>
          <a:bodyPr>
            <a:normAutofit/>
          </a:bodyPr>
          <a:lstStyle/>
          <a:p>
            <a:r>
              <a:rPr lang="en-US"/>
              <a:t>The Rondo Community Land Trust model emphasizes long-term affordability, sustainable economic opportunity, and local investment, fostering a whole-community view for residents, commerce, and culture.</a:t>
            </a:r>
          </a:p>
        </p:txBody>
      </p:sp>
      <p:pic>
        <p:nvPicPr>
          <p:cNvPr id="9" name="Picture 8" descr="A person standing in front of a white wall&#10;&#10;AI-generated content may be incorrect.">
            <a:extLst>
              <a:ext uri="{FF2B5EF4-FFF2-40B4-BE49-F238E27FC236}">
                <a16:creationId xmlns:a16="http://schemas.microsoft.com/office/drawing/2014/main" id="{5EC9455A-1D19-1FF1-CA5D-FAFEE79FB018}"/>
              </a:ext>
            </a:extLst>
          </p:cNvPr>
          <p:cNvPicPr>
            <a:picLocks noChangeAspect="1"/>
          </p:cNvPicPr>
          <p:nvPr/>
        </p:nvPicPr>
        <p:blipFill>
          <a:blip r:embed="rId3">
            <a:extLst>
              <a:ext uri="{28A0092B-C50C-407E-A947-70E740481C1C}">
                <a14:useLocalDpi xmlns:a14="http://schemas.microsoft.com/office/drawing/2010/main" val="0"/>
              </a:ext>
            </a:extLst>
          </a:blip>
          <a:srcRect l="33662" t="2130" r="4433"/>
          <a:stretch>
            <a:fillRect/>
          </a:stretch>
        </p:blipFill>
        <p:spPr>
          <a:xfrm>
            <a:off x="5940644" y="0"/>
            <a:ext cx="6251356" cy="6858000"/>
          </a:xfrm>
          <a:prstGeom prst="rect">
            <a:avLst/>
          </a:prstGeom>
        </p:spPr>
      </p:pic>
    </p:spTree>
    <p:extLst>
      <p:ext uri="{BB962C8B-B14F-4D97-AF65-F5344CB8AC3E}">
        <p14:creationId xmlns:p14="http://schemas.microsoft.com/office/powerpoint/2010/main" val="3438601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53FF73-0386-6411-BA43-7C845E9015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C12D11-BF7C-02CA-6BD1-556B2D79B79F}"/>
              </a:ext>
            </a:extLst>
          </p:cNvPr>
          <p:cNvSpPr>
            <a:spLocks noGrp="1"/>
          </p:cNvSpPr>
          <p:nvPr>
            <p:ph type="ctrTitle"/>
          </p:nvPr>
        </p:nvSpPr>
        <p:spPr>
          <a:xfrm>
            <a:off x="594360" y="2905125"/>
            <a:ext cx="5486400" cy="798194"/>
          </a:xfrm>
        </p:spPr>
        <p:txBody>
          <a:bodyPr/>
          <a:lstStyle/>
          <a:p>
            <a:r>
              <a:rPr lang="en-US"/>
              <a:t>Thank you!</a:t>
            </a:r>
          </a:p>
        </p:txBody>
      </p:sp>
      <p:sp>
        <p:nvSpPr>
          <p:cNvPr id="3" name="Text Placeholder 2">
            <a:extLst>
              <a:ext uri="{FF2B5EF4-FFF2-40B4-BE49-F238E27FC236}">
                <a16:creationId xmlns:a16="http://schemas.microsoft.com/office/drawing/2014/main" id="{EC15F56B-4754-A5C6-AB47-F819F24AB07A}"/>
              </a:ext>
            </a:extLst>
          </p:cNvPr>
          <p:cNvSpPr>
            <a:spLocks noGrp="1"/>
          </p:cNvSpPr>
          <p:nvPr>
            <p:ph type="body" sz="quarter" idx="11"/>
          </p:nvPr>
        </p:nvSpPr>
        <p:spPr>
          <a:xfrm>
            <a:off x="609600" y="4463827"/>
            <a:ext cx="5486400" cy="1645920"/>
          </a:xfrm>
        </p:spPr>
        <p:txBody>
          <a:bodyPr/>
          <a:lstStyle/>
          <a:p>
            <a:r>
              <a:rPr lang="en-US"/>
              <a:t>Mikeya Griffin</a:t>
            </a:r>
          </a:p>
          <a:p>
            <a:r>
              <a:rPr lang="en-US"/>
              <a:t>mikeya@rondoclt.org</a:t>
            </a:r>
          </a:p>
        </p:txBody>
      </p:sp>
      <p:sp>
        <p:nvSpPr>
          <p:cNvPr id="4" name="Title 1">
            <a:extLst>
              <a:ext uri="{FF2B5EF4-FFF2-40B4-BE49-F238E27FC236}">
                <a16:creationId xmlns:a16="http://schemas.microsoft.com/office/drawing/2014/main" id="{E1BB3C48-ECDA-79E4-FBF9-AA5637BF6B51}"/>
              </a:ext>
            </a:extLst>
          </p:cNvPr>
          <p:cNvSpPr txBox="1">
            <a:spLocks/>
          </p:cNvSpPr>
          <p:nvPr/>
        </p:nvSpPr>
        <p:spPr>
          <a:xfrm>
            <a:off x="5928360" y="4526485"/>
            <a:ext cx="1807845" cy="809625"/>
          </a:xfrm>
          <a:prstGeom prst="rect">
            <a:avLst/>
          </a:prstGeom>
        </p:spPr>
        <p:txBody>
          <a:bodyPr vert="horz" lIns="0" tIns="0" rIns="0" bIns="0" rtlCol="0" anchor="b">
            <a:noAutofit/>
          </a:bodyPr>
          <a:lstStyle>
            <a:lvl1pPr algn="l" defTabSz="914400" rtl="0" eaLnBrk="1" latinLnBrk="0" hangingPunct="1">
              <a:lnSpc>
                <a:spcPct val="80000"/>
              </a:lnSpc>
              <a:spcBef>
                <a:spcPct val="0"/>
              </a:spcBef>
              <a:buNone/>
              <a:defRPr sz="6000" b="1"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1800" b="0" i="0" u="none" strike="noStrike" kern="1200" cap="none" spc="100" normalizeH="0" baseline="0" noProof="0">
                <a:ln>
                  <a:noFill/>
                </a:ln>
                <a:solidFill>
                  <a:srgbClr val="000000"/>
                </a:solidFill>
                <a:effectLst/>
                <a:uLnTx/>
                <a:uFillTx/>
                <a:latin typeface="Franklin Gothic Demi"/>
                <a:ea typeface="+mj-ea"/>
                <a:cs typeface="+mj-cs"/>
              </a:rPr>
              <a:t>Connect with me on LinkedIn! </a:t>
            </a:r>
          </a:p>
        </p:txBody>
      </p:sp>
      <p:pic>
        <p:nvPicPr>
          <p:cNvPr id="5" name="Picture 4" descr="A logo for a community land trust&#10;&#10;AI-generated content may be incorrect.">
            <a:extLst>
              <a:ext uri="{FF2B5EF4-FFF2-40B4-BE49-F238E27FC236}">
                <a16:creationId xmlns:a16="http://schemas.microsoft.com/office/drawing/2014/main" id="{B440FA17-1600-4E85-9BA8-AD6D0DA8D8C6}"/>
              </a:ext>
            </a:extLst>
          </p:cNvPr>
          <p:cNvPicPr>
            <a:picLocks noChangeAspect="1"/>
          </p:cNvPicPr>
          <p:nvPr/>
        </p:nvPicPr>
        <p:blipFill>
          <a:blip r:embed="rId3">
            <a:extLst>
              <a:ext uri="{28A0092B-C50C-407E-A947-70E740481C1C}">
                <a14:useLocalDpi xmlns:a14="http://schemas.microsoft.com/office/drawing/2010/main" val="0"/>
              </a:ext>
            </a:extLst>
          </a:blip>
          <a:srcRect l="19814" t="22037" r="18704" b="23889"/>
          <a:stretch>
            <a:fillRect/>
          </a:stretch>
        </p:blipFill>
        <p:spPr>
          <a:xfrm>
            <a:off x="699135" y="748253"/>
            <a:ext cx="1223641" cy="1076214"/>
          </a:xfrm>
          <a:prstGeom prst="rect">
            <a:avLst/>
          </a:prstGeom>
        </p:spPr>
      </p:pic>
      <p:pic>
        <p:nvPicPr>
          <p:cNvPr id="7" name="Picture 6" descr="A qr code with a white background&#10;&#10;AI-generated content may be incorrect.">
            <a:extLst>
              <a:ext uri="{FF2B5EF4-FFF2-40B4-BE49-F238E27FC236}">
                <a16:creationId xmlns:a16="http://schemas.microsoft.com/office/drawing/2014/main" id="{BA2D4C18-208A-E814-CAB1-BA3E943B85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3585" y="2831036"/>
            <a:ext cx="2017395" cy="2017395"/>
          </a:xfrm>
          <a:prstGeom prst="rect">
            <a:avLst/>
          </a:prstGeom>
        </p:spPr>
      </p:pic>
    </p:spTree>
    <p:extLst>
      <p:ext uri="{BB962C8B-B14F-4D97-AF65-F5344CB8AC3E}">
        <p14:creationId xmlns:p14="http://schemas.microsoft.com/office/powerpoint/2010/main" val="26406966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262C286-950F-4190-8E5E-835FDCC47AD3}"/>
              </a:ext>
            </a:extLst>
          </p:cNvPr>
          <p:cNvSpPr txBox="1"/>
          <p:nvPr/>
        </p:nvSpPr>
        <p:spPr>
          <a:xfrm>
            <a:off x="412351" y="2288103"/>
            <a:ext cx="9478098" cy="70788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0" normalizeH="0" baseline="0" noProof="0">
                <a:ln>
                  <a:noFill/>
                </a:ln>
                <a:solidFill>
                  <a:srgbClr val="143F9C"/>
                </a:solidFill>
                <a:effectLst/>
                <a:uLnTx/>
                <a:uFillTx/>
                <a:latin typeface="Alegreya Sans"/>
                <a:ea typeface="+mn-ea"/>
                <a:cs typeface="Segoe UI Semibold"/>
              </a:rPr>
              <a:t>The Central Ohio Community Land Trust</a:t>
            </a:r>
          </a:p>
        </p:txBody>
      </p:sp>
      <p:sp>
        <p:nvSpPr>
          <p:cNvPr id="5" name="TextBox 4">
            <a:extLst>
              <a:ext uri="{FF2B5EF4-FFF2-40B4-BE49-F238E27FC236}">
                <a16:creationId xmlns:a16="http://schemas.microsoft.com/office/drawing/2014/main" id="{083156F3-996C-490B-8088-69103DCA68D8}"/>
              </a:ext>
            </a:extLst>
          </p:cNvPr>
          <p:cNvSpPr txBox="1"/>
          <p:nvPr/>
        </p:nvSpPr>
        <p:spPr>
          <a:xfrm>
            <a:off x="394934" y="1729436"/>
            <a:ext cx="6429885"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rgbClr val="F2F2F2">
                    <a:lumMod val="10000"/>
                  </a:srgbClr>
                </a:solidFill>
                <a:effectLst/>
                <a:uLnTx/>
                <a:uFillTx/>
                <a:latin typeface="Alegreya Sans"/>
                <a:ea typeface="+mn-ea"/>
                <a:cs typeface="Segoe UI Semibold"/>
              </a:rPr>
              <a:t>The Federal Reserve Bank of Cleveland Summit, Cleveland, Ohio</a:t>
            </a:r>
            <a:endParaRPr kumimoji="0" lang="en-US" sz="1800" b="0" i="0" u="none" strike="noStrike" kern="1200" cap="none" spc="0" normalizeH="0" baseline="0" noProof="0">
              <a:ln>
                <a:noFill/>
              </a:ln>
              <a:solidFill>
                <a:srgbClr val="F2F2F2">
                  <a:lumMod val="10000"/>
                </a:srgbClr>
              </a:solidFill>
              <a:effectLst/>
              <a:uLnTx/>
              <a:uFillTx/>
              <a:latin typeface="Raleway Medium"/>
              <a:ea typeface="+mn-ea"/>
              <a:cs typeface="+mn-cs"/>
            </a:endParaRPr>
          </a:p>
        </p:txBody>
      </p:sp>
      <p:sp>
        <p:nvSpPr>
          <p:cNvPr id="6" name="TextBox 5">
            <a:extLst>
              <a:ext uri="{FF2B5EF4-FFF2-40B4-BE49-F238E27FC236}">
                <a16:creationId xmlns:a16="http://schemas.microsoft.com/office/drawing/2014/main" id="{5853EA88-709D-4848-99DB-6C24B8D94246}"/>
              </a:ext>
            </a:extLst>
          </p:cNvPr>
          <p:cNvSpPr txBox="1"/>
          <p:nvPr/>
        </p:nvSpPr>
        <p:spPr>
          <a:xfrm>
            <a:off x="493777" y="3538729"/>
            <a:ext cx="139811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2F2F2">
                    <a:lumMod val="10000"/>
                  </a:srgbClr>
                </a:solidFill>
                <a:effectLst/>
                <a:uLnTx/>
                <a:uFillTx/>
                <a:latin typeface="Alegreya Sans" panose="00000500000000000000" pitchFamily="2" charset="0"/>
                <a:ea typeface="+mn-ea"/>
                <a:cs typeface="Segoe UI Semibold" panose="020B0702040204020203" pitchFamily="34" charset="0"/>
              </a:rPr>
              <a:t>Presented by: Hope Paxson, COCIC</a:t>
            </a:r>
          </a:p>
        </p:txBody>
      </p:sp>
      <p:cxnSp>
        <p:nvCxnSpPr>
          <p:cNvPr id="9" name="Straight Connector 8">
            <a:extLst>
              <a:ext uri="{FF2B5EF4-FFF2-40B4-BE49-F238E27FC236}">
                <a16:creationId xmlns:a16="http://schemas.microsoft.com/office/drawing/2014/main" id="{88D18E87-1B3D-41D5-A71A-76A11B74B61A}"/>
              </a:ext>
            </a:extLst>
          </p:cNvPr>
          <p:cNvCxnSpPr>
            <a:cxnSpLocks/>
          </p:cNvCxnSpPr>
          <p:nvPr/>
        </p:nvCxnSpPr>
        <p:spPr>
          <a:xfrm>
            <a:off x="658368" y="3318662"/>
            <a:ext cx="7964424" cy="6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descr="A picture containing scatter chart&#10;&#10;Description automatically generated">
            <a:extLst>
              <a:ext uri="{FF2B5EF4-FFF2-40B4-BE49-F238E27FC236}">
                <a16:creationId xmlns:a16="http://schemas.microsoft.com/office/drawing/2014/main" id="{DACDFB72-59DF-7932-EBB8-B8DEC5B897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578" y="5349240"/>
            <a:ext cx="7314843" cy="1252728"/>
          </a:xfrm>
          <a:prstGeom prst="rect">
            <a:avLst/>
          </a:prstGeom>
        </p:spPr>
      </p:pic>
      <p:graphicFrame>
        <p:nvGraphicFramePr>
          <p:cNvPr id="16" name="Table 15">
            <a:extLst>
              <a:ext uri="{FF2B5EF4-FFF2-40B4-BE49-F238E27FC236}">
                <a16:creationId xmlns:a16="http://schemas.microsoft.com/office/drawing/2014/main" id="{42009860-C04C-CC38-6321-1B21ECBE2FEF}"/>
              </a:ext>
            </a:extLst>
          </p:cNvPr>
          <p:cNvGraphicFramePr>
            <a:graphicFrameLocks noGrp="1"/>
          </p:cNvGraphicFramePr>
          <p:nvPr/>
        </p:nvGraphicFramePr>
        <p:xfrm>
          <a:off x="336068" y="6218372"/>
          <a:ext cx="11443581" cy="365760"/>
        </p:xfrm>
        <a:graphic>
          <a:graphicData uri="http://schemas.openxmlformats.org/drawingml/2006/table">
            <a:tbl>
              <a:tblPr/>
              <a:tblGrid>
                <a:gridCol w="11443581">
                  <a:extLst>
                    <a:ext uri="{9D8B030D-6E8A-4147-A177-3AD203B41FA5}">
                      <a16:colId xmlns:a16="http://schemas.microsoft.com/office/drawing/2014/main" val="1827951279"/>
                    </a:ext>
                  </a:extLst>
                </a:gridCol>
              </a:tblGrid>
              <a:tr h="0">
                <a:tc>
                  <a:txBody>
                    <a:bodyPr/>
                    <a:lstStyle/>
                    <a:p>
                      <a:endParaRPr lang="en-US"/>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2076026210"/>
                  </a:ext>
                </a:extLst>
              </a:tr>
            </a:tbl>
          </a:graphicData>
        </a:graphic>
      </p:graphicFrame>
      <p:pic>
        <p:nvPicPr>
          <p:cNvPr id="2" name="Picture 1">
            <a:extLst>
              <a:ext uri="{FF2B5EF4-FFF2-40B4-BE49-F238E27FC236}">
                <a16:creationId xmlns:a16="http://schemas.microsoft.com/office/drawing/2014/main" id="{8B9881A8-5DB2-0B4E-D0FF-01851618099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90449" y="298783"/>
            <a:ext cx="1530220" cy="1175453"/>
          </a:xfrm>
          <a:prstGeom prst="rect">
            <a:avLst/>
          </a:prstGeom>
          <a:noFill/>
          <a:ln>
            <a:noFill/>
          </a:ln>
        </p:spPr>
      </p:pic>
    </p:spTree>
    <p:extLst>
      <p:ext uri="{BB962C8B-B14F-4D97-AF65-F5344CB8AC3E}">
        <p14:creationId xmlns:p14="http://schemas.microsoft.com/office/powerpoint/2010/main" val="28345903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aleway Medium"/>
              <a:ea typeface="+mn-ea"/>
              <a:cs typeface="+mn-cs"/>
            </a:endParaRPr>
          </a:p>
        </p:txBody>
      </p:sp>
      <p:pic>
        <p:nvPicPr>
          <p:cNvPr id="2" name="Picture 1">
            <a:extLst>
              <a:ext uri="{FF2B5EF4-FFF2-40B4-BE49-F238E27FC236}">
                <a16:creationId xmlns:a16="http://schemas.microsoft.com/office/drawing/2014/main" id="{D4A0DE1F-4614-72D0-160D-19EFA13E6D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936" y="2207557"/>
            <a:ext cx="5458968" cy="2442886"/>
          </a:xfrm>
          <a:prstGeom prst="rect">
            <a:avLst/>
          </a:prstGeom>
        </p:spPr>
      </p:pic>
      <p:sp>
        <p:nvSpPr>
          <p:cNvPr id="22"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aleway Medium"/>
              <a:ea typeface="+mn-ea"/>
              <a:cs typeface="+mn-cs"/>
            </a:endParaRPr>
          </a:p>
        </p:txBody>
      </p:sp>
      <p:sp>
        <p:nvSpPr>
          <p:cNvPr id="15" name="Content Placeholder 14">
            <a:extLst>
              <a:ext uri="{FF2B5EF4-FFF2-40B4-BE49-F238E27FC236}">
                <a16:creationId xmlns:a16="http://schemas.microsoft.com/office/drawing/2014/main" id="{533B63EF-171F-4B98-A272-C21D97C4FDEF}"/>
              </a:ext>
            </a:extLst>
          </p:cNvPr>
          <p:cNvSpPr>
            <a:spLocks noGrp="1"/>
          </p:cNvSpPr>
          <p:nvPr>
            <p:ph sz="half" idx="2"/>
          </p:nvPr>
        </p:nvSpPr>
        <p:spPr>
          <a:xfrm>
            <a:off x="6739128" y="2664886"/>
            <a:ext cx="4818888" cy="3550789"/>
          </a:xfrm>
        </p:spPr>
        <p:txBody>
          <a:bodyPr vert="horz" lIns="91440" tIns="45720" rIns="91440" bIns="45720" rtlCol="0" anchor="t">
            <a:normAutofit/>
          </a:bodyPr>
          <a:lstStyle/>
          <a:p>
            <a:r>
              <a:rPr lang="en-US" sz="2200">
                <a:solidFill>
                  <a:schemeClr val="tx1"/>
                </a:solidFill>
                <a:latin typeface="+mn-lt"/>
                <a:cs typeface="+mn-cs"/>
              </a:rPr>
              <a:t>Serving on behalf of the Franklin County Commissioners, COCIC is a land reutilization corporation,  (land bank) formed in 2012</a:t>
            </a:r>
          </a:p>
          <a:p>
            <a:r>
              <a:rPr lang="en-US" sz="2200">
                <a:solidFill>
                  <a:schemeClr val="tx1"/>
                </a:solidFill>
                <a:latin typeface="+mn-lt"/>
                <a:cs typeface="+mn-cs"/>
              </a:rPr>
              <a:t>COCIC’s initiatives deal with blighted, abandoned and stranded properties for re-use and restores them back to a productive property tax base for the county.</a:t>
            </a:r>
          </a:p>
        </p:txBody>
      </p:sp>
    </p:spTree>
    <p:extLst>
      <p:ext uri="{BB962C8B-B14F-4D97-AF65-F5344CB8AC3E}">
        <p14:creationId xmlns:p14="http://schemas.microsoft.com/office/powerpoint/2010/main" val="18461976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5">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aleway Medium"/>
              <a:ea typeface="+mn-ea"/>
              <a:cs typeface="+mn-cs"/>
            </a:endParaRPr>
          </a:p>
        </p:txBody>
      </p:sp>
      <p:pic>
        <p:nvPicPr>
          <p:cNvPr id="9" name="Content Placeholder 8" descr="Jigsaw piece bridging the gap">
            <a:extLst>
              <a:ext uri="{FF2B5EF4-FFF2-40B4-BE49-F238E27FC236}">
                <a16:creationId xmlns:a16="http://schemas.microsoft.com/office/drawing/2014/main" id="{57619867-3E6B-4B6F-B8E4-6CDEB87FAE57}"/>
              </a:ext>
            </a:extLst>
          </p:cNvPr>
          <p:cNvPicPr>
            <a:picLocks noGrp="1" noChangeAspect="1"/>
          </p:cNvPicPr>
          <p:nvPr>
            <p:ph sz="half" idx="1"/>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t="23512" r="9091" b="8306"/>
          <a:stretch/>
        </p:blipFill>
        <p:spPr>
          <a:xfrm>
            <a:off x="20" y="10"/>
            <a:ext cx="12191980" cy="6857990"/>
          </a:xfrm>
          <a:prstGeom prst="rect">
            <a:avLst/>
          </a:prstGeom>
        </p:spPr>
      </p:pic>
      <p:sp>
        <p:nvSpPr>
          <p:cNvPr id="4" name="Title 3">
            <a:extLst>
              <a:ext uri="{FF2B5EF4-FFF2-40B4-BE49-F238E27FC236}">
                <a16:creationId xmlns:a16="http://schemas.microsoft.com/office/drawing/2014/main" id="{F616B5C3-21F5-42DA-9950-086A803872C8}"/>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b="1"/>
              <a:t>COCIC’S MISSION</a:t>
            </a:r>
          </a:p>
        </p:txBody>
      </p:sp>
      <p:graphicFrame>
        <p:nvGraphicFramePr>
          <p:cNvPr id="22" name="TextBox 2">
            <a:extLst>
              <a:ext uri="{FF2B5EF4-FFF2-40B4-BE49-F238E27FC236}">
                <a16:creationId xmlns:a16="http://schemas.microsoft.com/office/drawing/2014/main" id="{44E843A8-DEA2-B06C-4FCF-E914DF662D6A}"/>
              </a:ext>
            </a:extLst>
          </p:cNvPr>
          <p:cNvGraphicFramePr/>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075868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9" name="Content Placeholder 8" descr="Jigsaw piece bridging the gap">
            <a:extLst>
              <a:ext uri="{FF2B5EF4-FFF2-40B4-BE49-F238E27FC236}">
                <a16:creationId xmlns:a16="http://schemas.microsoft.com/office/drawing/2014/main" id="{57619867-3E6B-4B6F-B8E4-6CDEB87FAE57}"/>
              </a:ext>
            </a:extLst>
          </p:cNvPr>
          <p:cNvPicPr>
            <a:picLocks noGrp="1" noChangeAspect="1"/>
          </p:cNvPicPr>
          <p:nvPr>
            <p:ph sz="half" idx="1"/>
          </p:nvPr>
        </p:nvPicPr>
        <p:blipFill>
          <a:blip r:embed="rId3">
            <a:duotone>
              <a:prstClr val="black"/>
              <a:schemeClr val="tx2">
                <a:tint val="45000"/>
                <a:satMod val="400000"/>
              </a:schemeClr>
            </a:duotone>
            <a:alphaModFix amt="25000"/>
            <a:extLst>
              <a:ext uri="{28A0092B-C50C-407E-A947-70E740481C1C}">
                <a14:useLocalDpi xmlns:a14="http://schemas.microsoft.com/office/drawing/2010/main" val="0"/>
              </a:ext>
            </a:extLst>
          </a:blip>
          <a:srcRect t="20103" b="4897"/>
          <a:stretch/>
        </p:blipFill>
        <p:spPr>
          <a:xfrm>
            <a:off x="20" y="10"/>
            <a:ext cx="12191980" cy="6857990"/>
          </a:xfrm>
          <a:prstGeom prst="rect">
            <a:avLst/>
          </a:prstGeom>
        </p:spPr>
      </p:pic>
      <p:graphicFrame>
        <p:nvGraphicFramePr>
          <p:cNvPr id="22" name="TextBox 2">
            <a:extLst>
              <a:ext uri="{FF2B5EF4-FFF2-40B4-BE49-F238E27FC236}">
                <a16:creationId xmlns:a16="http://schemas.microsoft.com/office/drawing/2014/main" id="{10267B62-907C-A194-8AB9-A8055DA61B0E}"/>
              </a:ext>
            </a:extLst>
          </p:cNvPr>
          <p:cNvGraphicFramePr/>
          <p:nvPr/>
        </p:nvGraphicFramePr>
        <p:xfrm>
          <a:off x="990600" y="3576120"/>
          <a:ext cx="10515600" cy="30102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6" name="TextBox 2">
            <a:extLst>
              <a:ext uri="{FF2B5EF4-FFF2-40B4-BE49-F238E27FC236}">
                <a16:creationId xmlns:a16="http://schemas.microsoft.com/office/drawing/2014/main" id="{F7D5A929-387E-E912-3219-E24BE15458B7}"/>
              </a:ext>
            </a:extLst>
          </p:cNvPr>
          <p:cNvGraphicFramePr/>
          <p:nvPr/>
        </p:nvGraphicFramePr>
        <p:xfrm>
          <a:off x="990600" y="271604"/>
          <a:ext cx="10515600" cy="315739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994506735"/>
      </p:ext>
    </p:extLst>
  </p:cSld>
  <p:clrMapOvr>
    <a:overrideClrMapping bg1="dk1" tx1="lt1" bg2="dk2" tx2="lt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1EADCAF8-8823-4E89-8612-21029831A4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aleway Medium"/>
              <a:ea typeface="+mn-ea"/>
              <a:cs typeface="+mn-cs"/>
            </a:endParaRPr>
          </a:p>
        </p:txBody>
      </p:sp>
      <p:sp>
        <p:nvSpPr>
          <p:cNvPr id="53" name="Rectangle 52">
            <a:extLst>
              <a:ext uri="{FF2B5EF4-FFF2-40B4-BE49-F238E27FC236}">
                <a16:creationId xmlns:a16="http://schemas.microsoft.com/office/drawing/2014/main" id="{28CA07B2-0819-4B62-9425-7A52BBDD70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FFFFFF"/>
              </a:solidFill>
              <a:effectLst/>
              <a:uLnTx/>
              <a:uFillTx/>
              <a:latin typeface="Raleway Medium"/>
              <a:ea typeface="+mn-ea"/>
              <a:cs typeface="+mn-cs"/>
            </a:endParaRPr>
          </a:p>
        </p:txBody>
      </p:sp>
      <p:grpSp>
        <p:nvGrpSpPr>
          <p:cNvPr id="55" name="Group 54">
            <a:extLst>
              <a:ext uri="{FF2B5EF4-FFF2-40B4-BE49-F238E27FC236}">
                <a16:creationId xmlns:a16="http://schemas.microsoft.com/office/drawing/2014/main" id="{DA02BEE4-A5D4-40AF-882D-49D34B086FF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6937"/>
            <a:chExt cx="9772765" cy="6858000"/>
          </a:xfrm>
        </p:grpSpPr>
        <p:sp>
          <p:nvSpPr>
            <p:cNvPr id="56" name="Freeform: Shape 55">
              <a:extLst>
                <a:ext uri="{FF2B5EF4-FFF2-40B4-BE49-F238E27FC236}">
                  <a16:creationId xmlns:a16="http://schemas.microsoft.com/office/drawing/2014/main" id="{0F5843EB-154F-4459-8954-BB1DF64BBD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aleway Medium"/>
                <a:ea typeface="+mn-ea"/>
                <a:cs typeface="+mn-cs"/>
              </a:endParaRPr>
            </a:p>
          </p:txBody>
        </p:sp>
        <p:sp>
          <p:nvSpPr>
            <p:cNvPr id="57" name="Freeform: Shape 56">
              <a:extLst>
                <a:ext uri="{FF2B5EF4-FFF2-40B4-BE49-F238E27FC236}">
                  <a16:creationId xmlns:a16="http://schemas.microsoft.com/office/drawing/2014/main" id="{75905135-55D9-431B-8D5A-4C5C92B1F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accent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aleway Medium"/>
                <a:ea typeface="+mn-ea"/>
                <a:cs typeface="+mn-cs"/>
              </a:endParaRPr>
            </a:p>
          </p:txBody>
        </p:sp>
        <p:sp>
          <p:nvSpPr>
            <p:cNvPr id="58" name="Freeform: Shape 57">
              <a:extLst>
                <a:ext uri="{FF2B5EF4-FFF2-40B4-BE49-F238E27FC236}">
                  <a16:creationId xmlns:a16="http://schemas.microsoft.com/office/drawing/2014/main" id="{9B732812-A0BB-4324-B390-DFEF26C109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aleway Medium"/>
                <a:ea typeface="+mn-ea"/>
                <a:cs typeface="+mn-cs"/>
              </a:endParaRPr>
            </a:p>
          </p:txBody>
        </p:sp>
        <p:sp>
          <p:nvSpPr>
            <p:cNvPr id="59" name="Freeform: Shape 58">
              <a:extLst>
                <a:ext uri="{FF2B5EF4-FFF2-40B4-BE49-F238E27FC236}">
                  <a16:creationId xmlns:a16="http://schemas.microsoft.com/office/drawing/2014/main" id="{01FEC055-6F76-4E20-BC93-76C2F58EAF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aleway Medium"/>
                <a:ea typeface="+mn-ea"/>
                <a:cs typeface="+mn-cs"/>
              </a:endParaRPr>
            </a:p>
          </p:txBody>
        </p:sp>
        <p:sp>
          <p:nvSpPr>
            <p:cNvPr id="60" name="Freeform: Shape 59">
              <a:extLst>
                <a:ext uri="{FF2B5EF4-FFF2-40B4-BE49-F238E27FC236}">
                  <a16:creationId xmlns:a16="http://schemas.microsoft.com/office/drawing/2014/main" id="{D74CD21D-122E-4F3D-82AF-F4A37C278A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aleway Medium"/>
                <a:ea typeface="+mn-ea"/>
                <a:cs typeface="+mn-cs"/>
              </a:endParaRPr>
            </a:p>
          </p:txBody>
        </p:sp>
        <p:sp>
          <p:nvSpPr>
            <p:cNvPr id="61" name="Freeform: Shape 60">
              <a:extLst>
                <a:ext uri="{FF2B5EF4-FFF2-40B4-BE49-F238E27FC236}">
                  <a16:creationId xmlns:a16="http://schemas.microsoft.com/office/drawing/2014/main" id="{5A7FF51F-3820-41BE-8690-7E758ECFA7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gradFill>
              <a:gsLst>
                <a:gs pos="813">
                  <a:schemeClr val="bg1">
                    <a:alpha val="41000"/>
                  </a:schemeClr>
                </a:gs>
                <a:gs pos="20000">
                  <a:schemeClr val="accent5">
                    <a:lumMod val="85000"/>
                    <a:alpha val="56000"/>
                  </a:schemeClr>
                </a:gs>
                <a:gs pos="44000">
                  <a:schemeClr val="accent6">
                    <a:lumMod val="40000"/>
                    <a:lumOff val="60000"/>
                    <a:alpha val="57000"/>
                  </a:schemeClr>
                </a:gs>
                <a:gs pos="100000">
                  <a:schemeClr val="bg1">
                    <a:alpha val="59000"/>
                  </a:schemeClr>
                </a:gs>
                <a:gs pos="74000">
                  <a:schemeClr val="accent1">
                    <a:lumMod val="91000"/>
                    <a:lumOff val="9000"/>
                    <a:alpha val="34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aleway Medium"/>
                <a:ea typeface="+mn-ea"/>
                <a:cs typeface="+mn-cs"/>
              </a:endParaRPr>
            </a:p>
          </p:txBody>
        </p:sp>
        <p:sp>
          <p:nvSpPr>
            <p:cNvPr id="62" name="Freeform: Shape 61">
              <a:extLst>
                <a:ext uri="{FF2B5EF4-FFF2-40B4-BE49-F238E27FC236}">
                  <a16:creationId xmlns:a16="http://schemas.microsoft.com/office/drawing/2014/main" id="{85EAD889-EA4D-485F-BA9C-F6473A4329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aleway Medium"/>
                <a:ea typeface="+mn-ea"/>
                <a:cs typeface="+mn-cs"/>
              </a:endParaRPr>
            </a:p>
          </p:txBody>
        </p:sp>
      </p:grpSp>
      <p:sp>
        <p:nvSpPr>
          <p:cNvPr id="10" name="Title 9">
            <a:extLst>
              <a:ext uri="{FF2B5EF4-FFF2-40B4-BE49-F238E27FC236}">
                <a16:creationId xmlns:a16="http://schemas.microsoft.com/office/drawing/2014/main" id="{D18ADAC7-8D24-4D75-BA81-560280ADE560}"/>
              </a:ext>
            </a:extLst>
          </p:cNvPr>
          <p:cNvSpPr>
            <a:spLocks noGrp="1"/>
          </p:cNvSpPr>
          <p:nvPr>
            <p:ph type="title"/>
          </p:nvPr>
        </p:nvSpPr>
        <p:spPr>
          <a:xfrm>
            <a:off x="259533" y="365125"/>
            <a:ext cx="11094267" cy="1325563"/>
          </a:xfrm>
        </p:spPr>
        <p:txBody>
          <a:bodyPr>
            <a:normAutofit fontScale="90000"/>
          </a:bodyPr>
          <a:lstStyle/>
          <a:p>
            <a:br>
              <a:rPr lang="en-US"/>
            </a:br>
            <a:r>
              <a:rPr lang="en-US"/>
              <a:t>Bedford Landfill</a:t>
            </a:r>
            <a:br>
              <a:rPr lang="en-US"/>
            </a:br>
            <a:r>
              <a:rPr lang="en-US"/>
              <a:t>Gahanna, ohio</a:t>
            </a:r>
            <a:br>
              <a:rPr lang="en-US"/>
            </a:br>
            <a:endParaRPr lang="en-US"/>
          </a:p>
        </p:txBody>
      </p:sp>
      <p:pic>
        <p:nvPicPr>
          <p:cNvPr id="3" name="Picture 2" descr="Map&#10;&#10;AI-generated content may be incorrect.">
            <a:extLst>
              <a:ext uri="{FF2B5EF4-FFF2-40B4-BE49-F238E27FC236}">
                <a16:creationId xmlns:a16="http://schemas.microsoft.com/office/drawing/2014/main" id="{9EE83F6D-7118-8077-87F2-0312601C62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9493" y="3985"/>
            <a:ext cx="8455936" cy="6926442"/>
          </a:xfrm>
          <a:prstGeom prst="rect">
            <a:avLst/>
          </a:prstGeom>
        </p:spPr>
      </p:pic>
    </p:spTree>
    <p:extLst>
      <p:ext uri="{BB962C8B-B14F-4D97-AF65-F5344CB8AC3E}">
        <p14:creationId xmlns:p14="http://schemas.microsoft.com/office/powerpoint/2010/main" val="8034627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1EADCAF8-8823-4E89-8612-21029831A4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aleway Medium"/>
              <a:ea typeface="+mn-ea"/>
              <a:cs typeface="+mn-cs"/>
            </a:endParaRPr>
          </a:p>
        </p:txBody>
      </p:sp>
      <p:sp>
        <p:nvSpPr>
          <p:cNvPr id="53" name="Rectangle 52">
            <a:extLst>
              <a:ext uri="{FF2B5EF4-FFF2-40B4-BE49-F238E27FC236}">
                <a16:creationId xmlns:a16="http://schemas.microsoft.com/office/drawing/2014/main" id="{28CA07B2-0819-4B62-9425-7A52BBDD70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FFFFFF"/>
              </a:solidFill>
              <a:effectLst/>
              <a:uLnTx/>
              <a:uFillTx/>
              <a:latin typeface="Raleway Medium"/>
              <a:ea typeface="+mn-ea"/>
              <a:cs typeface="+mn-cs"/>
            </a:endParaRPr>
          </a:p>
        </p:txBody>
      </p:sp>
      <p:grpSp>
        <p:nvGrpSpPr>
          <p:cNvPr id="55" name="Group 54">
            <a:extLst>
              <a:ext uri="{FF2B5EF4-FFF2-40B4-BE49-F238E27FC236}">
                <a16:creationId xmlns:a16="http://schemas.microsoft.com/office/drawing/2014/main" id="{DA02BEE4-A5D4-40AF-882D-49D34B086FF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6937"/>
            <a:chExt cx="9772765" cy="6858000"/>
          </a:xfrm>
        </p:grpSpPr>
        <p:sp>
          <p:nvSpPr>
            <p:cNvPr id="56" name="Freeform: Shape 55">
              <a:extLst>
                <a:ext uri="{FF2B5EF4-FFF2-40B4-BE49-F238E27FC236}">
                  <a16:creationId xmlns:a16="http://schemas.microsoft.com/office/drawing/2014/main" id="{0F5843EB-154F-4459-8954-BB1DF64BBD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aleway Medium"/>
                <a:ea typeface="+mn-ea"/>
                <a:cs typeface="+mn-cs"/>
              </a:endParaRPr>
            </a:p>
          </p:txBody>
        </p:sp>
        <p:sp>
          <p:nvSpPr>
            <p:cNvPr id="57" name="Freeform: Shape 56">
              <a:extLst>
                <a:ext uri="{FF2B5EF4-FFF2-40B4-BE49-F238E27FC236}">
                  <a16:creationId xmlns:a16="http://schemas.microsoft.com/office/drawing/2014/main" id="{75905135-55D9-431B-8D5A-4C5C92B1F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accent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aleway Medium"/>
                <a:ea typeface="+mn-ea"/>
                <a:cs typeface="+mn-cs"/>
              </a:endParaRPr>
            </a:p>
          </p:txBody>
        </p:sp>
        <p:sp>
          <p:nvSpPr>
            <p:cNvPr id="58" name="Freeform: Shape 57">
              <a:extLst>
                <a:ext uri="{FF2B5EF4-FFF2-40B4-BE49-F238E27FC236}">
                  <a16:creationId xmlns:a16="http://schemas.microsoft.com/office/drawing/2014/main" id="{9B732812-A0BB-4324-B390-DFEF26C109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aleway Medium"/>
                <a:ea typeface="+mn-ea"/>
                <a:cs typeface="+mn-cs"/>
              </a:endParaRPr>
            </a:p>
          </p:txBody>
        </p:sp>
        <p:sp>
          <p:nvSpPr>
            <p:cNvPr id="59" name="Freeform: Shape 58">
              <a:extLst>
                <a:ext uri="{FF2B5EF4-FFF2-40B4-BE49-F238E27FC236}">
                  <a16:creationId xmlns:a16="http://schemas.microsoft.com/office/drawing/2014/main" id="{01FEC055-6F76-4E20-BC93-76C2F58EAF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aleway Medium"/>
                <a:ea typeface="+mn-ea"/>
                <a:cs typeface="+mn-cs"/>
              </a:endParaRPr>
            </a:p>
          </p:txBody>
        </p:sp>
        <p:sp>
          <p:nvSpPr>
            <p:cNvPr id="60" name="Freeform: Shape 59">
              <a:extLst>
                <a:ext uri="{FF2B5EF4-FFF2-40B4-BE49-F238E27FC236}">
                  <a16:creationId xmlns:a16="http://schemas.microsoft.com/office/drawing/2014/main" id="{D74CD21D-122E-4F3D-82AF-F4A37C278A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aleway Medium"/>
                <a:ea typeface="+mn-ea"/>
                <a:cs typeface="+mn-cs"/>
              </a:endParaRPr>
            </a:p>
          </p:txBody>
        </p:sp>
        <p:sp>
          <p:nvSpPr>
            <p:cNvPr id="61" name="Freeform: Shape 60">
              <a:extLst>
                <a:ext uri="{FF2B5EF4-FFF2-40B4-BE49-F238E27FC236}">
                  <a16:creationId xmlns:a16="http://schemas.microsoft.com/office/drawing/2014/main" id="{5A7FF51F-3820-41BE-8690-7E758ECFA7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gradFill>
              <a:gsLst>
                <a:gs pos="813">
                  <a:schemeClr val="bg1">
                    <a:alpha val="41000"/>
                  </a:schemeClr>
                </a:gs>
                <a:gs pos="20000">
                  <a:schemeClr val="accent5">
                    <a:lumMod val="85000"/>
                    <a:alpha val="56000"/>
                  </a:schemeClr>
                </a:gs>
                <a:gs pos="44000">
                  <a:schemeClr val="accent6">
                    <a:lumMod val="40000"/>
                    <a:lumOff val="60000"/>
                    <a:alpha val="57000"/>
                  </a:schemeClr>
                </a:gs>
                <a:gs pos="100000">
                  <a:schemeClr val="bg1">
                    <a:alpha val="59000"/>
                  </a:schemeClr>
                </a:gs>
                <a:gs pos="74000">
                  <a:schemeClr val="accent1">
                    <a:lumMod val="91000"/>
                    <a:lumOff val="9000"/>
                    <a:alpha val="34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aleway Medium"/>
                <a:ea typeface="+mn-ea"/>
                <a:cs typeface="+mn-cs"/>
              </a:endParaRPr>
            </a:p>
          </p:txBody>
        </p:sp>
        <p:sp>
          <p:nvSpPr>
            <p:cNvPr id="62" name="Freeform: Shape 61">
              <a:extLst>
                <a:ext uri="{FF2B5EF4-FFF2-40B4-BE49-F238E27FC236}">
                  <a16:creationId xmlns:a16="http://schemas.microsoft.com/office/drawing/2014/main" id="{85EAD889-EA4D-485F-BA9C-F6473A4329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aleway Medium"/>
                <a:ea typeface="+mn-ea"/>
                <a:cs typeface="+mn-cs"/>
              </a:endParaRPr>
            </a:p>
          </p:txBody>
        </p:sp>
      </p:grpSp>
      <p:pic>
        <p:nvPicPr>
          <p:cNvPr id="6" name="Picture 5">
            <a:extLst>
              <a:ext uri="{FF2B5EF4-FFF2-40B4-BE49-F238E27FC236}">
                <a16:creationId xmlns:a16="http://schemas.microsoft.com/office/drawing/2014/main" id="{365645C7-3D31-FFB0-3B8D-66C678FFEA0F}"/>
              </a:ext>
            </a:extLst>
          </p:cNvPr>
          <p:cNvPicPr>
            <a:picLocks noChangeAspect="1"/>
          </p:cNvPicPr>
          <p:nvPr/>
        </p:nvPicPr>
        <p:blipFill>
          <a:blip r:embed="rId3"/>
          <a:stretch>
            <a:fillRect/>
          </a:stretch>
        </p:blipFill>
        <p:spPr>
          <a:xfrm>
            <a:off x="4557245" y="192786"/>
            <a:ext cx="6074204" cy="6472428"/>
          </a:xfrm>
          <a:prstGeom prst="rect">
            <a:avLst/>
          </a:prstGeom>
        </p:spPr>
      </p:pic>
      <p:sp>
        <p:nvSpPr>
          <p:cNvPr id="10" name="Title 9">
            <a:extLst>
              <a:ext uri="{FF2B5EF4-FFF2-40B4-BE49-F238E27FC236}">
                <a16:creationId xmlns:a16="http://schemas.microsoft.com/office/drawing/2014/main" id="{D18ADAC7-8D24-4D75-BA81-560280ADE560}"/>
              </a:ext>
            </a:extLst>
          </p:cNvPr>
          <p:cNvSpPr>
            <a:spLocks noGrp="1"/>
          </p:cNvSpPr>
          <p:nvPr>
            <p:ph type="title"/>
          </p:nvPr>
        </p:nvSpPr>
        <p:spPr>
          <a:xfrm>
            <a:off x="259533" y="365125"/>
            <a:ext cx="11094267" cy="5628269"/>
          </a:xfrm>
        </p:spPr>
        <p:txBody>
          <a:bodyPr>
            <a:normAutofit/>
          </a:bodyPr>
          <a:lstStyle/>
          <a:p>
            <a:br>
              <a:rPr lang="en-US"/>
            </a:br>
            <a:r>
              <a:rPr lang="en-US" sz="3600"/>
              <a:t>The EDNA Project</a:t>
            </a:r>
            <a:br>
              <a:rPr lang="en-US" sz="3600"/>
            </a:br>
            <a:r>
              <a:rPr lang="en-US" sz="3600"/>
              <a:t>Revitalization PROJECTS</a:t>
            </a:r>
            <a:br>
              <a:rPr lang="en-US" sz="3600"/>
            </a:br>
            <a:r>
              <a:rPr lang="en-US" sz="3600"/>
              <a:t>for community and </a:t>
            </a:r>
            <a:br>
              <a:rPr lang="en-US" sz="3600"/>
            </a:br>
            <a:r>
              <a:rPr lang="en-US" sz="3600"/>
              <a:t>economic </a:t>
            </a:r>
            <a:br>
              <a:rPr lang="en-US" sz="3600"/>
            </a:br>
            <a:r>
              <a:rPr lang="en-US" sz="3600"/>
              <a:t>DEVELOPMENT</a:t>
            </a:r>
            <a:br>
              <a:rPr lang="en-US" sz="3600"/>
            </a:br>
            <a:endParaRPr lang="en-US" sz="3600"/>
          </a:p>
        </p:txBody>
      </p:sp>
      <p:pic>
        <p:nvPicPr>
          <p:cNvPr id="12" name="Picture 11" descr="A building with a fence around it&#10;&#10;AI-generated content may be incorrect.">
            <a:extLst>
              <a:ext uri="{FF2B5EF4-FFF2-40B4-BE49-F238E27FC236}">
                <a16:creationId xmlns:a16="http://schemas.microsoft.com/office/drawing/2014/main" id="{8D5FB360-A412-31DB-1150-25A524FE55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3964" y="3748135"/>
            <a:ext cx="4381878" cy="2917079"/>
          </a:xfrm>
          <a:prstGeom prst="rect">
            <a:avLst/>
          </a:prstGeom>
        </p:spPr>
      </p:pic>
    </p:spTree>
    <p:extLst>
      <p:ext uri="{BB962C8B-B14F-4D97-AF65-F5344CB8AC3E}">
        <p14:creationId xmlns:p14="http://schemas.microsoft.com/office/powerpoint/2010/main" val="2198654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B821E-7B74-1F47-4BEC-E388ACD65619}"/>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2A0399FA-E914-10B6-1D80-8B5DB9F2000D}"/>
              </a:ext>
            </a:extLst>
          </p:cNvPr>
          <p:cNvPicPr>
            <a:picLocks noChangeAspect="1"/>
          </p:cNvPicPr>
          <p:nvPr/>
        </p:nvPicPr>
        <p:blipFill>
          <a:blip r:embed="rId2"/>
          <a:stretch>
            <a:fillRect/>
          </a:stretch>
        </p:blipFill>
        <p:spPr>
          <a:xfrm>
            <a:off x="64674" y="268407"/>
            <a:ext cx="12062652" cy="6321186"/>
          </a:xfrm>
          <a:prstGeom prst="rect">
            <a:avLst/>
          </a:prstGeom>
        </p:spPr>
      </p:pic>
    </p:spTree>
    <p:extLst>
      <p:ext uri="{BB962C8B-B14F-4D97-AF65-F5344CB8AC3E}">
        <p14:creationId xmlns:p14="http://schemas.microsoft.com/office/powerpoint/2010/main" val="34209319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aleway Medium"/>
              <a:ea typeface="+mn-ea"/>
              <a:cs typeface="+mn-cs"/>
            </a:endParaRPr>
          </a:p>
        </p:txBody>
      </p:sp>
      <p:sp>
        <p:nvSpPr>
          <p:cNvPr id="4" name="Title 3">
            <a:extLst>
              <a:ext uri="{FF2B5EF4-FFF2-40B4-BE49-F238E27FC236}">
                <a16:creationId xmlns:a16="http://schemas.microsoft.com/office/drawing/2014/main" id="{F616B5C3-21F5-42DA-9950-086A803872C8}"/>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4600" b="1"/>
              <a:t>In 2018-Franklin County’s Land bank is ASKED TO ESTABLISH the CENTRAL OHIO community land trust</a:t>
            </a:r>
          </a:p>
        </p:txBody>
      </p:sp>
      <p:sp>
        <p:nvSpPr>
          <p:cNvPr id="37"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aleway Medium"/>
              <a:ea typeface="+mn-ea"/>
              <a:cs typeface="+mn-cs"/>
            </a:endParaRPr>
          </a:p>
        </p:txBody>
      </p:sp>
      <p:sp>
        <p:nvSpPr>
          <p:cNvPr id="15" name="Content Placeholder 14">
            <a:extLst>
              <a:ext uri="{FF2B5EF4-FFF2-40B4-BE49-F238E27FC236}">
                <a16:creationId xmlns:a16="http://schemas.microsoft.com/office/drawing/2014/main" id="{533B63EF-171F-4B98-A272-C21D97C4FDEF}"/>
              </a:ext>
            </a:extLst>
          </p:cNvPr>
          <p:cNvSpPr>
            <a:spLocks noGrp="1"/>
          </p:cNvSpPr>
          <p:nvPr>
            <p:ph sz="half" idx="2"/>
          </p:nvPr>
        </p:nvSpPr>
        <p:spPr>
          <a:xfrm>
            <a:off x="572493" y="2071316"/>
            <a:ext cx="6713552" cy="4119172"/>
          </a:xfrm>
        </p:spPr>
        <p:txBody>
          <a:bodyPr vert="horz" lIns="91440" tIns="45720" rIns="91440" bIns="45720" rtlCol="0" anchor="t">
            <a:normAutofit/>
          </a:bodyPr>
          <a:lstStyle/>
          <a:p>
            <a:r>
              <a:rPr lang="en-US" sz="2400">
                <a:solidFill>
                  <a:schemeClr val="tx1"/>
                </a:solidFill>
                <a:latin typeface="+mn-lt"/>
                <a:cs typeface="+mn-cs"/>
              </a:rPr>
              <a:t>COCIC has county and city government partnerships</a:t>
            </a:r>
          </a:p>
          <a:p>
            <a:r>
              <a:rPr lang="en-US" sz="2400">
                <a:solidFill>
                  <a:schemeClr val="tx1"/>
                </a:solidFill>
                <a:latin typeface="+mn-lt"/>
                <a:cs typeface="+mn-cs"/>
              </a:rPr>
              <a:t>COCIC has relationships with nonprofit housing agencies for affordable housing projects</a:t>
            </a:r>
          </a:p>
          <a:p>
            <a:r>
              <a:rPr lang="en-US" sz="2400">
                <a:solidFill>
                  <a:schemeClr val="tx1"/>
                </a:solidFill>
                <a:latin typeface="+mn-lt"/>
                <a:cs typeface="+mn-cs"/>
              </a:rPr>
              <a:t>COCIC and the City of Columbus Land Bank have over 1,800 parcels of land</a:t>
            </a:r>
          </a:p>
          <a:p>
            <a:r>
              <a:rPr lang="en-US" sz="2400">
                <a:solidFill>
                  <a:schemeClr val="tx1"/>
                </a:solidFill>
                <a:latin typeface="+mn-lt"/>
                <a:cs typeface="+mn-cs"/>
              </a:rPr>
              <a:t>COCIC has capital to support a new 501 (c)(3)</a:t>
            </a:r>
          </a:p>
        </p:txBody>
      </p:sp>
      <p:pic>
        <p:nvPicPr>
          <p:cNvPr id="17" name="Picture 16" descr="Houses in a subdivision">
            <a:extLst>
              <a:ext uri="{FF2B5EF4-FFF2-40B4-BE49-F238E27FC236}">
                <a16:creationId xmlns:a16="http://schemas.microsoft.com/office/drawing/2014/main" id="{6FF8F1D8-416F-EADC-D80C-7C54889D3BFD}"/>
              </a:ext>
            </a:extLst>
          </p:cNvPr>
          <p:cNvPicPr>
            <a:picLocks noChangeAspect="1"/>
          </p:cNvPicPr>
          <p:nvPr/>
        </p:nvPicPr>
        <p:blipFill>
          <a:blip r:embed="rId3"/>
          <a:srcRect l="23909" r="11875" b="2"/>
          <a:stretch/>
        </p:blipFill>
        <p:spPr>
          <a:xfrm>
            <a:off x="7675658" y="2093976"/>
            <a:ext cx="3941064" cy="4096512"/>
          </a:xfrm>
          <a:prstGeom prst="rect">
            <a:avLst/>
          </a:prstGeom>
        </p:spPr>
      </p:pic>
    </p:spTree>
    <p:extLst>
      <p:ext uri="{BB962C8B-B14F-4D97-AF65-F5344CB8AC3E}">
        <p14:creationId xmlns:p14="http://schemas.microsoft.com/office/powerpoint/2010/main" val="9167207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id="{787F4F1C-8D3D-4EC1-B72D-A0470A5A0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aleway Medium"/>
              <a:ea typeface="+mn-ea"/>
              <a:cs typeface="+mn-cs"/>
            </a:endParaRPr>
          </a:p>
        </p:txBody>
      </p:sp>
      <p:grpSp>
        <p:nvGrpSpPr>
          <p:cNvPr id="69" name="Group 68">
            <a:extLst>
              <a:ext uri="{FF2B5EF4-FFF2-40B4-BE49-F238E27FC236}">
                <a16:creationId xmlns:a16="http://schemas.microsoft.com/office/drawing/2014/main" id="{D1E3DD61-64DB-46AD-B249-E273CD86B05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296011"/>
            <a:ext cx="12192000" cy="3561989"/>
            <a:chOff x="0" y="3296011"/>
            <a:chExt cx="12192000" cy="3561989"/>
          </a:xfrm>
          <a:effectLst>
            <a:outerShdw blurRad="254000" dist="152400" dir="16200000" rotWithShape="0">
              <a:prstClr val="black">
                <a:alpha val="10000"/>
              </a:prstClr>
            </a:outerShdw>
          </a:effectLst>
        </p:grpSpPr>
        <p:grpSp>
          <p:nvGrpSpPr>
            <p:cNvPr id="70" name="Group 69">
              <a:extLst>
                <a:ext uri="{FF2B5EF4-FFF2-40B4-BE49-F238E27FC236}">
                  <a16:creationId xmlns:a16="http://schemas.microsoft.com/office/drawing/2014/main" id="{0D7053D3-590A-4E94-B092-C96EAF744C3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3681702"/>
              <a:ext cx="12192000" cy="3176298"/>
              <a:chOff x="0" y="3681702"/>
              <a:chExt cx="12192000" cy="3176298"/>
            </a:xfrm>
          </p:grpSpPr>
          <p:sp>
            <p:nvSpPr>
              <p:cNvPr id="74" name="Freeform: Shape 73">
                <a:extLst>
                  <a:ext uri="{FF2B5EF4-FFF2-40B4-BE49-F238E27FC236}">
                    <a16:creationId xmlns:a16="http://schemas.microsoft.com/office/drawing/2014/main" id="{2EB67199-6FF0-4DED-89D1-BAEA95F9F5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aleway Medium"/>
                  <a:ea typeface="+mn-ea"/>
                  <a:cs typeface="+mn-cs"/>
                </a:endParaRPr>
              </a:p>
            </p:txBody>
          </p:sp>
          <p:sp>
            <p:nvSpPr>
              <p:cNvPr id="75" name="Freeform: Shape 74">
                <a:extLst>
                  <a:ext uri="{FF2B5EF4-FFF2-40B4-BE49-F238E27FC236}">
                    <a16:creationId xmlns:a16="http://schemas.microsoft.com/office/drawing/2014/main" id="{D1A0BEEB-C008-4150-A935-C6AAF537D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aleway Medium"/>
                  <a:ea typeface="+mn-ea"/>
                  <a:cs typeface="+mn-cs"/>
                </a:endParaRPr>
              </a:p>
            </p:txBody>
          </p:sp>
        </p:grpSp>
        <p:grpSp>
          <p:nvGrpSpPr>
            <p:cNvPr id="71" name="Group 70">
              <a:extLst>
                <a:ext uri="{FF2B5EF4-FFF2-40B4-BE49-F238E27FC236}">
                  <a16:creationId xmlns:a16="http://schemas.microsoft.com/office/drawing/2014/main" id="{05148B0F-801C-45A1-80C1-EEC25A22A7C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44" y="3296011"/>
              <a:ext cx="12191456" cy="2849975"/>
              <a:chOff x="544" y="3296011"/>
              <a:chExt cx="12191456" cy="2849975"/>
            </a:xfrm>
          </p:grpSpPr>
          <p:sp>
            <p:nvSpPr>
              <p:cNvPr id="72" name="Freeform: Shape 71">
                <a:extLst>
                  <a:ext uri="{FF2B5EF4-FFF2-40B4-BE49-F238E27FC236}">
                    <a16:creationId xmlns:a16="http://schemas.microsoft.com/office/drawing/2014/main" id="{E7715ED9-C8CE-4651-82AA-1C4B5F14A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aleway Medium"/>
                  <a:ea typeface="+mn-ea"/>
                  <a:cs typeface="+mn-cs"/>
                </a:endParaRPr>
              </a:p>
            </p:txBody>
          </p:sp>
          <p:sp>
            <p:nvSpPr>
              <p:cNvPr id="73" name="Freeform: Shape 72">
                <a:extLst>
                  <a:ext uri="{FF2B5EF4-FFF2-40B4-BE49-F238E27FC236}">
                    <a16:creationId xmlns:a16="http://schemas.microsoft.com/office/drawing/2014/main" id="{B911230A-EF3B-4760-9087-E4FBE05BD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a:blip r:embed="rId3">
                  <a:alphaModFix amt="57000"/>
                </a:blip>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aleway Medium"/>
                  <a:ea typeface="+mn-ea"/>
                  <a:cs typeface="+mn-cs"/>
                </a:endParaRPr>
              </a:p>
            </p:txBody>
          </p:sp>
        </p:grpSp>
      </p:grpSp>
      <p:sp>
        <p:nvSpPr>
          <p:cNvPr id="4" name="Title 3">
            <a:extLst>
              <a:ext uri="{FF2B5EF4-FFF2-40B4-BE49-F238E27FC236}">
                <a16:creationId xmlns:a16="http://schemas.microsoft.com/office/drawing/2014/main" id="{F616B5C3-21F5-42DA-9950-086A803872C8}"/>
              </a:ext>
            </a:extLst>
          </p:cNvPr>
          <p:cNvSpPr>
            <a:spLocks noGrp="1"/>
          </p:cNvSpPr>
          <p:nvPr>
            <p:ph type="title"/>
          </p:nvPr>
        </p:nvSpPr>
        <p:spPr>
          <a:xfrm>
            <a:off x="217283" y="516048"/>
            <a:ext cx="11903182" cy="3934654"/>
          </a:xfrm>
        </p:spPr>
        <p:txBody>
          <a:bodyPr vert="horz" lIns="91440" tIns="45720" rIns="91440" bIns="45720" rtlCol="0" anchor="b">
            <a:normAutofit fontScale="90000"/>
          </a:bodyPr>
          <a:lstStyle/>
          <a:p>
            <a:pPr algn="l"/>
            <a:br>
              <a:rPr lang="en-US" sz="2700" b="1" kern="1200">
                <a:solidFill>
                  <a:schemeClr val="bg1"/>
                </a:solidFill>
                <a:latin typeface="Arial" panose="020B0604020202020204" pitchFamily="34" charset="0"/>
                <a:cs typeface="Arial" panose="020B0604020202020204" pitchFamily="34" charset="0"/>
              </a:rPr>
            </a:br>
            <a:br>
              <a:rPr lang="en-US" sz="2700" b="1" kern="1200">
                <a:solidFill>
                  <a:schemeClr val="bg1"/>
                </a:solidFill>
                <a:latin typeface="Arial" panose="020B0604020202020204" pitchFamily="34" charset="0"/>
                <a:cs typeface="Arial" panose="020B0604020202020204" pitchFamily="34" charset="0"/>
              </a:rPr>
            </a:br>
            <a:br>
              <a:rPr lang="en-US" sz="2700" b="1" kern="1200">
                <a:solidFill>
                  <a:schemeClr val="bg1"/>
                </a:solidFill>
                <a:latin typeface="Arial" panose="020B0604020202020204" pitchFamily="34" charset="0"/>
                <a:cs typeface="Arial" panose="020B0604020202020204" pitchFamily="34" charset="0"/>
              </a:rPr>
            </a:br>
            <a:br>
              <a:rPr lang="en-US" sz="2700" b="1" kern="1200">
                <a:solidFill>
                  <a:schemeClr val="bg1"/>
                </a:solidFill>
                <a:latin typeface="Arial" panose="020B0604020202020204" pitchFamily="34" charset="0"/>
                <a:cs typeface="Arial" panose="020B0604020202020204" pitchFamily="34" charset="0"/>
              </a:rPr>
            </a:br>
            <a:br>
              <a:rPr lang="en-US" sz="2700" b="1" kern="1200">
                <a:solidFill>
                  <a:schemeClr val="bg1"/>
                </a:solidFill>
                <a:latin typeface="Arial" panose="020B0604020202020204" pitchFamily="34" charset="0"/>
                <a:cs typeface="Arial" panose="020B0604020202020204" pitchFamily="34" charset="0"/>
              </a:rPr>
            </a:br>
            <a:br>
              <a:rPr lang="en-US" sz="2700" b="1" kern="1200">
                <a:solidFill>
                  <a:schemeClr val="bg1"/>
                </a:solidFill>
                <a:latin typeface="Arial" panose="020B0604020202020204" pitchFamily="34" charset="0"/>
                <a:cs typeface="Arial" panose="020B0604020202020204" pitchFamily="34" charset="0"/>
              </a:rPr>
            </a:br>
            <a:br>
              <a:rPr lang="en-US" sz="2700" b="1" kern="1200">
                <a:solidFill>
                  <a:schemeClr val="bg1"/>
                </a:solidFill>
                <a:latin typeface="Arial" panose="020B0604020202020204" pitchFamily="34" charset="0"/>
                <a:cs typeface="Arial" panose="020B0604020202020204" pitchFamily="34" charset="0"/>
              </a:rPr>
            </a:br>
            <a:r>
              <a:rPr lang="en-US" sz="2700" b="1">
                <a:solidFill>
                  <a:schemeClr val="bg1"/>
                </a:solidFill>
                <a:latin typeface="Arial" panose="020B0604020202020204" pitchFamily="34" charset="0"/>
                <a:cs typeface="Arial" panose="020B0604020202020204" pitchFamily="34" charset="0"/>
              </a:rPr>
              <a:t>-8</a:t>
            </a:r>
            <a:r>
              <a:rPr lang="en-US" sz="2700" b="1" kern="1200">
                <a:solidFill>
                  <a:schemeClr val="bg1"/>
                </a:solidFill>
                <a:latin typeface="Arial" panose="020B0604020202020204" pitchFamily="34" charset="0"/>
                <a:cs typeface="Arial" panose="020B0604020202020204" pitchFamily="34" charset="0"/>
              </a:rPr>
              <a:t>0,000 Central Ohioans severely burdened by housing costs. </a:t>
            </a:r>
            <a:br>
              <a:rPr lang="en-US" sz="2700" b="1" kern="1200">
                <a:solidFill>
                  <a:schemeClr val="bg1"/>
                </a:solidFill>
                <a:latin typeface="Arial" panose="020B0604020202020204" pitchFamily="34" charset="0"/>
                <a:cs typeface="Arial" panose="020B0604020202020204" pitchFamily="34" charset="0"/>
              </a:rPr>
            </a:br>
            <a:r>
              <a:rPr lang="en-US" sz="2700" b="1" kern="1200">
                <a:solidFill>
                  <a:schemeClr val="bg1"/>
                </a:solidFill>
                <a:latin typeface="Arial" panose="020B0604020202020204" pitchFamily="34" charset="0"/>
                <a:cs typeface="Arial" panose="020B0604020202020204" pitchFamily="34" charset="0"/>
              </a:rPr>
              <a:t>(spending more  than 50%</a:t>
            </a:r>
            <a:r>
              <a:rPr lang="en-US" sz="2700" b="1">
                <a:solidFill>
                  <a:schemeClr val="bg1"/>
                </a:solidFill>
                <a:latin typeface="Arial" panose="020B0604020202020204" pitchFamily="34" charset="0"/>
                <a:cs typeface="Arial" panose="020B0604020202020204" pitchFamily="34" charset="0"/>
              </a:rPr>
              <a:t> </a:t>
            </a:r>
            <a:r>
              <a:rPr lang="en-US" sz="2700" b="1" kern="1200">
                <a:solidFill>
                  <a:schemeClr val="bg1"/>
                </a:solidFill>
                <a:latin typeface="Arial" panose="020B0604020202020204" pitchFamily="34" charset="0"/>
                <a:cs typeface="Arial" panose="020B0604020202020204" pitchFamily="34" charset="0"/>
              </a:rPr>
              <a:t>of income on housing)</a:t>
            </a:r>
            <a:br>
              <a:rPr lang="en-US" sz="2700" b="1" kern="1200">
                <a:solidFill>
                  <a:schemeClr val="bg1"/>
                </a:solidFill>
                <a:latin typeface="Arial" panose="020B0604020202020204" pitchFamily="34" charset="0"/>
                <a:cs typeface="Arial" panose="020B0604020202020204" pitchFamily="34" charset="0"/>
              </a:rPr>
            </a:br>
            <a:br>
              <a:rPr lang="en-US" sz="2700" b="1" kern="1200">
                <a:solidFill>
                  <a:schemeClr val="bg1"/>
                </a:solidFill>
                <a:latin typeface="Arial" panose="020B0604020202020204" pitchFamily="34" charset="0"/>
                <a:cs typeface="Arial" panose="020B0604020202020204" pitchFamily="34" charset="0"/>
              </a:rPr>
            </a:br>
            <a:r>
              <a:rPr lang="en-US" sz="2700" b="1" kern="1200">
                <a:solidFill>
                  <a:schemeClr val="bg1"/>
                </a:solidFill>
                <a:latin typeface="Arial" panose="020B0604020202020204" pitchFamily="34" charset="0"/>
                <a:cs typeface="Arial" panose="020B0604020202020204" pitchFamily="34" charset="0"/>
              </a:rPr>
              <a:t>-Between 2009 and 2019, a single home was bult for every 2.5 jobs created in </a:t>
            </a:r>
            <a:br>
              <a:rPr lang="en-US" sz="2700" b="1" kern="1200">
                <a:solidFill>
                  <a:schemeClr val="bg1"/>
                </a:solidFill>
                <a:latin typeface="Arial" panose="020B0604020202020204" pitchFamily="34" charset="0"/>
                <a:cs typeface="Arial" panose="020B0604020202020204" pitchFamily="34" charset="0"/>
              </a:rPr>
            </a:br>
            <a:r>
              <a:rPr lang="en-US" sz="2700" b="1" kern="1200">
                <a:solidFill>
                  <a:schemeClr val="bg1"/>
                </a:solidFill>
                <a:latin typeface="Arial" panose="020B0604020202020204" pitchFamily="34" charset="0"/>
                <a:cs typeface="Arial" panose="020B0604020202020204" pitchFamily="34" charset="0"/>
              </a:rPr>
              <a:t> Columbus.</a:t>
            </a:r>
            <a:br>
              <a:rPr lang="en-US" sz="2700" b="1" kern="1200">
                <a:solidFill>
                  <a:schemeClr val="bg1"/>
                </a:solidFill>
                <a:latin typeface="Arial" panose="020B0604020202020204" pitchFamily="34" charset="0"/>
                <a:cs typeface="Arial" panose="020B0604020202020204" pitchFamily="34" charset="0"/>
              </a:rPr>
            </a:br>
            <a:br>
              <a:rPr lang="en-US" sz="2700" b="1" kern="1200">
                <a:solidFill>
                  <a:schemeClr val="bg1"/>
                </a:solidFill>
                <a:latin typeface="Arial" panose="020B0604020202020204" pitchFamily="34" charset="0"/>
                <a:cs typeface="Arial" panose="020B0604020202020204" pitchFamily="34" charset="0"/>
              </a:rPr>
            </a:br>
            <a:r>
              <a:rPr lang="en-US" sz="2700" b="1" kern="1200">
                <a:solidFill>
                  <a:schemeClr val="bg1"/>
                </a:solidFill>
                <a:latin typeface="Arial" panose="020B0604020202020204" pitchFamily="34" charset="0"/>
                <a:cs typeface="Arial" panose="020B0604020202020204" pitchFamily="34" charset="0"/>
              </a:rPr>
              <a:t>-Since January 2013, Columbus added more than 150,000 jobs.</a:t>
            </a:r>
            <a:br>
              <a:rPr lang="en-US" sz="2700" b="1" kern="1200">
                <a:solidFill>
                  <a:schemeClr val="bg1"/>
                </a:solidFill>
                <a:latin typeface="Arial" panose="020B0604020202020204" pitchFamily="34" charset="0"/>
                <a:cs typeface="Arial" panose="020B0604020202020204" pitchFamily="34" charset="0"/>
              </a:rPr>
            </a:br>
            <a:br>
              <a:rPr lang="en-US" sz="2700" b="1" kern="1200">
                <a:solidFill>
                  <a:schemeClr val="bg1"/>
                </a:solidFill>
                <a:latin typeface="Arial" panose="020B0604020202020204" pitchFamily="34" charset="0"/>
                <a:cs typeface="Arial" panose="020B0604020202020204" pitchFamily="34" charset="0"/>
              </a:rPr>
            </a:br>
            <a:r>
              <a:rPr lang="en-US" sz="2700" b="1" kern="1200">
                <a:solidFill>
                  <a:schemeClr val="bg1"/>
                </a:solidFill>
                <a:latin typeface="Arial" panose="020B0604020202020204" pitchFamily="34" charset="0"/>
                <a:cs typeface="Arial" panose="020B0604020202020204" pitchFamily="34" charset="0"/>
              </a:rPr>
              <a:t>-Average Columbus home sale price in august 2023, $367K. With Median household income at $62,352.</a:t>
            </a:r>
            <a:br>
              <a:rPr lang="en-US" sz="2700" b="1" kern="1200">
                <a:solidFill>
                  <a:schemeClr val="bg1"/>
                </a:solidFill>
                <a:latin typeface="Arial" panose="020B0604020202020204" pitchFamily="34" charset="0"/>
                <a:cs typeface="Arial" panose="020B0604020202020204" pitchFamily="34" charset="0"/>
              </a:rPr>
            </a:br>
            <a:br>
              <a:rPr lang="en-US" sz="1800" b="0" i="0" u="none" strike="noStrike" baseline="0">
                <a:solidFill>
                  <a:srgbClr val="000000"/>
                </a:solidFill>
                <a:latin typeface="Montserrat" panose="00000500000000000000" pitchFamily="2" charset="0"/>
              </a:rPr>
            </a:br>
            <a:br>
              <a:rPr lang="en-US" sz="2400" b="1" kern="1200">
                <a:solidFill>
                  <a:schemeClr val="bg1"/>
                </a:solidFill>
                <a:latin typeface="+mj-lt"/>
                <a:ea typeface="+mj-ea"/>
                <a:cs typeface="+mj-cs"/>
              </a:rPr>
            </a:br>
            <a:r>
              <a:rPr lang="en-US" sz="2400" b="1" kern="1200">
                <a:solidFill>
                  <a:schemeClr val="bg1"/>
                </a:solidFill>
                <a:latin typeface="+mj-lt"/>
                <a:ea typeface="+mj-ea"/>
                <a:cs typeface="+mj-cs"/>
              </a:rPr>
              <a:t>	-The Affordable Housing Alliance of Central Ohio, Finding Home in the heart of it all, October 24, 2023</a:t>
            </a:r>
          </a:p>
        </p:txBody>
      </p:sp>
    </p:spTree>
    <p:extLst>
      <p:ext uri="{BB962C8B-B14F-4D97-AF65-F5344CB8AC3E}">
        <p14:creationId xmlns:p14="http://schemas.microsoft.com/office/powerpoint/2010/main" val="31662369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7" name="Picture 76" descr="Figures of houses in different position and sizes">
            <a:extLst>
              <a:ext uri="{FF2B5EF4-FFF2-40B4-BE49-F238E27FC236}">
                <a16:creationId xmlns:a16="http://schemas.microsoft.com/office/drawing/2014/main" id="{15D8158F-149F-9BEC-09B5-DDBCE6B3AA01}"/>
              </a:ext>
            </a:extLst>
          </p:cNvPr>
          <p:cNvPicPr>
            <a:picLocks noChangeAspect="1"/>
          </p:cNvPicPr>
          <p:nvPr/>
        </p:nvPicPr>
        <p:blipFill>
          <a:blip r:embed="rId3"/>
          <a:srcRect/>
          <a:stretch/>
        </p:blipFill>
        <p:spPr>
          <a:xfrm>
            <a:off x="20" y="10"/>
            <a:ext cx="12191980" cy="6857990"/>
          </a:xfrm>
          <a:prstGeom prst="rect">
            <a:avLst/>
          </a:prstGeom>
        </p:spPr>
      </p:pic>
      <p:sp>
        <p:nvSpPr>
          <p:cNvPr id="81" name="Rectangle 80">
            <a:extLst>
              <a:ext uri="{FF2B5EF4-FFF2-40B4-BE49-F238E27FC236}">
                <a16:creationId xmlns:a16="http://schemas.microsoft.com/office/drawing/2014/main" id="{B4916930-E76E-4100-9DCF-4981566A3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57375" y="1885950"/>
            <a:ext cx="8505825" cy="3152775"/>
          </a:xfrm>
          <a:prstGeom prst="rect">
            <a:avLst/>
          </a:prstGeom>
          <a:solidFill>
            <a:schemeClr val="bg1">
              <a:alpha val="75000"/>
            </a:schemeClr>
          </a:solidFill>
          <a:ln w="635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aleway Medium"/>
              <a:ea typeface="+mn-ea"/>
              <a:cs typeface="+mn-cs"/>
            </a:endParaRPr>
          </a:p>
        </p:txBody>
      </p:sp>
      <p:sp>
        <p:nvSpPr>
          <p:cNvPr id="4" name="Title 3">
            <a:extLst>
              <a:ext uri="{FF2B5EF4-FFF2-40B4-BE49-F238E27FC236}">
                <a16:creationId xmlns:a16="http://schemas.microsoft.com/office/drawing/2014/main" id="{F616B5C3-21F5-42DA-9950-086A803872C8}"/>
              </a:ext>
            </a:extLst>
          </p:cNvPr>
          <p:cNvSpPr>
            <a:spLocks noGrp="1"/>
          </p:cNvSpPr>
          <p:nvPr>
            <p:ph type="title"/>
          </p:nvPr>
        </p:nvSpPr>
        <p:spPr>
          <a:xfrm>
            <a:off x="2276475" y="2247900"/>
            <a:ext cx="7581900" cy="2514600"/>
          </a:xfrm>
        </p:spPr>
        <p:txBody>
          <a:bodyPr vert="horz" lIns="91440" tIns="45720" rIns="91440" bIns="45720" rtlCol="0" anchor="ctr">
            <a:normAutofit fontScale="90000"/>
          </a:bodyPr>
          <a:lstStyle/>
          <a:p>
            <a:pPr algn="ctr"/>
            <a:br>
              <a:rPr lang="en-US" sz="1700">
                <a:solidFill>
                  <a:schemeClr val="tx1">
                    <a:lumMod val="75000"/>
                    <a:lumOff val="25000"/>
                  </a:schemeClr>
                </a:solidFill>
              </a:rPr>
            </a:br>
            <a:br>
              <a:rPr lang="en-US" sz="1700">
                <a:solidFill>
                  <a:schemeClr val="tx1">
                    <a:lumMod val="75000"/>
                    <a:lumOff val="25000"/>
                  </a:schemeClr>
                </a:solidFill>
              </a:rPr>
            </a:br>
            <a:r>
              <a:rPr lang="en-US" sz="3100">
                <a:solidFill>
                  <a:schemeClr val="tx1">
                    <a:lumMod val="75000"/>
                    <a:lumOff val="25000"/>
                  </a:schemeClr>
                </a:solidFill>
              </a:rPr>
              <a:t>A Community Land Trust (CLT) is a nonprofit, </a:t>
            </a:r>
            <a:br>
              <a:rPr lang="en-US" sz="3100">
                <a:solidFill>
                  <a:schemeClr val="tx1">
                    <a:lumMod val="75000"/>
                    <a:lumOff val="25000"/>
                  </a:schemeClr>
                </a:solidFill>
              </a:rPr>
            </a:br>
            <a:r>
              <a:rPr lang="en-US" sz="3100">
                <a:solidFill>
                  <a:schemeClr val="tx1">
                    <a:lumMod val="75000"/>
                    <a:lumOff val="25000"/>
                  </a:schemeClr>
                </a:solidFill>
              </a:rPr>
              <a:t>community-based organization </a:t>
            </a:r>
            <a:br>
              <a:rPr lang="en-US" sz="3100">
                <a:solidFill>
                  <a:schemeClr val="tx1">
                    <a:lumMod val="75000"/>
                    <a:lumOff val="25000"/>
                  </a:schemeClr>
                </a:solidFill>
              </a:rPr>
            </a:br>
            <a:br>
              <a:rPr lang="en-US" sz="3100">
                <a:solidFill>
                  <a:schemeClr val="tx1">
                    <a:lumMod val="75000"/>
                    <a:lumOff val="25000"/>
                  </a:schemeClr>
                </a:solidFill>
              </a:rPr>
            </a:br>
            <a:r>
              <a:rPr lang="en-US" sz="3100">
                <a:solidFill>
                  <a:schemeClr val="tx1">
                    <a:lumMod val="75000"/>
                    <a:lumOff val="25000"/>
                  </a:schemeClr>
                </a:solidFill>
              </a:rPr>
              <a:t>committed to the permanent stewardship of land</a:t>
            </a:r>
            <a:br>
              <a:rPr lang="en-US" sz="3100" b="1">
                <a:solidFill>
                  <a:schemeClr val="tx1">
                    <a:lumMod val="75000"/>
                    <a:lumOff val="25000"/>
                  </a:schemeClr>
                </a:solidFill>
                <a:effectLst>
                  <a:glow rad="101600">
                    <a:srgbClr val="FFFFFF">
                      <a:alpha val="75000"/>
                    </a:srgbClr>
                  </a:glow>
                  <a:innerShdw blurRad="63500" dist="50800" dir="13500000">
                    <a:srgbClr val="000000">
                      <a:alpha val="50000"/>
                    </a:srgbClr>
                  </a:innerShdw>
                </a:effectLst>
              </a:rPr>
            </a:br>
            <a:r>
              <a:rPr lang="en-US" sz="3100">
                <a:solidFill>
                  <a:schemeClr val="tx1">
                    <a:lumMod val="75000"/>
                    <a:lumOff val="25000"/>
                  </a:schemeClr>
                </a:solidFill>
              </a:rPr>
              <a:t>and the permanent affordability of housing </a:t>
            </a:r>
            <a:br>
              <a:rPr lang="en-US" sz="3100">
                <a:solidFill>
                  <a:schemeClr val="tx1">
                    <a:lumMod val="75000"/>
                    <a:lumOff val="25000"/>
                  </a:schemeClr>
                </a:solidFill>
              </a:rPr>
            </a:br>
            <a:r>
              <a:rPr lang="en-US" sz="3100">
                <a:solidFill>
                  <a:schemeClr val="tx1">
                    <a:lumMod val="75000"/>
                    <a:lumOff val="25000"/>
                  </a:schemeClr>
                </a:solidFill>
              </a:rPr>
              <a:t>and other buildings or uses located upon its land. </a:t>
            </a:r>
            <a:br>
              <a:rPr lang="en-US" sz="3100">
                <a:solidFill>
                  <a:schemeClr val="tx1">
                    <a:lumMod val="75000"/>
                    <a:lumOff val="25000"/>
                  </a:schemeClr>
                </a:solidFill>
              </a:rPr>
            </a:br>
            <a:endParaRPr lang="en-US" sz="3100" b="1">
              <a:solidFill>
                <a:schemeClr val="tx1">
                  <a:lumMod val="75000"/>
                  <a:lumOff val="25000"/>
                </a:schemeClr>
              </a:solidFill>
            </a:endParaRPr>
          </a:p>
        </p:txBody>
      </p:sp>
    </p:spTree>
    <p:extLst>
      <p:ext uri="{BB962C8B-B14F-4D97-AF65-F5344CB8AC3E}">
        <p14:creationId xmlns:p14="http://schemas.microsoft.com/office/powerpoint/2010/main" val="11550863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Subtitle 7">
            <a:extLst>
              <a:ext uri="{FF2B5EF4-FFF2-40B4-BE49-F238E27FC236}">
                <a16:creationId xmlns:a16="http://schemas.microsoft.com/office/drawing/2014/main" id="{7091C39B-247E-9A01-C05A-348DE0768113}"/>
              </a:ext>
            </a:extLst>
          </p:cNvPr>
          <p:cNvSpPr>
            <a:spLocks noGrp="1"/>
          </p:cNvSpPr>
          <p:nvPr>
            <p:ph type="subTitle" idx="1"/>
          </p:nvPr>
        </p:nvSpPr>
        <p:spPr>
          <a:xfrm>
            <a:off x="429209" y="860263"/>
            <a:ext cx="11429415" cy="5736481"/>
          </a:xfrm>
          <a:ln>
            <a:solidFill>
              <a:schemeClr val="accent2"/>
            </a:solidFill>
          </a:ln>
        </p:spPr>
        <p:txBody>
          <a:bodyPr/>
          <a:lstStyle/>
          <a:p>
            <a:endParaRPr lang="en-US" sz="1600"/>
          </a:p>
          <a:p>
            <a:endParaRPr lang="en-US" sz="1600"/>
          </a:p>
          <a:p>
            <a:endParaRPr lang="en-US" sz="1600"/>
          </a:p>
          <a:p>
            <a:endParaRPr lang="en-US"/>
          </a:p>
          <a:p>
            <a:endParaRPr lang="en-US"/>
          </a:p>
          <a:p>
            <a:endParaRPr lang="en-US"/>
          </a:p>
          <a:p>
            <a:endParaRPr lang="en-US"/>
          </a:p>
          <a:p>
            <a:r>
              <a:rPr lang="en-US"/>
              <a:t>----------------------------------------------------------------------------------------</a:t>
            </a:r>
          </a:p>
        </p:txBody>
      </p:sp>
      <p:sp>
        <p:nvSpPr>
          <p:cNvPr id="9" name="Arrow: Right 8">
            <a:extLst>
              <a:ext uri="{FF2B5EF4-FFF2-40B4-BE49-F238E27FC236}">
                <a16:creationId xmlns:a16="http://schemas.microsoft.com/office/drawing/2014/main" id="{B0A59AB3-47E3-A9B5-0055-D9341D62F0BF}"/>
              </a:ext>
            </a:extLst>
          </p:cNvPr>
          <p:cNvSpPr/>
          <p:nvPr/>
        </p:nvSpPr>
        <p:spPr>
          <a:xfrm>
            <a:off x="600074" y="5277262"/>
            <a:ext cx="6000752" cy="88515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Raleway Medium"/>
                <a:ea typeface="+mn-ea"/>
                <a:cs typeface="+mn-cs"/>
              </a:rPr>
              <a:t>Income qualified buyer</a:t>
            </a:r>
          </a:p>
        </p:txBody>
      </p:sp>
      <p:sp>
        <p:nvSpPr>
          <p:cNvPr id="11" name="Arrow: Right 10">
            <a:extLst>
              <a:ext uri="{FF2B5EF4-FFF2-40B4-BE49-F238E27FC236}">
                <a16:creationId xmlns:a16="http://schemas.microsoft.com/office/drawing/2014/main" id="{559F6BD7-0DDF-EC37-321E-FCF003B641E2}"/>
              </a:ext>
            </a:extLst>
          </p:cNvPr>
          <p:cNvSpPr/>
          <p:nvPr/>
        </p:nvSpPr>
        <p:spPr>
          <a:xfrm>
            <a:off x="6600825" y="5277262"/>
            <a:ext cx="5161963" cy="10041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Raleway Medium"/>
                <a:ea typeface="+mn-ea"/>
                <a:cs typeface="+mn-cs"/>
              </a:rPr>
              <a:t>Future income qualified buyer</a:t>
            </a:r>
          </a:p>
        </p:txBody>
      </p:sp>
      <p:sp>
        <p:nvSpPr>
          <p:cNvPr id="14" name="TextBox 13">
            <a:extLst>
              <a:ext uri="{FF2B5EF4-FFF2-40B4-BE49-F238E27FC236}">
                <a16:creationId xmlns:a16="http://schemas.microsoft.com/office/drawing/2014/main" id="{21227BDF-A75E-4DBE-136D-9D61C5F89D0A}"/>
              </a:ext>
            </a:extLst>
          </p:cNvPr>
          <p:cNvSpPr txBox="1"/>
          <p:nvPr/>
        </p:nvSpPr>
        <p:spPr>
          <a:xfrm>
            <a:off x="533400" y="4142570"/>
            <a:ext cx="338137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43F9C"/>
                </a:solidFill>
                <a:effectLst/>
                <a:uLnTx/>
                <a:uFillTx/>
                <a:latin typeface="Raleway Medium"/>
                <a:ea typeface="+mn-ea"/>
                <a:cs typeface="+mn-cs"/>
              </a:rPr>
              <a:t>COCLT STILL OWNS THE LAND, PROVIDES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43F9C"/>
                </a:solidFill>
                <a:effectLst/>
                <a:uLnTx/>
                <a:uFillTx/>
                <a:latin typeface="Raleway Medium"/>
                <a:ea typeface="+mn-ea"/>
                <a:cs typeface="+mn-cs"/>
              </a:rPr>
              <a:t>99 YEAR LEASE TO BUYER</a:t>
            </a:r>
          </a:p>
        </p:txBody>
      </p:sp>
      <p:pic>
        <p:nvPicPr>
          <p:cNvPr id="18" name="Picture 17" descr="Home outline">
            <a:extLst>
              <a:ext uri="{FF2B5EF4-FFF2-40B4-BE49-F238E27FC236}">
                <a16:creationId xmlns:a16="http://schemas.microsoft.com/office/drawing/2014/main" id="{EC28BB39-1155-B832-3D26-5D8B11AC0E6B}"/>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048125" y="860263"/>
            <a:ext cx="2333625" cy="2847975"/>
          </a:xfrm>
          <a:prstGeom prst="rect">
            <a:avLst/>
          </a:prstGeom>
        </p:spPr>
      </p:pic>
      <p:pic>
        <p:nvPicPr>
          <p:cNvPr id="20" name="Graphic 19" descr="Hill scene outline">
            <a:extLst>
              <a:ext uri="{FF2B5EF4-FFF2-40B4-BE49-F238E27FC236}">
                <a16:creationId xmlns:a16="http://schemas.microsoft.com/office/drawing/2014/main" id="{34E28941-B862-663A-5072-94F54E630E7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81475" y="4142570"/>
            <a:ext cx="2009775" cy="1330249"/>
          </a:xfrm>
          <a:prstGeom prst="rect">
            <a:avLst/>
          </a:prstGeom>
        </p:spPr>
      </p:pic>
      <p:sp>
        <p:nvSpPr>
          <p:cNvPr id="22" name="TextBox 21">
            <a:extLst>
              <a:ext uri="{FF2B5EF4-FFF2-40B4-BE49-F238E27FC236}">
                <a16:creationId xmlns:a16="http://schemas.microsoft.com/office/drawing/2014/main" id="{B170C6BA-2A81-57CD-5E2A-C88996E5471A}"/>
              </a:ext>
            </a:extLst>
          </p:cNvPr>
          <p:cNvSpPr txBox="1"/>
          <p:nvPr/>
        </p:nvSpPr>
        <p:spPr>
          <a:xfrm>
            <a:off x="552450" y="726250"/>
            <a:ext cx="3648074"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3F9C"/>
              </a:solidFill>
              <a:effectLst/>
              <a:uLnTx/>
              <a:uFillTx/>
              <a:latin typeface="Raleway Mediu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3F9C"/>
              </a:solidFill>
              <a:effectLst/>
              <a:uLnTx/>
              <a:uFillTx/>
              <a:latin typeface="Raleway Mediu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3F9C"/>
              </a:solidFill>
              <a:effectLst/>
              <a:uLnTx/>
              <a:uFillTx/>
              <a:latin typeface="Raleway Mediu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43F9C"/>
                </a:solidFill>
                <a:effectLst/>
                <a:uLnTx/>
                <a:uFillTx/>
                <a:latin typeface="Raleway Medium"/>
                <a:ea typeface="+mn-ea"/>
                <a:cs typeface="+mn-cs"/>
              </a:rPr>
              <a:t>COCLT BUILDS HOMES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43F9C"/>
                </a:solidFill>
                <a:effectLst/>
                <a:uLnTx/>
                <a:uFillTx/>
                <a:latin typeface="Raleway Medium"/>
                <a:ea typeface="+mn-ea"/>
                <a:cs typeface="+mn-cs"/>
              </a:rPr>
              <a:t>ON LAND BANK PARCELS AND SELLS THE STRUCTURE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43F9C"/>
                </a:solidFill>
                <a:effectLst/>
                <a:uLnTx/>
                <a:uFillTx/>
                <a:latin typeface="Raleway Medium"/>
                <a:ea typeface="+mn-ea"/>
                <a:cs typeface="+mn-cs"/>
              </a:rPr>
              <a:t>TO A BUYER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43F9C"/>
                </a:solidFill>
                <a:effectLst/>
                <a:uLnTx/>
                <a:uFillTx/>
                <a:latin typeface="Raleway Medium"/>
                <a:ea typeface="+mn-ea"/>
                <a:cs typeface="+mn-cs"/>
              </a:rPr>
              <a:t>A SALES PRICE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43F9C"/>
                </a:solidFill>
                <a:effectLst/>
                <a:uLnTx/>
                <a:uFillTx/>
                <a:latin typeface="Raleway Medium"/>
                <a:ea typeface="+mn-ea"/>
                <a:cs typeface="+mn-cs"/>
              </a:rPr>
              <a:t>THAT IS AFFORDABLE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3F9C"/>
              </a:solidFill>
              <a:effectLst/>
              <a:uLnTx/>
              <a:uFillTx/>
              <a:latin typeface="Raleway Mediu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3F9C"/>
              </a:solidFill>
              <a:effectLst/>
              <a:uLnTx/>
              <a:uFillTx/>
              <a:latin typeface="Raleway Medium"/>
              <a:ea typeface="+mn-ea"/>
              <a:cs typeface="+mn-cs"/>
            </a:endParaRPr>
          </a:p>
        </p:txBody>
      </p:sp>
      <p:sp>
        <p:nvSpPr>
          <p:cNvPr id="24" name="TextBox 23">
            <a:extLst>
              <a:ext uri="{FF2B5EF4-FFF2-40B4-BE49-F238E27FC236}">
                <a16:creationId xmlns:a16="http://schemas.microsoft.com/office/drawing/2014/main" id="{D65FDCE1-1FFF-EA0B-13F9-F361AF474E84}"/>
              </a:ext>
            </a:extLst>
          </p:cNvPr>
          <p:cNvSpPr txBox="1"/>
          <p:nvPr/>
        </p:nvSpPr>
        <p:spPr>
          <a:xfrm>
            <a:off x="6600827" y="3708238"/>
            <a:ext cx="49910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43F9C"/>
              </a:solidFill>
              <a:effectLst/>
              <a:uLnTx/>
              <a:uFillTx/>
              <a:latin typeface="Raleway Mediu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43F9C"/>
                </a:solidFill>
                <a:effectLst/>
                <a:uLnTx/>
                <a:uFillTx/>
                <a:latin typeface="Raleway Medium"/>
                <a:ea typeface="+mn-ea"/>
                <a:cs typeface="+mn-cs"/>
              </a:rPr>
              <a:t>LAND REMAINS IN THE OWNERSHIP OF THE COCLT IN PERETUITY AS A COMMUNITY INVESTMENT</a:t>
            </a:r>
          </a:p>
        </p:txBody>
      </p:sp>
      <p:sp>
        <p:nvSpPr>
          <p:cNvPr id="26" name="TextBox 25">
            <a:extLst>
              <a:ext uri="{FF2B5EF4-FFF2-40B4-BE49-F238E27FC236}">
                <a16:creationId xmlns:a16="http://schemas.microsoft.com/office/drawing/2014/main" id="{632BB596-8A0C-4C46-5BBF-AFE67BD977C4}"/>
              </a:ext>
            </a:extLst>
          </p:cNvPr>
          <p:cNvSpPr txBox="1"/>
          <p:nvPr/>
        </p:nvSpPr>
        <p:spPr>
          <a:xfrm>
            <a:off x="6600824" y="860263"/>
            <a:ext cx="5257799" cy="28315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43F9C"/>
                </a:solidFill>
                <a:effectLst/>
                <a:uLnTx/>
                <a:uFillTx/>
                <a:latin typeface="Raleway Medium"/>
                <a:ea typeface="+mn-ea"/>
                <a:cs typeface="+mn-cs"/>
              </a:rPr>
              <a:t>               IF OWNER WANTS TO SELL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43F9C"/>
              </a:solidFill>
              <a:effectLst/>
              <a:uLnTx/>
              <a:uFillTx/>
              <a:latin typeface="Raleway Mediu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43F9C"/>
                </a:solidFill>
                <a:effectLst/>
                <a:uLnTx/>
                <a:uFillTx/>
                <a:latin typeface="Raleway Medium"/>
                <a:ea typeface="+mn-ea"/>
                <a:cs typeface="+mn-cs"/>
              </a:rPr>
              <a:t>COCLT can purchase the property back or owner goes through the sale process outlined in the land lease.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43F9C"/>
              </a:solidFill>
              <a:effectLst/>
              <a:uLnTx/>
              <a:uFillTx/>
              <a:latin typeface="Raleway Mediu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43F9C"/>
                </a:solidFill>
                <a:effectLst/>
                <a:uLnTx/>
                <a:uFillTx/>
                <a:latin typeface="Raleway Medium"/>
                <a:ea typeface="+mn-ea"/>
                <a:cs typeface="+mn-cs"/>
              </a:rPr>
              <a:t>Owner recoups original investment and shares in the gained equity based on a shared appreciation model.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43F9C"/>
              </a:solidFill>
              <a:effectLst/>
              <a:uLnTx/>
              <a:uFillTx/>
              <a:latin typeface="Raleway Mediu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43F9C"/>
                </a:solidFill>
                <a:effectLst/>
                <a:uLnTx/>
                <a:uFillTx/>
                <a:latin typeface="Raleway Medium"/>
                <a:ea typeface="+mn-ea"/>
                <a:cs typeface="+mn-cs"/>
              </a:rPr>
              <a:t>New income-qualified owner can purchase the property at a price below current market rate cost.</a:t>
            </a:r>
          </a:p>
        </p:txBody>
      </p:sp>
      <p:sp>
        <p:nvSpPr>
          <p:cNvPr id="33" name="Title 27">
            <a:extLst>
              <a:ext uri="{FF2B5EF4-FFF2-40B4-BE49-F238E27FC236}">
                <a16:creationId xmlns:a16="http://schemas.microsoft.com/office/drawing/2014/main" id="{0F1A41B8-5E18-B2F3-D872-688F94037B0A}"/>
              </a:ext>
            </a:extLst>
          </p:cNvPr>
          <p:cNvSpPr>
            <a:spLocks noGrp="1"/>
          </p:cNvSpPr>
          <p:nvPr>
            <p:ph type="ctrTitle"/>
          </p:nvPr>
        </p:nvSpPr>
        <p:spPr>
          <a:xfrm>
            <a:off x="429209" y="381001"/>
            <a:ext cx="11229391" cy="633446"/>
          </a:xfrm>
        </p:spPr>
        <p:txBody>
          <a:bodyPr>
            <a:normAutofit fontScale="90000"/>
          </a:bodyPr>
          <a:lstStyle/>
          <a:p>
            <a:r>
              <a:rPr lang="en-US"/>
              <a:t>How</a:t>
            </a:r>
          </a:p>
        </p:txBody>
      </p:sp>
    </p:spTree>
    <p:extLst>
      <p:ext uri="{BB962C8B-B14F-4D97-AF65-F5344CB8AC3E}">
        <p14:creationId xmlns:p14="http://schemas.microsoft.com/office/powerpoint/2010/main" val="10878179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Subtitle 7">
            <a:extLst>
              <a:ext uri="{FF2B5EF4-FFF2-40B4-BE49-F238E27FC236}">
                <a16:creationId xmlns:a16="http://schemas.microsoft.com/office/drawing/2014/main" id="{7091C39B-247E-9A01-C05A-348DE0768113}"/>
              </a:ext>
            </a:extLst>
          </p:cNvPr>
          <p:cNvSpPr>
            <a:spLocks noGrp="1"/>
          </p:cNvSpPr>
          <p:nvPr>
            <p:ph type="subTitle" idx="1"/>
          </p:nvPr>
        </p:nvSpPr>
        <p:spPr>
          <a:xfrm>
            <a:off x="429209" y="860263"/>
            <a:ext cx="11429415" cy="5736481"/>
          </a:xfrm>
          <a:ln>
            <a:solidFill>
              <a:schemeClr val="accent2"/>
            </a:solidFill>
          </a:ln>
        </p:spPr>
        <p:txBody>
          <a:bodyPr/>
          <a:lstStyle/>
          <a:p>
            <a:endParaRPr lang="en-US" sz="1600"/>
          </a:p>
          <a:p>
            <a:endParaRPr lang="en-US" sz="1600"/>
          </a:p>
          <a:p>
            <a:endParaRPr lang="en-US" sz="1600"/>
          </a:p>
          <a:p>
            <a:endParaRPr lang="en-US"/>
          </a:p>
          <a:p>
            <a:endParaRPr lang="en-US"/>
          </a:p>
          <a:p>
            <a:endParaRPr lang="en-US"/>
          </a:p>
          <a:p>
            <a:endParaRPr lang="en-US"/>
          </a:p>
          <a:p>
            <a:r>
              <a:rPr lang="en-US"/>
              <a:t>----------------------------------------------------------------------------------------</a:t>
            </a:r>
          </a:p>
        </p:txBody>
      </p:sp>
      <p:sp>
        <p:nvSpPr>
          <p:cNvPr id="9" name="Arrow: Right 8">
            <a:extLst>
              <a:ext uri="{FF2B5EF4-FFF2-40B4-BE49-F238E27FC236}">
                <a16:creationId xmlns:a16="http://schemas.microsoft.com/office/drawing/2014/main" id="{B0A59AB3-47E3-A9B5-0055-D9341D62F0BF}"/>
              </a:ext>
            </a:extLst>
          </p:cNvPr>
          <p:cNvSpPr/>
          <p:nvPr/>
        </p:nvSpPr>
        <p:spPr>
          <a:xfrm>
            <a:off x="429208" y="5770118"/>
            <a:ext cx="5165836" cy="82662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Raleway Medium"/>
                <a:ea typeface="+mn-ea"/>
                <a:cs typeface="+mn-cs"/>
              </a:rPr>
              <a:t>Present Homebuyer</a:t>
            </a:r>
          </a:p>
        </p:txBody>
      </p:sp>
      <p:sp>
        <p:nvSpPr>
          <p:cNvPr id="11" name="Arrow: Right 10">
            <a:extLst>
              <a:ext uri="{FF2B5EF4-FFF2-40B4-BE49-F238E27FC236}">
                <a16:creationId xmlns:a16="http://schemas.microsoft.com/office/drawing/2014/main" id="{559F6BD7-0DDF-EC37-321E-FCF003B641E2}"/>
              </a:ext>
            </a:extLst>
          </p:cNvPr>
          <p:cNvSpPr/>
          <p:nvPr/>
        </p:nvSpPr>
        <p:spPr>
          <a:xfrm>
            <a:off x="5595043" y="5694630"/>
            <a:ext cx="6167746" cy="90211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Raleway Medium"/>
                <a:ea typeface="+mn-ea"/>
                <a:cs typeface="+mn-cs"/>
              </a:rPr>
              <a:t>Future Homebuyer</a:t>
            </a:r>
          </a:p>
        </p:txBody>
      </p:sp>
      <p:sp>
        <p:nvSpPr>
          <p:cNvPr id="14" name="TextBox 13">
            <a:extLst>
              <a:ext uri="{FF2B5EF4-FFF2-40B4-BE49-F238E27FC236}">
                <a16:creationId xmlns:a16="http://schemas.microsoft.com/office/drawing/2014/main" id="{21227BDF-A75E-4DBE-136D-9D61C5F89D0A}"/>
              </a:ext>
            </a:extLst>
          </p:cNvPr>
          <p:cNvSpPr txBox="1"/>
          <p:nvPr/>
        </p:nvSpPr>
        <p:spPr>
          <a:xfrm>
            <a:off x="533400" y="4142570"/>
            <a:ext cx="3552239"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43F9C"/>
                </a:solidFill>
                <a:effectLst/>
                <a:uLnTx/>
                <a:uFillTx/>
                <a:latin typeface="Raleway Medium"/>
                <a:ea typeface="+mn-ea"/>
                <a:cs typeface="+mn-cs"/>
              </a:rPr>
              <a:t>If the preservation of affordability allows no wealth build-up for present homeowners, there is no balance.</a:t>
            </a:r>
          </a:p>
        </p:txBody>
      </p:sp>
      <p:pic>
        <p:nvPicPr>
          <p:cNvPr id="18" name="Picture 17" descr="Home outline">
            <a:extLst>
              <a:ext uri="{FF2B5EF4-FFF2-40B4-BE49-F238E27FC236}">
                <a16:creationId xmlns:a16="http://schemas.microsoft.com/office/drawing/2014/main" id="{EC28BB39-1155-B832-3D26-5D8B11AC0E6B}"/>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255129" y="1845147"/>
            <a:ext cx="2345696" cy="2051837"/>
          </a:xfrm>
          <a:prstGeom prst="rect">
            <a:avLst/>
          </a:prstGeom>
        </p:spPr>
      </p:pic>
      <p:pic>
        <p:nvPicPr>
          <p:cNvPr id="20" name="Graphic 19" descr="Hill scene outline">
            <a:extLst>
              <a:ext uri="{FF2B5EF4-FFF2-40B4-BE49-F238E27FC236}">
                <a16:creationId xmlns:a16="http://schemas.microsoft.com/office/drawing/2014/main" id="{34E28941-B862-663A-5072-94F54E630E7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81877" y="4142570"/>
            <a:ext cx="2091351" cy="1330249"/>
          </a:xfrm>
          <a:prstGeom prst="rect">
            <a:avLst/>
          </a:prstGeom>
        </p:spPr>
      </p:pic>
      <p:sp>
        <p:nvSpPr>
          <p:cNvPr id="24" name="TextBox 23">
            <a:extLst>
              <a:ext uri="{FF2B5EF4-FFF2-40B4-BE49-F238E27FC236}">
                <a16:creationId xmlns:a16="http://schemas.microsoft.com/office/drawing/2014/main" id="{D65FDCE1-1FFF-EA0B-13F9-F361AF474E84}"/>
              </a:ext>
            </a:extLst>
          </p:cNvPr>
          <p:cNvSpPr txBox="1"/>
          <p:nvPr/>
        </p:nvSpPr>
        <p:spPr>
          <a:xfrm>
            <a:off x="6600824" y="4073892"/>
            <a:ext cx="49910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43F9C"/>
              </a:solidFill>
              <a:effectLst/>
              <a:uLnTx/>
              <a:uFillTx/>
              <a:latin typeface="Raleway Mediu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43F9C"/>
                </a:solidFill>
                <a:effectLst/>
                <a:uLnTx/>
                <a:uFillTx/>
                <a:latin typeface="Raleway Medium"/>
                <a:ea typeface="+mn-ea"/>
                <a:cs typeface="+mn-cs"/>
              </a:rPr>
              <a:t>If the build-up of individual wealth allows no affordability for future homebuyers, there is no balance.</a:t>
            </a:r>
          </a:p>
        </p:txBody>
      </p:sp>
      <p:sp>
        <p:nvSpPr>
          <p:cNvPr id="26" name="TextBox 25">
            <a:extLst>
              <a:ext uri="{FF2B5EF4-FFF2-40B4-BE49-F238E27FC236}">
                <a16:creationId xmlns:a16="http://schemas.microsoft.com/office/drawing/2014/main" id="{632BB596-8A0C-4C46-5BBF-AFE67BD977C4}"/>
              </a:ext>
            </a:extLst>
          </p:cNvPr>
          <p:cNvSpPr txBox="1"/>
          <p:nvPr/>
        </p:nvSpPr>
        <p:spPr>
          <a:xfrm>
            <a:off x="429208" y="860263"/>
            <a:ext cx="1142941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43F9C"/>
                </a:solidFill>
                <a:effectLst/>
                <a:uLnTx/>
                <a:uFillTx/>
                <a:latin typeface="Raleway Medium"/>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43F9C"/>
                </a:solidFill>
                <a:effectLst/>
                <a:uLnTx/>
                <a:uFillTx/>
                <a:latin typeface="Raleway Medium"/>
                <a:ea typeface="+mn-ea"/>
                <a:cs typeface="+mn-cs"/>
              </a:rPr>
              <a:t> </a:t>
            </a:r>
            <a:r>
              <a:rPr kumimoji="0" lang="en-US" sz="2400" b="0" i="0" u="none" strike="noStrike" kern="1200" cap="none" spc="0" normalizeH="0" baseline="0" noProof="0">
                <a:ln>
                  <a:noFill/>
                </a:ln>
                <a:solidFill>
                  <a:srgbClr val="143F9C"/>
                </a:solidFill>
                <a:effectLst/>
                <a:uLnTx/>
                <a:uFillTx/>
                <a:latin typeface="Raleway Medium"/>
                <a:ea typeface="+mn-ea"/>
                <a:cs typeface="+mn-cs"/>
              </a:rPr>
              <a:t>Achieve an equitable and sustainable balance between preserving    affordability and building wealth</a:t>
            </a:r>
          </a:p>
        </p:txBody>
      </p:sp>
      <p:sp>
        <p:nvSpPr>
          <p:cNvPr id="33" name="Title 27">
            <a:extLst>
              <a:ext uri="{FF2B5EF4-FFF2-40B4-BE49-F238E27FC236}">
                <a16:creationId xmlns:a16="http://schemas.microsoft.com/office/drawing/2014/main" id="{0F1A41B8-5E18-B2F3-D872-688F94037B0A}"/>
              </a:ext>
            </a:extLst>
          </p:cNvPr>
          <p:cNvSpPr>
            <a:spLocks noGrp="1"/>
          </p:cNvSpPr>
          <p:nvPr>
            <p:ph type="ctrTitle"/>
          </p:nvPr>
        </p:nvSpPr>
        <p:spPr>
          <a:xfrm>
            <a:off x="429209" y="381001"/>
            <a:ext cx="11229391" cy="633446"/>
          </a:xfrm>
        </p:spPr>
        <p:txBody>
          <a:bodyPr>
            <a:normAutofit fontScale="90000"/>
          </a:bodyPr>
          <a:lstStyle/>
          <a:p>
            <a:r>
              <a:rPr lang="en-US"/>
              <a:t>Re-sale formula</a:t>
            </a:r>
          </a:p>
        </p:txBody>
      </p:sp>
    </p:spTree>
    <p:extLst>
      <p:ext uri="{BB962C8B-B14F-4D97-AF65-F5344CB8AC3E}">
        <p14:creationId xmlns:p14="http://schemas.microsoft.com/office/powerpoint/2010/main" val="33599080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aleway Medium"/>
              <a:ea typeface="+mn-ea"/>
              <a:cs typeface="+mn-cs"/>
            </a:endParaRPr>
          </a:p>
        </p:txBody>
      </p:sp>
      <p:sp>
        <p:nvSpPr>
          <p:cNvPr id="40" name="Oval 3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aleway Medium"/>
              <a:ea typeface="+mn-ea"/>
              <a:cs typeface="+mn-cs"/>
            </a:endParaRPr>
          </a:p>
        </p:txBody>
      </p:sp>
      <p:sp>
        <p:nvSpPr>
          <p:cNvPr id="33" name="Title 27">
            <a:extLst>
              <a:ext uri="{FF2B5EF4-FFF2-40B4-BE49-F238E27FC236}">
                <a16:creationId xmlns:a16="http://schemas.microsoft.com/office/drawing/2014/main" id="{0F1A41B8-5E18-B2F3-D872-688F94037B0A}"/>
              </a:ext>
            </a:extLst>
          </p:cNvPr>
          <p:cNvSpPr>
            <a:spLocks noGrp="1"/>
          </p:cNvSpPr>
          <p:nvPr>
            <p:ph type="ctrTitle"/>
          </p:nvPr>
        </p:nvSpPr>
        <p:spPr>
          <a:xfrm>
            <a:off x="1171074" y="1396686"/>
            <a:ext cx="3240506" cy="4064628"/>
          </a:xfrm>
        </p:spPr>
        <p:txBody>
          <a:bodyPr vert="horz" lIns="91440" tIns="45720" rIns="91440" bIns="45720" rtlCol="0" anchor="ctr">
            <a:normAutofit/>
          </a:bodyPr>
          <a:lstStyle/>
          <a:p>
            <a:r>
              <a:rPr lang="en-US" sz="4400" kern="1200">
                <a:solidFill>
                  <a:srgbClr val="FFFFFF"/>
                </a:solidFill>
                <a:latin typeface="+mj-lt"/>
                <a:ea typeface="+mj-ea"/>
                <a:cs typeface="+mj-cs"/>
              </a:rPr>
              <a:t>A dual approach</a:t>
            </a:r>
            <a:br>
              <a:rPr lang="en-US" sz="4400" kern="1200">
                <a:solidFill>
                  <a:srgbClr val="FFFFFF"/>
                </a:solidFill>
                <a:latin typeface="+mj-lt"/>
                <a:ea typeface="+mj-ea"/>
                <a:cs typeface="+mj-cs"/>
              </a:rPr>
            </a:br>
            <a:r>
              <a:rPr lang="en-US" sz="4400" kern="1200">
                <a:solidFill>
                  <a:srgbClr val="FFFFFF"/>
                </a:solidFill>
                <a:latin typeface="+mj-lt"/>
                <a:ea typeface="+mj-ea"/>
                <a:cs typeface="+mj-cs"/>
              </a:rPr>
              <a:t>TO DEVELOPMENT</a:t>
            </a:r>
          </a:p>
        </p:txBody>
      </p:sp>
      <p:sp>
        <p:nvSpPr>
          <p:cNvPr id="42" name="Arc 4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4" name="Oval 4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DA64B6D3-87EE-CD8E-8E27-FFAF21FE7BF8}"/>
              </a:ext>
            </a:extLst>
          </p:cNvPr>
          <p:cNvSpPr>
            <a:spLocks noGrp="1"/>
          </p:cNvSpPr>
          <p:nvPr>
            <p:ph type="subTitle" idx="1"/>
          </p:nvPr>
        </p:nvSpPr>
        <p:spPr>
          <a:xfrm>
            <a:off x="5370153" y="1526033"/>
            <a:ext cx="5536397" cy="3935281"/>
          </a:xfrm>
        </p:spPr>
        <p:txBody>
          <a:bodyPr vert="horz" lIns="91440" tIns="45720" rIns="91440" bIns="45720" rtlCol="0">
            <a:normAutofit fontScale="92500" lnSpcReduction="10000"/>
          </a:bodyPr>
          <a:lstStyle/>
          <a:p>
            <a:endParaRPr lang="en-US">
              <a:solidFill>
                <a:schemeClr val="tx1"/>
              </a:solidFill>
              <a:latin typeface="+mn-lt"/>
              <a:cs typeface="+mn-cs"/>
            </a:endParaRPr>
          </a:p>
          <a:p>
            <a:pPr indent="-228600">
              <a:buFont typeface="Arial" panose="020B0604020202020204" pitchFamily="34" charset="0"/>
              <a:buChar char="•"/>
            </a:pPr>
            <a:r>
              <a:rPr lang="en-US">
                <a:solidFill>
                  <a:schemeClr val="tx1"/>
                </a:solidFill>
                <a:latin typeface="+mn-lt"/>
                <a:cs typeface="+mn-cs"/>
              </a:rPr>
              <a:t>COCLT is the developer and works with general contractors to build homes or </a:t>
            </a:r>
          </a:p>
          <a:p>
            <a:endParaRPr lang="en-US">
              <a:solidFill>
                <a:schemeClr val="tx1"/>
              </a:solidFill>
              <a:latin typeface="+mn-lt"/>
              <a:cs typeface="+mn-cs"/>
            </a:endParaRPr>
          </a:p>
          <a:p>
            <a:pPr indent="-228600">
              <a:buFont typeface="Arial" panose="020B0604020202020204" pitchFamily="34" charset="0"/>
              <a:buChar char="•"/>
            </a:pPr>
            <a:r>
              <a:rPr lang="en-US">
                <a:solidFill>
                  <a:schemeClr val="tx1"/>
                </a:solidFill>
                <a:latin typeface="+mn-lt"/>
                <a:cs typeface="+mn-cs"/>
              </a:rPr>
              <a:t>COCLT hires a developer for larger scale projects to provide capital for the project</a:t>
            </a:r>
          </a:p>
          <a:p>
            <a:pPr indent="-228600">
              <a:buFont typeface="Arial" panose="020B0604020202020204" pitchFamily="34" charset="0"/>
              <a:buChar char="•"/>
            </a:pPr>
            <a:endParaRPr lang="en-US">
              <a:solidFill>
                <a:schemeClr val="tx1"/>
              </a:solidFill>
              <a:latin typeface="+mn-lt"/>
              <a:cs typeface="+mn-cs"/>
            </a:endParaRPr>
          </a:p>
          <a:p>
            <a:pPr indent="-228600">
              <a:buFont typeface="Arial" panose="020B0604020202020204" pitchFamily="34" charset="0"/>
              <a:buChar char="•"/>
            </a:pPr>
            <a:r>
              <a:rPr lang="en-US">
                <a:solidFill>
                  <a:schemeClr val="tx1"/>
                </a:solidFill>
                <a:latin typeface="+mn-lt"/>
                <a:cs typeface="+mn-cs"/>
              </a:rPr>
              <a:t>COCIC purchases the property and sells the homes to eligible buyers.</a:t>
            </a:r>
          </a:p>
        </p:txBody>
      </p:sp>
      <p:sp>
        <p:nvSpPr>
          <p:cNvPr id="22" name="TextBox 21">
            <a:extLst>
              <a:ext uri="{FF2B5EF4-FFF2-40B4-BE49-F238E27FC236}">
                <a16:creationId xmlns:a16="http://schemas.microsoft.com/office/drawing/2014/main" id="{B170C6BA-2A81-57CD-5E2A-C88996E5471A}"/>
              </a:ext>
            </a:extLst>
          </p:cNvPr>
          <p:cNvSpPr txBox="1"/>
          <p:nvPr/>
        </p:nvSpPr>
        <p:spPr>
          <a:xfrm>
            <a:off x="561594" y="407002"/>
            <a:ext cx="10731246"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a:ln>
                <a:noFill/>
              </a:ln>
              <a:solidFill>
                <a:srgbClr val="143F9C"/>
              </a:solidFill>
              <a:effectLst/>
              <a:uLnTx/>
              <a:uFillTx/>
              <a:latin typeface="Raleway Medium"/>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a:ln>
                <a:noFill/>
              </a:ln>
              <a:solidFill>
                <a:srgbClr val="143F9C"/>
              </a:solidFill>
              <a:effectLst/>
              <a:uLnTx/>
              <a:uFillTx/>
              <a:latin typeface="Raleway Medium"/>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a:ln>
                <a:noFill/>
              </a:ln>
              <a:solidFill>
                <a:srgbClr val="143F9C"/>
              </a:solidFill>
              <a:effectLst/>
              <a:uLnTx/>
              <a:uFillTx/>
              <a:latin typeface="Raleway Medium"/>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a:ln>
                <a:noFill/>
              </a:ln>
              <a:solidFill>
                <a:srgbClr val="143F9C"/>
              </a:solidFill>
              <a:effectLst/>
              <a:uLnTx/>
              <a:uFillTx/>
              <a:latin typeface="Raleway Medium"/>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a:ln>
                <a:noFill/>
              </a:ln>
              <a:solidFill>
                <a:srgbClr val="143F9C"/>
              </a:solidFill>
              <a:effectLst/>
              <a:uLnTx/>
              <a:uFillTx/>
              <a:latin typeface="Raleway Medium"/>
              <a:ea typeface="+mn-ea"/>
              <a:cs typeface="+mn-cs"/>
            </a:endParaRPr>
          </a:p>
        </p:txBody>
      </p:sp>
      <p:sp>
        <p:nvSpPr>
          <p:cNvPr id="26" name="TextBox 25">
            <a:extLst>
              <a:ext uri="{FF2B5EF4-FFF2-40B4-BE49-F238E27FC236}">
                <a16:creationId xmlns:a16="http://schemas.microsoft.com/office/drawing/2014/main" id="{632BB596-8A0C-4C46-5BBF-AFE67BD977C4}"/>
              </a:ext>
            </a:extLst>
          </p:cNvPr>
          <p:cNvSpPr txBox="1"/>
          <p:nvPr/>
        </p:nvSpPr>
        <p:spPr>
          <a:xfrm>
            <a:off x="6600824" y="860263"/>
            <a:ext cx="52577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143F9C"/>
                </a:solidFill>
                <a:effectLst/>
                <a:uLnTx/>
                <a:uFillTx/>
                <a:latin typeface="Raleway Medium"/>
                <a:ea typeface="+mn-ea"/>
                <a:cs typeface="+mn-cs"/>
              </a:rPr>
              <a:t>               </a:t>
            </a:r>
            <a:endParaRPr kumimoji="0" lang="en-US" sz="1600" b="0" i="0" u="none" strike="noStrike" kern="1200" cap="none" spc="0" normalizeH="0" baseline="0" noProof="0">
              <a:ln>
                <a:noFill/>
              </a:ln>
              <a:solidFill>
                <a:srgbClr val="143F9C"/>
              </a:solidFill>
              <a:effectLst/>
              <a:uLnTx/>
              <a:uFillTx/>
              <a:latin typeface="Raleway Medium"/>
              <a:ea typeface="+mn-ea"/>
              <a:cs typeface="+mn-cs"/>
            </a:endParaRPr>
          </a:p>
        </p:txBody>
      </p:sp>
      <p:sp>
        <p:nvSpPr>
          <p:cNvPr id="4" name="Title 3">
            <a:extLst>
              <a:ext uri="{FF2B5EF4-FFF2-40B4-BE49-F238E27FC236}">
                <a16:creationId xmlns:a16="http://schemas.microsoft.com/office/drawing/2014/main" id="{F616B5C3-21F5-42DA-9950-086A803872C8}"/>
              </a:ext>
            </a:extLst>
          </p:cNvPr>
          <p:cNvSpPr txBox="1">
            <a:spLocks/>
          </p:cNvSpPr>
          <p:nvPr/>
        </p:nvSpPr>
        <p:spPr>
          <a:xfrm>
            <a:off x="464202" y="261558"/>
            <a:ext cx="10442348" cy="723251"/>
          </a:xfrm>
          <a:prstGeom prst="rect">
            <a:avLst/>
          </a:prstGeom>
          <a:ln>
            <a:solidFill>
              <a:schemeClr val="bg1"/>
            </a:solidFill>
          </a:ln>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0" cap="none" spc="0" normalizeH="0" baseline="0" noProof="0">
                <a:ln>
                  <a:noFill/>
                </a:ln>
                <a:solidFill>
                  <a:srgbClr val="143F9C"/>
                </a:solidFill>
                <a:effectLst/>
                <a:uLnTx/>
                <a:uFillTx/>
                <a:latin typeface="Arial"/>
                <a:ea typeface="ＭＳ Ｐゴシック"/>
                <a:cs typeface="+mj-cs"/>
              </a:rPr>
              <a:t>COCLT BUILDS HOMES ON LAND BANK LOTS</a:t>
            </a:r>
            <a:endParaRPr kumimoji="0" lang="en-US" sz="3200" b="1" i="0" u="none" strike="noStrike" kern="1200" cap="none" spc="0" normalizeH="0" baseline="0" noProof="0">
              <a:ln>
                <a:noFill/>
              </a:ln>
              <a:solidFill>
                <a:srgbClr val="143F9C"/>
              </a:solidFill>
              <a:effectLst/>
              <a:uLnTx/>
              <a:uFillTx/>
              <a:latin typeface="Bebas Neue"/>
              <a:ea typeface="+mj-ea"/>
              <a:cs typeface="+mj-cs"/>
            </a:endParaRPr>
          </a:p>
        </p:txBody>
      </p:sp>
    </p:spTree>
    <p:extLst>
      <p:ext uri="{BB962C8B-B14F-4D97-AF65-F5344CB8AC3E}">
        <p14:creationId xmlns:p14="http://schemas.microsoft.com/office/powerpoint/2010/main" val="42026744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aleway Medium"/>
              <a:ea typeface="+mn-ea"/>
              <a:cs typeface="+mn-cs"/>
            </a:endParaRPr>
          </a:p>
        </p:txBody>
      </p:sp>
      <p:sp>
        <p:nvSpPr>
          <p:cNvPr id="29" name="Rectangle 28">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aleway Medium"/>
              <a:ea typeface="+mn-ea"/>
              <a:cs typeface="+mn-cs"/>
            </a:endParaRPr>
          </a:p>
        </p:txBody>
      </p:sp>
      <p:pic>
        <p:nvPicPr>
          <p:cNvPr id="6" name="Picture 5">
            <a:extLst>
              <a:ext uri="{FF2B5EF4-FFF2-40B4-BE49-F238E27FC236}">
                <a16:creationId xmlns:a16="http://schemas.microsoft.com/office/drawing/2014/main" id="{F7B21315-0B19-DBEF-5ECD-5AC8C17C5A79}"/>
              </a:ext>
            </a:extLst>
          </p:cNvPr>
          <p:cNvPicPr>
            <a:picLocks noChangeAspect="1"/>
          </p:cNvPicPr>
          <p:nvPr/>
        </p:nvPicPr>
        <p:blipFill>
          <a:blip r:embed="rId2"/>
          <a:stretch>
            <a:fillRect/>
          </a:stretch>
        </p:blipFill>
        <p:spPr>
          <a:xfrm>
            <a:off x="643467" y="1668506"/>
            <a:ext cx="5294716" cy="3520986"/>
          </a:xfrm>
          <a:prstGeom prst="rect">
            <a:avLst/>
          </a:prstGeom>
        </p:spPr>
      </p:pic>
      <p:cxnSp>
        <p:nvCxnSpPr>
          <p:cNvPr id="31" name="Straight Connector 30">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360C5B2-CB5B-76F0-E9E6-5441A043092D}"/>
              </a:ext>
            </a:extLst>
          </p:cNvPr>
          <p:cNvPicPr>
            <a:picLocks noChangeAspect="1"/>
          </p:cNvPicPr>
          <p:nvPr/>
        </p:nvPicPr>
        <p:blipFill>
          <a:blip r:embed="rId3">
            <a:extLst>
              <a:ext uri="{28A0092B-C50C-407E-A947-70E740481C1C}">
                <a14:useLocalDpi xmlns:a14="http://schemas.microsoft.com/office/drawing/2010/main" val="0"/>
              </a:ext>
            </a:extLst>
          </a:blip>
          <a:srcRect t="714"/>
          <a:stretch/>
        </p:blipFill>
        <p:spPr>
          <a:xfrm rot="5400000">
            <a:off x="6115641" y="1354766"/>
            <a:ext cx="5571066" cy="4148466"/>
          </a:xfrm>
          <a:prstGeom prst="rect">
            <a:avLst/>
          </a:prstGeom>
        </p:spPr>
      </p:pic>
    </p:spTree>
    <p:extLst>
      <p:ext uri="{BB962C8B-B14F-4D97-AF65-F5344CB8AC3E}">
        <p14:creationId xmlns:p14="http://schemas.microsoft.com/office/powerpoint/2010/main" val="25007183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59C494-8245-9C12-9EA9-DBCE70008394}"/>
              </a:ext>
            </a:extLst>
          </p:cNvPr>
          <p:cNvPicPr>
            <a:picLocks noChangeAspect="1"/>
          </p:cNvPicPr>
          <p:nvPr/>
        </p:nvPicPr>
        <p:blipFill>
          <a:blip r:embed="rId3"/>
          <a:srcRect t="11822" r="-3" b="9875"/>
          <a:stretch/>
        </p:blipFill>
        <p:spPr>
          <a:xfrm>
            <a:off x="5162052" y="3272588"/>
            <a:ext cx="6105382" cy="3585411"/>
          </a:xfrm>
          <a:prstGeom prst="rect">
            <a:avLst/>
          </a:prstGeom>
        </p:spPr>
      </p:pic>
      <p:pic>
        <p:nvPicPr>
          <p:cNvPr id="3" name="Picture 2">
            <a:extLst>
              <a:ext uri="{FF2B5EF4-FFF2-40B4-BE49-F238E27FC236}">
                <a16:creationId xmlns:a16="http://schemas.microsoft.com/office/drawing/2014/main" id="{B83CC789-234C-40B5-221F-458CE0042B3D}"/>
              </a:ext>
            </a:extLst>
          </p:cNvPr>
          <p:cNvPicPr>
            <a:picLocks noChangeAspect="1"/>
          </p:cNvPicPr>
          <p:nvPr/>
        </p:nvPicPr>
        <p:blipFill>
          <a:blip r:embed="rId4"/>
          <a:srcRect t="3970" r="1" b="15869"/>
          <a:stretch/>
        </p:blipFill>
        <p:spPr>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pic>
        <p:nvPicPr>
          <p:cNvPr id="4" name="Picture 3">
            <a:extLst>
              <a:ext uri="{FF2B5EF4-FFF2-40B4-BE49-F238E27FC236}">
                <a16:creationId xmlns:a16="http://schemas.microsoft.com/office/drawing/2014/main" id="{D691C30C-19E9-FEA2-77C6-8317BD938A2D}"/>
              </a:ext>
            </a:extLst>
          </p:cNvPr>
          <p:cNvPicPr>
            <a:picLocks noChangeAspect="1"/>
          </p:cNvPicPr>
          <p:nvPr/>
        </p:nvPicPr>
        <p:blipFill>
          <a:blip r:embed="rId5"/>
          <a:srcRect r="9003" b="-1"/>
          <a:stretch/>
        </p:blipFill>
        <p:spPr>
          <a:xfrm>
            <a:off x="7458302" y="-22547"/>
            <a:ext cx="3809132" cy="3139531"/>
          </a:xfrm>
          <a:prstGeom prst="rect">
            <a:avLst/>
          </a:prstGeom>
        </p:spPr>
      </p:pic>
      <p:sp>
        <p:nvSpPr>
          <p:cNvPr id="45" name="Rectangle 44">
            <a:extLst>
              <a:ext uri="{FF2B5EF4-FFF2-40B4-BE49-F238E27FC236}">
                <a16:creationId xmlns:a16="http://schemas.microsoft.com/office/drawing/2014/main" id="{36A1CAC3-A129-43F8-8881-63D3E319A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69422"/>
            <a:ext cx="5001186" cy="2788578"/>
          </a:xfrm>
          <a:prstGeom prst="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aleway Medium"/>
              <a:ea typeface="+mn-ea"/>
              <a:cs typeface="+mn-cs"/>
            </a:endParaRPr>
          </a:p>
        </p:txBody>
      </p:sp>
      <p:sp>
        <p:nvSpPr>
          <p:cNvPr id="47" name="Rectangle 46">
            <a:extLst>
              <a:ext uri="{FF2B5EF4-FFF2-40B4-BE49-F238E27FC236}">
                <a16:creationId xmlns:a16="http://schemas.microsoft.com/office/drawing/2014/main" id="{B5CCE41C-FBFB-44B8-BE25-7F555613C1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aleway Medium"/>
              <a:ea typeface="+mn-ea"/>
              <a:cs typeface="+mn-cs"/>
            </a:endParaRPr>
          </a:p>
        </p:txBody>
      </p:sp>
      <p:sp>
        <p:nvSpPr>
          <p:cNvPr id="22" name="TextBox 21">
            <a:extLst>
              <a:ext uri="{FF2B5EF4-FFF2-40B4-BE49-F238E27FC236}">
                <a16:creationId xmlns:a16="http://schemas.microsoft.com/office/drawing/2014/main" id="{B170C6BA-2A81-57CD-5E2A-C88996E5471A}"/>
              </a:ext>
            </a:extLst>
          </p:cNvPr>
          <p:cNvSpPr txBox="1"/>
          <p:nvPr/>
        </p:nvSpPr>
        <p:spPr>
          <a:xfrm>
            <a:off x="552450" y="726250"/>
            <a:ext cx="3648074"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a:ln>
                <a:noFill/>
              </a:ln>
              <a:solidFill>
                <a:srgbClr val="143F9C"/>
              </a:solidFill>
              <a:effectLst/>
              <a:uLnTx/>
              <a:uFillTx/>
              <a:latin typeface="Raleway Medium"/>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a:ln>
                <a:noFill/>
              </a:ln>
              <a:solidFill>
                <a:srgbClr val="143F9C"/>
              </a:solidFill>
              <a:effectLst/>
              <a:uLnTx/>
              <a:uFillTx/>
              <a:latin typeface="Raleway Medium"/>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a:ln>
                <a:noFill/>
              </a:ln>
              <a:solidFill>
                <a:srgbClr val="143F9C"/>
              </a:solidFill>
              <a:effectLst/>
              <a:uLnTx/>
              <a:uFillTx/>
              <a:latin typeface="Raleway Medium"/>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a:ln>
                <a:noFill/>
              </a:ln>
              <a:solidFill>
                <a:srgbClr val="143F9C"/>
              </a:solidFill>
              <a:effectLst/>
              <a:uLnTx/>
              <a:uFillTx/>
              <a:latin typeface="Raleway Medium"/>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a:ln>
                <a:noFill/>
              </a:ln>
              <a:solidFill>
                <a:srgbClr val="143F9C"/>
              </a:solidFill>
              <a:effectLst/>
              <a:uLnTx/>
              <a:uFillTx/>
              <a:latin typeface="Raleway Medium"/>
              <a:ea typeface="+mn-ea"/>
              <a:cs typeface="+mn-cs"/>
            </a:endParaRPr>
          </a:p>
        </p:txBody>
      </p:sp>
      <p:sp>
        <p:nvSpPr>
          <p:cNvPr id="26" name="TextBox 25">
            <a:extLst>
              <a:ext uri="{FF2B5EF4-FFF2-40B4-BE49-F238E27FC236}">
                <a16:creationId xmlns:a16="http://schemas.microsoft.com/office/drawing/2014/main" id="{632BB596-8A0C-4C46-5BBF-AFE67BD977C4}"/>
              </a:ext>
            </a:extLst>
          </p:cNvPr>
          <p:cNvSpPr txBox="1"/>
          <p:nvPr/>
        </p:nvSpPr>
        <p:spPr>
          <a:xfrm>
            <a:off x="6600824" y="860263"/>
            <a:ext cx="52577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143F9C"/>
                </a:solidFill>
                <a:effectLst/>
                <a:uLnTx/>
                <a:uFillTx/>
                <a:latin typeface="Raleway Medium"/>
                <a:ea typeface="+mn-ea"/>
                <a:cs typeface="+mn-cs"/>
              </a:rPr>
              <a:t>               </a:t>
            </a:r>
            <a:endParaRPr kumimoji="0" lang="en-US" sz="1600" b="0" i="0" u="none" strike="noStrike" kern="1200" cap="none" spc="0" normalizeH="0" baseline="0" noProof="0">
              <a:ln>
                <a:noFill/>
              </a:ln>
              <a:solidFill>
                <a:srgbClr val="143F9C"/>
              </a:solidFill>
              <a:effectLst/>
              <a:uLnTx/>
              <a:uFillTx/>
              <a:latin typeface="Raleway Medium"/>
              <a:ea typeface="+mn-ea"/>
              <a:cs typeface="+mn-cs"/>
            </a:endParaRPr>
          </a:p>
        </p:txBody>
      </p:sp>
    </p:spTree>
    <p:extLst>
      <p:ext uri="{BB962C8B-B14F-4D97-AF65-F5344CB8AC3E}">
        <p14:creationId xmlns:p14="http://schemas.microsoft.com/office/powerpoint/2010/main" val="16827503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aleway Medium"/>
              <a:ea typeface="+mn-ea"/>
              <a:cs typeface="+mn-cs"/>
            </a:endParaRPr>
          </a:p>
        </p:txBody>
      </p:sp>
      <p:sp>
        <p:nvSpPr>
          <p:cNvPr id="38" name="Rectangle 37">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aleway Medium"/>
              <a:ea typeface="+mn-ea"/>
              <a:cs typeface="+mn-cs"/>
            </a:endParaRPr>
          </a:p>
        </p:txBody>
      </p:sp>
      <p:sp>
        <p:nvSpPr>
          <p:cNvPr id="40" name="Rectangle 39">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aleway Medium"/>
              <a:ea typeface="+mn-ea"/>
              <a:cs typeface="+mn-cs"/>
            </a:endParaRPr>
          </a:p>
        </p:txBody>
      </p:sp>
      <p:sp>
        <p:nvSpPr>
          <p:cNvPr id="42" name="Rectangle 41">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aleway Medium"/>
              <a:ea typeface="+mn-ea"/>
              <a:cs typeface="+mn-cs"/>
            </a:endParaRPr>
          </a:p>
        </p:txBody>
      </p:sp>
      <p:pic>
        <p:nvPicPr>
          <p:cNvPr id="4" name="Picture 3" descr="A picture containing building, outdoor, house, grass&#10;&#10;AI-generated content may be incorrect.">
            <a:extLst>
              <a:ext uri="{FF2B5EF4-FFF2-40B4-BE49-F238E27FC236}">
                <a16:creationId xmlns:a16="http://schemas.microsoft.com/office/drawing/2014/main" id="{5FE15C09-2252-81B2-21D4-CDEDF7413EC4}"/>
              </a:ext>
            </a:extLst>
          </p:cNvPr>
          <p:cNvPicPr>
            <a:picLocks noChangeAspect="1"/>
          </p:cNvPicPr>
          <p:nvPr/>
        </p:nvPicPr>
        <p:blipFill>
          <a:blip r:embed="rId2">
            <a:extLst>
              <a:ext uri="{28A0092B-C50C-407E-A947-70E740481C1C}">
                <a14:useLocalDpi xmlns:a14="http://schemas.microsoft.com/office/drawing/2010/main" val="0"/>
              </a:ext>
            </a:extLst>
          </a:blip>
          <a:srcRect t="6306"/>
          <a:stretch/>
        </p:blipFill>
        <p:spPr>
          <a:xfrm>
            <a:off x="457200" y="457200"/>
            <a:ext cx="11277600" cy="5943600"/>
          </a:xfrm>
          <a:prstGeom prst="rect">
            <a:avLst/>
          </a:prstGeom>
        </p:spPr>
      </p:pic>
    </p:spTree>
    <p:extLst>
      <p:ext uri="{BB962C8B-B14F-4D97-AF65-F5344CB8AC3E}">
        <p14:creationId xmlns:p14="http://schemas.microsoft.com/office/powerpoint/2010/main" val="12333410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aleway Medium"/>
              <a:ea typeface="+mn-ea"/>
              <a:cs typeface="+mn-cs"/>
            </a:endParaRPr>
          </a:p>
        </p:txBody>
      </p:sp>
      <p:pic>
        <p:nvPicPr>
          <p:cNvPr id="4" name="Picture 3" descr="A picture containing grass, outdoor, building, house&#10;&#10;AI-generated content may be incorrect.">
            <a:extLst>
              <a:ext uri="{FF2B5EF4-FFF2-40B4-BE49-F238E27FC236}">
                <a16:creationId xmlns:a16="http://schemas.microsoft.com/office/drawing/2014/main" id="{DCC69907-32D6-DEFE-BFCF-5338ACCCF26E}"/>
              </a:ext>
            </a:extLst>
          </p:cNvPr>
          <p:cNvPicPr>
            <a:picLocks noChangeAspect="1"/>
          </p:cNvPicPr>
          <p:nvPr/>
        </p:nvPicPr>
        <p:blipFill>
          <a:blip r:embed="rId3">
            <a:extLst>
              <a:ext uri="{28A0092B-C50C-407E-A947-70E740481C1C}">
                <a14:useLocalDpi xmlns:a14="http://schemas.microsoft.com/office/drawing/2010/main" val="0"/>
              </a:ext>
            </a:extLst>
          </a:blip>
          <a:srcRect t="937" b="15124"/>
          <a:stretch/>
        </p:blipFill>
        <p:spPr>
          <a:xfrm>
            <a:off x="20" y="1282"/>
            <a:ext cx="12191980" cy="6856718"/>
          </a:xfrm>
          <a:prstGeom prst="rect">
            <a:avLst/>
          </a:prstGeom>
        </p:spPr>
      </p:pic>
      <p:sp>
        <p:nvSpPr>
          <p:cNvPr id="22" name="TextBox 21">
            <a:extLst>
              <a:ext uri="{FF2B5EF4-FFF2-40B4-BE49-F238E27FC236}">
                <a16:creationId xmlns:a16="http://schemas.microsoft.com/office/drawing/2014/main" id="{B170C6BA-2A81-57CD-5E2A-C88996E5471A}"/>
              </a:ext>
            </a:extLst>
          </p:cNvPr>
          <p:cNvSpPr txBox="1"/>
          <p:nvPr/>
        </p:nvSpPr>
        <p:spPr>
          <a:xfrm>
            <a:off x="600074" y="1122363"/>
            <a:ext cx="3075991"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a:ln>
                <a:noFill/>
              </a:ln>
              <a:solidFill>
                <a:srgbClr val="143F9C"/>
              </a:solidFill>
              <a:effectLst/>
              <a:uLnTx/>
              <a:uFillTx/>
              <a:latin typeface="Raleway Medium"/>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a:ln>
                <a:noFill/>
              </a:ln>
              <a:solidFill>
                <a:srgbClr val="143F9C"/>
              </a:solidFill>
              <a:effectLst/>
              <a:uLnTx/>
              <a:uFillTx/>
              <a:latin typeface="Raleway Medium"/>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a:ln>
                <a:noFill/>
              </a:ln>
              <a:solidFill>
                <a:srgbClr val="143F9C"/>
              </a:solidFill>
              <a:effectLst/>
              <a:uLnTx/>
              <a:uFillTx/>
              <a:latin typeface="Raleway Medium"/>
              <a:ea typeface="+mn-ea"/>
              <a:cs typeface="+mn-cs"/>
            </a:endParaRPr>
          </a:p>
        </p:txBody>
      </p:sp>
      <p:sp>
        <p:nvSpPr>
          <p:cNvPr id="26" name="TextBox 25">
            <a:extLst>
              <a:ext uri="{FF2B5EF4-FFF2-40B4-BE49-F238E27FC236}">
                <a16:creationId xmlns:a16="http://schemas.microsoft.com/office/drawing/2014/main" id="{632BB596-8A0C-4C46-5BBF-AFE67BD977C4}"/>
              </a:ext>
            </a:extLst>
          </p:cNvPr>
          <p:cNvSpPr txBox="1"/>
          <p:nvPr/>
        </p:nvSpPr>
        <p:spPr>
          <a:xfrm>
            <a:off x="6600826" y="1133475"/>
            <a:ext cx="516196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143F9C"/>
                </a:solidFill>
                <a:effectLst/>
                <a:uLnTx/>
                <a:uFillTx/>
                <a:latin typeface="Raleway Medium"/>
                <a:ea typeface="+mn-ea"/>
                <a:cs typeface="+mn-cs"/>
              </a:rPr>
              <a:t>                 </a:t>
            </a:r>
            <a:endParaRPr kumimoji="0" lang="en-US" sz="1400" b="0" i="0" u="none" strike="noStrike" kern="1200" cap="none" spc="0" normalizeH="0" baseline="0" noProof="0">
              <a:ln>
                <a:noFill/>
              </a:ln>
              <a:solidFill>
                <a:srgbClr val="143F9C"/>
              </a:solidFill>
              <a:effectLst/>
              <a:uLnTx/>
              <a:uFillTx/>
              <a:latin typeface="Raleway Medium"/>
              <a:ea typeface="+mn-ea"/>
              <a:cs typeface="+mn-cs"/>
            </a:endParaRPr>
          </a:p>
        </p:txBody>
      </p:sp>
    </p:spTree>
    <p:extLst>
      <p:ext uri="{BB962C8B-B14F-4D97-AF65-F5344CB8AC3E}">
        <p14:creationId xmlns:p14="http://schemas.microsoft.com/office/powerpoint/2010/main" val="17718152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ight Triangle 50">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B27476-6024-4A49-E42B-96079AEF7034}"/>
              </a:ext>
            </a:extLst>
          </p:cNvPr>
          <p:cNvSpPr>
            <a:spLocks noGrp="1"/>
          </p:cNvSpPr>
          <p:nvPr>
            <p:ph type="title"/>
          </p:nvPr>
        </p:nvSpPr>
        <p:spPr>
          <a:xfrm>
            <a:off x="4232031" y="1211773"/>
            <a:ext cx="5852711" cy="733948"/>
          </a:xfrm>
        </p:spPr>
        <p:txBody>
          <a:bodyPr vert="horz" lIns="91440" tIns="45720" rIns="91440" bIns="45720" rtlCol="0" anchor="ctr">
            <a:normAutofit/>
          </a:bodyPr>
          <a:lstStyle/>
          <a:p>
            <a:pPr algn="l"/>
            <a:r>
              <a:rPr lang="en-US" sz="2900" i="0" kern="1200">
                <a:solidFill>
                  <a:schemeClr val="tx1"/>
                </a:solidFill>
                <a:effectLst/>
                <a:latin typeface="Times New Roman PS"/>
                <a:ea typeface="+mj-ea"/>
                <a:cs typeface="+mj-cs"/>
              </a:rPr>
              <a:t>How a Community Land Trust Works</a:t>
            </a:r>
            <a:endParaRPr lang="en-US" sz="2900" kern="1200">
              <a:solidFill>
                <a:schemeClr val="tx1"/>
              </a:solidFill>
              <a:latin typeface="Times New Roman PS"/>
              <a:ea typeface="+mj-ea"/>
              <a:cs typeface="+mj-cs"/>
            </a:endParaRPr>
          </a:p>
        </p:txBody>
      </p:sp>
      <p:pic>
        <p:nvPicPr>
          <p:cNvPr id="5" name="Picture 4">
            <a:extLst>
              <a:ext uri="{FF2B5EF4-FFF2-40B4-BE49-F238E27FC236}">
                <a16:creationId xmlns:a16="http://schemas.microsoft.com/office/drawing/2014/main" id="{82E293A5-157B-28A3-2C93-2B6FCBA00882}"/>
              </a:ext>
            </a:extLst>
          </p:cNvPr>
          <p:cNvPicPr>
            <a:picLocks noChangeAspect="1"/>
          </p:cNvPicPr>
          <p:nvPr/>
        </p:nvPicPr>
        <p:blipFill>
          <a:blip r:embed="rId2"/>
          <a:stretch>
            <a:fillRect/>
          </a:stretch>
        </p:blipFill>
        <p:spPr>
          <a:xfrm>
            <a:off x="2041443" y="1188637"/>
            <a:ext cx="1697813" cy="4557888"/>
          </a:xfrm>
          <a:prstGeom prst="rect">
            <a:avLst/>
          </a:prstGeom>
        </p:spPr>
      </p:pic>
      <p:sp>
        <p:nvSpPr>
          <p:cNvPr id="3" name="TextBox 2">
            <a:extLst>
              <a:ext uri="{FF2B5EF4-FFF2-40B4-BE49-F238E27FC236}">
                <a16:creationId xmlns:a16="http://schemas.microsoft.com/office/drawing/2014/main" id="{42F45E05-959D-DD11-01F4-FCCC53D66CCF}"/>
              </a:ext>
            </a:extLst>
          </p:cNvPr>
          <p:cNvSpPr txBox="1"/>
          <p:nvPr/>
        </p:nvSpPr>
        <p:spPr>
          <a:xfrm>
            <a:off x="4232031" y="2250831"/>
            <a:ext cx="6600091" cy="3475645"/>
          </a:xfrm>
          <a:prstGeom prst="rect">
            <a:avLst/>
          </a:prstGeom>
        </p:spPr>
        <p:txBody>
          <a:bodyPr vert="horz" lIns="91440" tIns="45720" rIns="91440" bIns="45720" rtlCol="0" anchor="t">
            <a:normAutofit/>
          </a:bodyPr>
          <a:lstStyle/>
          <a:p>
            <a:pPr>
              <a:lnSpc>
                <a:spcPct val="90000"/>
              </a:lnSpc>
              <a:spcAft>
                <a:spcPts val="600"/>
              </a:spcAft>
            </a:pPr>
            <a:r>
              <a:rPr lang="en-US" b="0" i="0">
                <a:effectLst/>
                <a:latin typeface="Arial Nova" panose="020B0504020202020204" pitchFamily="34" charset="0"/>
              </a:rPr>
              <a:t>A typical community land trust for affordable housing works like this:</a:t>
            </a:r>
          </a:p>
          <a:p>
            <a:pPr marL="285750" indent="-228600">
              <a:lnSpc>
                <a:spcPct val="90000"/>
              </a:lnSpc>
              <a:spcAft>
                <a:spcPts val="600"/>
              </a:spcAft>
              <a:buFont typeface="Arial" panose="020B0604020202020204" pitchFamily="34" charset="0"/>
              <a:buChar char="•"/>
            </a:pPr>
            <a:r>
              <a:rPr lang="en-US" b="0" i="0">
                <a:effectLst/>
                <a:latin typeface="Arial Nova" panose="020B0504020202020204" pitchFamily="34" charset="0"/>
              </a:rPr>
              <a:t>A family or individual purchases a house that sits on land owned by the community land trust.</a:t>
            </a:r>
          </a:p>
          <a:p>
            <a:pPr marL="285750" indent="-228600">
              <a:lnSpc>
                <a:spcPct val="90000"/>
              </a:lnSpc>
              <a:spcAft>
                <a:spcPts val="600"/>
              </a:spcAft>
              <a:buFont typeface="Arial" panose="020B0604020202020204" pitchFamily="34" charset="0"/>
              <a:buChar char="•"/>
            </a:pPr>
            <a:r>
              <a:rPr lang="en-US" b="0" i="0">
                <a:effectLst/>
                <a:latin typeface="Arial Nova" panose="020B0504020202020204" pitchFamily="34" charset="0"/>
              </a:rPr>
              <a:t>The purchase price is more affordable because the homeowner is only buying the house, not the land.</a:t>
            </a:r>
          </a:p>
          <a:p>
            <a:pPr marL="285750" indent="-228600">
              <a:lnSpc>
                <a:spcPct val="90000"/>
              </a:lnSpc>
              <a:spcAft>
                <a:spcPts val="600"/>
              </a:spcAft>
              <a:buFont typeface="Arial" panose="020B0604020202020204" pitchFamily="34" charset="0"/>
              <a:buChar char="•"/>
            </a:pPr>
            <a:r>
              <a:rPr lang="en-US" b="0" i="0">
                <a:effectLst/>
                <a:latin typeface="Arial Nova" panose="020B0504020202020204" pitchFamily="34" charset="0"/>
              </a:rPr>
              <a:t>The homeowners lease the land from the community land trust in a long-term (often 99-year), renewable lease.</a:t>
            </a:r>
          </a:p>
          <a:p>
            <a:pPr marL="285750" indent="-228600">
              <a:lnSpc>
                <a:spcPct val="90000"/>
              </a:lnSpc>
              <a:spcAft>
                <a:spcPts val="600"/>
              </a:spcAft>
              <a:buFont typeface="Arial" panose="020B0604020202020204" pitchFamily="34" charset="0"/>
              <a:buChar char="•"/>
            </a:pPr>
            <a:r>
              <a:rPr lang="en-US" b="0" i="0">
                <a:effectLst/>
                <a:latin typeface="Arial Nova" panose="020B0504020202020204" pitchFamily="34" charset="0"/>
              </a:rPr>
              <a:t>The homeowners agree to sell the home at a restricted price to keep it affordable in perpetuity, but they may be able to realize appreciation from improvements they make while they live in the house.</a:t>
            </a:r>
          </a:p>
          <a:p>
            <a:pPr indent="-228600">
              <a:lnSpc>
                <a:spcPct val="90000"/>
              </a:lnSpc>
              <a:spcAft>
                <a:spcPts val="600"/>
              </a:spcAft>
              <a:buFont typeface="Arial" panose="020B0604020202020204" pitchFamily="34" charset="0"/>
              <a:buChar char="•"/>
            </a:pPr>
            <a:endParaRPr lang="en-US" sz="1300"/>
          </a:p>
        </p:txBody>
      </p:sp>
    </p:spTree>
    <p:extLst>
      <p:ext uri="{BB962C8B-B14F-4D97-AF65-F5344CB8AC3E}">
        <p14:creationId xmlns:p14="http://schemas.microsoft.com/office/powerpoint/2010/main" val="39652687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29">
            <a:extLst>
              <a:ext uri="{FF2B5EF4-FFF2-40B4-BE49-F238E27FC236}">
                <a16:creationId xmlns:a16="http://schemas.microsoft.com/office/drawing/2014/main" id="{8D0D6D3E-D7F9-4591-9CA9-DDF4DB1F7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aleway Medium"/>
              <a:ea typeface="+mn-ea"/>
              <a:cs typeface="+mn-cs"/>
            </a:endParaRPr>
          </a:p>
        </p:txBody>
      </p:sp>
      <p:sp>
        <p:nvSpPr>
          <p:cNvPr id="12" name="TextBox 11">
            <a:extLst>
              <a:ext uri="{FF2B5EF4-FFF2-40B4-BE49-F238E27FC236}">
                <a16:creationId xmlns:a16="http://schemas.microsoft.com/office/drawing/2014/main" id="{ECE9A3AC-81C9-469A-AF0A-DA3CE8279407}"/>
              </a:ext>
            </a:extLst>
          </p:cNvPr>
          <p:cNvSpPr txBox="1"/>
          <p:nvPr/>
        </p:nvSpPr>
        <p:spPr>
          <a:xfrm>
            <a:off x="1589763" y="2215735"/>
            <a:ext cx="5418844" cy="883652"/>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800" b="0" i="0" u="none" strike="noStrike" kern="1200" cap="none" spc="0" normalizeH="0" baseline="0" noProof="0">
                <a:ln>
                  <a:noFill/>
                </a:ln>
                <a:solidFill>
                  <a:srgbClr val="143F9C"/>
                </a:solidFill>
                <a:effectLst/>
                <a:uLnTx/>
                <a:uFillTx/>
                <a:latin typeface="Alegreya Sans" panose="00000500000000000000" pitchFamily="2" charset="0"/>
                <a:ea typeface="Verdana" panose="020B0604030504040204" pitchFamily="34" charset="0"/>
                <a:cs typeface="Segoe UI Semibold" panose="020B0702040204020203" pitchFamily="34" charset="0"/>
              </a:rPr>
              <a:t>   Hope Paxson</a:t>
            </a:r>
          </a:p>
        </p:txBody>
      </p:sp>
      <p:sp>
        <p:nvSpPr>
          <p:cNvPr id="48" name="Rectangle 31">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aleway Medium"/>
              <a:ea typeface="+mn-ea"/>
              <a:cs typeface="+mn-cs"/>
            </a:endParaRPr>
          </a:p>
        </p:txBody>
      </p:sp>
      <p:sp>
        <p:nvSpPr>
          <p:cNvPr id="49" name="Rectangle 33">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3611463" cy="68580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aleway Medium"/>
              <a:ea typeface="+mn-ea"/>
              <a:cs typeface="+mn-cs"/>
            </a:endParaRPr>
          </a:p>
        </p:txBody>
      </p:sp>
      <p:sp>
        <p:nvSpPr>
          <p:cNvPr id="50" name="Rectangle 35">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30721" y="-107390"/>
            <a:ext cx="3853890" cy="4068665"/>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aleway Medium"/>
              <a:ea typeface="+mn-ea"/>
              <a:cs typeface="+mn-cs"/>
            </a:endParaRPr>
          </a:p>
        </p:txBody>
      </p:sp>
      <p:grpSp>
        <p:nvGrpSpPr>
          <p:cNvPr id="3" name="Group 2">
            <a:extLst>
              <a:ext uri="{FF2B5EF4-FFF2-40B4-BE49-F238E27FC236}">
                <a16:creationId xmlns:a16="http://schemas.microsoft.com/office/drawing/2014/main" id="{A26769A9-BB2D-46A5-BD27-F93B303674A1}"/>
              </a:ext>
            </a:extLst>
          </p:cNvPr>
          <p:cNvGrpSpPr/>
          <p:nvPr/>
        </p:nvGrpSpPr>
        <p:grpSpPr>
          <a:xfrm>
            <a:off x="2634791" y="3245207"/>
            <a:ext cx="5121436" cy="653609"/>
            <a:chOff x="974564" y="3429000"/>
            <a:chExt cx="5121436" cy="653608"/>
          </a:xfrm>
        </p:grpSpPr>
        <p:pic>
          <p:nvPicPr>
            <p:cNvPr id="35" name="Graphic 34" descr="Internet with solid fill">
              <a:extLst>
                <a:ext uri="{FF2B5EF4-FFF2-40B4-BE49-F238E27FC236}">
                  <a16:creationId xmlns:a16="http://schemas.microsoft.com/office/drawing/2014/main" id="{C7F4CB4D-D56E-4090-B058-32D2E4EFD9E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4564" y="3429000"/>
              <a:ext cx="653608" cy="653608"/>
            </a:xfrm>
            <a:prstGeom prst="rect">
              <a:avLst/>
            </a:prstGeom>
          </p:spPr>
        </p:pic>
        <p:sp>
          <p:nvSpPr>
            <p:cNvPr id="39" name="TextBox 38">
              <a:extLst>
                <a:ext uri="{FF2B5EF4-FFF2-40B4-BE49-F238E27FC236}">
                  <a16:creationId xmlns:a16="http://schemas.microsoft.com/office/drawing/2014/main" id="{327DC0A8-87AA-447D-A54B-7A608518F8C2}"/>
                </a:ext>
              </a:extLst>
            </p:cNvPr>
            <p:cNvSpPr txBox="1"/>
            <p:nvPr/>
          </p:nvSpPr>
          <p:spPr>
            <a:xfrm>
              <a:off x="1628172" y="3571138"/>
              <a:ext cx="446782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43F9C"/>
                  </a:solidFill>
                  <a:effectLst/>
                  <a:uLnTx/>
                  <a:uFillTx/>
                  <a:latin typeface="Alegreya Sans" panose="00000500000000000000" pitchFamily="2" charset="0"/>
                  <a:ea typeface="+mn-ea"/>
                  <a:cs typeface="Segoe UI Semibold" panose="020B0702040204020203" pitchFamily="34" charset="0"/>
                </a:rPr>
                <a:t>https://cocic.org</a:t>
              </a:r>
            </a:p>
          </p:txBody>
        </p:sp>
      </p:grpSp>
      <p:grpSp>
        <p:nvGrpSpPr>
          <p:cNvPr id="5" name="Group 4">
            <a:extLst>
              <a:ext uri="{FF2B5EF4-FFF2-40B4-BE49-F238E27FC236}">
                <a16:creationId xmlns:a16="http://schemas.microsoft.com/office/drawing/2014/main" id="{BBD1F817-E90F-4DE2-82F0-704088EB5EC4}"/>
              </a:ext>
            </a:extLst>
          </p:cNvPr>
          <p:cNvGrpSpPr/>
          <p:nvPr/>
        </p:nvGrpSpPr>
        <p:grpSpPr>
          <a:xfrm>
            <a:off x="2634791" y="3998289"/>
            <a:ext cx="5121436" cy="653609"/>
            <a:chOff x="974564" y="4142574"/>
            <a:chExt cx="5121436" cy="653608"/>
          </a:xfrm>
        </p:grpSpPr>
        <p:pic>
          <p:nvPicPr>
            <p:cNvPr id="37" name="Graphic 36" descr="Email with solid fill">
              <a:extLst>
                <a:ext uri="{FF2B5EF4-FFF2-40B4-BE49-F238E27FC236}">
                  <a16:creationId xmlns:a16="http://schemas.microsoft.com/office/drawing/2014/main" id="{0263D9AE-A278-4AFA-BD26-95D2D7FD888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4564" y="4142574"/>
              <a:ext cx="653608" cy="653608"/>
            </a:xfrm>
            <a:prstGeom prst="rect">
              <a:avLst/>
            </a:prstGeom>
          </p:spPr>
        </p:pic>
        <p:sp>
          <p:nvSpPr>
            <p:cNvPr id="46" name="TextBox 45">
              <a:extLst>
                <a:ext uri="{FF2B5EF4-FFF2-40B4-BE49-F238E27FC236}">
                  <a16:creationId xmlns:a16="http://schemas.microsoft.com/office/drawing/2014/main" id="{36AFEE73-D902-4903-8D95-BDEDE0B6D8DB}"/>
                </a:ext>
              </a:extLst>
            </p:cNvPr>
            <p:cNvSpPr txBox="1"/>
            <p:nvPr/>
          </p:nvSpPr>
          <p:spPr>
            <a:xfrm>
              <a:off x="1628172" y="4284712"/>
              <a:ext cx="446782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43F9C"/>
                  </a:solidFill>
                  <a:effectLst/>
                  <a:uLnTx/>
                  <a:uFillTx/>
                  <a:latin typeface="Alegreya Sans" panose="00000500000000000000" pitchFamily="2" charset="0"/>
                  <a:ea typeface="+mn-ea"/>
                  <a:cs typeface="Segoe UI Semibold" panose="020B0702040204020203" pitchFamily="34" charset="0"/>
                </a:rPr>
                <a:t>hpaxson@cocic.org</a:t>
              </a:r>
            </a:p>
          </p:txBody>
        </p:sp>
      </p:grpSp>
      <p:sp>
        <p:nvSpPr>
          <p:cNvPr id="2" name="TextBox 1">
            <a:extLst>
              <a:ext uri="{FF2B5EF4-FFF2-40B4-BE49-F238E27FC236}">
                <a16:creationId xmlns:a16="http://schemas.microsoft.com/office/drawing/2014/main" id="{85502BCD-C023-D52E-3112-CCF7614503FE}"/>
              </a:ext>
            </a:extLst>
          </p:cNvPr>
          <p:cNvSpPr txBox="1"/>
          <p:nvPr/>
        </p:nvSpPr>
        <p:spPr>
          <a:xfrm>
            <a:off x="958788" y="479394"/>
            <a:ext cx="5726098" cy="1107996"/>
          </a:xfrm>
          <a:prstGeom prst="rect">
            <a:avLst/>
          </a:prstGeom>
          <a:noFill/>
          <a:ln w="381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143F9C"/>
                </a:solidFill>
                <a:effectLst/>
                <a:uLnTx/>
                <a:uFillTx/>
                <a:latin typeface="Alegreya Sans" panose="00000500000000000000" pitchFamily="2" charset="0"/>
                <a:ea typeface="+mn-ea"/>
                <a:cs typeface="Segoe UI Semibold" panose="020B0702040204020203" pitchFamily="34" charset="0"/>
              </a:rPr>
              <a:t>Thank You</a:t>
            </a:r>
          </a:p>
        </p:txBody>
      </p:sp>
      <p:grpSp>
        <p:nvGrpSpPr>
          <p:cNvPr id="4" name="Group 3">
            <a:extLst>
              <a:ext uri="{FF2B5EF4-FFF2-40B4-BE49-F238E27FC236}">
                <a16:creationId xmlns:a16="http://schemas.microsoft.com/office/drawing/2014/main" id="{37EC940A-155A-AD6D-7511-F08BB380460E}"/>
              </a:ext>
            </a:extLst>
          </p:cNvPr>
          <p:cNvGrpSpPr/>
          <p:nvPr/>
        </p:nvGrpSpPr>
        <p:grpSpPr>
          <a:xfrm>
            <a:off x="2634791" y="4716057"/>
            <a:ext cx="5273836" cy="717077"/>
            <a:chOff x="974564" y="3429000"/>
            <a:chExt cx="5121436" cy="653608"/>
          </a:xfrm>
        </p:grpSpPr>
        <p:pic>
          <p:nvPicPr>
            <p:cNvPr id="6" name="Graphic 5" descr="Internet with solid fill">
              <a:extLst>
                <a:ext uri="{FF2B5EF4-FFF2-40B4-BE49-F238E27FC236}">
                  <a16:creationId xmlns:a16="http://schemas.microsoft.com/office/drawing/2014/main" id="{C6DF0996-48FB-232F-7DF4-59DE1725372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4564" y="3429000"/>
              <a:ext cx="653608" cy="653608"/>
            </a:xfrm>
            <a:prstGeom prst="rect">
              <a:avLst/>
            </a:prstGeom>
          </p:spPr>
        </p:pic>
        <p:sp>
          <p:nvSpPr>
            <p:cNvPr id="7" name="TextBox 6">
              <a:extLst>
                <a:ext uri="{FF2B5EF4-FFF2-40B4-BE49-F238E27FC236}">
                  <a16:creationId xmlns:a16="http://schemas.microsoft.com/office/drawing/2014/main" id="{DC9490DE-DF56-52B9-7452-94904B67A09A}"/>
                </a:ext>
              </a:extLst>
            </p:cNvPr>
            <p:cNvSpPr txBox="1"/>
            <p:nvPr/>
          </p:nvSpPr>
          <p:spPr>
            <a:xfrm>
              <a:off x="1628172" y="3571138"/>
              <a:ext cx="4467828" cy="3366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43F9C"/>
                  </a:solidFill>
                  <a:effectLst/>
                  <a:uLnTx/>
                  <a:uFillTx/>
                  <a:latin typeface="Alegreya Sans" panose="00000500000000000000" pitchFamily="2" charset="0"/>
                  <a:ea typeface="+mn-ea"/>
                  <a:cs typeface="Segoe UI Semibold" panose="020B0702040204020203" pitchFamily="34" charset="0"/>
                </a:rPr>
                <a:t>https://coclt.org</a:t>
              </a:r>
            </a:p>
          </p:txBody>
        </p:sp>
      </p:grpSp>
    </p:spTree>
    <p:extLst>
      <p:ext uri="{BB962C8B-B14F-4D97-AF65-F5344CB8AC3E}">
        <p14:creationId xmlns:p14="http://schemas.microsoft.com/office/powerpoint/2010/main" val="14434467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p:nvPr/>
        </p:nvSpPr>
        <p:spPr>
          <a:xfrm>
            <a:off x="1317066" y="5519471"/>
            <a:ext cx="3747579" cy="829119"/>
          </a:xfrm>
          <a:custGeom>
            <a:avLst/>
            <a:gdLst/>
            <a:ahLst/>
            <a:cxnLst/>
            <a:rect l="l" t="t" r="r" b="b"/>
            <a:pathLst>
              <a:path w="7495159" h="1658239" extrusionOk="0">
                <a:moveTo>
                  <a:pt x="0" y="0"/>
                </a:moveTo>
                <a:lnTo>
                  <a:pt x="7495159" y="0"/>
                </a:lnTo>
                <a:lnTo>
                  <a:pt x="7495159" y="1658239"/>
                </a:lnTo>
                <a:lnTo>
                  <a:pt x="0" y="1658239"/>
                </a:lnTo>
                <a:lnTo>
                  <a:pt x="0" y="0"/>
                </a:lnTo>
                <a:close/>
              </a:path>
            </a:pathLst>
          </a:custGeom>
          <a:blipFill rotWithShape="1">
            <a:blip r:embed="rId3">
              <a:alphaModFix amt="68000"/>
            </a:blip>
            <a:stretch>
              <a:fillRect t="-76" b="-79"/>
            </a:stretch>
          </a:blip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89" name="Google Shape;89;p1"/>
          <p:cNvSpPr/>
          <p:nvPr/>
        </p:nvSpPr>
        <p:spPr>
          <a:xfrm>
            <a:off x="1202842" y="1440998"/>
            <a:ext cx="3975989" cy="3975989"/>
          </a:xfrm>
          <a:custGeom>
            <a:avLst/>
            <a:gdLst/>
            <a:ahLst/>
            <a:cxnLst/>
            <a:rect l="l" t="t" r="r" b="b"/>
            <a:pathLst>
              <a:path w="7951978" h="7951978" extrusionOk="0">
                <a:moveTo>
                  <a:pt x="3975989" y="0"/>
                </a:moveTo>
                <a:cubicBezTo>
                  <a:pt x="1779524" y="0"/>
                  <a:pt x="0" y="1779524"/>
                  <a:pt x="0" y="3975989"/>
                </a:cubicBezTo>
                <a:cubicBezTo>
                  <a:pt x="0" y="6172454"/>
                  <a:pt x="1779524" y="7951978"/>
                  <a:pt x="3975989" y="7951978"/>
                </a:cubicBezTo>
                <a:cubicBezTo>
                  <a:pt x="6172454" y="7951978"/>
                  <a:pt x="7951978" y="6172454"/>
                  <a:pt x="7951978" y="3975989"/>
                </a:cubicBezTo>
                <a:cubicBezTo>
                  <a:pt x="7951978" y="1779524"/>
                  <a:pt x="6172454" y="0"/>
                  <a:pt x="3975989" y="0"/>
                </a:cubicBezTo>
                <a:close/>
              </a:path>
            </a:pathLst>
          </a:custGeom>
          <a:blipFill rotWithShape="1">
            <a:blip r:embed="rId4">
              <a:alphaModFix/>
            </a:blip>
            <a:stretch>
              <a:fillRect l="-16682" r="-16682"/>
            </a:stretch>
          </a:blip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90" name="Google Shape;90;p1"/>
          <p:cNvSpPr/>
          <p:nvPr/>
        </p:nvSpPr>
        <p:spPr>
          <a:xfrm>
            <a:off x="685800" y="923957"/>
            <a:ext cx="5010150" cy="5010150"/>
          </a:xfrm>
          <a:custGeom>
            <a:avLst/>
            <a:gdLst/>
            <a:ahLst/>
            <a:cxnLst/>
            <a:rect l="l" t="t" r="r" b="b"/>
            <a:pathLst>
              <a:path w="10020300" h="10020300" extrusionOk="0">
                <a:moveTo>
                  <a:pt x="5010150" y="0"/>
                </a:moveTo>
                <a:cubicBezTo>
                  <a:pt x="2246503" y="0"/>
                  <a:pt x="0" y="2248535"/>
                  <a:pt x="0" y="5010150"/>
                </a:cubicBezTo>
                <a:cubicBezTo>
                  <a:pt x="0" y="7771765"/>
                  <a:pt x="2246503" y="10020300"/>
                  <a:pt x="5010150" y="10020300"/>
                </a:cubicBezTo>
                <a:cubicBezTo>
                  <a:pt x="7771765" y="10020300"/>
                  <a:pt x="10020300" y="7773797"/>
                  <a:pt x="10020300" y="5010150"/>
                </a:cubicBezTo>
                <a:cubicBezTo>
                  <a:pt x="10020173" y="2248535"/>
                  <a:pt x="7773670" y="0"/>
                  <a:pt x="5010150" y="0"/>
                </a:cubicBezTo>
                <a:close/>
                <a:moveTo>
                  <a:pt x="5010150" y="9204579"/>
                </a:moveTo>
                <a:cubicBezTo>
                  <a:pt x="2697480" y="9204579"/>
                  <a:pt x="815721" y="7322820"/>
                  <a:pt x="815721" y="5010150"/>
                </a:cubicBezTo>
                <a:cubicBezTo>
                  <a:pt x="815721" y="2697481"/>
                  <a:pt x="2697480" y="815594"/>
                  <a:pt x="5010150" y="815594"/>
                </a:cubicBezTo>
                <a:cubicBezTo>
                  <a:pt x="7322820" y="815594"/>
                  <a:pt x="9204579" y="2697480"/>
                  <a:pt x="9204579" y="5010150"/>
                </a:cubicBezTo>
                <a:cubicBezTo>
                  <a:pt x="9204579" y="7322820"/>
                  <a:pt x="7322693" y="9204579"/>
                  <a:pt x="5010150" y="9204579"/>
                </a:cubicBezTo>
                <a:close/>
              </a:path>
            </a:pathLst>
          </a:custGeom>
          <a:solidFill>
            <a:srgbClr val="FFBD59"/>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91" name="Google Shape;91;p1"/>
          <p:cNvSpPr/>
          <p:nvPr/>
        </p:nvSpPr>
        <p:spPr>
          <a:xfrm>
            <a:off x="10081036" y="4662194"/>
            <a:ext cx="3773805" cy="3773805"/>
          </a:xfrm>
          <a:custGeom>
            <a:avLst/>
            <a:gdLst/>
            <a:ahLst/>
            <a:cxnLst/>
            <a:rect l="l" t="t" r="r" b="b"/>
            <a:pathLst>
              <a:path w="7547610" h="7547610" extrusionOk="0">
                <a:moveTo>
                  <a:pt x="3773805" y="0"/>
                </a:moveTo>
                <a:cubicBezTo>
                  <a:pt x="1689608" y="0"/>
                  <a:pt x="0" y="1689608"/>
                  <a:pt x="0" y="3773805"/>
                </a:cubicBezTo>
                <a:cubicBezTo>
                  <a:pt x="0" y="5858002"/>
                  <a:pt x="1689608" y="7547610"/>
                  <a:pt x="3773805" y="7547610"/>
                </a:cubicBezTo>
                <a:cubicBezTo>
                  <a:pt x="5858002" y="7547610"/>
                  <a:pt x="7547610" y="5858002"/>
                  <a:pt x="7547610" y="3773805"/>
                </a:cubicBezTo>
                <a:cubicBezTo>
                  <a:pt x="7547610" y="1689608"/>
                  <a:pt x="5858002" y="0"/>
                  <a:pt x="3773805" y="0"/>
                </a:cubicBezTo>
                <a:close/>
              </a:path>
            </a:pathLst>
          </a:custGeom>
          <a:solidFill>
            <a:srgbClr val="FFBD59"/>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92" name="Google Shape;92;p1"/>
          <p:cNvSpPr/>
          <p:nvPr/>
        </p:nvSpPr>
        <p:spPr>
          <a:xfrm>
            <a:off x="-2046092" y="-2013799"/>
            <a:ext cx="3773805" cy="3773805"/>
          </a:xfrm>
          <a:custGeom>
            <a:avLst/>
            <a:gdLst/>
            <a:ahLst/>
            <a:cxnLst/>
            <a:rect l="l" t="t" r="r" b="b"/>
            <a:pathLst>
              <a:path w="7547610" h="7547610" extrusionOk="0">
                <a:moveTo>
                  <a:pt x="3773805" y="0"/>
                </a:moveTo>
                <a:cubicBezTo>
                  <a:pt x="1689608" y="0"/>
                  <a:pt x="0" y="1689608"/>
                  <a:pt x="0" y="3773805"/>
                </a:cubicBezTo>
                <a:cubicBezTo>
                  <a:pt x="0" y="5858002"/>
                  <a:pt x="1689608" y="7547610"/>
                  <a:pt x="3773805" y="7547610"/>
                </a:cubicBezTo>
                <a:cubicBezTo>
                  <a:pt x="5858002" y="7547610"/>
                  <a:pt x="7547610" y="5858002"/>
                  <a:pt x="7547610" y="3773805"/>
                </a:cubicBezTo>
                <a:cubicBezTo>
                  <a:pt x="7547610" y="1689608"/>
                  <a:pt x="5858002" y="0"/>
                  <a:pt x="3773805" y="0"/>
                </a:cubicBezTo>
                <a:close/>
              </a:path>
            </a:pathLst>
          </a:custGeom>
          <a:solidFill>
            <a:srgbClr val="B0B1A5"/>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grpSp>
        <p:nvGrpSpPr>
          <p:cNvPr id="93" name="Google Shape;93;p1"/>
          <p:cNvGrpSpPr/>
          <p:nvPr/>
        </p:nvGrpSpPr>
        <p:grpSpPr>
          <a:xfrm>
            <a:off x="5905543" y="2303179"/>
            <a:ext cx="5780031" cy="2453704"/>
            <a:chOff x="0" y="0"/>
            <a:chExt cx="11560063" cy="4907408"/>
          </a:xfrm>
        </p:grpSpPr>
        <p:grpSp>
          <p:nvGrpSpPr>
            <p:cNvPr id="94" name="Google Shape;94;p1"/>
            <p:cNvGrpSpPr/>
            <p:nvPr/>
          </p:nvGrpSpPr>
          <p:grpSpPr>
            <a:xfrm>
              <a:off x="0" y="868808"/>
              <a:ext cx="11560063" cy="4038600"/>
              <a:chOff x="0" y="0"/>
              <a:chExt cx="11560063" cy="4038600"/>
            </a:xfrm>
          </p:grpSpPr>
          <p:sp>
            <p:nvSpPr>
              <p:cNvPr id="95" name="Google Shape;95;p1"/>
              <p:cNvSpPr/>
              <p:nvPr/>
            </p:nvSpPr>
            <p:spPr>
              <a:xfrm>
                <a:off x="0" y="0"/>
                <a:ext cx="11560063" cy="4038600"/>
              </a:xfrm>
              <a:custGeom>
                <a:avLst/>
                <a:gdLst/>
                <a:ahLst/>
                <a:cxnLst/>
                <a:rect l="l" t="t" r="r" b="b"/>
                <a:pathLst>
                  <a:path w="11560063" h="4038600" extrusionOk="0">
                    <a:moveTo>
                      <a:pt x="0" y="0"/>
                    </a:moveTo>
                    <a:lnTo>
                      <a:pt x="11560063" y="0"/>
                    </a:lnTo>
                    <a:lnTo>
                      <a:pt x="11560063" y="4038600"/>
                    </a:lnTo>
                    <a:lnTo>
                      <a:pt x="0" y="4038600"/>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96" name="Google Shape;96;p1"/>
              <p:cNvSpPr txBox="1"/>
              <p:nvPr/>
            </p:nvSpPr>
            <p:spPr>
              <a:xfrm>
                <a:off x="0" y="142875"/>
                <a:ext cx="11560063" cy="3895725"/>
              </a:xfrm>
              <a:prstGeom prst="rect">
                <a:avLst/>
              </a:prstGeom>
              <a:noFill/>
              <a:ln>
                <a:noFill/>
              </a:ln>
            </p:spPr>
            <p:txBody>
              <a:bodyPr spcFirstLastPara="1" wrap="square" lIns="0" tIns="0" rIns="0" bIns="0" anchor="t" anchorCtr="0">
                <a:noAutofit/>
              </a:bodyPr>
              <a:lstStyle/>
              <a:p>
                <a:pPr defTabSz="609630">
                  <a:lnSpc>
                    <a:spcPct val="103000"/>
                  </a:lnSpc>
                  <a:buClr>
                    <a:srgbClr val="000000"/>
                  </a:buClr>
                </a:pPr>
                <a:r>
                  <a:rPr lang="en-US" sz="6000" b="1" kern="0">
                    <a:solidFill>
                      <a:srgbClr val="000000"/>
                    </a:solidFill>
                    <a:latin typeface="Nunito"/>
                    <a:ea typeface="Nunito"/>
                    <a:cs typeface="Nunito"/>
                    <a:sym typeface="Nunito"/>
                  </a:rPr>
                  <a:t>COMMON GROUNDS</a:t>
                </a:r>
                <a:endParaRPr sz="933" kern="0">
                  <a:solidFill>
                    <a:srgbClr val="000000"/>
                  </a:solidFill>
                  <a:latin typeface="Arial"/>
                  <a:cs typeface="Arial"/>
                  <a:sym typeface="Arial"/>
                </a:endParaRPr>
              </a:p>
            </p:txBody>
          </p:sp>
        </p:grpSp>
        <p:sp>
          <p:nvSpPr>
            <p:cNvPr id="97" name="Google Shape;97;p1"/>
            <p:cNvSpPr/>
            <p:nvPr/>
          </p:nvSpPr>
          <p:spPr>
            <a:xfrm>
              <a:off x="0" y="0"/>
              <a:ext cx="723646" cy="723646"/>
            </a:xfrm>
            <a:custGeom>
              <a:avLst/>
              <a:gdLst/>
              <a:ahLst/>
              <a:cxnLst/>
              <a:rect l="l" t="t" r="r" b="b"/>
              <a:pathLst>
                <a:path w="723646" h="723646" extrusionOk="0">
                  <a:moveTo>
                    <a:pt x="361823" y="0"/>
                  </a:moveTo>
                  <a:cubicBezTo>
                    <a:pt x="161925" y="0"/>
                    <a:pt x="0" y="161925"/>
                    <a:pt x="0" y="361823"/>
                  </a:cubicBezTo>
                  <a:cubicBezTo>
                    <a:pt x="0" y="561721"/>
                    <a:pt x="161925" y="723646"/>
                    <a:pt x="361823" y="723646"/>
                  </a:cubicBezTo>
                  <a:cubicBezTo>
                    <a:pt x="561721" y="723646"/>
                    <a:pt x="723646" y="561594"/>
                    <a:pt x="723646" y="361823"/>
                  </a:cubicBezTo>
                  <a:cubicBezTo>
                    <a:pt x="723646" y="162052"/>
                    <a:pt x="561594" y="0"/>
                    <a:pt x="361823" y="0"/>
                  </a:cubicBezTo>
                  <a:close/>
                </a:path>
              </a:pathLst>
            </a:custGeom>
            <a:solidFill>
              <a:srgbClr val="85867E"/>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98" name="Google Shape;98;p1"/>
            <p:cNvSpPr/>
            <p:nvPr/>
          </p:nvSpPr>
          <p:spPr>
            <a:xfrm>
              <a:off x="1159051" y="0"/>
              <a:ext cx="723646" cy="723646"/>
            </a:xfrm>
            <a:custGeom>
              <a:avLst/>
              <a:gdLst/>
              <a:ahLst/>
              <a:cxnLst/>
              <a:rect l="l" t="t" r="r" b="b"/>
              <a:pathLst>
                <a:path w="723646" h="723646" extrusionOk="0">
                  <a:moveTo>
                    <a:pt x="361823" y="0"/>
                  </a:moveTo>
                  <a:cubicBezTo>
                    <a:pt x="161925" y="0"/>
                    <a:pt x="0" y="161925"/>
                    <a:pt x="0" y="361823"/>
                  </a:cubicBezTo>
                  <a:cubicBezTo>
                    <a:pt x="0" y="561721"/>
                    <a:pt x="161925" y="723646"/>
                    <a:pt x="361823" y="723646"/>
                  </a:cubicBezTo>
                  <a:cubicBezTo>
                    <a:pt x="561721" y="723646"/>
                    <a:pt x="723646" y="561594"/>
                    <a:pt x="723646" y="361823"/>
                  </a:cubicBezTo>
                  <a:cubicBezTo>
                    <a:pt x="723646" y="162052"/>
                    <a:pt x="561594" y="0"/>
                    <a:pt x="361823" y="0"/>
                  </a:cubicBezTo>
                  <a:close/>
                </a:path>
              </a:pathLst>
            </a:custGeom>
            <a:solidFill>
              <a:srgbClr val="E5B453"/>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grpSp>
      <p:grpSp>
        <p:nvGrpSpPr>
          <p:cNvPr id="99" name="Google Shape;99;p1"/>
          <p:cNvGrpSpPr/>
          <p:nvPr/>
        </p:nvGrpSpPr>
        <p:grpSpPr>
          <a:xfrm>
            <a:off x="2430093" y="3294862"/>
            <a:ext cx="1521501" cy="785148"/>
            <a:chOff x="0" y="0"/>
            <a:chExt cx="3043003" cy="1570296"/>
          </a:xfrm>
        </p:grpSpPr>
        <p:sp>
          <p:nvSpPr>
            <p:cNvPr id="100" name="Google Shape;100;p1"/>
            <p:cNvSpPr/>
            <p:nvPr/>
          </p:nvSpPr>
          <p:spPr>
            <a:xfrm>
              <a:off x="0" y="0"/>
              <a:ext cx="3043003" cy="1570296"/>
            </a:xfrm>
            <a:custGeom>
              <a:avLst/>
              <a:gdLst/>
              <a:ahLst/>
              <a:cxnLst/>
              <a:rect l="l" t="t" r="r" b="b"/>
              <a:pathLst>
                <a:path w="3043003" h="1570296" extrusionOk="0">
                  <a:moveTo>
                    <a:pt x="0" y="0"/>
                  </a:moveTo>
                  <a:lnTo>
                    <a:pt x="3043003" y="0"/>
                  </a:lnTo>
                  <a:lnTo>
                    <a:pt x="3043003" y="1570296"/>
                  </a:lnTo>
                  <a:lnTo>
                    <a:pt x="0" y="1570296"/>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101" name="Google Shape;101;p1"/>
            <p:cNvSpPr txBox="1"/>
            <p:nvPr/>
          </p:nvSpPr>
          <p:spPr>
            <a:xfrm>
              <a:off x="0" y="47625"/>
              <a:ext cx="3043003" cy="1522671"/>
            </a:xfrm>
            <a:prstGeom prst="rect">
              <a:avLst/>
            </a:prstGeom>
            <a:noFill/>
            <a:ln>
              <a:noFill/>
            </a:ln>
          </p:spPr>
          <p:txBody>
            <a:bodyPr spcFirstLastPara="1" wrap="square" lIns="0" tIns="0" rIns="0" bIns="0" anchor="t" anchorCtr="0">
              <a:noAutofit/>
            </a:bodyPr>
            <a:lstStyle/>
            <a:p>
              <a:pPr algn="ctr" defTabSz="609630">
                <a:lnSpc>
                  <a:spcPct val="108475"/>
                </a:lnSpc>
                <a:buClr>
                  <a:srgbClr val="000000"/>
                </a:buClr>
              </a:pPr>
              <a:r>
                <a:rPr lang="en-US" sz="2667" b="1" kern="0">
                  <a:solidFill>
                    <a:srgbClr val="FFFFFF"/>
                  </a:solidFill>
                  <a:latin typeface="Arial"/>
                  <a:ea typeface="Arial"/>
                  <a:cs typeface="Arial"/>
                  <a:sym typeface="Arial"/>
                </a:rPr>
                <a:t>UBUNTU</a:t>
              </a:r>
              <a:endParaRPr sz="933" kern="0">
                <a:solidFill>
                  <a:srgbClr val="000000"/>
                </a:solidFill>
                <a:latin typeface="Arial"/>
                <a:cs typeface="Arial"/>
                <a:sym typeface="Arial"/>
              </a:endParaRPr>
            </a:p>
            <a:p>
              <a:pPr algn="ctr" defTabSz="609630">
                <a:lnSpc>
                  <a:spcPct val="139962"/>
                </a:lnSpc>
                <a:buClr>
                  <a:srgbClr val="000000"/>
                </a:buClr>
              </a:pPr>
              <a:r>
                <a:rPr lang="en-US" sz="1066" i="1" kern="0">
                  <a:solidFill>
                    <a:srgbClr val="FFFFFF"/>
                  </a:solidFill>
                  <a:latin typeface="Arial"/>
                  <a:ea typeface="Arial"/>
                  <a:cs typeface="Arial"/>
                  <a:sym typeface="Arial"/>
                </a:rPr>
                <a:t>humanity to others</a:t>
              </a:r>
              <a:endParaRPr sz="933" kern="0">
                <a:solidFill>
                  <a:srgbClr val="000000"/>
                </a:solidFill>
                <a:latin typeface="Arial"/>
                <a:cs typeface="Arial"/>
                <a:sym typeface="Arial"/>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941E"/>
        </a:solidFill>
        <a:effectLst/>
      </p:bgPr>
    </p:bg>
    <p:spTree>
      <p:nvGrpSpPr>
        <p:cNvPr id="1" name="Shape 109"/>
        <p:cNvGrpSpPr/>
        <p:nvPr/>
      </p:nvGrpSpPr>
      <p:grpSpPr>
        <a:xfrm>
          <a:off x="0" y="0"/>
          <a:ext cx="0" cy="0"/>
          <a:chOff x="0" y="0"/>
          <a:chExt cx="0" cy="0"/>
        </a:xfrm>
      </p:grpSpPr>
      <p:sp>
        <p:nvSpPr>
          <p:cNvPr id="110" name="Google Shape;110;p2"/>
          <p:cNvSpPr txBox="1"/>
          <p:nvPr/>
        </p:nvSpPr>
        <p:spPr>
          <a:xfrm>
            <a:off x="3681400" y="2036910"/>
            <a:ext cx="4829200" cy="2154629"/>
          </a:xfrm>
          <a:prstGeom prst="rect">
            <a:avLst/>
          </a:prstGeom>
          <a:noFill/>
          <a:ln>
            <a:noFill/>
          </a:ln>
        </p:spPr>
        <p:txBody>
          <a:bodyPr spcFirstLastPara="1" wrap="square" lIns="0" tIns="0" rIns="0" bIns="0" anchor="t" anchorCtr="0">
            <a:spAutoFit/>
          </a:bodyPr>
          <a:lstStyle/>
          <a:p>
            <a:pPr algn="ctr" defTabSz="609630">
              <a:lnSpc>
                <a:spcPct val="140000"/>
              </a:lnSpc>
              <a:buClr>
                <a:srgbClr val="000000"/>
              </a:buClr>
            </a:pPr>
            <a:r>
              <a:rPr lang="en-US" sz="10001" b="1" kern="0">
                <a:solidFill>
                  <a:srgbClr val="000000"/>
                </a:solidFill>
                <a:latin typeface="Arial"/>
                <a:ea typeface="Arial"/>
                <a:cs typeface="Arial"/>
                <a:sym typeface="Arial"/>
              </a:rPr>
              <a:t>WHY?</a:t>
            </a:r>
            <a:endParaRPr sz="933" kern="0">
              <a:solidFill>
                <a:srgbClr val="000000"/>
              </a:solidFill>
              <a:latin typeface="Arial"/>
              <a:cs typeface="Arial"/>
              <a:sym typeface="Arial"/>
            </a:endParaRPr>
          </a:p>
        </p:txBody>
      </p:sp>
      <p:sp>
        <p:nvSpPr>
          <p:cNvPr id="111" name="Google Shape;111;p2"/>
          <p:cNvSpPr txBox="1"/>
          <p:nvPr/>
        </p:nvSpPr>
        <p:spPr>
          <a:xfrm>
            <a:off x="0" y="3557482"/>
            <a:ext cx="12192000" cy="459549"/>
          </a:xfrm>
          <a:prstGeom prst="rect">
            <a:avLst/>
          </a:prstGeom>
          <a:noFill/>
          <a:ln>
            <a:noFill/>
          </a:ln>
        </p:spPr>
        <p:txBody>
          <a:bodyPr spcFirstLastPara="1" wrap="square" lIns="0" tIns="0" rIns="0" bIns="0" anchor="t" anchorCtr="0">
            <a:spAutoFit/>
          </a:bodyPr>
          <a:lstStyle/>
          <a:p>
            <a:pPr algn="ctr" defTabSz="609630">
              <a:lnSpc>
                <a:spcPct val="140000"/>
              </a:lnSpc>
              <a:buClr>
                <a:srgbClr val="000000"/>
              </a:buClr>
            </a:pPr>
            <a:r>
              <a:rPr lang="en-US" sz="2133" b="1" kern="0">
                <a:solidFill>
                  <a:srgbClr val="000000"/>
                </a:solidFill>
                <a:latin typeface="Arial"/>
                <a:ea typeface="Arial"/>
                <a:cs typeface="Arial"/>
                <a:sym typeface="Arial"/>
              </a:rPr>
              <a:t>COMMUNITY LAND TRUST</a:t>
            </a:r>
            <a:endParaRPr sz="933" kern="0">
              <a:solidFill>
                <a:srgbClr val="000000"/>
              </a:solidFill>
              <a:latin typeface="Arial"/>
              <a:cs typeface="Arial"/>
              <a:sym typeface="Arial"/>
            </a:endParaRPr>
          </a:p>
        </p:txBody>
      </p:sp>
      <p:sp>
        <p:nvSpPr>
          <p:cNvPr id="112" name="Google Shape;112;p2"/>
          <p:cNvSpPr/>
          <p:nvPr/>
        </p:nvSpPr>
        <p:spPr>
          <a:xfrm>
            <a:off x="191123" y="120271"/>
            <a:ext cx="1004267" cy="565529"/>
          </a:xfrm>
          <a:custGeom>
            <a:avLst/>
            <a:gdLst/>
            <a:ahLst/>
            <a:cxnLst/>
            <a:rect l="l" t="t" r="r" b="b"/>
            <a:pathLst>
              <a:path w="1506401" h="848294" extrusionOk="0">
                <a:moveTo>
                  <a:pt x="0" y="0"/>
                </a:moveTo>
                <a:lnTo>
                  <a:pt x="1506401" y="0"/>
                </a:lnTo>
                <a:lnTo>
                  <a:pt x="1506401" y="848294"/>
                </a:lnTo>
                <a:lnTo>
                  <a:pt x="0" y="848294"/>
                </a:lnTo>
                <a:lnTo>
                  <a:pt x="0" y="0"/>
                </a:lnTo>
                <a:close/>
              </a:path>
            </a:pathLst>
          </a:custGeom>
          <a:blipFill rotWithShape="1">
            <a:blip r:embed="rId3">
              <a:alphaModFix/>
            </a:blip>
            <a:stretch>
              <a:fillRect/>
            </a:stretch>
          </a:blipFill>
          <a:ln>
            <a:noFill/>
          </a:ln>
        </p:spPr>
        <p:txBody>
          <a:bodyPr/>
          <a:lstStyle/>
          <a:p>
            <a:pPr defTabSz="609630">
              <a:buClr>
                <a:srgbClr val="000000"/>
              </a:buClr>
            </a:pPr>
            <a:endParaRPr lang="en-US" sz="933" kern="0">
              <a:solidFill>
                <a:srgbClr val="000000"/>
              </a:solidFill>
              <a:latin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CFCFC"/>
        </a:solidFill>
        <a:effectLst/>
      </p:bgPr>
    </p:bg>
    <p:spTree>
      <p:nvGrpSpPr>
        <p:cNvPr id="1" name="Shape 120"/>
        <p:cNvGrpSpPr/>
        <p:nvPr/>
      </p:nvGrpSpPr>
      <p:grpSpPr>
        <a:xfrm>
          <a:off x="0" y="0"/>
          <a:ext cx="0" cy="0"/>
          <a:chOff x="0" y="0"/>
          <a:chExt cx="0" cy="0"/>
        </a:xfrm>
      </p:grpSpPr>
      <p:sp>
        <p:nvSpPr>
          <p:cNvPr id="121" name="Google Shape;121;p3"/>
          <p:cNvSpPr/>
          <p:nvPr/>
        </p:nvSpPr>
        <p:spPr>
          <a:xfrm>
            <a:off x="-633150" y="-489816"/>
            <a:ext cx="12758411" cy="8174809"/>
          </a:xfrm>
          <a:custGeom>
            <a:avLst/>
            <a:gdLst/>
            <a:ahLst/>
            <a:cxnLst/>
            <a:rect l="l" t="t" r="r" b="b"/>
            <a:pathLst>
              <a:path w="4812507" h="3083560" extrusionOk="0">
                <a:moveTo>
                  <a:pt x="4791289" y="1511300"/>
                </a:moveTo>
                <a:cubicBezTo>
                  <a:pt x="4795641" y="1508760"/>
                  <a:pt x="4799993" y="1507490"/>
                  <a:pt x="4802894" y="1503680"/>
                </a:cubicBezTo>
                <a:cubicBezTo>
                  <a:pt x="4805795" y="1501140"/>
                  <a:pt x="4811237" y="1497330"/>
                  <a:pt x="4811237" y="1493520"/>
                </a:cubicBezTo>
                <a:cubicBezTo>
                  <a:pt x="4811237" y="1490980"/>
                  <a:pt x="4805795" y="1487170"/>
                  <a:pt x="4802894" y="1484630"/>
                </a:cubicBezTo>
                <a:lnTo>
                  <a:pt x="4789838" y="1473200"/>
                </a:lnTo>
                <a:cubicBezTo>
                  <a:pt x="4792739" y="1470660"/>
                  <a:pt x="4798542" y="1469390"/>
                  <a:pt x="4798542" y="1465580"/>
                </a:cubicBezTo>
                <a:cubicBezTo>
                  <a:pt x="4801444" y="1455420"/>
                  <a:pt x="4805795" y="1445260"/>
                  <a:pt x="4805795" y="1435100"/>
                </a:cubicBezTo>
                <a:cubicBezTo>
                  <a:pt x="4805795" y="1430020"/>
                  <a:pt x="4795641" y="1426210"/>
                  <a:pt x="4789838" y="1419860"/>
                </a:cubicBezTo>
                <a:cubicBezTo>
                  <a:pt x="4795641" y="1419860"/>
                  <a:pt x="4798542" y="1419860"/>
                  <a:pt x="4802894" y="1418590"/>
                </a:cubicBezTo>
                <a:lnTo>
                  <a:pt x="4802894" y="1414780"/>
                </a:lnTo>
                <a:lnTo>
                  <a:pt x="4789838" y="1414780"/>
                </a:lnTo>
                <a:cubicBezTo>
                  <a:pt x="4781134" y="1409700"/>
                  <a:pt x="4772430" y="1399540"/>
                  <a:pt x="4769528" y="1400810"/>
                </a:cubicBezTo>
                <a:cubicBezTo>
                  <a:pt x="4753570" y="1408430"/>
                  <a:pt x="4753570" y="1398270"/>
                  <a:pt x="4750669" y="1390650"/>
                </a:cubicBezTo>
                <a:cubicBezTo>
                  <a:pt x="4744866" y="1391920"/>
                  <a:pt x="4739063" y="1393190"/>
                  <a:pt x="4734712" y="1391920"/>
                </a:cubicBezTo>
                <a:cubicBezTo>
                  <a:pt x="4724557" y="1390650"/>
                  <a:pt x="4714402" y="1386840"/>
                  <a:pt x="4704247" y="1386840"/>
                </a:cubicBezTo>
                <a:cubicBezTo>
                  <a:pt x="4691191" y="1385570"/>
                  <a:pt x="4676684" y="1385570"/>
                  <a:pt x="4662177" y="1384300"/>
                </a:cubicBezTo>
                <a:cubicBezTo>
                  <a:pt x="4640416" y="1381760"/>
                  <a:pt x="4618656" y="1379220"/>
                  <a:pt x="4596896" y="1376680"/>
                </a:cubicBezTo>
                <a:cubicBezTo>
                  <a:pt x="4595445" y="1376680"/>
                  <a:pt x="4592543" y="1379220"/>
                  <a:pt x="4591093" y="1379220"/>
                </a:cubicBezTo>
                <a:cubicBezTo>
                  <a:pt x="4579487" y="1377950"/>
                  <a:pt x="4567882" y="1376680"/>
                  <a:pt x="4557727" y="1374140"/>
                </a:cubicBezTo>
                <a:cubicBezTo>
                  <a:pt x="4554825" y="1372870"/>
                  <a:pt x="4553375" y="1366520"/>
                  <a:pt x="4553375" y="1363980"/>
                </a:cubicBezTo>
                <a:cubicBezTo>
                  <a:pt x="4569332" y="1353820"/>
                  <a:pt x="4585290" y="1343660"/>
                  <a:pt x="4595445" y="1337310"/>
                </a:cubicBezTo>
                <a:cubicBezTo>
                  <a:pt x="4607050" y="1336040"/>
                  <a:pt x="4614304" y="1334770"/>
                  <a:pt x="4624459" y="1334770"/>
                </a:cubicBezTo>
                <a:cubicBezTo>
                  <a:pt x="4615754" y="1324610"/>
                  <a:pt x="4609952" y="1319530"/>
                  <a:pt x="4602698" y="1311910"/>
                </a:cubicBezTo>
                <a:cubicBezTo>
                  <a:pt x="4598346" y="1313180"/>
                  <a:pt x="4593994" y="1314450"/>
                  <a:pt x="4586741" y="1316990"/>
                </a:cubicBezTo>
                <a:cubicBezTo>
                  <a:pt x="4586741" y="1310640"/>
                  <a:pt x="4586741" y="1304290"/>
                  <a:pt x="4588191" y="1304290"/>
                </a:cubicBezTo>
                <a:cubicBezTo>
                  <a:pt x="4593994" y="1303020"/>
                  <a:pt x="4602698" y="1301750"/>
                  <a:pt x="4607050" y="1304290"/>
                </a:cubicBezTo>
                <a:cubicBezTo>
                  <a:pt x="4612853" y="1308100"/>
                  <a:pt x="4615754" y="1314450"/>
                  <a:pt x="4621557" y="1322070"/>
                </a:cubicBezTo>
                <a:cubicBezTo>
                  <a:pt x="4624459" y="1322070"/>
                  <a:pt x="4630262" y="1323340"/>
                  <a:pt x="4636064" y="1323340"/>
                </a:cubicBezTo>
                <a:cubicBezTo>
                  <a:pt x="4634614" y="1306830"/>
                  <a:pt x="4634614" y="1306830"/>
                  <a:pt x="4618656" y="1282700"/>
                </a:cubicBezTo>
                <a:cubicBezTo>
                  <a:pt x="4638966" y="1282700"/>
                  <a:pt x="4644768" y="1277620"/>
                  <a:pt x="4640416" y="1259840"/>
                </a:cubicBezTo>
                <a:cubicBezTo>
                  <a:pt x="4653473" y="1258570"/>
                  <a:pt x="4667979" y="1257300"/>
                  <a:pt x="4681036" y="1257300"/>
                </a:cubicBezTo>
                <a:cubicBezTo>
                  <a:pt x="4679585" y="1254760"/>
                  <a:pt x="4676684" y="1249680"/>
                  <a:pt x="4675233" y="1245870"/>
                </a:cubicBezTo>
                <a:cubicBezTo>
                  <a:pt x="4681036" y="1247140"/>
                  <a:pt x="4685388" y="1248410"/>
                  <a:pt x="4688289" y="1249680"/>
                </a:cubicBezTo>
                <a:cubicBezTo>
                  <a:pt x="4689740" y="1243330"/>
                  <a:pt x="4689740" y="1236980"/>
                  <a:pt x="4691191" y="1231900"/>
                </a:cubicBezTo>
                <a:cubicBezTo>
                  <a:pt x="4692641" y="1225550"/>
                  <a:pt x="4694092" y="1217930"/>
                  <a:pt x="4695543" y="1211580"/>
                </a:cubicBezTo>
                <a:cubicBezTo>
                  <a:pt x="4695543" y="1209040"/>
                  <a:pt x="4694092" y="1205230"/>
                  <a:pt x="4695543" y="1201420"/>
                </a:cubicBezTo>
                <a:cubicBezTo>
                  <a:pt x="4699895" y="1191260"/>
                  <a:pt x="4701345" y="1176020"/>
                  <a:pt x="4696994" y="1168400"/>
                </a:cubicBezTo>
                <a:cubicBezTo>
                  <a:pt x="4699895" y="1165860"/>
                  <a:pt x="4701345" y="1162050"/>
                  <a:pt x="4701345" y="1159510"/>
                </a:cubicBezTo>
                <a:cubicBezTo>
                  <a:pt x="4701345" y="1149350"/>
                  <a:pt x="4701345" y="1137920"/>
                  <a:pt x="4699895" y="1127760"/>
                </a:cubicBezTo>
                <a:cubicBezTo>
                  <a:pt x="4698444" y="1117600"/>
                  <a:pt x="4696994" y="1108710"/>
                  <a:pt x="4695543" y="1098550"/>
                </a:cubicBezTo>
                <a:cubicBezTo>
                  <a:pt x="4694092" y="1096010"/>
                  <a:pt x="4694092" y="1093470"/>
                  <a:pt x="4695543" y="1089660"/>
                </a:cubicBezTo>
                <a:cubicBezTo>
                  <a:pt x="4699895" y="1079500"/>
                  <a:pt x="4702796" y="1069340"/>
                  <a:pt x="4694092" y="1059180"/>
                </a:cubicBezTo>
                <a:cubicBezTo>
                  <a:pt x="4691191" y="1056640"/>
                  <a:pt x="4692641" y="1050290"/>
                  <a:pt x="4694092" y="1046480"/>
                </a:cubicBezTo>
                <a:cubicBezTo>
                  <a:pt x="4698444" y="1032510"/>
                  <a:pt x="4689740" y="1021080"/>
                  <a:pt x="4673782" y="1018540"/>
                </a:cubicBezTo>
                <a:lnTo>
                  <a:pt x="4667979" y="1018540"/>
                </a:lnTo>
                <a:cubicBezTo>
                  <a:pt x="4669430" y="1014730"/>
                  <a:pt x="4670881" y="1013460"/>
                  <a:pt x="4672331" y="1010920"/>
                </a:cubicBezTo>
                <a:cubicBezTo>
                  <a:pt x="4667979" y="1009650"/>
                  <a:pt x="4663628" y="1009650"/>
                  <a:pt x="4660726" y="1007110"/>
                </a:cubicBezTo>
                <a:cubicBezTo>
                  <a:pt x="4657825" y="1005840"/>
                  <a:pt x="4656374" y="1002030"/>
                  <a:pt x="4653473" y="1000760"/>
                </a:cubicBezTo>
                <a:cubicBezTo>
                  <a:pt x="4641867" y="995680"/>
                  <a:pt x="4628810" y="990600"/>
                  <a:pt x="4615754" y="985520"/>
                </a:cubicBezTo>
                <a:cubicBezTo>
                  <a:pt x="4611403" y="984250"/>
                  <a:pt x="4605600" y="984250"/>
                  <a:pt x="4601247" y="984250"/>
                </a:cubicBezTo>
                <a:cubicBezTo>
                  <a:pt x="4598346" y="985520"/>
                  <a:pt x="4596896" y="980440"/>
                  <a:pt x="4593994" y="980440"/>
                </a:cubicBezTo>
                <a:cubicBezTo>
                  <a:pt x="4573684" y="976630"/>
                  <a:pt x="4553375" y="974090"/>
                  <a:pt x="4533065" y="969010"/>
                </a:cubicBezTo>
                <a:cubicBezTo>
                  <a:pt x="4517107" y="963930"/>
                  <a:pt x="4498248" y="974090"/>
                  <a:pt x="4482291" y="963930"/>
                </a:cubicBezTo>
                <a:cubicBezTo>
                  <a:pt x="4480840" y="962660"/>
                  <a:pt x="4477938" y="965200"/>
                  <a:pt x="4476488" y="965200"/>
                </a:cubicBezTo>
                <a:cubicBezTo>
                  <a:pt x="4463431" y="962660"/>
                  <a:pt x="4451826" y="969010"/>
                  <a:pt x="4438770" y="965200"/>
                </a:cubicBezTo>
                <a:cubicBezTo>
                  <a:pt x="4425713" y="961390"/>
                  <a:pt x="4411206" y="960120"/>
                  <a:pt x="4405404" y="948690"/>
                </a:cubicBezTo>
                <a:cubicBezTo>
                  <a:pt x="4399601" y="937260"/>
                  <a:pt x="4395249" y="925830"/>
                  <a:pt x="4395249" y="914400"/>
                </a:cubicBezTo>
                <a:cubicBezTo>
                  <a:pt x="4396699" y="900430"/>
                  <a:pt x="4403953" y="885190"/>
                  <a:pt x="4376390" y="887730"/>
                </a:cubicBezTo>
                <a:cubicBezTo>
                  <a:pt x="4377841" y="885190"/>
                  <a:pt x="4377841" y="882650"/>
                  <a:pt x="4379291" y="881380"/>
                </a:cubicBezTo>
                <a:cubicBezTo>
                  <a:pt x="4295151" y="873760"/>
                  <a:pt x="4211011" y="867410"/>
                  <a:pt x="4128321" y="859790"/>
                </a:cubicBezTo>
                <a:cubicBezTo>
                  <a:pt x="4125420" y="850900"/>
                  <a:pt x="4122518" y="840740"/>
                  <a:pt x="4119617" y="826770"/>
                </a:cubicBezTo>
                <a:cubicBezTo>
                  <a:pt x="4135574" y="842010"/>
                  <a:pt x="4150081" y="850900"/>
                  <a:pt x="4170392" y="849630"/>
                </a:cubicBezTo>
                <a:cubicBezTo>
                  <a:pt x="4171842" y="839470"/>
                  <a:pt x="4170392" y="831850"/>
                  <a:pt x="4158786" y="825500"/>
                </a:cubicBezTo>
                <a:cubicBezTo>
                  <a:pt x="4157335" y="824230"/>
                  <a:pt x="4155884" y="819150"/>
                  <a:pt x="4157335" y="816610"/>
                </a:cubicBezTo>
                <a:cubicBezTo>
                  <a:pt x="4163138" y="803910"/>
                  <a:pt x="4168940" y="792480"/>
                  <a:pt x="4173293" y="781050"/>
                </a:cubicBezTo>
                <a:cubicBezTo>
                  <a:pt x="4179095" y="784860"/>
                  <a:pt x="4183448" y="787400"/>
                  <a:pt x="4189250" y="789940"/>
                </a:cubicBezTo>
                <a:lnTo>
                  <a:pt x="4192152" y="787400"/>
                </a:lnTo>
                <a:lnTo>
                  <a:pt x="4174743" y="764540"/>
                </a:lnTo>
                <a:cubicBezTo>
                  <a:pt x="4186349" y="767080"/>
                  <a:pt x="4196504" y="768350"/>
                  <a:pt x="4209560" y="770890"/>
                </a:cubicBezTo>
                <a:cubicBezTo>
                  <a:pt x="4205208" y="763270"/>
                  <a:pt x="4200856" y="758190"/>
                  <a:pt x="4200856" y="758190"/>
                </a:cubicBezTo>
                <a:cubicBezTo>
                  <a:pt x="4208109" y="753110"/>
                  <a:pt x="4215362" y="748030"/>
                  <a:pt x="4225518" y="741680"/>
                </a:cubicBezTo>
                <a:cubicBezTo>
                  <a:pt x="4225518" y="740410"/>
                  <a:pt x="4226968" y="732790"/>
                  <a:pt x="4231320" y="731520"/>
                </a:cubicBezTo>
                <a:cubicBezTo>
                  <a:pt x="4240025" y="727710"/>
                  <a:pt x="4242926" y="734060"/>
                  <a:pt x="4245827" y="740410"/>
                </a:cubicBezTo>
                <a:cubicBezTo>
                  <a:pt x="4247278" y="744220"/>
                  <a:pt x="4255982" y="745490"/>
                  <a:pt x="4261785" y="746760"/>
                </a:cubicBezTo>
                <a:cubicBezTo>
                  <a:pt x="4267588" y="748030"/>
                  <a:pt x="4274841" y="748030"/>
                  <a:pt x="4282095" y="746760"/>
                </a:cubicBezTo>
                <a:cubicBezTo>
                  <a:pt x="4293700" y="746760"/>
                  <a:pt x="4305306" y="745490"/>
                  <a:pt x="4321264" y="744220"/>
                </a:cubicBezTo>
                <a:cubicBezTo>
                  <a:pt x="4309658" y="741680"/>
                  <a:pt x="4300954" y="739140"/>
                  <a:pt x="4293700" y="737870"/>
                </a:cubicBezTo>
                <a:cubicBezTo>
                  <a:pt x="4293700" y="736600"/>
                  <a:pt x="4293700" y="735330"/>
                  <a:pt x="4292250" y="734060"/>
                </a:cubicBezTo>
                <a:cubicBezTo>
                  <a:pt x="4303855" y="731520"/>
                  <a:pt x="4315461" y="728980"/>
                  <a:pt x="4325615" y="726440"/>
                </a:cubicBezTo>
                <a:cubicBezTo>
                  <a:pt x="4337221" y="728980"/>
                  <a:pt x="4347376" y="732790"/>
                  <a:pt x="4356080" y="735330"/>
                </a:cubicBezTo>
                <a:cubicBezTo>
                  <a:pt x="4358982" y="758190"/>
                  <a:pt x="4376390" y="739140"/>
                  <a:pt x="4386545" y="741680"/>
                </a:cubicBezTo>
                <a:cubicBezTo>
                  <a:pt x="4383643" y="736600"/>
                  <a:pt x="4379291" y="731520"/>
                  <a:pt x="4374939" y="725170"/>
                </a:cubicBezTo>
                <a:cubicBezTo>
                  <a:pt x="4393798" y="727710"/>
                  <a:pt x="4412657" y="727710"/>
                  <a:pt x="4425713" y="740410"/>
                </a:cubicBezTo>
                <a:cubicBezTo>
                  <a:pt x="4427164" y="741680"/>
                  <a:pt x="4432967" y="740410"/>
                  <a:pt x="4435868" y="739140"/>
                </a:cubicBezTo>
                <a:cubicBezTo>
                  <a:pt x="4440220" y="740410"/>
                  <a:pt x="4447474" y="742950"/>
                  <a:pt x="4450375" y="741680"/>
                </a:cubicBezTo>
                <a:cubicBezTo>
                  <a:pt x="4454727" y="737870"/>
                  <a:pt x="4454727" y="731520"/>
                  <a:pt x="4459080" y="723900"/>
                </a:cubicBezTo>
                <a:cubicBezTo>
                  <a:pt x="4469234" y="739140"/>
                  <a:pt x="4479389" y="730250"/>
                  <a:pt x="4489544" y="723900"/>
                </a:cubicBezTo>
                <a:cubicBezTo>
                  <a:pt x="4488093" y="727710"/>
                  <a:pt x="4488093" y="730250"/>
                  <a:pt x="4488093" y="730250"/>
                </a:cubicBezTo>
                <a:cubicBezTo>
                  <a:pt x="4496798" y="734060"/>
                  <a:pt x="4504051" y="736600"/>
                  <a:pt x="4514206" y="740410"/>
                </a:cubicBezTo>
                <a:cubicBezTo>
                  <a:pt x="4521459" y="737870"/>
                  <a:pt x="4530163" y="728980"/>
                  <a:pt x="4543220" y="737870"/>
                </a:cubicBezTo>
                <a:cubicBezTo>
                  <a:pt x="4544671" y="739140"/>
                  <a:pt x="4550473" y="736600"/>
                  <a:pt x="4554825" y="736600"/>
                </a:cubicBezTo>
                <a:cubicBezTo>
                  <a:pt x="4559178" y="735330"/>
                  <a:pt x="4562079" y="735330"/>
                  <a:pt x="4563529" y="734060"/>
                </a:cubicBezTo>
                <a:cubicBezTo>
                  <a:pt x="4566431" y="725170"/>
                  <a:pt x="4567882" y="717550"/>
                  <a:pt x="4572234" y="709930"/>
                </a:cubicBezTo>
                <a:cubicBezTo>
                  <a:pt x="4576586" y="702310"/>
                  <a:pt x="4575135" y="694690"/>
                  <a:pt x="4566431" y="692150"/>
                </a:cubicBezTo>
                <a:cubicBezTo>
                  <a:pt x="4563529" y="690880"/>
                  <a:pt x="4560628" y="690880"/>
                  <a:pt x="4559178" y="689610"/>
                </a:cubicBezTo>
                <a:cubicBezTo>
                  <a:pt x="4572234" y="678180"/>
                  <a:pt x="4583840" y="670560"/>
                  <a:pt x="4602698" y="675640"/>
                </a:cubicBezTo>
                <a:cubicBezTo>
                  <a:pt x="4607050" y="676910"/>
                  <a:pt x="4612853" y="671830"/>
                  <a:pt x="4620107" y="668020"/>
                </a:cubicBezTo>
                <a:cubicBezTo>
                  <a:pt x="4615754" y="664210"/>
                  <a:pt x="4612853" y="662940"/>
                  <a:pt x="4609952" y="661670"/>
                </a:cubicBezTo>
                <a:cubicBezTo>
                  <a:pt x="4621557" y="640080"/>
                  <a:pt x="4640416" y="654050"/>
                  <a:pt x="4657825" y="654050"/>
                </a:cubicBezTo>
                <a:cubicBezTo>
                  <a:pt x="4652022" y="650240"/>
                  <a:pt x="4649121" y="646430"/>
                  <a:pt x="4646219" y="645160"/>
                </a:cubicBezTo>
                <a:cubicBezTo>
                  <a:pt x="4654923" y="641350"/>
                  <a:pt x="4663628" y="638810"/>
                  <a:pt x="4670881" y="635000"/>
                </a:cubicBezTo>
                <a:cubicBezTo>
                  <a:pt x="4672331" y="629920"/>
                  <a:pt x="4670881" y="624840"/>
                  <a:pt x="4672331" y="622300"/>
                </a:cubicBezTo>
                <a:cubicBezTo>
                  <a:pt x="4679585" y="612140"/>
                  <a:pt x="4675233" y="604520"/>
                  <a:pt x="4663628" y="599440"/>
                </a:cubicBezTo>
                <a:cubicBezTo>
                  <a:pt x="4659275" y="596900"/>
                  <a:pt x="4654923" y="591820"/>
                  <a:pt x="4652022" y="588010"/>
                </a:cubicBezTo>
                <a:cubicBezTo>
                  <a:pt x="4656374" y="588010"/>
                  <a:pt x="4662177" y="586740"/>
                  <a:pt x="4667979" y="586740"/>
                </a:cubicBezTo>
                <a:lnTo>
                  <a:pt x="4667979" y="571500"/>
                </a:lnTo>
                <a:cubicBezTo>
                  <a:pt x="4670881" y="571500"/>
                  <a:pt x="4673782" y="571500"/>
                  <a:pt x="4676684" y="572770"/>
                </a:cubicBezTo>
                <a:cubicBezTo>
                  <a:pt x="4678135" y="557530"/>
                  <a:pt x="4679585" y="542290"/>
                  <a:pt x="4682487" y="525780"/>
                </a:cubicBezTo>
                <a:cubicBezTo>
                  <a:pt x="4666529" y="518160"/>
                  <a:pt x="4675233" y="509270"/>
                  <a:pt x="4683937" y="497840"/>
                </a:cubicBezTo>
                <a:cubicBezTo>
                  <a:pt x="4683937" y="497840"/>
                  <a:pt x="4681036" y="496570"/>
                  <a:pt x="4678135" y="496570"/>
                </a:cubicBezTo>
                <a:cubicBezTo>
                  <a:pt x="4679585" y="491490"/>
                  <a:pt x="4682487" y="486410"/>
                  <a:pt x="4683937" y="481330"/>
                </a:cubicBezTo>
                <a:cubicBezTo>
                  <a:pt x="4686838" y="471170"/>
                  <a:pt x="4682487" y="469900"/>
                  <a:pt x="4669430" y="474980"/>
                </a:cubicBezTo>
                <a:cubicBezTo>
                  <a:pt x="4667979" y="472440"/>
                  <a:pt x="4666529" y="468630"/>
                  <a:pt x="4663628" y="466090"/>
                </a:cubicBezTo>
                <a:cubicBezTo>
                  <a:pt x="4662177" y="467360"/>
                  <a:pt x="4662177" y="468630"/>
                  <a:pt x="4660726" y="469900"/>
                </a:cubicBezTo>
                <a:cubicBezTo>
                  <a:pt x="4654923" y="468630"/>
                  <a:pt x="4650571" y="466090"/>
                  <a:pt x="4644768" y="464820"/>
                </a:cubicBezTo>
                <a:cubicBezTo>
                  <a:pt x="4615754" y="454660"/>
                  <a:pt x="4585290" y="457200"/>
                  <a:pt x="4556276" y="455930"/>
                </a:cubicBezTo>
                <a:cubicBezTo>
                  <a:pt x="4551924" y="455930"/>
                  <a:pt x="4546121" y="459740"/>
                  <a:pt x="4541769" y="459740"/>
                </a:cubicBezTo>
                <a:cubicBezTo>
                  <a:pt x="4524361" y="458470"/>
                  <a:pt x="4508403" y="453390"/>
                  <a:pt x="4492446" y="452120"/>
                </a:cubicBezTo>
                <a:cubicBezTo>
                  <a:pt x="4470685" y="450850"/>
                  <a:pt x="4448925" y="450850"/>
                  <a:pt x="4427164" y="450850"/>
                </a:cubicBezTo>
                <a:cubicBezTo>
                  <a:pt x="4411206" y="450850"/>
                  <a:pt x="4408305" y="443230"/>
                  <a:pt x="4409756" y="433070"/>
                </a:cubicBezTo>
                <a:cubicBezTo>
                  <a:pt x="4415559" y="429260"/>
                  <a:pt x="4421362" y="421640"/>
                  <a:pt x="4421362" y="420370"/>
                </a:cubicBezTo>
                <a:cubicBezTo>
                  <a:pt x="4402503" y="407670"/>
                  <a:pt x="4419911" y="398780"/>
                  <a:pt x="4424263" y="388620"/>
                </a:cubicBezTo>
                <a:cubicBezTo>
                  <a:pt x="4422812" y="363220"/>
                  <a:pt x="4421362" y="337820"/>
                  <a:pt x="4419911" y="311150"/>
                </a:cubicBezTo>
                <a:cubicBezTo>
                  <a:pt x="4422812" y="309880"/>
                  <a:pt x="4428615" y="308610"/>
                  <a:pt x="4432967" y="307340"/>
                </a:cubicBezTo>
                <a:cubicBezTo>
                  <a:pt x="4431516" y="303530"/>
                  <a:pt x="4428615" y="299720"/>
                  <a:pt x="4428615" y="295910"/>
                </a:cubicBezTo>
                <a:cubicBezTo>
                  <a:pt x="4432967" y="280670"/>
                  <a:pt x="4434418" y="265430"/>
                  <a:pt x="4415559" y="254000"/>
                </a:cubicBezTo>
                <a:cubicBezTo>
                  <a:pt x="4424263" y="248920"/>
                  <a:pt x="4431516" y="245110"/>
                  <a:pt x="4440220" y="240030"/>
                </a:cubicBezTo>
                <a:cubicBezTo>
                  <a:pt x="4438770" y="238760"/>
                  <a:pt x="4437319" y="236220"/>
                  <a:pt x="4437319" y="234950"/>
                </a:cubicBezTo>
                <a:cubicBezTo>
                  <a:pt x="4437319" y="233680"/>
                  <a:pt x="4435868" y="233680"/>
                  <a:pt x="4434418" y="233680"/>
                </a:cubicBezTo>
                <a:cubicBezTo>
                  <a:pt x="4419911" y="233680"/>
                  <a:pt x="4414108" y="231140"/>
                  <a:pt x="4412657" y="218440"/>
                </a:cubicBezTo>
                <a:cubicBezTo>
                  <a:pt x="4412657" y="215900"/>
                  <a:pt x="4412657" y="212090"/>
                  <a:pt x="4415559" y="209550"/>
                </a:cubicBezTo>
                <a:cubicBezTo>
                  <a:pt x="4421362" y="205740"/>
                  <a:pt x="4427164" y="201930"/>
                  <a:pt x="4434418" y="199390"/>
                </a:cubicBezTo>
                <a:cubicBezTo>
                  <a:pt x="4437319" y="198120"/>
                  <a:pt x="4443122" y="199390"/>
                  <a:pt x="4446024" y="200660"/>
                </a:cubicBezTo>
                <a:cubicBezTo>
                  <a:pt x="4461981" y="208280"/>
                  <a:pt x="4463431" y="208280"/>
                  <a:pt x="4466333" y="191770"/>
                </a:cubicBezTo>
                <a:cubicBezTo>
                  <a:pt x="4469234" y="193040"/>
                  <a:pt x="4472136" y="194310"/>
                  <a:pt x="4476488" y="195580"/>
                </a:cubicBezTo>
                <a:cubicBezTo>
                  <a:pt x="4475037" y="190500"/>
                  <a:pt x="4475037" y="186690"/>
                  <a:pt x="4472136" y="182880"/>
                </a:cubicBezTo>
                <a:cubicBezTo>
                  <a:pt x="4472136" y="181610"/>
                  <a:pt x="4469234" y="180340"/>
                  <a:pt x="4466333" y="179070"/>
                </a:cubicBezTo>
                <a:cubicBezTo>
                  <a:pt x="4469234" y="177800"/>
                  <a:pt x="4472136" y="175260"/>
                  <a:pt x="4475037" y="176530"/>
                </a:cubicBezTo>
                <a:cubicBezTo>
                  <a:pt x="4489544" y="180340"/>
                  <a:pt x="4498248" y="171450"/>
                  <a:pt x="4508403" y="166370"/>
                </a:cubicBezTo>
                <a:cubicBezTo>
                  <a:pt x="4499699" y="156210"/>
                  <a:pt x="4490994" y="147320"/>
                  <a:pt x="4483741" y="137160"/>
                </a:cubicBezTo>
                <a:cubicBezTo>
                  <a:pt x="4495347" y="132080"/>
                  <a:pt x="4504051" y="129540"/>
                  <a:pt x="4512755" y="125730"/>
                </a:cubicBezTo>
                <a:cubicBezTo>
                  <a:pt x="4493896" y="97790"/>
                  <a:pt x="4493896" y="97790"/>
                  <a:pt x="4506952" y="86360"/>
                </a:cubicBezTo>
                <a:cubicBezTo>
                  <a:pt x="4506952" y="85090"/>
                  <a:pt x="4505502" y="83820"/>
                  <a:pt x="4505502" y="82550"/>
                </a:cubicBezTo>
                <a:cubicBezTo>
                  <a:pt x="4501150" y="83820"/>
                  <a:pt x="4495347" y="85090"/>
                  <a:pt x="4490994" y="87630"/>
                </a:cubicBezTo>
                <a:lnTo>
                  <a:pt x="4489544" y="86360"/>
                </a:lnTo>
                <a:cubicBezTo>
                  <a:pt x="4495347" y="81280"/>
                  <a:pt x="4501150" y="77470"/>
                  <a:pt x="4506952" y="72390"/>
                </a:cubicBezTo>
                <a:cubicBezTo>
                  <a:pt x="4506952" y="68580"/>
                  <a:pt x="4509854" y="59690"/>
                  <a:pt x="4506952" y="57150"/>
                </a:cubicBezTo>
                <a:cubicBezTo>
                  <a:pt x="4495347" y="48260"/>
                  <a:pt x="4508403" y="39370"/>
                  <a:pt x="4505502" y="30480"/>
                </a:cubicBezTo>
                <a:cubicBezTo>
                  <a:pt x="4504051" y="27940"/>
                  <a:pt x="4505502" y="21590"/>
                  <a:pt x="4504051" y="21590"/>
                </a:cubicBezTo>
                <a:cubicBezTo>
                  <a:pt x="4495347" y="17780"/>
                  <a:pt x="4485192" y="11430"/>
                  <a:pt x="4475037" y="11430"/>
                </a:cubicBezTo>
                <a:cubicBezTo>
                  <a:pt x="4451826" y="10160"/>
                  <a:pt x="4428615" y="12700"/>
                  <a:pt x="4405404" y="12700"/>
                </a:cubicBezTo>
                <a:lnTo>
                  <a:pt x="4331418" y="12700"/>
                </a:lnTo>
                <a:cubicBezTo>
                  <a:pt x="4314010" y="12700"/>
                  <a:pt x="4299503" y="8890"/>
                  <a:pt x="4282095" y="5080"/>
                </a:cubicBezTo>
                <a:cubicBezTo>
                  <a:pt x="4261785" y="0"/>
                  <a:pt x="4240025" y="3810"/>
                  <a:pt x="4218264" y="5080"/>
                </a:cubicBezTo>
                <a:cubicBezTo>
                  <a:pt x="4171842" y="6350"/>
                  <a:pt x="4125420" y="6350"/>
                  <a:pt x="4078998" y="7620"/>
                </a:cubicBezTo>
                <a:cubicBezTo>
                  <a:pt x="4057237" y="7620"/>
                  <a:pt x="4034026" y="10160"/>
                  <a:pt x="4012265" y="11430"/>
                </a:cubicBezTo>
                <a:cubicBezTo>
                  <a:pt x="3984702" y="12700"/>
                  <a:pt x="3957139" y="11430"/>
                  <a:pt x="3929576" y="12700"/>
                </a:cubicBezTo>
                <a:cubicBezTo>
                  <a:pt x="3900562" y="13970"/>
                  <a:pt x="3871548" y="16510"/>
                  <a:pt x="3842534" y="17780"/>
                </a:cubicBezTo>
                <a:cubicBezTo>
                  <a:pt x="3807718" y="19050"/>
                  <a:pt x="3772901" y="19050"/>
                  <a:pt x="3738084" y="20320"/>
                </a:cubicBezTo>
                <a:lnTo>
                  <a:pt x="3629282" y="24130"/>
                </a:lnTo>
                <a:cubicBezTo>
                  <a:pt x="3595916" y="25400"/>
                  <a:pt x="3564001" y="25400"/>
                  <a:pt x="3530635" y="25400"/>
                </a:cubicBezTo>
                <a:cubicBezTo>
                  <a:pt x="3505973" y="25400"/>
                  <a:pt x="3479860" y="26670"/>
                  <a:pt x="3455199" y="27940"/>
                </a:cubicBezTo>
                <a:lnTo>
                  <a:pt x="3381213" y="31750"/>
                </a:lnTo>
                <a:cubicBezTo>
                  <a:pt x="3363805" y="33020"/>
                  <a:pt x="3346397" y="33020"/>
                  <a:pt x="3327538" y="34290"/>
                </a:cubicBezTo>
                <a:cubicBezTo>
                  <a:pt x="3298524" y="35560"/>
                  <a:pt x="3269510" y="35560"/>
                  <a:pt x="3240496" y="36830"/>
                </a:cubicBezTo>
                <a:cubicBezTo>
                  <a:pt x="3207130" y="38100"/>
                  <a:pt x="3175215" y="40640"/>
                  <a:pt x="3143299" y="41910"/>
                </a:cubicBezTo>
                <a:cubicBezTo>
                  <a:pt x="3109933" y="44450"/>
                  <a:pt x="3078018" y="46990"/>
                  <a:pt x="3044652" y="49530"/>
                </a:cubicBezTo>
                <a:cubicBezTo>
                  <a:pt x="3031596" y="50800"/>
                  <a:pt x="3018540" y="50800"/>
                  <a:pt x="3004033" y="52070"/>
                </a:cubicBezTo>
                <a:lnTo>
                  <a:pt x="2961962" y="52070"/>
                </a:lnTo>
                <a:cubicBezTo>
                  <a:pt x="2914090" y="54610"/>
                  <a:pt x="2867667" y="58420"/>
                  <a:pt x="2819795" y="60960"/>
                </a:cubicBezTo>
                <a:cubicBezTo>
                  <a:pt x="2790781" y="62230"/>
                  <a:pt x="2760316" y="63500"/>
                  <a:pt x="2731302" y="66040"/>
                </a:cubicBezTo>
                <a:cubicBezTo>
                  <a:pt x="2713894" y="67310"/>
                  <a:pt x="2695035" y="69850"/>
                  <a:pt x="2677626" y="71120"/>
                </a:cubicBezTo>
                <a:lnTo>
                  <a:pt x="2560120" y="78740"/>
                </a:lnTo>
                <a:cubicBezTo>
                  <a:pt x="2535458" y="80010"/>
                  <a:pt x="2512247" y="85090"/>
                  <a:pt x="2489036" y="86360"/>
                </a:cubicBezTo>
                <a:cubicBezTo>
                  <a:pt x="2452769" y="88900"/>
                  <a:pt x="2415050" y="90170"/>
                  <a:pt x="2378783" y="92710"/>
                </a:cubicBezTo>
                <a:cubicBezTo>
                  <a:pt x="2370079" y="92710"/>
                  <a:pt x="2359924" y="93980"/>
                  <a:pt x="2351220" y="93980"/>
                </a:cubicBezTo>
                <a:cubicBezTo>
                  <a:pt x="2319305" y="96520"/>
                  <a:pt x="2288840" y="99060"/>
                  <a:pt x="2256925" y="101600"/>
                </a:cubicBezTo>
                <a:cubicBezTo>
                  <a:pt x="2239517" y="102870"/>
                  <a:pt x="2220657" y="105410"/>
                  <a:pt x="2203249" y="106680"/>
                </a:cubicBezTo>
                <a:cubicBezTo>
                  <a:pt x="2181489" y="107950"/>
                  <a:pt x="2159728" y="109220"/>
                  <a:pt x="2139418" y="110490"/>
                </a:cubicBezTo>
                <a:cubicBezTo>
                  <a:pt x="2098799" y="114300"/>
                  <a:pt x="2056729" y="118110"/>
                  <a:pt x="2016109" y="121920"/>
                </a:cubicBezTo>
                <a:cubicBezTo>
                  <a:pt x="2008856" y="123190"/>
                  <a:pt x="2003053" y="127000"/>
                  <a:pt x="1995800" y="127000"/>
                </a:cubicBezTo>
                <a:cubicBezTo>
                  <a:pt x="1962434" y="129540"/>
                  <a:pt x="1929068" y="129540"/>
                  <a:pt x="1897152" y="133350"/>
                </a:cubicBezTo>
                <a:cubicBezTo>
                  <a:pt x="1879744" y="135890"/>
                  <a:pt x="1860885" y="129540"/>
                  <a:pt x="1844928" y="142240"/>
                </a:cubicBezTo>
                <a:cubicBezTo>
                  <a:pt x="1839125" y="146050"/>
                  <a:pt x="1823167" y="139700"/>
                  <a:pt x="1813012" y="140970"/>
                </a:cubicBezTo>
                <a:cubicBezTo>
                  <a:pt x="1772393" y="144780"/>
                  <a:pt x="1731773" y="149860"/>
                  <a:pt x="1692605" y="153670"/>
                </a:cubicBezTo>
                <a:cubicBezTo>
                  <a:pt x="1660689" y="157480"/>
                  <a:pt x="1630225" y="160020"/>
                  <a:pt x="1598309" y="163830"/>
                </a:cubicBezTo>
                <a:cubicBezTo>
                  <a:pt x="1586704" y="165100"/>
                  <a:pt x="1575098" y="168910"/>
                  <a:pt x="1564943" y="170180"/>
                </a:cubicBezTo>
                <a:cubicBezTo>
                  <a:pt x="1535929" y="172720"/>
                  <a:pt x="1506916" y="175260"/>
                  <a:pt x="1479352" y="177800"/>
                </a:cubicBezTo>
                <a:cubicBezTo>
                  <a:pt x="1479352" y="182880"/>
                  <a:pt x="1479352" y="185420"/>
                  <a:pt x="1477902" y="187960"/>
                </a:cubicBezTo>
                <a:cubicBezTo>
                  <a:pt x="1475000" y="185420"/>
                  <a:pt x="1472099" y="181610"/>
                  <a:pt x="1469198" y="176530"/>
                </a:cubicBezTo>
                <a:cubicBezTo>
                  <a:pt x="1463395" y="190500"/>
                  <a:pt x="1451789" y="181610"/>
                  <a:pt x="1443085" y="182880"/>
                </a:cubicBezTo>
                <a:cubicBezTo>
                  <a:pt x="1427127" y="185420"/>
                  <a:pt x="1409719" y="189230"/>
                  <a:pt x="1393761" y="190500"/>
                </a:cubicBezTo>
                <a:cubicBezTo>
                  <a:pt x="1364748" y="194310"/>
                  <a:pt x="1335734" y="196850"/>
                  <a:pt x="1306720" y="199390"/>
                </a:cubicBezTo>
                <a:cubicBezTo>
                  <a:pt x="1282058" y="201930"/>
                  <a:pt x="1257396" y="207010"/>
                  <a:pt x="1232734" y="210820"/>
                </a:cubicBezTo>
                <a:cubicBezTo>
                  <a:pt x="1190664" y="217170"/>
                  <a:pt x="1147143" y="220980"/>
                  <a:pt x="1105073" y="227330"/>
                </a:cubicBezTo>
                <a:cubicBezTo>
                  <a:pt x="1076059" y="231140"/>
                  <a:pt x="1047045" y="237490"/>
                  <a:pt x="1016581" y="241300"/>
                </a:cubicBezTo>
                <a:cubicBezTo>
                  <a:pt x="986116" y="246380"/>
                  <a:pt x="954201" y="250190"/>
                  <a:pt x="923736" y="255270"/>
                </a:cubicBezTo>
                <a:cubicBezTo>
                  <a:pt x="901976" y="259080"/>
                  <a:pt x="880215" y="264160"/>
                  <a:pt x="858455" y="267970"/>
                </a:cubicBezTo>
                <a:cubicBezTo>
                  <a:pt x="814934" y="274320"/>
                  <a:pt x="769963" y="280670"/>
                  <a:pt x="726442" y="287020"/>
                </a:cubicBezTo>
                <a:cubicBezTo>
                  <a:pt x="710484" y="289560"/>
                  <a:pt x="695977" y="294640"/>
                  <a:pt x="680019" y="297180"/>
                </a:cubicBezTo>
                <a:cubicBezTo>
                  <a:pt x="652456" y="302260"/>
                  <a:pt x="624893" y="304800"/>
                  <a:pt x="597330" y="309880"/>
                </a:cubicBezTo>
                <a:cubicBezTo>
                  <a:pt x="577020" y="313690"/>
                  <a:pt x="558161" y="320040"/>
                  <a:pt x="539302" y="322580"/>
                </a:cubicBezTo>
                <a:cubicBezTo>
                  <a:pt x="498683" y="330200"/>
                  <a:pt x="458063" y="335280"/>
                  <a:pt x="417444" y="341630"/>
                </a:cubicBezTo>
                <a:cubicBezTo>
                  <a:pt x="400035" y="344170"/>
                  <a:pt x="382627" y="349250"/>
                  <a:pt x="365219" y="353060"/>
                </a:cubicBezTo>
                <a:cubicBezTo>
                  <a:pt x="337656" y="359410"/>
                  <a:pt x="308642" y="364490"/>
                  <a:pt x="281078" y="370840"/>
                </a:cubicBezTo>
                <a:cubicBezTo>
                  <a:pt x="273825" y="372110"/>
                  <a:pt x="266572" y="375920"/>
                  <a:pt x="257867" y="377190"/>
                </a:cubicBezTo>
                <a:cubicBezTo>
                  <a:pt x="249163" y="378460"/>
                  <a:pt x="240459" y="378460"/>
                  <a:pt x="231755" y="379730"/>
                </a:cubicBezTo>
                <a:cubicBezTo>
                  <a:pt x="214346" y="383540"/>
                  <a:pt x="196938" y="387350"/>
                  <a:pt x="180981" y="391160"/>
                </a:cubicBezTo>
                <a:cubicBezTo>
                  <a:pt x="146164" y="398780"/>
                  <a:pt x="128756" y="401320"/>
                  <a:pt x="112798" y="408940"/>
                </a:cubicBezTo>
                <a:cubicBezTo>
                  <a:pt x="98291" y="415290"/>
                  <a:pt x="77981" y="414020"/>
                  <a:pt x="72178" y="434340"/>
                </a:cubicBezTo>
                <a:cubicBezTo>
                  <a:pt x="69277" y="440690"/>
                  <a:pt x="62024" y="444500"/>
                  <a:pt x="75080" y="447040"/>
                </a:cubicBezTo>
                <a:cubicBezTo>
                  <a:pt x="76530" y="447040"/>
                  <a:pt x="79432" y="450850"/>
                  <a:pt x="77981" y="452120"/>
                </a:cubicBezTo>
                <a:cubicBezTo>
                  <a:pt x="75080" y="459740"/>
                  <a:pt x="72178" y="467360"/>
                  <a:pt x="69277" y="477520"/>
                </a:cubicBezTo>
                <a:cubicBezTo>
                  <a:pt x="69277" y="477520"/>
                  <a:pt x="72178" y="478790"/>
                  <a:pt x="75080" y="481330"/>
                </a:cubicBezTo>
                <a:cubicBezTo>
                  <a:pt x="66376" y="488950"/>
                  <a:pt x="66376" y="516890"/>
                  <a:pt x="72178" y="525780"/>
                </a:cubicBezTo>
                <a:cubicBezTo>
                  <a:pt x="75080" y="530860"/>
                  <a:pt x="76530" y="537210"/>
                  <a:pt x="77981" y="543560"/>
                </a:cubicBezTo>
                <a:cubicBezTo>
                  <a:pt x="60573" y="547370"/>
                  <a:pt x="80883" y="556260"/>
                  <a:pt x="75080" y="561340"/>
                </a:cubicBezTo>
                <a:cubicBezTo>
                  <a:pt x="77981" y="561340"/>
                  <a:pt x="80883" y="561340"/>
                  <a:pt x="85235" y="562610"/>
                </a:cubicBezTo>
                <a:cubicBezTo>
                  <a:pt x="82333" y="566420"/>
                  <a:pt x="79432" y="568960"/>
                  <a:pt x="77981" y="570230"/>
                </a:cubicBezTo>
                <a:cubicBezTo>
                  <a:pt x="80883" y="572770"/>
                  <a:pt x="85235" y="574040"/>
                  <a:pt x="88136" y="576580"/>
                </a:cubicBezTo>
                <a:cubicBezTo>
                  <a:pt x="72178" y="595630"/>
                  <a:pt x="72178" y="604520"/>
                  <a:pt x="91037" y="621030"/>
                </a:cubicBezTo>
                <a:cubicBezTo>
                  <a:pt x="92488" y="622300"/>
                  <a:pt x="95390" y="624840"/>
                  <a:pt x="95390" y="626110"/>
                </a:cubicBezTo>
                <a:cubicBezTo>
                  <a:pt x="91037" y="640080"/>
                  <a:pt x="92488" y="652780"/>
                  <a:pt x="102643" y="664210"/>
                </a:cubicBezTo>
                <a:cubicBezTo>
                  <a:pt x="102643" y="664210"/>
                  <a:pt x="101192" y="668020"/>
                  <a:pt x="98291" y="670560"/>
                </a:cubicBezTo>
                <a:cubicBezTo>
                  <a:pt x="102643" y="669290"/>
                  <a:pt x="105544" y="668020"/>
                  <a:pt x="108446" y="668020"/>
                </a:cubicBezTo>
                <a:lnTo>
                  <a:pt x="104094" y="690880"/>
                </a:lnTo>
                <a:lnTo>
                  <a:pt x="120051" y="690880"/>
                </a:lnTo>
                <a:cubicBezTo>
                  <a:pt x="124403" y="695960"/>
                  <a:pt x="128756" y="699770"/>
                  <a:pt x="128756" y="701040"/>
                </a:cubicBezTo>
                <a:cubicBezTo>
                  <a:pt x="133108" y="697230"/>
                  <a:pt x="136009" y="695960"/>
                  <a:pt x="137460" y="694690"/>
                </a:cubicBezTo>
                <a:cubicBezTo>
                  <a:pt x="144713" y="704850"/>
                  <a:pt x="150516" y="712470"/>
                  <a:pt x="154868" y="720090"/>
                </a:cubicBezTo>
                <a:cubicBezTo>
                  <a:pt x="153417" y="728980"/>
                  <a:pt x="150516" y="736600"/>
                  <a:pt x="149065" y="741680"/>
                </a:cubicBezTo>
                <a:cubicBezTo>
                  <a:pt x="141812" y="741680"/>
                  <a:pt x="134558" y="740410"/>
                  <a:pt x="130206" y="742950"/>
                </a:cubicBezTo>
                <a:cubicBezTo>
                  <a:pt x="125854" y="745490"/>
                  <a:pt x="125854" y="751840"/>
                  <a:pt x="122953" y="755650"/>
                </a:cubicBezTo>
                <a:cubicBezTo>
                  <a:pt x="122953" y="756920"/>
                  <a:pt x="133108" y="773430"/>
                  <a:pt x="131657" y="774700"/>
                </a:cubicBezTo>
                <a:cubicBezTo>
                  <a:pt x="130206" y="783590"/>
                  <a:pt x="127305" y="792480"/>
                  <a:pt x="125854" y="802640"/>
                </a:cubicBezTo>
                <a:cubicBezTo>
                  <a:pt x="131657" y="806450"/>
                  <a:pt x="138910" y="811530"/>
                  <a:pt x="144713" y="815340"/>
                </a:cubicBezTo>
                <a:cubicBezTo>
                  <a:pt x="134558" y="820420"/>
                  <a:pt x="127305" y="825500"/>
                  <a:pt x="120051" y="829310"/>
                </a:cubicBezTo>
                <a:cubicBezTo>
                  <a:pt x="122953" y="830580"/>
                  <a:pt x="124403" y="831850"/>
                  <a:pt x="127305" y="833120"/>
                </a:cubicBezTo>
                <a:cubicBezTo>
                  <a:pt x="128756" y="838200"/>
                  <a:pt x="131657" y="843280"/>
                  <a:pt x="131657" y="848360"/>
                </a:cubicBezTo>
                <a:cubicBezTo>
                  <a:pt x="131657" y="853440"/>
                  <a:pt x="127305" y="862330"/>
                  <a:pt x="130206" y="863600"/>
                </a:cubicBezTo>
                <a:cubicBezTo>
                  <a:pt x="143262" y="869950"/>
                  <a:pt x="136009" y="889000"/>
                  <a:pt x="153417" y="891540"/>
                </a:cubicBezTo>
                <a:cubicBezTo>
                  <a:pt x="154868" y="891540"/>
                  <a:pt x="154868" y="894080"/>
                  <a:pt x="157769" y="896620"/>
                </a:cubicBezTo>
                <a:cubicBezTo>
                  <a:pt x="153417" y="896620"/>
                  <a:pt x="150516" y="896620"/>
                  <a:pt x="144713" y="897890"/>
                </a:cubicBezTo>
                <a:cubicBezTo>
                  <a:pt x="160671" y="908050"/>
                  <a:pt x="156319" y="916940"/>
                  <a:pt x="150516" y="924560"/>
                </a:cubicBezTo>
                <a:cubicBezTo>
                  <a:pt x="144713" y="925830"/>
                  <a:pt x="140361" y="927100"/>
                  <a:pt x="136009" y="928370"/>
                </a:cubicBezTo>
                <a:cubicBezTo>
                  <a:pt x="137460" y="930910"/>
                  <a:pt x="137460" y="932180"/>
                  <a:pt x="138910" y="934720"/>
                </a:cubicBezTo>
                <a:cubicBezTo>
                  <a:pt x="140361" y="935990"/>
                  <a:pt x="147615" y="952500"/>
                  <a:pt x="147615" y="955040"/>
                </a:cubicBezTo>
                <a:cubicBezTo>
                  <a:pt x="144713" y="961390"/>
                  <a:pt x="143262" y="967740"/>
                  <a:pt x="141812" y="974090"/>
                </a:cubicBezTo>
                <a:cubicBezTo>
                  <a:pt x="150516" y="974090"/>
                  <a:pt x="157769" y="975360"/>
                  <a:pt x="160671" y="975360"/>
                </a:cubicBezTo>
                <a:cubicBezTo>
                  <a:pt x="157769" y="976630"/>
                  <a:pt x="153417" y="979170"/>
                  <a:pt x="150516" y="980440"/>
                </a:cubicBezTo>
                <a:cubicBezTo>
                  <a:pt x="151967" y="982980"/>
                  <a:pt x="153417" y="985520"/>
                  <a:pt x="156319" y="986790"/>
                </a:cubicBezTo>
                <a:cubicBezTo>
                  <a:pt x="167924" y="985520"/>
                  <a:pt x="179530" y="984250"/>
                  <a:pt x="192586" y="982980"/>
                </a:cubicBezTo>
                <a:cubicBezTo>
                  <a:pt x="191135" y="989330"/>
                  <a:pt x="189685" y="994410"/>
                  <a:pt x="186783" y="999490"/>
                </a:cubicBezTo>
                <a:cubicBezTo>
                  <a:pt x="194037" y="999490"/>
                  <a:pt x="202741" y="1000760"/>
                  <a:pt x="209994" y="1000760"/>
                </a:cubicBezTo>
                <a:lnTo>
                  <a:pt x="209994" y="1007110"/>
                </a:lnTo>
                <a:cubicBezTo>
                  <a:pt x="199840" y="1008380"/>
                  <a:pt x="189685" y="1010920"/>
                  <a:pt x="180981" y="1012190"/>
                </a:cubicBezTo>
                <a:cubicBezTo>
                  <a:pt x="217248" y="1027430"/>
                  <a:pt x="250614" y="1013460"/>
                  <a:pt x="289783" y="1008380"/>
                </a:cubicBezTo>
                <a:cubicBezTo>
                  <a:pt x="297036" y="1014730"/>
                  <a:pt x="304290" y="1009650"/>
                  <a:pt x="310092" y="999490"/>
                </a:cubicBezTo>
                <a:cubicBezTo>
                  <a:pt x="317346" y="1008380"/>
                  <a:pt x="323149" y="1005840"/>
                  <a:pt x="337656" y="988060"/>
                </a:cubicBezTo>
                <a:cubicBezTo>
                  <a:pt x="339106" y="988060"/>
                  <a:pt x="340557" y="989330"/>
                  <a:pt x="342008" y="989330"/>
                </a:cubicBezTo>
                <a:cubicBezTo>
                  <a:pt x="340557" y="994410"/>
                  <a:pt x="337656" y="998220"/>
                  <a:pt x="336205" y="1003300"/>
                </a:cubicBezTo>
                <a:cubicBezTo>
                  <a:pt x="344909" y="1000760"/>
                  <a:pt x="352162" y="999490"/>
                  <a:pt x="360867" y="996950"/>
                </a:cubicBezTo>
                <a:lnTo>
                  <a:pt x="391331" y="993140"/>
                </a:lnTo>
                <a:cubicBezTo>
                  <a:pt x="407289" y="990600"/>
                  <a:pt x="423247" y="989330"/>
                  <a:pt x="437753" y="986790"/>
                </a:cubicBezTo>
                <a:cubicBezTo>
                  <a:pt x="443556" y="985520"/>
                  <a:pt x="449359" y="981710"/>
                  <a:pt x="455162" y="980440"/>
                </a:cubicBezTo>
                <a:cubicBezTo>
                  <a:pt x="460965" y="979170"/>
                  <a:pt x="469669" y="975360"/>
                  <a:pt x="472570" y="977900"/>
                </a:cubicBezTo>
                <a:cubicBezTo>
                  <a:pt x="484176" y="986790"/>
                  <a:pt x="494331" y="996950"/>
                  <a:pt x="505936" y="1005840"/>
                </a:cubicBezTo>
                <a:cubicBezTo>
                  <a:pt x="507387" y="1003300"/>
                  <a:pt x="508838" y="999490"/>
                  <a:pt x="508838" y="999490"/>
                </a:cubicBezTo>
                <a:cubicBezTo>
                  <a:pt x="518992" y="1002030"/>
                  <a:pt x="526246" y="1003300"/>
                  <a:pt x="536401" y="1005840"/>
                </a:cubicBezTo>
                <a:cubicBezTo>
                  <a:pt x="537851" y="1009650"/>
                  <a:pt x="540753" y="1014730"/>
                  <a:pt x="540753" y="1017270"/>
                </a:cubicBezTo>
                <a:cubicBezTo>
                  <a:pt x="556710" y="1018540"/>
                  <a:pt x="569767" y="1019810"/>
                  <a:pt x="581372" y="1021080"/>
                </a:cubicBezTo>
                <a:cubicBezTo>
                  <a:pt x="581372" y="1022350"/>
                  <a:pt x="582823" y="1023620"/>
                  <a:pt x="582823" y="1024890"/>
                </a:cubicBezTo>
                <a:lnTo>
                  <a:pt x="556710" y="1032510"/>
                </a:lnTo>
                <a:cubicBezTo>
                  <a:pt x="555260" y="1028700"/>
                  <a:pt x="553809" y="1027430"/>
                  <a:pt x="550908" y="1021080"/>
                </a:cubicBezTo>
                <a:cubicBezTo>
                  <a:pt x="552358" y="1035050"/>
                  <a:pt x="553809" y="1043940"/>
                  <a:pt x="553809" y="1055370"/>
                </a:cubicBezTo>
                <a:cubicBezTo>
                  <a:pt x="566865" y="1046480"/>
                  <a:pt x="584274" y="1056640"/>
                  <a:pt x="592978" y="1041400"/>
                </a:cubicBezTo>
                <a:cubicBezTo>
                  <a:pt x="592978" y="1040130"/>
                  <a:pt x="598781" y="1040130"/>
                  <a:pt x="600231" y="1041400"/>
                </a:cubicBezTo>
                <a:cubicBezTo>
                  <a:pt x="611837" y="1042670"/>
                  <a:pt x="623442" y="1043940"/>
                  <a:pt x="635048" y="1046480"/>
                </a:cubicBezTo>
                <a:cubicBezTo>
                  <a:pt x="633597" y="1043940"/>
                  <a:pt x="633597" y="1041400"/>
                  <a:pt x="632147" y="1038860"/>
                </a:cubicBezTo>
                <a:cubicBezTo>
                  <a:pt x="639400" y="1040130"/>
                  <a:pt x="645203" y="1041400"/>
                  <a:pt x="649555" y="1042670"/>
                </a:cubicBezTo>
                <a:cubicBezTo>
                  <a:pt x="649555" y="1043940"/>
                  <a:pt x="651006" y="1045210"/>
                  <a:pt x="651006" y="1046480"/>
                </a:cubicBezTo>
                <a:cubicBezTo>
                  <a:pt x="640851" y="1051560"/>
                  <a:pt x="630696" y="1057910"/>
                  <a:pt x="620541" y="1062990"/>
                </a:cubicBezTo>
                <a:cubicBezTo>
                  <a:pt x="604583" y="1071880"/>
                  <a:pt x="590076" y="1083310"/>
                  <a:pt x="574119" y="1087120"/>
                </a:cubicBezTo>
                <a:cubicBezTo>
                  <a:pt x="546556" y="1092200"/>
                  <a:pt x="518992" y="1101090"/>
                  <a:pt x="489979" y="1102360"/>
                </a:cubicBezTo>
                <a:lnTo>
                  <a:pt x="482725" y="1102360"/>
                </a:lnTo>
                <a:cubicBezTo>
                  <a:pt x="452260" y="1107440"/>
                  <a:pt x="423247" y="1112520"/>
                  <a:pt x="392782" y="1117600"/>
                </a:cubicBezTo>
                <a:cubicBezTo>
                  <a:pt x="388430" y="1118870"/>
                  <a:pt x="385529" y="1120140"/>
                  <a:pt x="381176" y="1120140"/>
                </a:cubicBezTo>
                <a:cubicBezTo>
                  <a:pt x="362317" y="1122680"/>
                  <a:pt x="343458" y="1123950"/>
                  <a:pt x="326050" y="1126490"/>
                </a:cubicBezTo>
                <a:cubicBezTo>
                  <a:pt x="307191" y="1130300"/>
                  <a:pt x="286881" y="1132840"/>
                  <a:pt x="268022" y="1139190"/>
                </a:cubicBezTo>
                <a:cubicBezTo>
                  <a:pt x="253515" y="1143000"/>
                  <a:pt x="234656" y="1141730"/>
                  <a:pt x="228853" y="1154430"/>
                </a:cubicBezTo>
                <a:cubicBezTo>
                  <a:pt x="223051" y="1154430"/>
                  <a:pt x="217248" y="1153160"/>
                  <a:pt x="214346" y="1154430"/>
                </a:cubicBezTo>
                <a:cubicBezTo>
                  <a:pt x="192586" y="1162050"/>
                  <a:pt x="170826" y="1169670"/>
                  <a:pt x="150516" y="1178560"/>
                </a:cubicBezTo>
                <a:cubicBezTo>
                  <a:pt x="143262" y="1183640"/>
                  <a:pt x="137460" y="1186180"/>
                  <a:pt x="134558" y="1191260"/>
                </a:cubicBezTo>
                <a:cubicBezTo>
                  <a:pt x="133108" y="1195070"/>
                  <a:pt x="137460" y="1201420"/>
                  <a:pt x="138910" y="1203960"/>
                </a:cubicBezTo>
                <a:cubicBezTo>
                  <a:pt x="136009" y="1205230"/>
                  <a:pt x="130206" y="1206500"/>
                  <a:pt x="130206" y="1207770"/>
                </a:cubicBezTo>
                <a:cubicBezTo>
                  <a:pt x="130206" y="1215390"/>
                  <a:pt x="130206" y="1223010"/>
                  <a:pt x="133108" y="1229360"/>
                </a:cubicBezTo>
                <a:cubicBezTo>
                  <a:pt x="137460" y="1238250"/>
                  <a:pt x="150516" y="1245870"/>
                  <a:pt x="136009" y="1257300"/>
                </a:cubicBezTo>
                <a:cubicBezTo>
                  <a:pt x="133108" y="1258570"/>
                  <a:pt x="136009" y="1264920"/>
                  <a:pt x="136009" y="1270000"/>
                </a:cubicBezTo>
                <a:cubicBezTo>
                  <a:pt x="140361" y="1268730"/>
                  <a:pt x="143262" y="1268730"/>
                  <a:pt x="147615" y="1268730"/>
                </a:cubicBezTo>
                <a:cubicBezTo>
                  <a:pt x="133108" y="1290320"/>
                  <a:pt x="133108" y="1297940"/>
                  <a:pt x="147615" y="1301750"/>
                </a:cubicBezTo>
                <a:cubicBezTo>
                  <a:pt x="147615" y="1309370"/>
                  <a:pt x="144713" y="1316990"/>
                  <a:pt x="147615" y="1322070"/>
                </a:cubicBezTo>
                <a:cubicBezTo>
                  <a:pt x="156319" y="1334770"/>
                  <a:pt x="167924" y="1347470"/>
                  <a:pt x="178079" y="1358900"/>
                </a:cubicBezTo>
                <a:cubicBezTo>
                  <a:pt x="176628" y="1360170"/>
                  <a:pt x="173727" y="1361440"/>
                  <a:pt x="172276" y="1361440"/>
                </a:cubicBezTo>
                <a:cubicBezTo>
                  <a:pt x="178079" y="1367790"/>
                  <a:pt x="183882" y="1374140"/>
                  <a:pt x="188234" y="1377950"/>
                </a:cubicBezTo>
                <a:cubicBezTo>
                  <a:pt x="182431" y="1385570"/>
                  <a:pt x="178079" y="1391920"/>
                  <a:pt x="172276" y="1398270"/>
                </a:cubicBezTo>
                <a:cubicBezTo>
                  <a:pt x="179530" y="1400810"/>
                  <a:pt x="183882" y="1402080"/>
                  <a:pt x="189685" y="1403350"/>
                </a:cubicBezTo>
                <a:cubicBezTo>
                  <a:pt x="179530" y="1405890"/>
                  <a:pt x="170826" y="1408430"/>
                  <a:pt x="157769" y="1413510"/>
                </a:cubicBezTo>
                <a:cubicBezTo>
                  <a:pt x="182431" y="1418590"/>
                  <a:pt x="183882" y="1433830"/>
                  <a:pt x="186783" y="1449070"/>
                </a:cubicBezTo>
                <a:cubicBezTo>
                  <a:pt x="186783" y="1450340"/>
                  <a:pt x="194037" y="1451610"/>
                  <a:pt x="198389" y="1452880"/>
                </a:cubicBezTo>
                <a:cubicBezTo>
                  <a:pt x="198389" y="1455420"/>
                  <a:pt x="195487" y="1459230"/>
                  <a:pt x="196938" y="1461770"/>
                </a:cubicBezTo>
                <a:cubicBezTo>
                  <a:pt x="202741" y="1468120"/>
                  <a:pt x="212896" y="1471930"/>
                  <a:pt x="214346" y="1479550"/>
                </a:cubicBezTo>
                <a:cubicBezTo>
                  <a:pt x="223051" y="1501140"/>
                  <a:pt x="239008" y="1497330"/>
                  <a:pt x="256417" y="1492250"/>
                </a:cubicBezTo>
                <a:lnTo>
                  <a:pt x="265121" y="1503680"/>
                </a:lnTo>
                <a:cubicBezTo>
                  <a:pt x="268022" y="1502410"/>
                  <a:pt x="270924" y="1499870"/>
                  <a:pt x="272374" y="1498600"/>
                </a:cubicBezTo>
                <a:cubicBezTo>
                  <a:pt x="273825" y="1506220"/>
                  <a:pt x="288332" y="1515110"/>
                  <a:pt x="292684" y="1510030"/>
                </a:cubicBezTo>
                <a:cubicBezTo>
                  <a:pt x="302839" y="1497330"/>
                  <a:pt x="314444" y="1504950"/>
                  <a:pt x="326050" y="1506220"/>
                </a:cubicBezTo>
                <a:cubicBezTo>
                  <a:pt x="331853" y="1507490"/>
                  <a:pt x="340557" y="1508760"/>
                  <a:pt x="343458" y="1506220"/>
                </a:cubicBezTo>
                <a:cubicBezTo>
                  <a:pt x="350712" y="1499870"/>
                  <a:pt x="372472" y="1506220"/>
                  <a:pt x="366669" y="1488440"/>
                </a:cubicBezTo>
                <a:cubicBezTo>
                  <a:pt x="365219" y="1484630"/>
                  <a:pt x="359416" y="1480820"/>
                  <a:pt x="353613" y="1477010"/>
                </a:cubicBezTo>
                <a:lnTo>
                  <a:pt x="395683" y="1477010"/>
                </a:lnTo>
                <a:cubicBezTo>
                  <a:pt x="397134" y="1480820"/>
                  <a:pt x="397134" y="1485900"/>
                  <a:pt x="398585" y="1489710"/>
                </a:cubicBezTo>
                <a:cubicBezTo>
                  <a:pt x="391331" y="1490980"/>
                  <a:pt x="384078" y="1492250"/>
                  <a:pt x="376824" y="1494790"/>
                </a:cubicBezTo>
                <a:cubicBezTo>
                  <a:pt x="376824" y="1496060"/>
                  <a:pt x="378275" y="1497330"/>
                  <a:pt x="378275" y="1499870"/>
                </a:cubicBezTo>
                <a:cubicBezTo>
                  <a:pt x="381176" y="1499870"/>
                  <a:pt x="385529" y="1498600"/>
                  <a:pt x="388430" y="1498600"/>
                </a:cubicBezTo>
                <a:cubicBezTo>
                  <a:pt x="400035" y="1502410"/>
                  <a:pt x="415993" y="1492250"/>
                  <a:pt x="426148" y="1504950"/>
                </a:cubicBezTo>
                <a:cubicBezTo>
                  <a:pt x="445007" y="1527810"/>
                  <a:pt x="478373" y="1534160"/>
                  <a:pt x="508838" y="1521460"/>
                </a:cubicBezTo>
                <a:cubicBezTo>
                  <a:pt x="511739" y="1520190"/>
                  <a:pt x="517542" y="1524000"/>
                  <a:pt x="521894" y="1525270"/>
                </a:cubicBezTo>
                <a:cubicBezTo>
                  <a:pt x="523344" y="1525270"/>
                  <a:pt x="523344" y="1525270"/>
                  <a:pt x="524795" y="1526540"/>
                </a:cubicBezTo>
                <a:cubicBezTo>
                  <a:pt x="526246" y="1524000"/>
                  <a:pt x="526246" y="1521460"/>
                  <a:pt x="526246" y="1522730"/>
                </a:cubicBezTo>
                <a:cubicBezTo>
                  <a:pt x="536401" y="1522730"/>
                  <a:pt x="546556" y="1525270"/>
                  <a:pt x="556710" y="1524000"/>
                </a:cubicBezTo>
                <a:cubicBezTo>
                  <a:pt x="572668" y="1522730"/>
                  <a:pt x="588626" y="1517650"/>
                  <a:pt x="604583" y="1516380"/>
                </a:cubicBezTo>
                <a:cubicBezTo>
                  <a:pt x="629245" y="1513840"/>
                  <a:pt x="653907" y="1513840"/>
                  <a:pt x="678569" y="1508760"/>
                </a:cubicBezTo>
                <a:cubicBezTo>
                  <a:pt x="688724" y="1506220"/>
                  <a:pt x="695977" y="1507490"/>
                  <a:pt x="703231" y="1510030"/>
                </a:cubicBezTo>
                <a:cubicBezTo>
                  <a:pt x="658259" y="1526540"/>
                  <a:pt x="613288" y="1543050"/>
                  <a:pt x="568316" y="1558290"/>
                </a:cubicBezTo>
                <a:cubicBezTo>
                  <a:pt x="568316" y="1559560"/>
                  <a:pt x="569767" y="1560830"/>
                  <a:pt x="569767" y="1562100"/>
                </a:cubicBezTo>
                <a:cubicBezTo>
                  <a:pt x="572668" y="1562100"/>
                  <a:pt x="575570" y="1563370"/>
                  <a:pt x="581372" y="1564640"/>
                </a:cubicBezTo>
                <a:cubicBezTo>
                  <a:pt x="571217" y="1568450"/>
                  <a:pt x="566865" y="1569720"/>
                  <a:pt x="559612" y="1572260"/>
                </a:cubicBezTo>
                <a:cubicBezTo>
                  <a:pt x="572668" y="1579880"/>
                  <a:pt x="555260" y="1588770"/>
                  <a:pt x="562513" y="1598930"/>
                </a:cubicBezTo>
                <a:cubicBezTo>
                  <a:pt x="568316" y="1609090"/>
                  <a:pt x="563964" y="1624330"/>
                  <a:pt x="590076" y="1620520"/>
                </a:cubicBezTo>
                <a:cubicBezTo>
                  <a:pt x="563964" y="1631950"/>
                  <a:pt x="562513" y="1648460"/>
                  <a:pt x="579922" y="1666240"/>
                </a:cubicBezTo>
                <a:cubicBezTo>
                  <a:pt x="582823" y="1668780"/>
                  <a:pt x="584274" y="1673860"/>
                  <a:pt x="582823" y="1676400"/>
                </a:cubicBezTo>
                <a:cubicBezTo>
                  <a:pt x="579922" y="1685290"/>
                  <a:pt x="575570" y="1692910"/>
                  <a:pt x="572668" y="1699260"/>
                </a:cubicBezTo>
                <a:cubicBezTo>
                  <a:pt x="562513" y="1699260"/>
                  <a:pt x="556710" y="1697990"/>
                  <a:pt x="550908" y="1697990"/>
                </a:cubicBezTo>
                <a:cubicBezTo>
                  <a:pt x="536401" y="1699260"/>
                  <a:pt x="521894" y="1701800"/>
                  <a:pt x="507387" y="1704340"/>
                </a:cubicBezTo>
                <a:cubicBezTo>
                  <a:pt x="460965" y="1711960"/>
                  <a:pt x="413092" y="1719580"/>
                  <a:pt x="366669" y="1727200"/>
                </a:cubicBezTo>
                <a:cubicBezTo>
                  <a:pt x="327501" y="1733550"/>
                  <a:pt x="289783" y="1746250"/>
                  <a:pt x="250614" y="1748790"/>
                </a:cubicBezTo>
                <a:cubicBezTo>
                  <a:pt x="223051" y="1750060"/>
                  <a:pt x="198389" y="1762760"/>
                  <a:pt x="172276" y="1764030"/>
                </a:cubicBezTo>
                <a:cubicBezTo>
                  <a:pt x="154868" y="1765300"/>
                  <a:pt x="137460" y="1771650"/>
                  <a:pt x="121502" y="1778000"/>
                </a:cubicBezTo>
                <a:cubicBezTo>
                  <a:pt x="112798" y="1780540"/>
                  <a:pt x="105544" y="1786890"/>
                  <a:pt x="98291" y="1790700"/>
                </a:cubicBezTo>
                <a:cubicBezTo>
                  <a:pt x="96840" y="1790700"/>
                  <a:pt x="92488" y="1789430"/>
                  <a:pt x="91037" y="1790700"/>
                </a:cubicBezTo>
                <a:cubicBezTo>
                  <a:pt x="79432" y="1795780"/>
                  <a:pt x="69277" y="1800860"/>
                  <a:pt x="57671" y="1804670"/>
                </a:cubicBezTo>
                <a:cubicBezTo>
                  <a:pt x="48967" y="1808480"/>
                  <a:pt x="41714" y="1812290"/>
                  <a:pt x="33010" y="1816100"/>
                </a:cubicBezTo>
                <a:cubicBezTo>
                  <a:pt x="33010" y="1817370"/>
                  <a:pt x="34460" y="1818640"/>
                  <a:pt x="34460" y="1819910"/>
                </a:cubicBezTo>
                <a:cubicBezTo>
                  <a:pt x="31559" y="1819910"/>
                  <a:pt x="27207" y="1818640"/>
                  <a:pt x="22855" y="1817370"/>
                </a:cubicBezTo>
                <a:cubicBezTo>
                  <a:pt x="24305" y="1824990"/>
                  <a:pt x="25756" y="1830070"/>
                  <a:pt x="27207" y="1836420"/>
                </a:cubicBezTo>
                <a:cubicBezTo>
                  <a:pt x="25756" y="1836420"/>
                  <a:pt x="25756" y="1836420"/>
                  <a:pt x="24305" y="1837690"/>
                </a:cubicBezTo>
                <a:cubicBezTo>
                  <a:pt x="22855" y="1835150"/>
                  <a:pt x="21404" y="1832610"/>
                  <a:pt x="19953" y="1831340"/>
                </a:cubicBezTo>
                <a:cubicBezTo>
                  <a:pt x="7620" y="1844040"/>
                  <a:pt x="0" y="1855470"/>
                  <a:pt x="18503" y="1863090"/>
                </a:cubicBezTo>
                <a:cubicBezTo>
                  <a:pt x="17052" y="1869440"/>
                  <a:pt x="17052" y="1874520"/>
                  <a:pt x="17052" y="1878330"/>
                </a:cubicBezTo>
                <a:lnTo>
                  <a:pt x="21404" y="1905000"/>
                </a:lnTo>
                <a:cubicBezTo>
                  <a:pt x="22855" y="1916430"/>
                  <a:pt x="19953" y="1927860"/>
                  <a:pt x="35911" y="1931670"/>
                </a:cubicBezTo>
                <a:cubicBezTo>
                  <a:pt x="31559" y="1938020"/>
                  <a:pt x="31559" y="1967230"/>
                  <a:pt x="37362" y="1968500"/>
                </a:cubicBezTo>
                <a:cubicBezTo>
                  <a:pt x="47517" y="1972310"/>
                  <a:pt x="50418" y="1983740"/>
                  <a:pt x="59122" y="1988820"/>
                </a:cubicBezTo>
                <a:cubicBezTo>
                  <a:pt x="60573" y="1990090"/>
                  <a:pt x="62024" y="1992630"/>
                  <a:pt x="62024" y="1992630"/>
                </a:cubicBezTo>
                <a:cubicBezTo>
                  <a:pt x="50418" y="2004060"/>
                  <a:pt x="67826" y="1998980"/>
                  <a:pt x="70728" y="2004060"/>
                </a:cubicBezTo>
                <a:cubicBezTo>
                  <a:pt x="67826" y="2010410"/>
                  <a:pt x="62024" y="2016760"/>
                  <a:pt x="60573" y="2024380"/>
                </a:cubicBezTo>
                <a:cubicBezTo>
                  <a:pt x="59122" y="2032000"/>
                  <a:pt x="60573" y="2038350"/>
                  <a:pt x="73629" y="2034540"/>
                </a:cubicBezTo>
                <a:cubicBezTo>
                  <a:pt x="72178" y="2045970"/>
                  <a:pt x="70728" y="2056130"/>
                  <a:pt x="69277" y="2067560"/>
                </a:cubicBezTo>
                <a:cubicBezTo>
                  <a:pt x="70728" y="2067560"/>
                  <a:pt x="72178" y="2066290"/>
                  <a:pt x="72178" y="2066290"/>
                </a:cubicBezTo>
                <a:cubicBezTo>
                  <a:pt x="76530" y="2075180"/>
                  <a:pt x="79432" y="2082800"/>
                  <a:pt x="83784" y="2090420"/>
                </a:cubicBezTo>
                <a:cubicBezTo>
                  <a:pt x="91037" y="2090420"/>
                  <a:pt x="98291" y="2091690"/>
                  <a:pt x="106995" y="2092960"/>
                </a:cubicBezTo>
                <a:lnTo>
                  <a:pt x="106995" y="2096770"/>
                </a:lnTo>
                <a:cubicBezTo>
                  <a:pt x="102643" y="2098040"/>
                  <a:pt x="98291" y="2099310"/>
                  <a:pt x="93939" y="2100580"/>
                </a:cubicBezTo>
                <a:cubicBezTo>
                  <a:pt x="95390" y="2101850"/>
                  <a:pt x="98291" y="2101850"/>
                  <a:pt x="98291" y="2101850"/>
                </a:cubicBezTo>
                <a:cubicBezTo>
                  <a:pt x="99742" y="2120900"/>
                  <a:pt x="118601" y="2118360"/>
                  <a:pt x="131657" y="2123440"/>
                </a:cubicBezTo>
                <a:cubicBezTo>
                  <a:pt x="137460" y="2125980"/>
                  <a:pt x="144713" y="2127250"/>
                  <a:pt x="149065" y="2125980"/>
                </a:cubicBezTo>
                <a:cubicBezTo>
                  <a:pt x="157769" y="2122170"/>
                  <a:pt x="163572" y="2123440"/>
                  <a:pt x="163572" y="2131060"/>
                </a:cubicBezTo>
                <a:cubicBezTo>
                  <a:pt x="163572" y="2134870"/>
                  <a:pt x="160671" y="2139950"/>
                  <a:pt x="159220" y="2142490"/>
                </a:cubicBezTo>
                <a:cubicBezTo>
                  <a:pt x="169375" y="2142490"/>
                  <a:pt x="185333" y="2146300"/>
                  <a:pt x="194037" y="2141220"/>
                </a:cubicBezTo>
                <a:cubicBezTo>
                  <a:pt x="214346" y="2129790"/>
                  <a:pt x="233206" y="2139950"/>
                  <a:pt x="252065" y="2136140"/>
                </a:cubicBezTo>
                <a:cubicBezTo>
                  <a:pt x="262219" y="2133600"/>
                  <a:pt x="270924" y="2133600"/>
                  <a:pt x="285431" y="2131060"/>
                </a:cubicBezTo>
                <a:cubicBezTo>
                  <a:pt x="292684" y="2136140"/>
                  <a:pt x="299937" y="2134870"/>
                  <a:pt x="301388" y="2128520"/>
                </a:cubicBezTo>
                <a:cubicBezTo>
                  <a:pt x="312994" y="2128520"/>
                  <a:pt x="323149" y="2128520"/>
                  <a:pt x="333303" y="2127250"/>
                </a:cubicBezTo>
                <a:cubicBezTo>
                  <a:pt x="349261" y="2124710"/>
                  <a:pt x="363768" y="2120900"/>
                  <a:pt x="379726" y="2119630"/>
                </a:cubicBezTo>
                <a:cubicBezTo>
                  <a:pt x="389881" y="2118360"/>
                  <a:pt x="401486" y="2120900"/>
                  <a:pt x="413092" y="2119630"/>
                </a:cubicBezTo>
                <a:cubicBezTo>
                  <a:pt x="418894" y="2118360"/>
                  <a:pt x="423247" y="2110740"/>
                  <a:pt x="429049" y="2106930"/>
                </a:cubicBezTo>
                <a:cubicBezTo>
                  <a:pt x="434852" y="2119630"/>
                  <a:pt x="446458" y="2120900"/>
                  <a:pt x="465317" y="2112010"/>
                </a:cubicBezTo>
                <a:cubicBezTo>
                  <a:pt x="458063" y="2106930"/>
                  <a:pt x="449359" y="2103120"/>
                  <a:pt x="442106" y="2099310"/>
                </a:cubicBezTo>
                <a:cubicBezTo>
                  <a:pt x="449359" y="2096770"/>
                  <a:pt x="455162" y="2092960"/>
                  <a:pt x="460965" y="2091690"/>
                </a:cubicBezTo>
                <a:cubicBezTo>
                  <a:pt x="466767" y="2091690"/>
                  <a:pt x="471119" y="2092960"/>
                  <a:pt x="475472" y="2092960"/>
                </a:cubicBezTo>
                <a:cubicBezTo>
                  <a:pt x="479824" y="2092960"/>
                  <a:pt x="484176" y="2092960"/>
                  <a:pt x="488528" y="2091690"/>
                </a:cubicBezTo>
                <a:cubicBezTo>
                  <a:pt x="492880" y="2090420"/>
                  <a:pt x="495781" y="2089150"/>
                  <a:pt x="498683" y="2086610"/>
                </a:cubicBezTo>
                <a:cubicBezTo>
                  <a:pt x="498683" y="2090420"/>
                  <a:pt x="500133" y="2095500"/>
                  <a:pt x="500133" y="2099310"/>
                </a:cubicBezTo>
                <a:cubicBezTo>
                  <a:pt x="500133" y="2103120"/>
                  <a:pt x="497232" y="2106930"/>
                  <a:pt x="495781" y="2110740"/>
                </a:cubicBezTo>
                <a:cubicBezTo>
                  <a:pt x="500133" y="2110740"/>
                  <a:pt x="504485" y="2110740"/>
                  <a:pt x="510288" y="2109470"/>
                </a:cubicBezTo>
                <a:cubicBezTo>
                  <a:pt x="516091" y="2117090"/>
                  <a:pt x="500133" y="2133600"/>
                  <a:pt x="521894" y="2134870"/>
                </a:cubicBezTo>
                <a:cubicBezTo>
                  <a:pt x="520443" y="2139950"/>
                  <a:pt x="518992" y="2143760"/>
                  <a:pt x="517542" y="2148840"/>
                </a:cubicBezTo>
                <a:cubicBezTo>
                  <a:pt x="526246" y="2148840"/>
                  <a:pt x="534950" y="2150110"/>
                  <a:pt x="548006" y="2151380"/>
                </a:cubicBezTo>
                <a:cubicBezTo>
                  <a:pt x="542203" y="2157730"/>
                  <a:pt x="537851" y="2162810"/>
                  <a:pt x="532049" y="2167890"/>
                </a:cubicBezTo>
                <a:cubicBezTo>
                  <a:pt x="536401" y="2166620"/>
                  <a:pt x="540753" y="2166620"/>
                  <a:pt x="549457" y="2165350"/>
                </a:cubicBezTo>
                <a:cubicBezTo>
                  <a:pt x="530598" y="2180590"/>
                  <a:pt x="550908" y="2181860"/>
                  <a:pt x="558161" y="2190750"/>
                </a:cubicBezTo>
                <a:cubicBezTo>
                  <a:pt x="562513" y="2180590"/>
                  <a:pt x="565415" y="2174240"/>
                  <a:pt x="566865" y="2169160"/>
                </a:cubicBezTo>
                <a:cubicBezTo>
                  <a:pt x="574119" y="2175510"/>
                  <a:pt x="582823" y="2183130"/>
                  <a:pt x="591527" y="2192020"/>
                </a:cubicBezTo>
                <a:cubicBezTo>
                  <a:pt x="592978" y="2192020"/>
                  <a:pt x="595879" y="2189480"/>
                  <a:pt x="597330" y="2190750"/>
                </a:cubicBezTo>
                <a:cubicBezTo>
                  <a:pt x="613288" y="2197100"/>
                  <a:pt x="620541" y="2190750"/>
                  <a:pt x="626344" y="2178050"/>
                </a:cubicBezTo>
                <a:cubicBezTo>
                  <a:pt x="627795" y="2175510"/>
                  <a:pt x="635048" y="2174240"/>
                  <a:pt x="636499" y="2172970"/>
                </a:cubicBezTo>
                <a:cubicBezTo>
                  <a:pt x="633597" y="2180590"/>
                  <a:pt x="629245" y="2188210"/>
                  <a:pt x="624893" y="2197100"/>
                </a:cubicBezTo>
                <a:cubicBezTo>
                  <a:pt x="607485" y="2199640"/>
                  <a:pt x="587175" y="2203450"/>
                  <a:pt x="566865" y="2207260"/>
                </a:cubicBezTo>
                <a:cubicBezTo>
                  <a:pt x="548006" y="2211070"/>
                  <a:pt x="529147" y="2217420"/>
                  <a:pt x="508838" y="2219960"/>
                </a:cubicBezTo>
                <a:cubicBezTo>
                  <a:pt x="481274" y="2223770"/>
                  <a:pt x="453711" y="2226310"/>
                  <a:pt x="424697" y="2230120"/>
                </a:cubicBezTo>
                <a:cubicBezTo>
                  <a:pt x="391331" y="2235200"/>
                  <a:pt x="357965" y="2240280"/>
                  <a:pt x="324599" y="2246630"/>
                </a:cubicBezTo>
                <a:cubicBezTo>
                  <a:pt x="297036" y="2251710"/>
                  <a:pt x="270924" y="2259330"/>
                  <a:pt x="243360" y="2264410"/>
                </a:cubicBezTo>
                <a:cubicBezTo>
                  <a:pt x="224501" y="2268220"/>
                  <a:pt x="205642" y="2269490"/>
                  <a:pt x="188234" y="2275840"/>
                </a:cubicBezTo>
                <a:cubicBezTo>
                  <a:pt x="170826" y="2282190"/>
                  <a:pt x="146164" y="2280920"/>
                  <a:pt x="140361" y="2302510"/>
                </a:cubicBezTo>
                <a:cubicBezTo>
                  <a:pt x="130206" y="2297430"/>
                  <a:pt x="122953" y="2299970"/>
                  <a:pt x="121502" y="2308860"/>
                </a:cubicBezTo>
                <a:cubicBezTo>
                  <a:pt x="121502" y="2311400"/>
                  <a:pt x="120051" y="2313940"/>
                  <a:pt x="117150" y="2313940"/>
                </a:cubicBezTo>
                <a:cubicBezTo>
                  <a:pt x="101192" y="2317750"/>
                  <a:pt x="105544" y="2325370"/>
                  <a:pt x="112798" y="2332990"/>
                </a:cubicBezTo>
                <a:cubicBezTo>
                  <a:pt x="121502" y="2341880"/>
                  <a:pt x="121502" y="2350770"/>
                  <a:pt x="120051" y="2360930"/>
                </a:cubicBezTo>
                <a:cubicBezTo>
                  <a:pt x="117150" y="2374900"/>
                  <a:pt x="114249" y="2390140"/>
                  <a:pt x="111347" y="2404110"/>
                </a:cubicBezTo>
                <a:cubicBezTo>
                  <a:pt x="111347" y="2407920"/>
                  <a:pt x="115699" y="2411730"/>
                  <a:pt x="118601" y="2415540"/>
                </a:cubicBezTo>
                <a:lnTo>
                  <a:pt x="122953" y="2423160"/>
                </a:lnTo>
                <a:lnTo>
                  <a:pt x="122953" y="2444750"/>
                </a:lnTo>
                <a:cubicBezTo>
                  <a:pt x="128756" y="2444750"/>
                  <a:pt x="136009" y="2443480"/>
                  <a:pt x="143262" y="2443480"/>
                </a:cubicBezTo>
                <a:cubicBezTo>
                  <a:pt x="143262" y="2443480"/>
                  <a:pt x="143262" y="2444750"/>
                  <a:pt x="144713" y="2444750"/>
                </a:cubicBezTo>
                <a:cubicBezTo>
                  <a:pt x="140361" y="2446020"/>
                  <a:pt x="137460" y="2447290"/>
                  <a:pt x="133108" y="2449830"/>
                </a:cubicBezTo>
                <a:cubicBezTo>
                  <a:pt x="141812" y="2458720"/>
                  <a:pt x="125854" y="2481580"/>
                  <a:pt x="160671" y="2476500"/>
                </a:cubicBezTo>
                <a:cubicBezTo>
                  <a:pt x="150516" y="2484120"/>
                  <a:pt x="144713" y="2489200"/>
                  <a:pt x="140361" y="2491740"/>
                </a:cubicBezTo>
                <a:cubicBezTo>
                  <a:pt x="143262" y="2498090"/>
                  <a:pt x="146164" y="2501900"/>
                  <a:pt x="147615" y="2505710"/>
                </a:cubicBezTo>
                <a:cubicBezTo>
                  <a:pt x="141812" y="2509520"/>
                  <a:pt x="137460" y="2513330"/>
                  <a:pt x="133108" y="2515870"/>
                </a:cubicBezTo>
                <a:cubicBezTo>
                  <a:pt x="138910" y="2520950"/>
                  <a:pt x="144713" y="2524760"/>
                  <a:pt x="147615" y="2528570"/>
                </a:cubicBezTo>
                <a:cubicBezTo>
                  <a:pt x="153417" y="2523490"/>
                  <a:pt x="159220" y="2518410"/>
                  <a:pt x="165023" y="2518410"/>
                </a:cubicBezTo>
                <a:cubicBezTo>
                  <a:pt x="170826" y="2518410"/>
                  <a:pt x="178079" y="2527300"/>
                  <a:pt x="185333" y="2532380"/>
                </a:cubicBezTo>
                <a:cubicBezTo>
                  <a:pt x="185333" y="2533650"/>
                  <a:pt x="180981" y="2534920"/>
                  <a:pt x="179530" y="2534920"/>
                </a:cubicBezTo>
                <a:cubicBezTo>
                  <a:pt x="169375" y="2524760"/>
                  <a:pt x="159220" y="2523490"/>
                  <a:pt x="149065" y="2534920"/>
                </a:cubicBezTo>
                <a:cubicBezTo>
                  <a:pt x="149065" y="2534920"/>
                  <a:pt x="147615" y="2534920"/>
                  <a:pt x="147615" y="2533650"/>
                </a:cubicBezTo>
                <a:cubicBezTo>
                  <a:pt x="147615" y="2532380"/>
                  <a:pt x="147615" y="2532380"/>
                  <a:pt x="146164" y="2531110"/>
                </a:cubicBezTo>
                <a:cubicBezTo>
                  <a:pt x="140361" y="2536190"/>
                  <a:pt x="141812" y="2540000"/>
                  <a:pt x="149065" y="2543810"/>
                </a:cubicBezTo>
                <a:cubicBezTo>
                  <a:pt x="159220" y="2548890"/>
                  <a:pt x="157769" y="2552700"/>
                  <a:pt x="151967" y="2559050"/>
                </a:cubicBezTo>
                <a:cubicBezTo>
                  <a:pt x="154868" y="2560320"/>
                  <a:pt x="159220" y="2562860"/>
                  <a:pt x="159220" y="2564130"/>
                </a:cubicBezTo>
                <a:cubicBezTo>
                  <a:pt x="159220" y="2570480"/>
                  <a:pt x="173727" y="2574290"/>
                  <a:pt x="162121" y="2581910"/>
                </a:cubicBezTo>
                <a:cubicBezTo>
                  <a:pt x="167924" y="2588260"/>
                  <a:pt x="170826" y="2594610"/>
                  <a:pt x="183882" y="2597150"/>
                </a:cubicBezTo>
                <a:cubicBezTo>
                  <a:pt x="195487" y="2599690"/>
                  <a:pt x="198389" y="2594610"/>
                  <a:pt x="205642" y="2593340"/>
                </a:cubicBezTo>
                <a:cubicBezTo>
                  <a:pt x="212896" y="2592070"/>
                  <a:pt x="221600" y="2595880"/>
                  <a:pt x="228853" y="2597150"/>
                </a:cubicBezTo>
                <a:cubicBezTo>
                  <a:pt x="231755" y="2597150"/>
                  <a:pt x="234656" y="2593340"/>
                  <a:pt x="234656" y="2592070"/>
                </a:cubicBezTo>
                <a:cubicBezTo>
                  <a:pt x="244811" y="2593340"/>
                  <a:pt x="254966" y="2595880"/>
                  <a:pt x="263670" y="2594610"/>
                </a:cubicBezTo>
                <a:cubicBezTo>
                  <a:pt x="276726" y="2593340"/>
                  <a:pt x="283980" y="2597150"/>
                  <a:pt x="285431" y="2607310"/>
                </a:cubicBezTo>
                <a:cubicBezTo>
                  <a:pt x="286881" y="2618740"/>
                  <a:pt x="294135" y="2620010"/>
                  <a:pt x="304290" y="2618740"/>
                </a:cubicBezTo>
                <a:cubicBezTo>
                  <a:pt x="312994" y="2617470"/>
                  <a:pt x="320247" y="2614930"/>
                  <a:pt x="328951" y="2613660"/>
                </a:cubicBezTo>
                <a:cubicBezTo>
                  <a:pt x="324599" y="2609850"/>
                  <a:pt x="318797" y="2606040"/>
                  <a:pt x="311543" y="2600960"/>
                </a:cubicBezTo>
                <a:cubicBezTo>
                  <a:pt x="318797" y="2599690"/>
                  <a:pt x="326050" y="2597150"/>
                  <a:pt x="331853" y="2597150"/>
                </a:cubicBezTo>
                <a:cubicBezTo>
                  <a:pt x="343458" y="2595880"/>
                  <a:pt x="353613" y="2594610"/>
                  <a:pt x="365219" y="2594610"/>
                </a:cubicBezTo>
                <a:cubicBezTo>
                  <a:pt x="369571" y="2594610"/>
                  <a:pt x="373923" y="2597150"/>
                  <a:pt x="378275" y="2600960"/>
                </a:cubicBezTo>
                <a:cubicBezTo>
                  <a:pt x="359416" y="2600960"/>
                  <a:pt x="342008" y="2600960"/>
                  <a:pt x="328951" y="2613660"/>
                </a:cubicBezTo>
                <a:cubicBezTo>
                  <a:pt x="333303" y="2614930"/>
                  <a:pt x="339106" y="2616200"/>
                  <a:pt x="343458" y="2616200"/>
                </a:cubicBezTo>
                <a:cubicBezTo>
                  <a:pt x="368120" y="2614930"/>
                  <a:pt x="394233" y="2613660"/>
                  <a:pt x="418894" y="2612390"/>
                </a:cubicBezTo>
                <a:cubicBezTo>
                  <a:pt x="443556" y="2611120"/>
                  <a:pt x="466767" y="2608580"/>
                  <a:pt x="492880" y="2607310"/>
                </a:cubicBezTo>
                <a:cubicBezTo>
                  <a:pt x="500133" y="2633980"/>
                  <a:pt x="507387" y="2659380"/>
                  <a:pt x="513190" y="2684780"/>
                </a:cubicBezTo>
                <a:cubicBezTo>
                  <a:pt x="510288" y="2686050"/>
                  <a:pt x="507387" y="2687320"/>
                  <a:pt x="504485" y="2687320"/>
                </a:cubicBezTo>
                <a:cubicBezTo>
                  <a:pt x="508838" y="2692400"/>
                  <a:pt x="514640" y="2697480"/>
                  <a:pt x="516091" y="2702560"/>
                </a:cubicBezTo>
                <a:cubicBezTo>
                  <a:pt x="517542" y="2710180"/>
                  <a:pt x="516091" y="2717800"/>
                  <a:pt x="516091" y="2722880"/>
                </a:cubicBezTo>
                <a:cubicBezTo>
                  <a:pt x="526246" y="2725420"/>
                  <a:pt x="532049" y="2726690"/>
                  <a:pt x="539302" y="2727960"/>
                </a:cubicBezTo>
                <a:cubicBezTo>
                  <a:pt x="537851" y="2727960"/>
                  <a:pt x="536401" y="2729230"/>
                  <a:pt x="533499" y="2729230"/>
                </a:cubicBezTo>
                <a:cubicBezTo>
                  <a:pt x="534950" y="2738120"/>
                  <a:pt x="537851" y="2748280"/>
                  <a:pt x="539302" y="2760980"/>
                </a:cubicBezTo>
                <a:lnTo>
                  <a:pt x="562513" y="2760980"/>
                </a:lnTo>
                <a:cubicBezTo>
                  <a:pt x="566865" y="2760980"/>
                  <a:pt x="571217" y="2763520"/>
                  <a:pt x="572668" y="2764790"/>
                </a:cubicBezTo>
                <a:cubicBezTo>
                  <a:pt x="578471" y="2780030"/>
                  <a:pt x="591527" y="2785110"/>
                  <a:pt x="608936" y="2781300"/>
                </a:cubicBezTo>
                <a:cubicBezTo>
                  <a:pt x="616189" y="2780030"/>
                  <a:pt x="624893" y="2780030"/>
                  <a:pt x="632147" y="2780030"/>
                </a:cubicBezTo>
                <a:lnTo>
                  <a:pt x="649555" y="2780030"/>
                </a:lnTo>
                <a:cubicBezTo>
                  <a:pt x="655358" y="2780030"/>
                  <a:pt x="661160" y="2778760"/>
                  <a:pt x="666963" y="2777490"/>
                </a:cubicBezTo>
                <a:cubicBezTo>
                  <a:pt x="668414" y="2773680"/>
                  <a:pt x="668414" y="2769870"/>
                  <a:pt x="669865" y="2764790"/>
                </a:cubicBezTo>
                <a:cubicBezTo>
                  <a:pt x="674217" y="2764790"/>
                  <a:pt x="677118" y="2763520"/>
                  <a:pt x="681470" y="2763520"/>
                </a:cubicBezTo>
                <a:cubicBezTo>
                  <a:pt x="709033" y="2760980"/>
                  <a:pt x="738047" y="2757170"/>
                  <a:pt x="767061" y="2754630"/>
                </a:cubicBezTo>
                <a:cubicBezTo>
                  <a:pt x="767061" y="2754630"/>
                  <a:pt x="768512" y="2757170"/>
                  <a:pt x="769963" y="2760980"/>
                </a:cubicBezTo>
                <a:cubicBezTo>
                  <a:pt x="765611" y="2762250"/>
                  <a:pt x="762709" y="2763520"/>
                  <a:pt x="759808" y="2764790"/>
                </a:cubicBezTo>
                <a:cubicBezTo>
                  <a:pt x="771413" y="2774950"/>
                  <a:pt x="787371" y="2776220"/>
                  <a:pt x="797526" y="2768600"/>
                </a:cubicBezTo>
                <a:cubicBezTo>
                  <a:pt x="791723" y="2764790"/>
                  <a:pt x="787371" y="2762250"/>
                  <a:pt x="780117" y="2758440"/>
                </a:cubicBezTo>
                <a:lnTo>
                  <a:pt x="784470" y="2754630"/>
                </a:lnTo>
                <a:lnTo>
                  <a:pt x="796075" y="2754630"/>
                </a:lnTo>
                <a:lnTo>
                  <a:pt x="796075" y="2753360"/>
                </a:lnTo>
                <a:cubicBezTo>
                  <a:pt x="801878" y="2754630"/>
                  <a:pt x="806230" y="2757170"/>
                  <a:pt x="812033" y="2753360"/>
                </a:cubicBezTo>
                <a:lnTo>
                  <a:pt x="817835" y="2753360"/>
                </a:lnTo>
                <a:lnTo>
                  <a:pt x="868610" y="2755900"/>
                </a:lnTo>
                <a:cubicBezTo>
                  <a:pt x="874413" y="2755900"/>
                  <a:pt x="877314" y="2754630"/>
                  <a:pt x="880215" y="2752090"/>
                </a:cubicBezTo>
                <a:cubicBezTo>
                  <a:pt x="887469" y="2762250"/>
                  <a:pt x="893272" y="2771140"/>
                  <a:pt x="900525" y="2782570"/>
                </a:cubicBezTo>
                <a:cubicBezTo>
                  <a:pt x="899074" y="2782570"/>
                  <a:pt x="896173" y="2783840"/>
                  <a:pt x="893272" y="2783840"/>
                </a:cubicBezTo>
                <a:cubicBezTo>
                  <a:pt x="912131" y="2810510"/>
                  <a:pt x="923736" y="2838450"/>
                  <a:pt x="906328" y="2868930"/>
                </a:cubicBezTo>
                <a:cubicBezTo>
                  <a:pt x="907779" y="2879090"/>
                  <a:pt x="910680" y="2889250"/>
                  <a:pt x="912131" y="2901950"/>
                </a:cubicBezTo>
                <a:lnTo>
                  <a:pt x="926638" y="2901950"/>
                </a:lnTo>
                <a:cubicBezTo>
                  <a:pt x="923736" y="2908300"/>
                  <a:pt x="920835" y="2912110"/>
                  <a:pt x="919384" y="2915920"/>
                </a:cubicBezTo>
                <a:cubicBezTo>
                  <a:pt x="919384" y="2922270"/>
                  <a:pt x="935342" y="2924810"/>
                  <a:pt x="923736" y="2933700"/>
                </a:cubicBezTo>
                <a:lnTo>
                  <a:pt x="926638" y="2938780"/>
                </a:lnTo>
                <a:cubicBezTo>
                  <a:pt x="941145" y="2955290"/>
                  <a:pt x="957102" y="2970530"/>
                  <a:pt x="973060" y="2989580"/>
                </a:cubicBezTo>
                <a:cubicBezTo>
                  <a:pt x="961454" y="2994660"/>
                  <a:pt x="951299" y="2999740"/>
                  <a:pt x="938243" y="3004820"/>
                </a:cubicBezTo>
                <a:cubicBezTo>
                  <a:pt x="951299" y="3006090"/>
                  <a:pt x="952750" y="3012440"/>
                  <a:pt x="948398" y="3021330"/>
                </a:cubicBezTo>
                <a:cubicBezTo>
                  <a:pt x="946947" y="3023870"/>
                  <a:pt x="949849" y="3030220"/>
                  <a:pt x="951299" y="3031490"/>
                </a:cubicBezTo>
                <a:cubicBezTo>
                  <a:pt x="967257" y="3035300"/>
                  <a:pt x="981764" y="3049270"/>
                  <a:pt x="1000623" y="3044190"/>
                </a:cubicBezTo>
                <a:cubicBezTo>
                  <a:pt x="1000623" y="3046730"/>
                  <a:pt x="999172" y="3050540"/>
                  <a:pt x="997722" y="3051810"/>
                </a:cubicBezTo>
                <a:cubicBezTo>
                  <a:pt x="986116" y="3056890"/>
                  <a:pt x="974511" y="3060700"/>
                  <a:pt x="962905" y="3065780"/>
                </a:cubicBezTo>
                <a:lnTo>
                  <a:pt x="980313" y="3073400"/>
                </a:lnTo>
                <a:cubicBezTo>
                  <a:pt x="983215" y="3069590"/>
                  <a:pt x="984665" y="3065780"/>
                  <a:pt x="987567" y="3061970"/>
                </a:cubicBezTo>
                <a:cubicBezTo>
                  <a:pt x="996271" y="3065780"/>
                  <a:pt x="1003525" y="3068320"/>
                  <a:pt x="1012229" y="3072130"/>
                </a:cubicBezTo>
                <a:cubicBezTo>
                  <a:pt x="1007876" y="3074670"/>
                  <a:pt x="1004975" y="3075940"/>
                  <a:pt x="1002074" y="3077210"/>
                </a:cubicBezTo>
                <a:cubicBezTo>
                  <a:pt x="1004975" y="3078480"/>
                  <a:pt x="1007876" y="3081020"/>
                  <a:pt x="1012229" y="3082290"/>
                </a:cubicBezTo>
                <a:cubicBezTo>
                  <a:pt x="1016581" y="3083560"/>
                  <a:pt x="1020933" y="3082290"/>
                  <a:pt x="1023834" y="3083560"/>
                </a:cubicBezTo>
                <a:cubicBezTo>
                  <a:pt x="1031088" y="3077210"/>
                  <a:pt x="1036890" y="3069590"/>
                  <a:pt x="1044144" y="3065780"/>
                </a:cubicBezTo>
                <a:cubicBezTo>
                  <a:pt x="1052848" y="3061970"/>
                  <a:pt x="1289311" y="3040380"/>
                  <a:pt x="1298015" y="3039110"/>
                </a:cubicBezTo>
                <a:cubicBezTo>
                  <a:pt x="1309621" y="3037840"/>
                  <a:pt x="1322677" y="3039110"/>
                  <a:pt x="1334283" y="3040380"/>
                </a:cubicBezTo>
                <a:lnTo>
                  <a:pt x="1303818" y="3051810"/>
                </a:lnTo>
                <a:lnTo>
                  <a:pt x="1308170" y="3059430"/>
                </a:lnTo>
                <a:cubicBezTo>
                  <a:pt x="1322677" y="3058160"/>
                  <a:pt x="1334283" y="3058160"/>
                  <a:pt x="1345888" y="3055620"/>
                </a:cubicBezTo>
                <a:cubicBezTo>
                  <a:pt x="1353142" y="3054350"/>
                  <a:pt x="1364748" y="3055620"/>
                  <a:pt x="1366198" y="3045460"/>
                </a:cubicBezTo>
                <a:cubicBezTo>
                  <a:pt x="1376353" y="3051810"/>
                  <a:pt x="1386508" y="3053080"/>
                  <a:pt x="1399564" y="3048000"/>
                </a:cubicBezTo>
                <a:cubicBezTo>
                  <a:pt x="1406818" y="3045460"/>
                  <a:pt x="1415522" y="3045460"/>
                  <a:pt x="1422775" y="3044190"/>
                </a:cubicBezTo>
                <a:cubicBezTo>
                  <a:pt x="1440184" y="3042920"/>
                  <a:pt x="1457592" y="3041650"/>
                  <a:pt x="1475000" y="3039110"/>
                </a:cubicBezTo>
                <a:lnTo>
                  <a:pt x="1492409" y="3039110"/>
                </a:lnTo>
                <a:cubicBezTo>
                  <a:pt x="1493859" y="3036570"/>
                  <a:pt x="1493859" y="3032760"/>
                  <a:pt x="1493859" y="3032760"/>
                </a:cubicBezTo>
                <a:cubicBezTo>
                  <a:pt x="1509817" y="3032760"/>
                  <a:pt x="1522873" y="3034030"/>
                  <a:pt x="1537380" y="3034030"/>
                </a:cubicBezTo>
                <a:cubicBezTo>
                  <a:pt x="1553338" y="3034030"/>
                  <a:pt x="1560591" y="3025140"/>
                  <a:pt x="1554789" y="3011170"/>
                </a:cubicBezTo>
                <a:cubicBezTo>
                  <a:pt x="1559141" y="3011170"/>
                  <a:pt x="1564943" y="3012440"/>
                  <a:pt x="1567845" y="3012440"/>
                </a:cubicBezTo>
                <a:cubicBezTo>
                  <a:pt x="1569295" y="3017520"/>
                  <a:pt x="1567845" y="3023870"/>
                  <a:pt x="1570746" y="3025140"/>
                </a:cubicBezTo>
                <a:cubicBezTo>
                  <a:pt x="1575098" y="3027680"/>
                  <a:pt x="1582352" y="3027680"/>
                  <a:pt x="1588154" y="3026410"/>
                </a:cubicBezTo>
                <a:cubicBezTo>
                  <a:pt x="1595408" y="3025140"/>
                  <a:pt x="1604112" y="3018790"/>
                  <a:pt x="1607014" y="3021330"/>
                </a:cubicBezTo>
                <a:cubicBezTo>
                  <a:pt x="1621521" y="3031490"/>
                  <a:pt x="1631675" y="3022600"/>
                  <a:pt x="1638929" y="3017520"/>
                </a:cubicBezTo>
                <a:cubicBezTo>
                  <a:pt x="1644732" y="3018790"/>
                  <a:pt x="1647633" y="3022600"/>
                  <a:pt x="1650534" y="3021330"/>
                </a:cubicBezTo>
                <a:cubicBezTo>
                  <a:pt x="1657788" y="3020060"/>
                  <a:pt x="1666492" y="3018790"/>
                  <a:pt x="1673746" y="3017520"/>
                </a:cubicBezTo>
                <a:cubicBezTo>
                  <a:pt x="1689703" y="3013710"/>
                  <a:pt x="1707111" y="3011170"/>
                  <a:pt x="1723069" y="3011170"/>
                </a:cubicBezTo>
                <a:cubicBezTo>
                  <a:pt x="1744830" y="3009900"/>
                  <a:pt x="1765139" y="3004820"/>
                  <a:pt x="1786900" y="3003550"/>
                </a:cubicBezTo>
                <a:cubicBezTo>
                  <a:pt x="1797054" y="3002280"/>
                  <a:pt x="1807209" y="3004820"/>
                  <a:pt x="1817364" y="3006090"/>
                </a:cubicBezTo>
                <a:cubicBezTo>
                  <a:pt x="1820266" y="3006090"/>
                  <a:pt x="1824618" y="3006090"/>
                  <a:pt x="1824618" y="3004820"/>
                </a:cubicBezTo>
                <a:cubicBezTo>
                  <a:pt x="1824618" y="2992120"/>
                  <a:pt x="1847829" y="2998470"/>
                  <a:pt x="1844928" y="2984500"/>
                </a:cubicBezTo>
                <a:cubicBezTo>
                  <a:pt x="1847829" y="2985770"/>
                  <a:pt x="1850730" y="2985770"/>
                  <a:pt x="1852181" y="2988310"/>
                </a:cubicBezTo>
                <a:cubicBezTo>
                  <a:pt x="1856533" y="2992120"/>
                  <a:pt x="1859434" y="2995930"/>
                  <a:pt x="1863786" y="2999740"/>
                </a:cubicBezTo>
                <a:cubicBezTo>
                  <a:pt x="1863786" y="2994660"/>
                  <a:pt x="1863786" y="2990850"/>
                  <a:pt x="1862336" y="2985770"/>
                </a:cubicBezTo>
                <a:cubicBezTo>
                  <a:pt x="1876843" y="2992120"/>
                  <a:pt x="1891350" y="2998470"/>
                  <a:pt x="1901505" y="3003550"/>
                </a:cubicBezTo>
                <a:cubicBezTo>
                  <a:pt x="1911659" y="2997200"/>
                  <a:pt x="1920364" y="2994660"/>
                  <a:pt x="1926166" y="2988310"/>
                </a:cubicBezTo>
                <a:cubicBezTo>
                  <a:pt x="1931969" y="2980690"/>
                  <a:pt x="1930519" y="2979420"/>
                  <a:pt x="1940673" y="2985770"/>
                </a:cubicBezTo>
                <a:cubicBezTo>
                  <a:pt x="1939223" y="2987040"/>
                  <a:pt x="1936321" y="2988310"/>
                  <a:pt x="1933420" y="2990850"/>
                </a:cubicBezTo>
                <a:cubicBezTo>
                  <a:pt x="1950828" y="2987040"/>
                  <a:pt x="1966786" y="2979420"/>
                  <a:pt x="1984194" y="2980690"/>
                </a:cubicBezTo>
                <a:cubicBezTo>
                  <a:pt x="2001602" y="2980690"/>
                  <a:pt x="2019011" y="2983230"/>
                  <a:pt x="2034968" y="2974340"/>
                </a:cubicBezTo>
                <a:cubicBezTo>
                  <a:pt x="2036419" y="2978150"/>
                  <a:pt x="2036419" y="2981960"/>
                  <a:pt x="2039321" y="2983230"/>
                </a:cubicBezTo>
                <a:cubicBezTo>
                  <a:pt x="2043673" y="2985770"/>
                  <a:pt x="2050926" y="2987040"/>
                  <a:pt x="2052377" y="2985770"/>
                </a:cubicBezTo>
                <a:cubicBezTo>
                  <a:pt x="2061081" y="2974340"/>
                  <a:pt x="2075588" y="2975610"/>
                  <a:pt x="2084292" y="2981960"/>
                </a:cubicBezTo>
                <a:cubicBezTo>
                  <a:pt x="2095898" y="2989580"/>
                  <a:pt x="2103151" y="2983230"/>
                  <a:pt x="2113306" y="2981960"/>
                </a:cubicBezTo>
                <a:cubicBezTo>
                  <a:pt x="2104602" y="2978150"/>
                  <a:pt x="2097348" y="2974340"/>
                  <a:pt x="2090095" y="2971800"/>
                </a:cubicBezTo>
                <a:cubicBezTo>
                  <a:pt x="2091546" y="2970530"/>
                  <a:pt x="2091546" y="2969260"/>
                  <a:pt x="2092996" y="2967990"/>
                </a:cubicBezTo>
                <a:cubicBezTo>
                  <a:pt x="2097348" y="2969260"/>
                  <a:pt x="2103151" y="2970530"/>
                  <a:pt x="2107503" y="2973070"/>
                </a:cubicBezTo>
                <a:cubicBezTo>
                  <a:pt x="2108954" y="2967990"/>
                  <a:pt x="2111855" y="2964180"/>
                  <a:pt x="2113306" y="2960370"/>
                </a:cubicBezTo>
                <a:cubicBezTo>
                  <a:pt x="2127813" y="2966720"/>
                  <a:pt x="2140869" y="2971800"/>
                  <a:pt x="2156827" y="2962910"/>
                </a:cubicBezTo>
                <a:cubicBezTo>
                  <a:pt x="2159728" y="2961640"/>
                  <a:pt x="2171334" y="2954020"/>
                  <a:pt x="2168432" y="2966720"/>
                </a:cubicBezTo>
                <a:cubicBezTo>
                  <a:pt x="2161179" y="2970530"/>
                  <a:pt x="2153926" y="2974340"/>
                  <a:pt x="2146672" y="2976880"/>
                </a:cubicBezTo>
                <a:cubicBezTo>
                  <a:pt x="2146672" y="2978150"/>
                  <a:pt x="2148123" y="2978150"/>
                  <a:pt x="2148123" y="2979420"/>
                </a:cubicBezTo>
                <a:cubicBezTo>
                  <a:pt x="2156827" y="2978150"/>
                  <a:pt x="2166982" y="2976880"/>
                  <a:pt x="2177137" y="2975610"/>
                </a:cubicBezTo>
                <a:cubicBezTo>
                  <a:pt x="2174235" y="2971800"/>
                  <a:pt x="2172784" y="2969260"/>
                  <a:pt x="2171334" y="2966720"/>
                </a:cubicBezTo>
                <a:cubicBezTo>
                  <a:pt x="2181489" y="2967990"/>
                  <a:pt x="2193094" y="2969260"/>
                  <a:pt x="2203249" y="2967990"/>
                </a:cubicBezTo>
                <a:cubicBezTo>
                  <a:pt x="2225010" y="2966720"/>
                  <a:pt x="2240967" y="2947670"/>
                  <a:pt x="2267080" y="2955290"/>
                </a:cubicBezTo>
                <a:cubicBezTo>
                  <a:pt x="2275784" y="2957830"/>
                  <a:pt x="2296094" y="2955290"/>
                  <a:pt x="2297544" y="2938780"/>
                </a:cubicBezTo>
                <a:cubicBezTo>
                  <a:pt x="2297544" y="2942590"/>
                  <a:pt x="2297544" y="2947670"/>
                  <a:pt x="2298995" y="2950210"/>
                </a:cubicBezTo>
                <a:cubicBezTo>
                  <a:pt x="2313502" y="2946400"/>
                  <a:pt x="2326558" y="2942590"/>
                  <a:pt x="2341065" y="2938780"/>
                </a:cubicBezTo>
                <a:cubicBezTo>
                  <a:pt x="2341065" y="2940050"/>
                  <a:pt x="2338164" y="2943860"/>
                  <a:pt x="2339614" y="2946400"/>
                </a:cubicBezTo>
                <a:cubicBezTo>
                  <a:pt x="2339614" y="2950210"/>
                  <a:pt x="2342516" y="2954020"/>
                  <a:pt x="2345417" y="2956560"/>
                </a:cubicBezTo>
                <a:cubicBezTo>
                  <a:pt x="2346868" y="2957830"/>
                  <a:pt x="2354121" y="2956560"/>
                  <a:pt x="2354121" y="2955290"/>
                </a:cubicBezTo>
                <a:cubicBezTo>
                  <a:pt x="2357023" y="2943860"/>
                  <a:pt x="2367178" y="2945130"/>
                  <a:pt x="2377333" y="2945130"/>
                </a:cubicBezTo>
                <a:cubicBezTo>
                  <a:pt x="2386037" y="2945130"/>
                  <a:pt x="2396191" y="2943860"/>
                  <a:pt x="2406347" y="2942590"/>
                </a:cubicBezTo>
                <a:cubicBezTo>
                  <a:pt x="2410698" y="2936240"/>
                  <a:pt x="2413600" y="2926080"/>
                  <a:pt x="2428107" y="2938780"/>
                </a:cubicBezTo>
                <a:cubicBezTo>
                  <a:pt x="2433910" y="2943860"/>
                  <a:pt x="2448416" y="2942590"/>
                  <a:pt x="2449867" y="2932430"/>
                </a:cubicBezTo>
                <a:lnTo>
                  <a:pt x="2510796" y="2932430"/>
                </a:lnTo>
                <a:lnTo>
                  <a:pt x="2510796" y="2934970"/>
                </a:lnTo>
                <a:cubicBezTo>
                  <a:pt x="2518050" y="2933700"/>
                  <a:pt x="2525303" y="2931160"/>
                  <a:pt x="2531106" y="2929890"/>
                </a:cubicBezTo>
                <a:cubicBezTo>
                  <a:pt x="2535458" y="2936240"/>
                  <a:pt x="2539810" y="2942590"/>
                  <a:pt x="2545613" y="2950210"/>
                </a:cubicBezTo>
                <a:cubicBezTo>
                  <a:pt x="2555768" y="2926080"/>
                  <a:pt x="2567374" y="2921000"/>
                  <a:pt x="2587683" y="2929890"/>
                </a:cubicBezTo>
                <a:cubicBezTo>
                  <a:pt x="2590585" y="2931160"/>
                  <a:pt x="2590585" y="2937510"/>
                  <a:pt x="2592035" y="2942590"/>
                </a:cubicBezTo>
                <a:cubicBezTo>
                  <a:pt x="2593486" y="2941320"/>
                  <a:pt x="2602190" y="2938780"/>
                  <a:pt x="2602190" y="2937510"/>
                </a:cubicBezTo>
                <a:cubicBezTo>
                  <a:pt x="2600740" y="2927350"/>
                  <a:pt x="2616697" y="2934970"/>
                  <a:pt x="2615246" y="2927350"/>
                </a:cubicBezTo>
                <a:cubicBezTo>
                  <a:pt x="2628303" y="2932430"/>
                  <a:pt x="2631204" y="2924810"/>
                  <a:pt x="2634105" y="2919730"/>
                </a:cubicBezTo>
                <a:cubicBezTo>
                  <a:pt x="2628303" y="2915920"/>
                  <a:pt x="2625401" y="2913380"/>
                  <a:pt x="2621049" y="2909570"/>
                </a:cubicBezTo>
                <a:cubicBezTo>
                  <a:pt x="2622500" y="2908300"/>
                  <a:pt x="2622500" y="2907030"/>
                  <a:pt x="2623951" y="2905760"/>
                </a:cubicBezTo>
                <a:cubicBezTo>
                  <a:pt x="2635556" y="2912110"/>
                  <a:pt x="2647162" y="2918460"/>
                  <a:pt x="2654415" y="2922270"/>
                </a:cubicBezTo>
                <a:cubicBezTo>
                  <a:pt x="2666021" y="2921000"/>
                  <a:pt x="2676176" y="2921000"/>
                  <a:pt x="2686330" y="2919730"/>
                </a:cubicBezTo>
                <a:cubicBezTo>
                  <a:pt x="2696485" y="2918460"/>
                  <a:pt x="2706640" y="2914650"/>
                  <a:pt x="2718246" y="2912110"/>
                </a:cubicBezTo>
                <a:cubicBezTo>
                  <a:pt x="2719696" y="2914650"/>
                  <a:pt x="2721147" y="2915920"/>
                  <a:pt x="2722598" y="2918460"/>
                </a:cubicBezTo>
                <a:cubicBezTo>
                  <a:pt x="2726950" y="2913380"/>
                  <a:pt x="2729851" y="2908300"/>
                  <a:pt x="2735654" y="2899410"/>
                </a:cubicBezTo>
                <a:lnTo>
                  <a:pt x="2735654" y="2919730"/>
                </a:lnTo>
                <a:cubicBezTo>
                  <a:pt x="2748710" y="2912110"/>
                  <a:pt x="2758865" y="2905760"/>
                  <a:pt x="2767569" y="2899410"/>
                </a:cubicBezTo>
                <a:cubicBezTo>
                  <a:pt x="2773372" y="2908300"/>
                  <a:pt x="2777724" y="2917190"/>
                  <a:pt x="2782076" y="2924810"/>
                </a:cubicBezTo>
                <a:cubicBezTo>
                  <a:pt x="2783527" y="2924810"/>
                  <a:pt x="2783527" y="2923540"/>
                  <a:pt x="2784978" y="2923540"/>
                </a:cubicBezTo>
                <a:cubicBezTo>
                  <a:pt x="2783527" y="2918460"/>
                  <a:pt x="2782076" y="2913380"/>
                  <a:pt x="2779175" y="2907030"/>
                </a:cubicBezTo>
                <a:lnTo>
                  <a:pt x="2853160" y="2907030"/>
                </a:lnTo>
                <a:cubicBezTo>
                  <a:pt x="2860414" y="2895600"/>
                  <a:pt x="2876372" y="2894330"/>
                  <a:pt x="2889428" y="2905760"/>
                </a:cubicBezTo>
                <a:cubicBezTo>
                  <a:pt x="2908287" y="2922270"/>
                  <a:pt x="2911188" y="2922270"/>
                  <a:pt x="2922794" y="2898140"/>
                </a:cubicBezTo>
                <a:cubicBezTo>
                  <a:pt x="2928597" y="2900680"/>
                  <a:pt x="2934399" y="2903220"/>
                  <a:pt x="2941653" y="2907030"/>
                </a:cubicBezTo>
                <a:cubicBezTo>
                  <a:pt x="2950357" y="2890520"/>
                  <a:pt x="2964864" y="2890520"/>
                  <a:pt x="2982272" y="2895600"/>
                </a:cubicBezTo>
                <a:cubicBezTo>
                  <a:pt x="2990976" y="2898140"/>
                  <a:pt x="3001131" y="2893060"/>
                  <a:pt x="3011286" y="2890520"/>
                </a:cubicBezTo>
                <a:lnTo>
                  <a:pt x="3018540" y="2896870"/>
                </a:lnTo>
                <a:cubicBezTo>
                  <a:pt x="3027244" y="2894330"/>
                  <a:pt x="3034497" y="2893060"/>
                  <a:pt x="3041751" y="2890520"/>
                </a:cubicBezTo>
                <a:cubicBezTo>
                  <a:pt x="3043201" y="2894330"/>
                  <a:pt x="3043201" y="2896870"/>
                  <a:pt x="3044652" y="2903220"/>
                </a:cubicBezTo>
                <a:cubicBezTo>
                  <a:pt x="3050455" y="2898140"/>
                  <a:pt x="3054807" y="2893060"/>
                  <a:pt x="3062060" y="2886710"/>
                </a:cubicBezTo>
                <a:cubicBezTo>
                  <a:pt x="3067863" y="2893060"/>
                  <a:pt x="3072215" y="2899410"/>
                  <a:pt x="3078018" y="2905760"/>
                </a:cubicBezTo>
                <a:cubicBezTo>
                  <a:pt x="3088173" y="2905760"/>
                  <a:pt x="3104130" y="2913380"/>
                  <a:pt x="3107032" y="2893060"/>
                </a:cubicBezTo>
                <a:cubicBezTo>
                  <a:pt x="3107032" y="2890520"/>
                  <a:pt x="3115736" y="2886710"/>
                  <a:pt x="3120088" y="2885440"/>
                </a:cubicBezTo>
                <a:cubicBezTo>
                  <a:pt x="3128792" y="2884170"/>
                  <a:pt x="3137496" y="2882900"/>
                  <a:pt x="3146201" y="2882900"/>
                </a:cubicBezTo>
                <a:cubicBezTo>
                  <a:pt x="3143299" y="2877820"/>
                  <a:pt x="3140398" y="2874010"/>
                  <a:pt x="3136046" y="2867660"/>
                </a:cubicBezTo>
                <a:cubicBezTo>
                  <a:pt x="3147651" y="2870200"/>
                  <a:pt x="3156356" y="2870200"/>
                  <a:pt x="3163609" y="2872740"/>
                </a:cubicBezTo>
                <a:cubicBezTo>
                  <a:pt x="3179567" y="2879090"/>
                  <a:pt x="3192623" y="2879090"/>
                  <a:pt x="3208581" y="2868930"/>
                </a:cubicBezTo>
                <a:cubicBezTo>
                  <a:pt x="3205679" y="2867660"/>
                  <a:pt x="3202778" y="2865120"/>
                  <a:pt x="3199876" y="2863850"/>
                </a:cubicBezTo>
                <a:cubicBezTo>
                  <a:pt x="3201327" y="2860040"/>
                  <a:pt x="3204229" y="2856230"/>
                  <a:pt x="3205679" y="2852420"/>
                </a:cubicBezTo>
                <a:cubicBezTo>
                  <a:pt x="3211482" y="2837180"/>
                  <a:pt x="3225989" y="2847340"/>
                  <a:pt x="3236144" y="2843530"/>
                </a:cubicBezTo>
                <a:cubicBezTo>
                  <a:pt x="3236144" y="2843530"/>
                  <a:pt x="3241946" y="2848610"/>
                  <a:pt x="3243397" y="2852420"/>
                </a:cubicBezTo>
                <a:cubicBezTo>
                  <a:pt x="3247749" y="2860040"/>
                  <a:pt x="3250651" y="2868930"/>
                  <a:pt x="3255003" y="2877820"/>
                </a:cubicBezTo>
                <a:cubicBezTo>
                  <a:pt x="3281115" y="2863850"/>
                  <a:pt x="3304327" y="2868930"/>
                  <a:pt x="3327538" y="2871470"/>
                </a:cubicBezTo>
                <a:cubicBezTo>
                  <a:pt x="3321735" y="2868930"/>
                  <a:pt x="3317383" y="2866390"/>
                  <a:pt x="3313031" y="2863850"/>
                </a:cubicBezTo>
                <a:cubicBezTo>
                  <a:pt x="3313031" y="2862580"/>
                  <a:pt x="3314481" y="2861310"/>
                  <a:pt x="3314481" y="2860040"/>
                </a:cubicBezTo>
                <a:cubicBezTo>
                  <a:pt x="3320284" y="2861310"/>
                  <a:pt x="3327538" y="2863850"/>
                  <a:pt x="3333340" y="2865120"/>
                </a:cubicBezTo>
                <a:cubicBezTo>
                  <a:pt x="3333340" y="2863850"/>
                  <a:pt x="3333340" y="2862580"/>
                  <a:pt x="3331890" y="2861310"/>
                </a:cubicBezTo>
                <a:cubicBezTo>
                  <a:pt x="3336242" y="2860040"/>
                  <a:pt x="3343495" y="2857500"/>
                  <a:pt x="3344946" y="2858770"/>
                </a:cubicBezTo>
                <a:cubicBezTo>
                  <a:pt x="3353650" y="2874010"/>
                  <a:pt x="3368157" y="2862580"/>
                  <a:pt x="3381213" y="2866390"/>
                </a:cubicBezTo>
                <a:cubicBezTo>
                  <a:pt x="3378312" y="2856230"/>
                  <a:pt x="3376861" y="2848610"/>
                  <a:pt x="3375410" y="2843530"/>
                </a:cubicBezTo>
                <a:cubicBezTo>
                  <a:pt x="3381213" y="2838450"/>
                  <a:pt x="3387016" y="2834640"/>
                  <a:pt x="3395720" y="2829560"/>
                </a:cubicBezTo>
                <a:cubicBezTo>
                  <a:pt x="3395720" y="2835910"/>
                  <a:pt x="3394270" y="2842260"/>
                  <a:pt x="3394270" y="2848610"/>
                </a:cubicBezTo>
                <a:cubicBezTo>
                  <a:pt x="3394270" y="2854960"/>
                  <a:pt x="3395720" y="2861310"/>
                  <a:pt x="3398622" y="2865120"/>
                </a:cubicBezTo>
                <a:cubicBezTo>
                  <a:pt x="3400072" y="2867660"/>
                  <a:pt x="3408776" y="2865120"/>
                  <a:pt x="3414579" y="2863850"/>
                </a:cubicBezTo>
                <a:cubicBezTo>
                  <a:pt x="3424734" y="2860040"/>
                  <a:pt x="3434889" y="2854960"/>
                  <a:pt x="3445044" y="2865120"/>
                </a:cubicBezTo>
                <a:cubicBezTo>
                  <a:pt x="3446495" y="2866390"/>
                  <a:pt x="3452297" y="2865120"/>
                  <a:pt x="3455199" y="2862580"/>
                </a:cubicBezTo>
                <a:cubicBezTo>
                  <a:pt x="3462452" y="2856230"/>
                  <a:pt x="3468255" y="2847340"/>
                  <a:pt x="3476959" y="2861310"/>
                </a:cubicBezTo>
                <a:cubicBezTo>
                  <a:pt x="3478410" y="2862580"/>
                  <a:pt x="3487114" y="2862580"/>
                  <a:pt x="3491466" y="2861310"/>
                </a:cubicBezTo>
                <a:cubicBezTo>
                  <a:pt x="3501621" y="2857500"/>
                  <a:pt x="3510325" y="2853690"/>
                  <a:pt x="3520480" y="2848610"/>
                </a:cubicBezTo>
                <a:cubicBezTo>
                  <a:pt x="3519029" y="2852420"/>
                  <a:pt x="3517579" y="2854960"/>
                  <a:pt x="3517579" y="2857500"/>
                </a:cubicBezTo>
                <a:cubicBezTo>
                  <a:pt x="3529184" y="2862580"/>
                  <a:pt x="3539339" y="2865120"/>
                  <a:pt x="3548043" y="2853690"/>
                </a:cubicBezTo>
                <a:cubicBezTo>
                  <a:pt x="3550944" y="2849880"/>
                  <a:pt x="3561099" y="2849880"/>
                  <a:pt x="3568353" y="2848610"/>
                </a:cubicBezTo>
                <a:cubicBezTo>
                  <a:pt x="3564001" y="2844800"/>
                  <a:pt x="3558198" y="2842260"/>
                  <a:pt x="3552395" y="2838450"/>
                </a:cubicBezTo>
                <a:cubicBezTo>
                  <a:pt x="3577057" y="2825750"/>
                  <a:pt x="3579959" y="2827020"/>
                  <a:pt x="3579959" y="2844800"/>
                </a:cubicBezTo>
                <a:cubicBezTo>
                  <a:pt x="3582860" y="2839720"/>
                  <a:pt x="3584311" y="2835910"/>
                  <a:pt x="3588663" y="2828290"/>
                </a:cubicBezTo>
                <a:cubicBezTo>
                  <a:pt x="3610423" y="2829560"/>
                  <a:pt x="3632184" y="2832100"/>
                  <a:pt x="3655395" y="2833370"/>
                </a:cubicBezTo>
                <a:lnTo>
                  <a:pt x="3655395" y="2839720"/>
                </a:lnTo>
                <a:lnTo>
                  <a:pt x="3646691" y="2839720"/>
                </a:lnTo>
                <a:cubicBezTo>
                  <a:pt x="3629282" y="2840990"/>
                  <a:pt x="3611874" y="2840990"/>
                  <a:pt x="3594465" y="2842260"/>
                </a:cubicBezTo>
                <a:cubicBezTo>
                  <a:pt x="3600268" y="2844800"/>
                  <a:pt x="3607522" y="2848610"/>
                  <a:pt x="3613324" y="2851150"/>
                </a:cubicBezTo>
                <a:cubicBezTo>
                  <a:pt x="3616226" y="2844800"/>
                  <a:pt x="3617676" y="2846070"/>
                  <a:pt x="3624930" y="2848610"/>
                </a:cubicBezTo>
                <a:cubicBezTo>
                  <a:pt x="3635085" y="2851150"/>
                  <a:pt x="3646691" y="2851150"/>
                  <a:pt x="3658296" y="2852420"/>
                </a:cubicBezTo>
                <a:cubicBezTo>
                  <a:pt x="3664099" y="2852420"/>
                  <a:pt x="3669902" y="2853690"/>
                  <a:pt x="3677155" y="2854960"/>
                </a:cubicBezTo>
                <a:cubicBezTo>
                  <a:pt x="3678606" y="2851150"/>
                  <a:pt x="3681507" y="2846070"/>
                  <a:pt x="3684408" y="2839720"/>
                </a:cubicBezTo>
                <a:cubicBezTo>
                  <a:pt x="3700366" y="2862580"/>
                  <a:pt x="3711972" y="2861310"/>
                  <a:pt x="3730831" y="2838450"/>
                </a:cubicBezTo>
                <a:cubicBezTo>
                  <a:pt x="3730831" y="2842260"/>
                  <a:pt x="3732281" y="2844800"/>
                  <a:pt x="3732281" y="2847340"/>
                </a:cubicBezTo>
                <a:cubicBezTo>
                  <a:pt x="3738084" y="2847340"/>
                  <a:pt x="3742436" y="2847340"/>
                  <a:pt x="3748239" y="2846070"/>
                </a:cubicBezTo>
                <a:cubicBezTo>
                  <a:pt x="3746788" y="2848610"/>
                  <a:pt x="3745338" y="2851150"/>
                  <a:pt x="3743887" y="2852420"/>
                </a:cubicBezTo>
                <a:lnTo>
                  <a:pt x="3746788" y="2854960"/>
                </a:lnTo>
                <a:cubicBezTo>
                  <a:pt x="3751140" y="2851150"/>
                  <a:pt x="3755492" y="2847340"/>
                  <a:pt x="3762746" y="2842260"/>
                </a:cubicBezTo>
                <a:cubicBezTo>
                  <a:pt x="3768549" y="2844800"/>
                  <a:pt x="3775802" y="2847340"/>
                  <a:pt x="3781605" y="2849880"/>
                </a:cubicBezTo>
                <a:cubicBezTo>
                  <a:pt x="3787408" y="2846070"/>
                  <a:pt x="3794661" y="2842260"/>
                  <a:pt x="3801914" y="2838450"/>
                </a:cubicBezTo>
                <a:cubicBezTo>
                  <a:pt x="3812070" y="2856230"/>
                  <a:pt x="3825126" y="2858770"/>
                  <a:pt x="3836732" y="2846070"/>
                </a:cubicBezTo>
                <a:cubicBezTo>
                  <a:pt x="3854140" y="2847340"/>
                  <a:pt x="3868647" y="2848610"/>
                  <a:pt x="3878802" y="2848610"/>
                </a:cubicBezTo>
                <a:cubicBezTo>
                  <a:pt x="3880252" y="2839720"/>
                  <a:pt x="3881703" y="2833370"/>
                  <a:pt x="3883154" y="2827020"/>
                </a:cubicBezTo>
                <a:cubicBezTo>
                  <a:pt x="3888956" y="2828290"/>
                  <a:pt x="3893308" y="2829560"/>
                  <a:pt x="3899111" y="2830830"/>
                </a:cubicBezTo>
                <a:cubicBezTo>
                  <a:pt x="3902013" y="2832100"/>
                  <a:pt x="3904914" y="2834640"/>
                  <a:pt x="3907816" y="2835910"/>
                </a:cubicBezTo>
                <a:cubicBezTo>
                  <a:pt x="3903463" y="2837180"/>
                  <a:pt x="3899111" y="2837180"/>
                  <a:pt x="3894760" y="2838450"/>
                </a:cubicBezTo>
                <a:cubicBezTo>
                  <a:pt x="3907816" y="2848610"/>
                  <a:pt x="3917970" y="2846070"/>
                  <a:pt x="3928125" y="2838450"/>
                </a:cubicBezTo>
                <a:cubicBezTo>
                  <a:pt x="3923773" y="2848610"/>
                  <a:pt x="3936829" y="2847340"/>
                  <a:pt x="3938280" y="2847340"/>
                </a:cubicBezTo>
                <a:cubicBezTo>
                  <a:pt x="3957139" y="2840990"/>
                  <a:pt x="3974548" y="2837180"/>
                  <a:pt x="3994857" y="2847340"/>
                </a:cubicBezTo>
                <a:cubicBezTo>
                  <a:pt x="3997758" y="2834640"/>
                  <a:pt x="4000660" y="2824480"/>
                  <a:pt x="4002111" y="2814320"/>
                </a:cubicBezTo>
                <a:cubicBezTo>
                  <a:pt x="4009364" y="2815590"/>
                  <a:pt x="4015167" y="2815590"/>
                  <a:pt x="4022420" y="2816860"/>
                </a:cubicBezTo>
                <a:cubicBezTo>
                  <a:pt x="4028223" y="2816860"/>
                  <a:pt x="4034026" y="2818130"/>
                  <a:pt x="4039829" y="2818130"/>
                </a:cubicBezTo>
                <a:lnTo>
                  <a:pt x="4039829" y="2821940"/>
                </a:lnTo>
                <a:cubicBezTo>
                  <a:pt x="4034026" y="2823210"/>
                  <a:pt x="4029674" y="2824480"/>
                  <a:pt x="4023871" y="2825750"/>
                </a:cubicBezTo>
                <a:lnTo>
                  <a:pt x="4023871" y="2829560"/>
                </a:lnTo>
                <a:cubicBezTo>
                  <a:pt x="4044181" y="2833370"/>
                  <a:pt x="4063040" y="2837180"/>
                  <a:pt x="4083350" y="2839720"/>
                </a:cubicBezTo>
                <a:cubicBezTo>
                  <a:pt x="4087702" y="2840990"/>
                  <a:pt x="4093504" y="2837180"/>
                  <a:pt x="4100758" y="2833370"/>
                </a:cubicBezTo>
                <a:cubicBezTo>
                  <a:pt x="4103659" y="2834640"/>
                  <a:pt x="4110913" y="2837180"/>
                  <a:pt x="4119617" y="2838450"/>
                </a:cubicBezTo>
                <a:cubicBezTo>
                  <a:pt x="4141377" y="2840990"/>
                  <a:pt x="4164588" y="2843530"/>
                  <a:pt x="4181997" y="2827020"/>
                </a:cubicBezTo>
                <a:cubicBezTo>
                  <a:pt x="4183448" y="2840990"/>
                  <a:pt x="4197955" y="2832100"/>
                  <a:pt x="4205208" y="2837180"/>
                </a:cubicBezTo>
                <a:cubicBezTo>
                  <a:pt x="4205208" y="2837180"/>
                  <a:pt x="4212461" y="2832100"/>
                  <a:pt x="4215362" y="2829560"/>
                </a:cubicBezTo>
                <a:cubicBezTo>
                  <a:pt x="4215362" y="2829560"/>
                  <a:pt x="4213912" y="2828290"/>
                  <a:pt x="4213912" y="2827020"/>
                </a:cubicBezTo>
                <a:cubicBezTo>
                  <a:pt x="4216814" y="2828290"/>
                  <a:pt x="4218264" y="2832100"/>
                  <a:pt x="4221166" y="2830830"/>
                </a:cubicBezTo>
                <a:cubicBezTo>
                  <a:pt x="4234222" y="2830830"/>
                  <a:pt x="4245827" y="2829560"/>
                  <a:pt x="4254531" y="2829560"/>
                </a:cubicBezTo>
                <a:cubicBezTo>
                  <a:pt x="4261785" y="2833370"/>
                  <a:pt x="4266137" y="2837180"/>
                  <a:pt x="4269039" y="2835910"/>
                </a:cubicBezTo>
                <a:cubicBezTo>
                  <a:pt x="4286447" y="2834640"/>
                  <a:pt x="4302404" y="2830830"/>
                  <a:pt x="4318362" y="2830830"/>
                </a:cubicBezTo>
                <a:cubicBezTo>
                  <a:pt x="4334320" y="2838450"/>
                  <a:pt x="4331418" y="2824480"/>
                  <a:pt x="4328517" y="2816860"/>
                </a:cubicBezTo>
                <a:cubicBezTo>
                  <a:pt x="4334320" y="2811780"/>
                  <a:pt x="4340122" y="2807970"/>
                  <a:pt x="4341573" y="2806700"/>
                </a:cubicBezTo>
                <a:cubicBezTo>
                  <a:pt x="4350277" y="2806700"/>
                  <a:pt x="4356080" y="2807970"/>
                  <a:pt x="4360432" y="2806700"/>
                </a:cubicBezTo>
                <a:cubicBezTo>
                  <a:pt x="4366235" y="2802890"/>
                  <a:pt x="4370587" y="2796540"/>
                  <a:pt x="4377841" y="2788920"/>
                </a:cubicBezTo>
                <a:cubicBezTo>
                  <a:pt x="4386545" y="2787650"/>
                  <a:pt x="4401052" y="2785110"/>
                  <a:pt x="4417009" y="2782570"/>
                </a:cubicBezTo>
                <a:cubicBezTo>
                  <a:pt x="4417009" y="2782570"/>
                  <a:pt x="4417009" y="2780030"/>
                  <a:pt x="4418460" y="2777490"/>
                </a:cubicBezTo>
                <a:cubicBezTo>
                  <a:pt x="4424263" y="2769870"/>
                  <a:pt x="4438770" y="2767330"/>
                  <a:pt x="4430066" y="2753360"/>
                </a:cubicBezTo>
                <a:cubicBezTo>
                  <a:pt x="4428615" y="2750820"/>
                  <a:pt x="4428615" y="2743200"/>
                  <a:pt x="4431516" y="2740660"/>
                </a:cubicBezTo>
                <a:cubicBezTo>
                  <a:pt x="4441671" y="2729230"/>
                  <a:pt x="4441671" y="2727960"/>
                  <a:pt x="4424263" y="2722880"/>
                </a:cubicBezTo>
                <a:cubicBezTo>
                  <a:pt x="4425713" y="2713990"/>
                  <a:pt x="4415559" y="2702560"/>
                  <a:pt x="4430066" y="2701290"/>
                </a:cubicBezTo>
                <a:cubicBezTo>
                  <a:pt x="4434418" y="2693670"/>
                  <a:pt x="4435868" y="2689860"/>
                  <a:pt x="4438770" y="2686050"/>
                </a:cubicBezTo>
                <a:cubicBezTo>
                  <a:pt x="4440220" y="2683510"/>
                  <a:pt x="4444573" y="2680970"/>
                  <a:pt x="4444573" y="2678430"/>
                </a:cubicBezTo>
                <a:cubicBezTo>
                  <a:pt x="4444573" y="2673350"/>
                  <a:pt x="4441671" y="2667000"/>
                  <a:pt x="4443122" y="2663190"/>
                </a:cubicBezTo>
                <a:cubicBezTo>
                  <a:pt x="4447474" y="2649220"/>
                  <a:pt x="4448925" y="2636520"/>
                  <a:pt x="4422812" y="2631440"/>
                </a:cubicBezTo>
                <a:cubicBezTo>
                  <a:pt x="4432967" y="2627630"/>
                  <a:pt x="4437319" y="2625090"/>
                  <a:pt x="4444573" y="2622550"/>
                </a:cubicBezTo>
                <a:cubicBezTo>
                  <a:pt x="4432967" y="2617470"/>
                  <a:pt x="4422812" y="2613660"/>
                  <a:pt x="4409756" y="2608580"/>
                </a:cubicBezTo>
                <a:lnTo>
                  <a:pt x="4422812" y="2608580"/>
                </a:lnTo>
                <a:lnTo>
                  <a:pt x="4422812" y="2604770"/>
                </a:lnTo>
                <a:cubicBezTo>
                  <a:pt x="4415559" y="2604770"/>
                  <a:pt x="4409756" y="2603500"/>
                  <a:pt x="4402503" y="2603500"/>
                </a:cubicBezTo>
                <a:cubicBezTo>
                  <a:pt x="4402503" y="2604770"/>
                  <a:pt x="4402503" y="2606040"/>
                  <a:pt x="4401052" y="2607310"/>
                </a:cubicBezTo>
                <a:cubicBezTo>
                  <a:pt x="4399601" y="2604770"/>
                  <a:pt x="4398150" y="2602230"/>
                  <a:pt x="4396699" y="2598420"/>
                </a:cubicBezTo>
                <a:cubicBezTo>
                  <a:pt x="4434418" y="2590800"/>
                  <a:pt x="4686838" y="2566670"/>
                  <a:pt x="4663628" y="2562860"/>
                </a:cubicBezTo>
                <a:cubicBezTo>
                  <a:pt x="4675233" y="2553970"/>
                  <a:pt x="4670881" y="2538730"/>
                  <a:pt x="4691191" y="2537460"/>
                </a:cubicBezTo>
                <a:cubicBezTo>
                  <a:pt x="4696994" y="2537460"/>
                  <a:pt x="4707148" y="2528570"/>
                  <a:pt x="4708599" y="2522220"/>
                </a:cubicBezTo>
                <a:cubicBezTo>
                  <a:pt x="4711500" y="2513330"/>
                  <a:pt x="4708599" y="2501900"/>
                  <a:pt x="4711500" y="2493010"/>
                </a:cubicBezTo>
                <a:cubicBezTo>
                  <a:pt x="4714402" y="2480310"/>
                  <a:pt x="4720205" y="2467610"/>
                  <a:pt x="4724557" y="2457450"/>
                </a:cubicBezTo>
                <a:cubicBezTo>
                  <a:pt x="4720205" y="2451100"/>
                  <a:pt x="4715852" y="2444750"/>
                  <a:pt x="4712951" y="2440940"/>
                </a:cubicBezTo>
                <a:cubicBezTo>
                  <a:pt x="4718754" y="2437130"/>
                  <a:pt x="4721656" y="2434590"/>
                  <a:pt x="4726007" y="2433320"/>
                </a:cubicBezTo>
                <a:cubicBezTo>
                  <a:pt x="4724557" y="2432050"/>
                  <a:pt x="4724557" y="2430780"/>
                  <a:pt x="4723106" y="2429510"/>
                </a:cubicBezTo>
                <a:cubicBezTo>
                  <a:pt x="4718754" y="2430780"/>
                  <a:pt x="4714402" y="2432050"/>
                  <a:pt x="4710050" y="2433320"/>
                </a:cubicBezTo>
                <a:cubicBezTo>
                  <a:pt x="4734712" y="2415540"/>
                  <a:pt x="4740514" y="2382520"/>
                  <a:pt x="4720205" y="2367280"/>
                </a:cubicBezTo>
                <a:cubicBezTo>
                  <a:pt x="4718754" y="2369820"/>
                  <a:pt x="4715852" y="2372360"/>
                  <a:pt x="4714402" y="2374900"/>
                </a:cubicBezTo>
                <a:cubicBezTo>
                  <a:pt x="4708599" y="2366010"/>
                  <a:pt x="4692641" y="2363470"/>
                  <a:pt x="4699895" y="2349500"/>
                </a:cubicBezTo>
                <a:cubicBezTo>
                  <a:pt x="4699895" y="2349500"/>
                  <a:pt x="4698444" y="2346960"/>
                  <a:pt x="4696994" y="2346960"/>
                </a:cubicBezTo>
                <a:cubicBezTo>
                  <a:pt x="4689740" y="2344420"/>
                  <a:pt x="4691191" y="2340610"/>
                  <a:pt x="4688289" y="2335530"/>
                </a:cubicBezTo>
                <a:cubicBezTo>
                  <a:pt x="4683937" y="2324100"/>
                  <a:pt x="4685388" y="2312670"/>
                  <a:pt x="4685388" y="2302510"/>
                </a:cubicBezTo>
                <a:lnTo>
                  <a:pt x="4685388" y="2256790"/>
                </a:lnTo>
                <a:cubicBezTo>
                  <a:pt x="4685388" y="2246630"/>
                  <a:pt x="4691191" y="2241550"/>
                  <a:pt x="4702796" y="2244090"/>
                </a:cubicBezTo>
                <a:cubicBezTo>
                  <a:pt x="4702796" y="2244090"/>
                  <a:pt x="4704247" y="2242820"/>
                  <a:pt x="4705698" y="2242820"/>
                </a:cubicBezTo>
                <a:cubicBezTo>
                  <a:pt x="4701345" y="2240280"/>
                  <a:pt x="4698444" y="2239010"/>
                  <a:pt x="4695543" y="2236470"/>
                </a:cubicBezTo>
                <a:cubicBezTo>
                  <a:pt x="4695543" y="2235200"/>
                  <a:pt x="4696994" y="2233930"/>
                  <a:pt x="4696994" y="2232660"/>
                </a:cubicBezTo>
                <a:cubicBezTo>
                  <a:pt x="4707148" y="2235200"/>
                  <a:pt x="4717303" y="2239010"/>
                  <a:pt x="4724557" y="2241550"/>
                </a:cubicBezTo>
                <a:cubicBezTo>
                  <a:pt x="4733261" y="2231390"/>
                  <a:pt x="4740514" y="2223770"/>
                  <a:pt x="4746317" y="2218690"/>
                </a:cubicBezTo>
                <a:lnTo>
                  <a:pt x="4746317" y="2195830"/>
                </a:lnTo>
                <a:cubicBezTo>
                  <a:pt x="4743416" y="2195830"/>
                  <a:pt x="4739063" y="2197100"/>
                  <a:pt x="4734712" y="2197100"/>
                </a:cubicBezTo>
                <a:cubicBezTo>
                  <a:pt x="4731810" y="2190750"/>
                  <a:pt x="4730359" y="2184400"/>
                  <a:pt x="4727458" y="2175510"/>
                </a:cubicBezTo>
                <a:cubicBezTo>
                  <a:pt x="4734712" y="2179320"/>
                  <a:pt x="4737613" y="2181860"/>
                  <a:pt x="4740514" y="2183130"/>
                </a:cubicBezTo>
                <a:cubicBezTo>
                  <a:pt x="4743416" y="2181860"/>
                  <a:pt x="4747768" y="2180590"/>
                  <a:pt x="4752120" y="2178050"/>
                </a:cubicBezTo>
                <a:cubicBezTo>
                  <a:pt x="4750669" y="2176780"/>
                  <a:pt x="4749219" y="2175510"/>
                  <a:pt x="4749219" y="2174240"/>
                </a:cubicBezTo>
                <a:cubicBezTo>
                  <a:pt x="4744866" y="2174240"/>
                  <a:pt x="4740514" y="2172970"/>
                  <a:pt x="4739063" y="2172970"/>
                </a:cubicBezTo>
                <a:cubicBezTo>
                  <a:pt x="4741965" y="2165350"/>
                  <a:pt x="4747768" y="2157730"/>
                  <a:pt x="4744866" y="2153920"/>
                </a:cubicBezTo>
                <a:cubicBezTo>
                  <a:pt x="4737613" y="2137410"/>
                  <a:pt x="4744866" y="2124710"/>
                  <a:pt x="4752120" y="2110740"/>
                </a:cubicBezTo>
                <a:cubicBezTo>
                  <a:pt x="4753570" y="2106930"/>
                  <a:pt x="4752120" y="2103120"/>
                  <a:pt x="4752120" y="2099310"/>
                </a:cubicBezTo>
                <a:cubicBezTo>
                  <a:pt x="4753570" y="2082800"/>
                  <a:pt x="4755021" y="2067560"/>
                  <a:pt x="4756472" y="2044700"/>
                </a:cubicBezTo>
                <a:cubicBezTo>
                  <a:pt x="4750669" y="2042160"/>
                  <a:pt x="4741965" y="2035810"/>
                  <a:pt x="4731810" y="2030730"/>
                </a:cubicBezTo>
                <a:cubicBezTo>
                  <a:pt x="4723106" y="2026920"/>
                  <a:pt x="4714402" y="2025650"/>
                  <a:pt x="4705698" y="2023110"/>
                </a:cubicBezTo>
                <a:cubicBezTo>
                  <a:pt x="4701345" y="2021840"/>
                  <a:pt x="4695543" y="2023110"/>
                  <a:pt x="4691191" y="2021840"/>
                </a:cubicBezTo>
                <a:cubicBezTo>
                  <a:pt x="4654923" y="2018030"/>
                  <a:pt x="4617205" y="2012950"/>
                  <a:pt x="4580938" y="2009140"/>
                </a:cubicBezTo>
                <a:cubicBezTo>
                  <a:pt x="4550473" y="2005330"/>
                  <a:pt x="4520009" y="2001520"/>
                  <a:pt x="4490994" y="1997710"/>
                </a:cubicBezTo>
                <a:cubicBezTo>
                  <a:pt x="4483741" y="1996440"/>
                  <a:pt x="4476488" y="1993900"/>
                  <a:pt x="4467784" y="1993900"/>
                </a:cubicBezTo>
                <a:cubicBezTo>
                  <a:pt x="4448925" y="1992630"/>
                  <a:pt x="4428615" y="1992630"/>
                  <a:pt x="4409756" y="1992630"/>
                </a:cubicBezTo>
                <a:cubicBezTo>
                  <a:pt x="4399601" y="1992630"/>
                  <a:pt x="4390897" y="1992630"/>
                  <a:pt x="4380742" y="1991360"/>
                </a:cubicBezTo>
                <a:cubicBezTo>
                  <a:pt x="4363334" y="1990090"/>
                  <a:pt x="4345925" y="1987550"/>
                  <a:pt x="4328517" y="1986280"/>
                </a:cubicBezTo>
                <a:lnTo>
                  <a:pt x="4328517" y="1982470"/>
                </a:lnTo>
                <a:cubicBezTo>
                  <a:pt x="4372038" y="1979930"/>
                  <a:pt x="4417009" y="1976120"/>
                  <a:pt x="4461981" y="1983740"/>
                </a:cubicBezTo>
                <a:cubicBezTo>
                  <a:pt x="4460530" y="1979930"/>
                  <a:pt x="4459080" y="1976120"/>
                  <a:pt x="4457629" y="1973580"/>
                </a:cubicBezTo>
                <a:cubicBezTo>
                  <a:pt x="4467784" y="1972310"/>
                  <a:pt x="4475037" y="1964690"/>
                  <a:pt x="4485192" y="1973580"/>
                </a:cubicBezTo>
                <a:cubicBezTo>
                  <a:pt x="4486643" y="1974850"/>
                  <a:pt x="4495347" y="1971040"/>
                  <a:pt x="4501150" y="1969770"/>
                </a:cubicBezTo>
                <a:lnTo>
                  <a:pt x="4501150" y="1967230"/>
                </a:lnTo>
                <a:lnTo>
                  <a:pt x="4488093" y="1967230"/>
                </a:lnTo>
                <a:cubicBezTo>
                  <a:pt x="4502600" y="1957070"/>
                  <a:pt x="4512755" y="1948180"/>
                  <a:pt x="4522910" y="1941830"/>
                </a:cubicBezTo>
                <a:cubicBezTo>
                  <a:pt x="4531614" y="1943100"/>
                  <a:pt x="4540319" y="1944370"/>
                  <a:pt x="4546121" y="1945640"/>
                </a:cubicBezTo>
                <a:cubicBezTo>
                  <a:pt x="4547572" y="1921510"/>
                  <a:pt x="4524361" y="1920240"/>
                  <a:pt x="4506952" y="1910080"/>
                </a:cubicBezTo>
                <a:cubicBezTo>
                  <a:pt x="4514206" y="1906270"/>
                  <a:pt x="4518558" y="1902460"/>
                  <a:pt x="4524361" y="1901190"/>
                </a:cubicBezTo>
                <a:cubicBezTo>
                  <a:pt x="4540319" y="1897380"/>
                  <a:pt x="4560628" y="1907540"/>
                  <a:pt x="4570783" y="1885950"/>
                </a:cubicBezTo>
                <a:cubicBezTo>
                  <a:pt x="4572234" y="1884680"/>
                  <a:pt x="4576586" y="1884680"/>
                  <a:pt x="4583840" y="1882140"/>
                </a:cubicBezTo>
                <a:cubicBezTo>
                  <a:pt x="4579487" y="1878330"/>
                  <a:pt x="4575135" y="1875790"/>
                  <a:pt x="4572234" y="1873250"/>
                </a:cubicBezTo>
                <a:cubicBezTo>
                  <a:pt x="4575135" y="1871980"/>
                  <a:pt x="4579487" y="1870710"/>
                  <a:pt x="4579487" y="1870710"/>
                </a:cubicBezTo>
                <a:cubicBezTo>
                  <a:pt x="4589642" y="1877060"/>
                  <a:pt x="4596896" y="1882140"/>
                  <a:pt x="4605600" y="1887220"/>
                </a:cubicBezTo>
                <a:cubicBezTo>
                  <a:pt x="4607050" y="1885950"/>
                  <a:pt x="4608501" y="1884680"/>
                  <a:pt x="4609952" y="1882140"/>
                </a:cubicBezTo>
                <a:cubicBezTo>
                  <a:pt x="4605600" y="1877060"/>
                  <a:pt x="4602698" y="1871980"/>
                  <a:pt x="4598346" y="1866900"/>
                </a:cubicBezTo>
                <a:cubicBezTo>
                  <a:pt x="4617205" y="1855470"/>
                  <a:pt x="4618656" y="1849120"/>
                  <a:pt x="4604149" y="1817370"/>
                </a:cubicBezTo>
                <a:cubicBezTo>
                  <a:pt x="4614304" y="1816100"/>
                  <a:pt x="4624459" y="1813560"/>
                  <a:pt x="4633163" y="1812290"/>
                </a:cubicBezTo>
                <a:cubicBezTo>
                  <a:pt x="4634614" y="1803400"/>
                  <a:pt x="4640416" y="1794510"/>
                  <a:pt x="4638966" y="1786890"/>
                </a:cubicBezTo>
                <a:cubicBezTo>
                  <a:pt x="4634614" y="1764030"/>
                  <a:pt x="4660726" y="1753870"/>
                  <a:pt x="4666529" y="1734820"/>
                </a:cubicBezTo>
                <a:cubicBezTo>
                  <a:pt x="4666529" y="1733550"/>
                  <a:pt x="4672331" y="1732280"/>
                  <a:pt x="4673782" y="1733550"/>
                </a:cubicBezTo>
                <a:cubicBezTo>
                  <a:pt x="4686838" y="1737360"/>
                  <a:pt x="4691191" y="1728470"/>
                  <a:pt x="4695543" y="1722120"/>
                </a:cubicBezTo>
                <a:cubicBezTo>
                  <a:pt x="4696994" y="1719580"/>
                  <a:pt x="4698444" y="1717040"/>
                  <a:pt x="4699895" y="1715770"/>
                </a:cubicBezTo>
                <a:cubicBezTo>
                  <a:pt x="4712951" y="1709420"/>
                  <a:pt x="4726007" y="1704340"/>
                  <a:pt x="4740514" y="1697990"/>
                </a:cubicBezTo>
                <a:cubicBezTo>
                  <a:pt x="4726007" y="1678940"/>
                  <a:pt x="4707148" y="1687830"/>
                  <a:pt x="4691191" y="1685290"/>
                </a:cubicBezTo>
                <a:lnTo>
                  <a:pt x="4691191" y="1680210"/>
                </a:lnTo>
                <a:cubicBezTo>
                  <a:pt x="4701345" y="1678940"/>
                  <a:pt x="4711500" y="1677670"/>
                  <a:pt x="4723106" y="1676400"/>
                </a:cubicBezTo>
                <a:cubicBezTo>
                  <a:pt x="4715852" y="1675130"/>
                  <a:pt x="4710050" y="1673860"/>
                  <a:pt x="4704247" y="1672590"/>
                </a:cubicBezTo>
                <a:cubicBezTo>
                  <a:pt x="4711500" y="1666240"/>
                  <a:pt x="4717303" y="1659890"/>
                  <a:pt x="4724557" y="1654810"/>
                </a:cubicBezTo>
                <a:cubicBezTo>
                  <a:pt x="4726007" y="1653540"/>
                  <a:pt x="4730359" y="1652270"/>
                  <a:pt x="4731810" y="1652270"/>
                </a:cubicBezTo>
                <a:cubicBezTo>
                  <a:pt x="4736162" y="1653540"/>
                  <a:pt x="4740514" y="1657350"/>
                  <a:pt x="4743416" y="1659890"/>
                </a:cubicBezTo>
                <a:cubicBezTo>
                  <a:pt x="4744866" y="1656080"/>
                  <a:pt x="4746317" y="1651000"/>
                  <a:pt x="4749219" y="1647190"/>
                </a:cubicBezTo>
                <a:cubicBezTo>
                  <a:pt x="4755021" y="1640840"/>
                  <a:pt x="4762275" y="1635760"/>
                  <a:pt x="4768078" y="1630680"/>
                </a:cubicBezTo>
                <a:cubicBezTo>
                  <a:pt x="4775331" y="1638300"/>
                  <a:pt x="4782584" y="1645920"/>
                  <a:pt x="4789838" y="1654810"/>
                </a:cubicBezTo>
                <a:cubicBezTo>
                  <a:pt x="4791289" y="1654810"/>
                  <a:pt x="4792739" y="1653540"/>
                  <a:pt x="4792739" y="1653540"/>
                </a:cubicBezTo>
                <a:cubicBezTo>
                  <a:pt x="4791289" y="1640840"/>
                  <a:pt x="4791289" y="1628140"/>
                  <a:pt x="4789838" y="1615440"/>
                </a:cubicBezTo>
                <a:cubicBezTo>
                  <a:pt x="4795641" y="1616710"/>
                  <a:pt x="4799993" y="1616710"/>
                  <a:pt x="4804345" y="1617980"/>
                </a:cubicBezTo>
                <a:cubicBezTo>
                  <a:pt x="4805795" y="1616710"/>
                  <a:pt x="4805795" y="1615440"/>
                  <a:pt x="4807246" y="1615440"/>
                </a:cubicBezTo>
                <a:cubicBezTo>
                  <a:pt x="4802894" y="1614170"/>
                  <a:pt x="4799993" y="1612900"/>
                  <a:pt x="4795641" y="1611630"/>
                </a:cubicBezTo>
                <a:cubicBezTo>
                  <a:pt x="4802894" y="1604010"/>
                  <a:pt x="4807246" y="1598930"/>
                  <a:pt x="4808697" y="1597660"/>
                </a:cubicBezTo>
                <a:lnTo>
                  <a:pt x="4808697" y="1573530"/>
                </a:lnTo>
                <a:cubicBezTo>
                  <a:pt x="4805795" y="1572260"/>
                  <a:pt x="4802894" y="1569720"/>
                  <a:pt x="4798542" y="1568450"/>
                </a:cubicBezTo>
                <a:cubicBezTo>
                  <a:pt x="4795641" y="1567180"/>
                  <a:pt x="4792739" y="1565910"/>
                  <a:pt x="4789838" y="1565910"/>
                </a:cubicBezTo>
                <a:cubicBezTo>
                  <a:pt x="4792739" y="1563370"/>
                  <a:pt x="4798542" y="1559560"/>
                  <a:pt x="4799993" y="1559560"/>
                </a:cubicBezTo>
                <a:cubicBezTo>
                  <a:pt x="4809967" y="1564640"/>
                  <a:pt x="4807246" y="1550670"/>
                  <a:pt x="4812507" y="1551940"/>
                </a:cubicBezTo>
                <a:cubicBezTo>
                  <a:pt x="4812507" y="1548130"/>
                  <a:pt x="4812507" y="1540510"/>
                  <a:pt x="4811237" y="1540510"/>
                </a:cubicBezTo>
                <a:cubicBezTo>
                  <a:pt x="4792739" y="1534160"/>
                  <a:pt x="4795641" y="1520190"/>
                  <a:pt x="4791289" y="1511300"/>
                </a:cubicBezTo>
                <a:close/>
                <a:moveTo>
                  <a:pt x="266572" y="990600"/>
                </a:moveTo>
                <a:lnTo>
                  <a:pt x="308642" y="990600"/>
                </a:lnTo>
                <a:cubicBezTo>
                  <a:pt x="298487" y="1002030"/>
                  <a:pt x="273825" y="1002030"/>
                  <a:pt x="266572" y="990600"/>
                </a:cubicBezTo>
                <a:close/>
                <a:moveTo>
                  <a:pt x="556711" y="1507490"/>
                </a:moveTo>
                <a:lnTo>
                  <a:pt x="556711" y="1502410"/>
                </a:lnTo>
                <a:cubicBezTo>
                  <a:pt x="575570" y="1501140"/>
                  <a:pt x="595879" y="1499870"/>
                  <a:pt x="614738" y="1499870"/>
                </a:cubicBezTo>
                <a:cubicBezTo>
                  <a:pt x="594429" y="1499870"/>
                  <a:pt x="577020" y="1515110"/>
                  <a:pt x="556711" y="1507490"/>
                </a:cubicBezTo>
                <a:close/>
                <a:moveTo>
                  <a:pt x="207093" y="2123440"/>
                </a:moveTo>
                <a:cubicBezTo>
                  <a:pt x="215797" y="2115820"/>
                  <a:pt x="223051" y="2110740"/>
                  <a:pt x="225952" y="2106930"/>
                </a:cubicBezTo>
                <a:cubicBezTo>
                  <a:pt x="233206" y="2112010"/>
                  <a:pt x="237558" y="2115820"/>
                  <a:pt x="241910" y="2119630"/>
                </a:cubicBezTo>
                <a:cubicBezTo>
                  <a:pt x="231755" y="2119630"/>
                  <a:pt x="221600" y="2120900"/>
                  <a:pt x="207093" y="2123440"/>
                </a:cubicBezTo>
                <a:close/>
                <a:moveTo>
                  <a:pt x="308642" y="2117090"/>
                </a:moveTo>
                <a:lnTo>
                  <a:pt x="270924" y="2117090"/>
                </a:lnTo>
                <a:cubicBezTo>
                  <a:pt x="269473" y="2117090"/>
                  <a:pt x="268022" y="2112010"/>
                  <a:pt x="265121" y="2108200"/>
                </a:cubicBezTo>
                <a:cubicBezTo>
                  <a:pt x="282529" y="2109470"/>
                  <a:pt x="295585" y="2110740"/>
                  <a:pt x="308642" y="2112010"/>
                </a:cubicBezTo>
                <a:lnTo>
                  <a:pt x="308642" y="2117090"/>
                </a:lnTo>
                <a:close/>
                <a:moveTo>
                  <a:pt x="318797" y="2115820"/>
                </a:moveTo>
                <a:cubicBezTo>
                  <a:pt x="317346" y="2114550"/>
                  <a:pt x="317346" y="2113280"/>
                  <a:pt x="315895" y="2113280"/>
                </a:cubicBezTo>
                <a:cubicBezTo>
                  <a:pt x="321698" y="2109470"/>
                  <a:pt x="328951" y="2106930"/>
                  <a:pt x="334754" y="2103120"/>
                </a:cubicBezTo>
                <a:cubicBezTo>
                  <a:pt x="339106" y="2099310"/>
                  <a:pt x="340557" y="2092960"/>
                  <a:pt x="344909" y="2086610"/>
                </a:cubicBezTo>
                <a:cubicBezTo>
                  <a:pt x="356515" y="2106930"/>
                  <a:pt x="381176" y="2100580"/>
                  <a:pt x="402937" y="2105660"/>
                </a:cubicBezTo>
                <a:cubicBezTo>
                  <a:pt x="373923" y="2108200"/>
                  <a:pt x="346360" y="2112010"/>
                  <a:pt x="318797" y="2115820"/>
                </a:cubicBezTo>
                <a:close/>
                <a:moveTo>
                  <a:pt x="128756" y="2428240"/>
                </a:moveTo>
                <a:cubicBezTo>
                  <a:pt x="130206" y="2428240"/>
                  <a:pt x="130206" y="2428240"/>
                  <a:pt x="128756" y="2428240"/>
                </a:cubicBezTo>
                <a:close/>
                <a:moveTo>
                  <a:pt x="392782" y="2609850"/>
                </a:moveTo>
                <a:cubicBezTo>
                  <a:pt x="391331" y="2600960"/>
                  <a:pt x="389881" y="2594610"/>
                  <a:pt x="388430" y="2585720"/>
                </a:cubicBezTo>
                <a:cubicBezTo>
                  <a:pt x="398585" y="2588260"/>
                  <a:pt x="404388" y="2589530"/>
                  <a:pt x="410190" y="2592070"/>
                </a:cubicBezTo>
                <a:cubicBezTo>
                  <a:pt x="404388" y="2597150"/>
                  <a:pt x="400035" y="2602230"/>
                  <a:pt x="392782" y="2609850"/>
                </a:cubicBezTo>
                <a:close/>
                <a:moveTo>
                  <a:pt x="724991" y="1050290"/>
                </a:moveTo>
                <a:cubicBezTo>
                  <a:pt x="714836" y="1051560"/>
                  <a:pt x="704681" y="1055370"/>
                  <a:pt x="695977" y="1055370"/>
                </a:cubicBezTo>
                <a:cubicBezTo>
                  <a:pt x="685822" y="1056640"/>
                  <a:pt x="675667" y="1055370"/>
                  <a:pt x="664062" y="1055370"/>
                </a:cubicBezTo>
                <a:cubicBezTo>
                  <a:pt x="662611" y="1054100"/>
                  <a:pt x="661161" y="1050290"/>
                  <a:pt x="659710" y="1046480"/>
                </a:cubicBezTo>
                <a:cubicBezTo>
                  <a:pt x="669865" y="1043940"/>
                  <a:pt x="680020" y="1040130"/>
                  <a:pt x="691625" y="1037590"/>
                </a:cubicBezTo>
                <a:cubicBezTo>
                  <a:pt x="691625" y="1041400"/>
                  <a:pt x="690174" y="1043940"/>
                  <a:pt x="690174" y="1047750"/>
                </a:cubicBezTo>
                <a:cubicBezTo>
                  <a:pt x="703231" y="1040130"/>
                  <a:pt x="714836" y="1041400"/>
                  <a:pt x="724991" y="1050290"/>
                </a:cubicBezTo>
                <a:cubicBezTo>
                  <a:pt x="740949" y="1040130"/>
                  <a:pt x="743850" y="1041400"/>
                  <a:pt x="748202" y="1062990"/>
                </a:cubicBezTo>
                <a:cubicBezTo>
                  <a:pt x="739498" y="1057910"/>
                  <a:pt x="732245" y="1054100"/>
                  <a:pt x="724991" y="1050290"/>
                </a:cubicBezTo>
                <a:close/>
                <a:moveTo>
                  <a:pt x="780118" y="1047750"/>
                </a:moveTo>
                <a:cubicBezTo>
                  <a:pt x="783019" y="1045210"/>
                  <a:pt x="785920" y="1042670"/>
                  <a:pt x="787371" y="1040130"/>
                </a:cubicBezTo>
                <a:cubicBezTo>
                  <a:pt x="797526" y="1051560"/>
                  <a:pt x="797526" y="1051560"/>
                  <a:pt x="775765" y="1060450"/>
                </a:cubicBezTo>
                <a:lnTo>
                  <a:pt x="754005" y="1045210"/>
                </a:lnTo>
                <a:cubicBezTo>
                  <a:pt x="768512" y="1035050"/>
                  <a:pt x="777216" y="1035050"/>
                  <a:pt x="780118" y="1047750"/>
                </a:cubicBezTo>
                <a:close/>
                <a:moveTo>
                  <a:pt x="791723" y="2744470"/>
                </a:moveTo>
                <a:cubicBezTo>
                  <a:pt x="793174" y="2743200"/>
                  <a:pt x="794624" y="2743200"/>
                  <a:pt x="796075" y="2741930"/>
                </a:cubicBezTo>
                <a:cubicBezTo>
                  <a:pt x="797526" y="2744470"/>
                  <a:pt x="800427" y="2747010"/>
                  <a:pt x="803329" y="2750820"/>
                </a:cubicBezTo>
                <a:cubicBezTo>
                  <a:pt x="800427" y="2750820"/>
                  <a:pt x="797526" y="2750820"/>
                  <a:pt x="794624" y="2752090"/>
                </a:cubicBezTo>
                <a:cubicBezTo>
                  <a:pt x="793174" y="2748280"/>
                  <a:pt x="793174" y="2745740"/>
                  <a:pt x="791723" y="2744470"/>
                </a:cubicBezTo>
                <a:close/>
                <a:moveTo>
                  <a:pt x="880215" y="2735580"/>
                </a:moveTo>
                <a:cubicBezTo>
                  <a:pt x="881666" y="2739390"/>
                  <a:pt x="883117" y="2741930"/>
                  <a:pt x="886018" y="2744470"/>
                </a:cubicBezTo>
                <a:lnTo>
                  <a:pt x="881666" y="2744470"/>
                </a:lnTo>
                <a:cubicBezTo>
                  <a:pt x="881666" y="2741930"/>
                  <a:pt x="881666" y="2739390"/>
                  <a:pt x="880215" y="2735580"/>
                </a:cubicBezTo>
                <a:close/>
                <a:moveTo>
                  <a:pt x="999172" y="3018790"/>
                </a:moveTo>
                <a:cubicBezTo>
                  <a:pt x="994820" y="3012440"/>
                  <a:pt x="991919" y="3007360"/>
                  <a:pt x="989018" y="3002280"/>
                </a:cubicBezTo>
                <a:lnTo>
                  <a:pt x="996271" y="2995930"/>
                </a:lnTo>
                <a:cubicBezTo>
                  <a:pt x="1006426" y="3002280"/>
                  <a:pt x="1007877" y="3012440"/>
                  <a:pt x="999172" y="3018790"/>
                </a:cubicBezTo>
                <a:close/>
                <a:moveTo>
                  <a:pt x="1367649" y="3044190"/>
                </a:moveTo>
                <a:cubicBezTo>
                  <a:pt x="1361846" y="3041650"/>
                  <a:pt x="1356043" y="3040380"/>
                  <a:pt x="1350241" y="3037840"/>
                </a:cubicBezTo>
                <a:cubicBezTo>
                  <a:pt x="1356043" y="3032760"/>
                  <a:pt x="1361846" y="3027680"/>
                  <a:pt x="1366198" y="3025140"/>
                </a:cubicBezTo>
                <a:lnTo>
                  <a:pt x="1383607" y="3036570"/>
                </a:lnTo>
                <a:cubicBezTo>
                  <a:pt x="1379254" y="3039110"/>
                  <a:pt x="1373452" y="3041650"/>
                  <a:pt x="1367649" y="3044190"/>
                </a:cubicBezTo>
                <a:close/>
                <a:moveTo>
                  <a:pt x="3933928" y="2828290"/>
                </a:moveTo>
                <a:cubicBezTo>
                  <a:pt x="3932477" y="2829560"/>
                  <a:pt x="3933928" y="2832100"/>
                  <a:pt x="3933928" y="2834640"/>
                </a:cubicBezTo>
                <a:lnTo>
                  <a:pt x="3912167" y="2838450"/>
                </a:lnTo>
                <a:cubicBezTo>
                  <a:pt x="3909266" y="2827020"/>
                  <a:pt x="3915069" y="2820670"/>
                  <a:pt x="3928125" y="2819400"/>
                </a:cubicBezTo>
                <a:cubicBezTo>
                  <a:pt x="3932477" y="2819400"/>
                  <a:pt x="3938280" y="2816860"/>
                  <a:pt x="3945534" y="2816860"/>
                </a:cubicBezTo>
                <a:cubicBezTo>
                  <a:pt x="3941182" y="2820670"/>
                  <a:pt x="3936829" y="2823210"/>
                  <a:pt x="3933928" y="2828290"/>
                </a:cubicBezTo>
                <a:close/>
                <a:moveTo>
                  <a:pt x="3962942" y="2825750"/>
                </a:moveTo>
                <a:cubicBezTo>
                  <a:pt x="3957139" y="2824480"/>
                  <a:pt x="3952787" y="2820670"/>
                  <a:pt x="3948435" y="2818130"/>
                </a:cubicBezTo>
                <a:cubicBezTo>
                  <a:pt x="3954238" y="2811780"/>
                  <a:pt x="3958590" y="2807970"/>
                  <a:pt x="3961491" y="2804160"/>
                </a:cubicBezTo>
                <a:cubicBezTo>
                  <a:pt x="3967294" y="2810510"/>
                  <a:pt x="3973097" y="2815590"/>
                  <a:pt x="3978899" y="2823210"/>
                </a:cubicBezTo>
                <a:cubicBezTo>
                  <a:pt x="3974548" y="2824480"/>
                  <a:pt x="3968745" y="2825750"/>
                  <a:pt x="3962942" y="2825750"/>
                </a:cubicBezTo>
                <a:close/>
                <a:moveTo>
                  <a:pt x="4115265" y="1967230"/>
                </a:moveTo>
                <a:cubicBezTo>
                  <a:pt x="4115265" y="1964690"/>
                  <a:pt x="4115265" y="1963420"/>
                  <a:pt x="4113814" y="1960880"/>
                </a:cubicBezTo>
                <a:lnTo>
                  <a:pt x="4144279" y="1957070"/>
                </a:lnTo>
                <a:cubicBezTo>
                  <a:pt x="4144279" y="1959610"/>
                  <a:pt x="4145730" y="1962150"/>
                  <a:pt x="4145730" y="1964690"/>
                </a:cubicBezTo>
                <a:cubicBezTo>
                  <a:pt x="4134124" y="1964690"/>
                  <a:pt x="4123969" y="1965960"/>
                  <a:pt x="4115265" y="1967230"/>
                </a:cubicBezTo>
                <a:close/>
                <a:moveTo>
                  <a:pt x="4190701" y="1969770"/>
                </a:moveTo>
                <a:cubicBezTo>
                  <a:pt x="4181997" y="1969770"/>
                  <a:pt x="4171842" y="1969770"/>
                  <a:pt x="4163138" y="1967230"/>
                </a:cubicBezTo>
                <a:cubicBezTo>
                  <a:pt x="4158786" y="1965960"/>
                  <a:pt x="4157335" y="1960880"/>
                  <a:pt x="4152983" y="1958340"/>
                </a:cubicBezTo>
                <a:cubicBezTo>
                  <a:pt x="4154434" y="1957070"/>
                  <a:pt x="4154434" y="1955800"/>
                  <a:pt x="4155884" y="1954530"/>
                </a:cubicBezTo>
                <a:cubicBezTo>
                  <a:pt x="4168940" y="1957070"/>
                  <a:pt x="4180546" y="1958340"/>
                  <a:pt x="4192152" y="1960880"/>
                </a:cubicBezTo>
                <a:cubicBezTo>
                  <a:pt x="4190701" y="1964690"/>
                  <a:pt x="4190701" y="1968500"/>
                  <a:pt x="4190701" y="1969770"/>
                </a:cubicBezTo>
                <a:close/>
                <a:moveTo>
                  <a:pt x="4255982" y="1968500"/>
                </a:moveTo>
                <a:cubicBezTo>
                  <a:pt x="4245827" y="1967230"/>
                  <a:pt x="4235673" y="1960880"/>
                  <a:pt x="4225518" y="1969770"/>
                </a:cubicBezTo>
                <a:cubicBezTo>
                  <a:pt x="4224067" y="1971040"/>
                  <a:pt x="4215362" y="1967230"/>
                  <a:pt x="4211011" y="1965960"/>
                </a:cubicBezTo>
                <a:cubicBezTo>
                  <a:pt x="4211011" y="1964690"/>
                  <a:pt x="4212461" y="1962150"/>
                  <a:pt x="4212461" y="1960880"/>
                </a:cubicBezTo>
                <a:lnTo>
                  <a:pt x="4260334" y="1960880"/>
                </a:lnTo>
                <a:cubicBezTo>
                  <a:pt x="4261785" y="1960880"/>
                  <a:pt x="4263236" y="1964690"/>
                  <a:pt x="4264687" y="1967230"/>
                </a:cubicBezTo>
                <a:cubicBezTo>
                  <a:pt x="4260334" y="1967230"/>
                  <a:pt x="4257433" y="1968500"/>
                  <a:pt x="4255982" y="1968500"/>
                </a:cubicBezTo>
                <a:close/>
                <a:moveTo>
                  <a:pt x="4393798" y="2598420"/>
                </a:moveTo>
                <a:cubicBezTo>
                  <a:pt x="4392347" y="2599690"/>
                  <a:pt x="4392347" y="2600960"/>
                  <a:pt x="4392347" y="2599690"/>
                </a:cubicBezTo>
                <a:cubicBezTo>
                  <a:pt x="4390897" y="2599690"/>
                  <a:pt x="4390897" y="2598420"/>
                  <a:pt x="4393798" y="2598420"/>
                </a:cubicBezTo>
                <a:close/>
                <a:moveTo>
                  <a:pt x="149065" y="2529840"/>
                </a:moveTo>
                <a:cubicBezTo>
                  <a:pt x="147614" y="2529840"/>
                  <a:pt x="147614" y="2531110"/>
                  <a:pt x="146164" y="2531110"/>
                </a:cubicBezTo>
                <a:cubicBezTo>
                  <a:pt x="146164" y="2531110"/>
                  <a:pt x="147614" y="2529840"/>
                  <a:pt x="149065" y="2529840"/>
                </a:cubicBezTo>
                <a:close/>
                <a:moveTo>
                  <a:pt x="701780" y="2769870"/>
                </a:moveTo>
                <a:cubicBezTo>
                  <a:pt x="707583" y="2772410"/>
                  <a:pt x="713385" y="2774950"/>
                  <a:pt x="717737" y="2776220"/>
                </a:cubicBezTo>
                <a:cubicBezTo>
                  <a:pt x="697428" y="2786380"/>
                  <a:pt x="684371" y="2783840"/>
                  <a:pt x="671315" y="2766060"/>
                </a:cubicBezTo>
                <a:cubicBezTo>
                  <a:pt x="675667" y="2766060"/>
                  <a:pt x="678569" y="2764790"/>
                  <a:pt x="682921" y="2764790"/>
                </a:cubicBezTo>
                <a:cubicBezTo>
                  <a:pt x="688724" y="2766060"/>
                  <a:pt x="695977" y="2767330"/>
                  <a:pt x="701780" y="2769870"/>
                </a:cubicBezTo>
                <a:close/>
                <a:moveTo>
                  <a:pt x="3237594" y="2874010"/>
                </a:moveTo>
                <a:cubicBezTo>
                  <a:pt x="3233242" y="2872740"/>
                  <a:pt x="3230341" y="2872740"/>
                  <a:pt x="3224538" y="2871470"/>
                </a:cubicBezTo>
                <a:cubicBezTo>
                  <a:pt x="3218735" y="2870200"/>
                  <a:pt x="3211482" y="2866390"/>
                  <a:pt x="3202778" y="2863850"/>
                </a:cubicBezTo>
                <a:cubicBezTo>
                  <a:pt x="3208581" y="2862580"/>
                  <a:pt x="3212933" y="2860040"/>
                  <a:pt x="3218735" y="2858770"/>
                </a:cubicBezTo>
                <a:cubicBezTo>
                  <a:pt x="3234693" y="2854960"/>
                  <a:pt x="3241946" y="2861310"/>
                  <a:pt x="3237594" y="2874010"/>
                </a:cubicBezTo>
                <a:close/>
                <a:moveTo>
                  <a:pt x="2957610" y="2903220"/>
                </a:moveTo>
                <a:cubicBezTo>
                  <a:pt x="2966314" y="2904490"/>
                  <a:pt x="2976469" y="2904490"/>
                  <a:pt x="2986624" y="2905760"/>
                </a:cubicBezTo>
                <a:cubicBezTo>
                  <a:pt x="2982272" y="2918460"/>
                  <a:pt x="2970667" y="2914650"/>
                  <a:pt x="2961962" y="2913380"/>
                </a:cubicBezTo>
                <a:cubicBezTo>
                  <a:pt x="2959061" y="2913380"/>
                  <a:pt x="2956160" y="2908300"/>
                  <a:pt x="2953258" y="2905760"/>
                </a:cubicBezTo>
                <a:cubicBezTo>
                  <a:pt x="2954709" y="2904490"/>
                  <a:pt x="2956160" y="2903220"/>
                  <a:pt x="2957610" y="2903220"/>
                </a:cubicBezTo>
                <a:close/>
                <a:moveTo>
                  <a:pt x="249163" y="2604770"/>
                </a:moveTo>
                <a:cubicBezTo>
                  <a:pt x="250614" y="2608580"/>
                  <a:pt x="252065" y="2611120"/>
                  <a:pt x="253515" y="2616200"/>
                </a:cubicBezTo>
                <a:cubicBezTo>
                  <a:pt x="244811" y="2616200"/>
                  <a:pt x="237558" y="2616200"/>
                  <a:pt x="230304" y="2614930"/>
                </a:cubicBezTo>
                <a:lnTo>
                  <a:pt x="230304" y="2606040"/>
                </a:lnTo>
                <a:cubicBezTo>
                  <a:pt x="236107" y="2606040"/>
                  <a:pt x="241910" y="2606040"/>
                  <a:pt x="249163" y="2604770"/>
                </a:cubicBezTo>
                <a:close/>
                <a:moveTo>
                  <a:pt x="814934" y="2762250"/>
                </a:moveTo>
                <a:cubicBezTo>
                  <a:pt x="823638" y="2763520"/>
                  <a:pt x="832343" y="2763520"/>
                  <a:pt x="842497" y="2764790"/>
                </a:cubicBezTo>
                <a:cubicBezTo>
                  <a:pt x="836695" y="2769870"/>
                  <a:pt x="813483" y="2773680"/>
                  <a:pt x="809131" y="2769870"/>
                </a:cubicBezTo>
                <a:cubicBezTo>
                  <a:pt x="809131" y="2768600"/>
                  <a:pt x="807681" y="2766060"/>
                  <a:pt x="809131" y="2764790"/>
                </a:cubicBezTo>
                <a:cubicBezTo>
                  <a:pt x="810582" y="2763520"/>
                  <a:pt x="813483" y="2762250"/>
                  <a:pt x="814934" y="2762250"/>
                </a:cubicBezTo>
                <a:close/>
              </a:path>
            </a:pathLst>
          </a:custGeom>
          <a:blipFill rotWithShape="1">
            <a:blip r:embed="rId3">
              <a:alphaModFix/>
            </a:blip>
            <a:stretch>
              <a:fillRect l="-150" t="-63461" r="-112" b="-63461"/>
            </a:stretch>
          </a:blip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122" name="Google Shape;122;p3"/>
          <p:cNvSpPr/>
          <p:nvPr/>
        </p:nvSpPr>
        <p:spPr>
          <a:xfrm>
            <a:off x="-397553" y="-409897"/>
            <a:ext cx="2755569" cy="2755569"/>
          </a:xfrm>
          <a:custGeom>
            <a:avLst/>
            <a:gdLst/>
            <a:ahLst/>
            <a:cxnLst/>
            <a:rect l="l" t="t" r="r" b="b"/>
            <a:pathLst>
              <a:path w="2934208" h="2934208" extrusionOk="0">
                <a:moveTo>
                  <a:pt x="1467104" y="0"/>
                </a:moveTo>
                <a:cubicBezTo>
                  <a:pt x="656844" y="0"/>
                  <a:pt x="0" y="656844"/>
                  <a:pt x="0" y="1467104"/>
                </a:cubicBezTo>
                <a:cubicBezTo>
                  <a:pt x="0" y="2277364"/>
                  <a:pt x="656844" y="2934208"/>
                  <a:pt x="1467104" y="2934208"/>
                </a:cubicBezTo>
                <a:cubicBezTo>
                  <a:pt x="2277364" y="2934208"/>
                  <a:pt x="2934208" y="2277364"/>
                  <a:pt x="2934208" y="1467104"/>
                </a:cubicBezTo>
                <a:cubicBezTo>
                  <a:pt x="2934208" y="656844"/>
                  <a:pt x="2277364" y="0"/>
                  <a:pt x="1467104" y="0"/>
                </a:cubicBezTo>
                <a:close/>
              </a:path>
            </a:pathLst>
          </a:custGeom>
          <a:solidFill>
            <a:srgbClr val="FDD077"/>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123" name="Google Shape;123;p3"/>
          <p:cNvSpPr/>
          <p:nvPr/>
        </p:nvSpPr>
        <p:spPr>
          <a:xfrm>
            <a:off x="191123" y="120271"/>
            <a:ext cx="1004267" cy="565529"/>
          </a:xfrm>
          <a:custGeom>
            <a:avLst/>
            <a:gdLst/>
            <a:ahLst/>
            <a:cxnLst/>
            <a:rect l="l" t="t" r="r" b="b"/>
            <a:pathLst>
              <a:path w="1506401" h="848294" extrusionOk="0">
                <a:moveTo>
                  <a:pt x="0" y="0"/>
                </a:moveTo>
                <a:lnTo>
                  <a:pt x="1506401" y="0"/>
                </a:lnTo>
                <a:lnTo>
                  <a:pt x="1506401" y="848294"/>
                </a:lnTo>
                <a:lnTo>
                  <a:pt x="0" y="848294"/>
                </a:lnTo>
                <a:lnTo>
                  <a:pt x="0" y="0"/>
                </a:lnTo>
                <a:close/>
              </a:path>
            </a:pathLst>
          </a:custGeom>
          <a:blipFill rotWithShape="1">
            <a:blip r:embed="rId4">
              <a:alphaModFix/>
            </a:blip>
            <a:stretch>
              <a:fillRect/>
            </a:stretch>
          </a:blipFill>
          <a:ln>
            <a:noFill/>
          </a:ln>
        </p:spPr>
        <p:txBody>
          <a:bodyPr/>
          <a:lstStyle/>
          <a:p>
            <a:pPr defTabSz="609630">
              <a:buClr>
                <a:srgbClr val="000000"/>
              </a:buClr>
            </a:pPr>
            <a:endParaRPr lang="en-US" sz="933" kern="0">
              <a:solidFill>
                <a:srgbClr val="000000"/>
              </a:solidFill>
              <a:latin typeface="Arial"/>
              <a:cs typeface="Arial"/>
              <a:sym typeface="Arial"/>
            </a:endParaRPr>
          </a:p>
        </p:txBody>
      </p:sp>
      <p:grpSp>
        <p:nvGrpSpPr>
          <p:cNvPr id="124" name="Google Shape;124;p3"/>
          <p:cNvGrpSpPr/>
          <p:nvPr/>
        </p:nvGrpSpPr>
        <p:grpSpPr>
          <a:xfrm>
            <a:off x="4462594" y="86933"/>
            <a:ext cx="3933259" cy="1051003"/>
            <a:chOff x="0" y="-66675"/>
            <a:chExt cx="7866518" cy="2102006"/>
          </a:xfrm>
        </p:grpSpPr>
        <p:sp>
          <p:nvSpPr>
            <p:cNvPr id="125" name="Google Shape;125;p3"/>
            <p:cNvSpPr/>
            <p:nvPr/>
          </p:nvSpPr>
          <p:spPr>
            <a:xfrm>
              <a:off x="0" y="0"/>
              <a:ext cx="7866518" cy="2035331"/>
            </a:xfrm>
            <a:custGeom>
              <a:avLst/>
              <a:gdLst/>
              <a:ahLst/>
              <a:cxnLst/>
              <a:rect l="l" t="t" r="r" b="b"/>
              <a:pathLst>
                <a:path w="7866518" h="2035331" extrusionOk="0">
                  <a:moveTo>
                    <a:pt x="0" y="0"/>
                  </a:moveTo>
                  <a:lnTo>
                    <a:pt x="7866518" y="0"/>
                  </a:lnTo>
                  <a:lnTo>
                    <a:pt x="7866518" y="2035331"/>
                  </a:lnTo>
                  <a:lnTo>
                    <a:pt x="0" y="2035331"/>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126" name="Google Shape;126;p3"/>
            <p:cNvSpPr txBox="1"/>
            <p:nvPr/>
          </p:nvSpPr>
          <p:spPr>
            <a:xfrm>
              <a:off x="0" y="-66675"/>
              <a:ext cx="7866518" cy="2102006"/>
            </a:xfrm>
            <a:prstGeom prst="rect">
              <a:avLst/>
            </a:prstGeom>
            <a:noFill/>
            <a:ln>
              <a:noFill/>
            </a:ln>
          </p:spPr>
          <p:txBody>
            <a:bodyPr spcFirstLastPara="1" wrap="square" lIns="0" tIns="0" rIns="0" bIns="0" anchor="t" anchorCtr="0">
              <a:noAutofit/>
            </a:bodyPr>
            <a:lstStyle/>
            <a:p>
              <a:pPr algn="ctr" defTabSz="609630">
                <a:lnSpc>
                  <a:spcPct val="139985"/>
                </a:lnSpc>
                <a:buClr>
                  <a:srgbClr val="000000"/>
                </a:buClr>
              </a:pPr>
              <a:r>
                <a:rPr lang="en-US" sz="2666" b="1" kern="0">
                  <a:solidFill>
                    <a:srgbClr val="000000"/>
                  </a:solidFill>
                  <a:latin typeface="Nunito"/>
                  <a:ea typeface="Nunito"/>
                  <a:cs typeface="Nunito"/>
                  <a:sym typeface="Nunito"/>
                </a:rPr>
                <a:t>Mack Avenue</a:t>
              </a:r>
              <a:endParaRPr sz="933" kern="0">
                <a:solidFill>
                  <a:srgbClr val="000000"/>
                </a:solidFill>
                <a:latin typeface="Arial"/>
                <a:cs typeface="Arial"/>
                <a:sym typeface="Arial"/>
              </a:endParaRPr>
            </a:p>
            <a:p>
              <a:pPr algn="ctr" defTabSz="609630">
                <a:lnSpc>
                  <a:spcPct val="139985"/>
                </a:lnSpc>
                <a:buClr>
                  <a:srgbClr val="000000"/>
                </a:buClr>
              </a:pPr>
              <a:r>
                <a:rPr lang="en-US" sz="2666" b="1" kern="0">
                  <a:solidFill>
                    <a:srgbClr val="000000"/>
                  </a:solidFill>
                  <a:latin typeface="Nunito"/>
                  <a:ea typeface="Nunito"/>
                  <a:cs typeface="Nunito"/>
                  <a:sym typeface="Nunito"/>
                </a:rPr>
                <a:t>Detroit, MI</a:t>
              </a:r>
              <a:endParaRPr sz="933" kern="0">
                <a:solidFill>
                  <a:srgbClr val="000000"/>
                </a:solidFill>
                <a:latin typeface="Arial"/>
                <a:cs typeface="Arial"/>
                <a:sym typeface="Arial"/>
              </a:endParaRPr>
            </a:p>
          </p:txBody>
        </p:sp>
      </p:grpSp>
      <p:grpSp>
        <p:nvGrpSpPr>
          <p:cNvPr id="127" name="Google Shape;127;p3"/>
          <p:cNvGrpSpPr/>
          <p:nvPr/>
        </p:nvGrpSpPr>
        <p:grpSpPr>
          <a:xfrm>
            <a:off x="191123" y="547246"/>
            <a:ext cx="3933259" cy="1191705"/>
            <a:chOff x="0" y="-457200"/>
            <a:chExt cx="7866518" cy="2383409"/>
          </a:xfrm>
        </p:grpSpPr>
        <p:sp>
          <p:nvSpPr>
            <p:cNvPr id="128" name="Google Shape;128;p3"/>
            <p:cNvSpPr/>
            <p:nvPr/>
          </p:nvSpPr>
          <p:spPr>
            <a:xfrm>
              <a:off x="0" y="0"/>
              <a:ext cx="7866518" cy="1926209"/>
            </a:xfrm>
            <a:custGeom>
              <a:avLst/>
              <a:gdLst/>
              <a:ahLst/>
              <a:cxnLst/>
              <a:rect l="l" t="t" r="r" b="b"/>
              <a:pathLst>
                <a:path w="7866518" h="1926209" extrusionOk="0">
                  <a:moveTo>
                    <a:pt x="0" y="0"/>
                  </a:moveTo>
                  <a:lnTo>
                    <a:pt x="7866518" y="0"/>
                  </a:lnTo>
                  <a:lnTo>
                    <a:pt x="7866518" y="1926209"/>
                  </a:lnTo>
                  <a:lnTo>
                    <a:pt x="0" y="1926209"/>
                  </a:lnTo>
                  <a:close/>
                </a:path>
              </a:pathLst>
            </a:custGeom>
            <a:solidFill>
              <a:srgbClr val="000000">
                <a:alpha val="0"/>
              </a:srgbClr>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129" name="Google Shape;129;p3"/>
            <p:cNvSpPr txBox="1"/>
            <p:nvPr/>
          </p:nvSpPr>
          <p:spPr>
            <a:xfrm>
              <a:off x="0" y="-457200"/>
              <a:ext cx="7866518" cy="2383409"/>
            </a:xfrm>
            <a:prstGeom prst="rect">
              <a:avLst/>
            </a:prstGeom>
            <a:noFill/>
            <a:ln>
              <a:noFill/>
            </a:ln>
          </p:spPr>
          <p:txBody>
            <a:bodyPr spcFirstLastPara="1" wrap="square" lIns="0" tIns="0" rIns="0" bIns="0" anchor="t" anchorCtr="0">
              <a:noAutofit/>
            </a:bodyPr>
            <a:lstStyle/>
            <a:p>
              <a:pPr defTabSz="609630">
                <a:lnSpc>
                  <a:spcPct val="188025"/>
                </a:lnSpc>
                <a:buClr>
                  <a:srgbClr val="000000"/>
                </a:buClr>
              </a:pPr>
              <a:r>
                <a:rPr lang="en-US" sz="4666" b="1" kern="0">
                  <a:solidFill>
                    <a:srgbClr val="846B03"/>
                  </a:solidFill>
                  <a:latin typeface="Nunito"/>
                  <a:ea typeface="Nunito"/>
                  <a:cs typeface="Nunito"/>
                  <a:sym typeface="Nunito"/>
                </a:rPr>
                <a:t>1963</a:t>
              </a:r>
              <a:endParaRPr sz="933" kern="0">
                <a:solidFill>
                  <a:srgbClr val="000000"/>
                </a:solidFill>
                <a:latin typeface="Arial"/>
                <a:cs typeface="Arial"/>
                <a:sym typeface="Arial"/>
              </a:endParaRPr>
            </a:p>
          </p:txBody>
        </p:sp>
      </p:grpSp>
    </p:spTree>
  </p:cSld>
  <p:clrMapOvr>
    <a:masterClrMapping/>
  </p:clrMapOvr>
  <p:transition spd="slow">
    <p:fade/>
  </p:transition>
</p:sld>
</file>

<file path=ppt/theme/theme1.xml><?xml version="1.0" encoding="utf-8"?>
<a:theme xmlns:a="http://schemas.openxmlformats.org/drawingml/2006/main" name="Office Theme">
  <a:themeElements>
    <a:clrScheme name="Custom 4">
      <a:dk1>
        <a:srgbClr val="042336"/>
      </a:dk1>
      <a:lt1>
        <a:srgbClr val="FFFFFF"/>
      </a:lt1>
      <a:dk2>
        <a:srgbClr val="626361"/>
      </a:dk2>
      <a:lt2>
        <a:srgbClr val="FFFFFF"/>
      </a:lt2>
      <a:accent1>
        <a:srgbClr val="2FD4FF"/>
      </a:accent1>
      <a:accent2>
        <a:srgbClr val="2BF3AE"/>
      </a:accent2>
      <a:accent3>
        <a:srgbClr val="CCA4AA"/>
      </a:accent3>
      <a:accent4>
        <a:srgbClr val="EDA857"/>
      </a:accent4>
      <a:accent5>
        <a:srgbClr val="839974"/>
      </a:accent5>
      <a:accent6>
        <a:srgbClr val="A0C4C4"/>
      </a:accent6>
      <a:hlink>
        <a:srgbClr val="5D9DDA"/>
      </a:hlink>
      <a:folHlink>
        <a:srgbClr val="3D89E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gradFill>
          <a:gsLst>
            <a:gs pos="0">
              <a:schemeClr val="accent1"/>
            </a:gs>
            <a:gs pos="100000">
              <a:schemeClr val="accent2"/>
            </a:gs>
          </a:gsLst>
          <a:lin ang="2700000" scaled="0"/>
        </a:gradFill>
        <a:ln>
          <a:noFill/>
        </a:ln>
      </a:spPr>
      <a:bodyPr lIns="0" tIns="0" rIns="0" bIns="0"/>
      <a:lstStyle>
        <a:defPPr>
          <a:defRPr/>
        </a:defPPr>
      </a:lstStyle>
    </a:spDef>
    <a:lnDef>
      <a:spPr>
        <a:ln w="25400">
          <a:gradFill>
            <a:gsLst>
              <a:gs pos="0">
                <a:schemeClr val="accent1"/>
              </a:gs>
              <a:gs pos="100000">
                <a:schemeClr val="accent2"/>
              </a:gs>
            </a:gsLst>
            <a:lin ang="2700000" scaled="0"/>
          </a:gra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PRESENTATION">
      <a:dk1>
        <a:srgbClr val="143F9C"/>
      </a:dk1>
      <a:lt1>
        <a:srgbClr val="FFFFFF"/>
      </a:lt1>
      <a:dk2>
        <a:srgbClr val="143F9C"/>
      </a:dk2>
      <a:lt2>
        <a:srgbClr val="FFFFFF"/>
      </a:lt2>
      <a:accent1>
        <a:srgbClr val="1E54B7"/>
      </a:accent1>
      <a:accent2>
        <a:srgbClr val="0042C7"/>
      </a:accent2>
      <a:accent3>
        <a:srgbClr val="2F75FF"/>
      </a:accent3>
      <a:accent4>
        <a:srgbClr val="D5E3FF"/>
      </a:accent4>
      <a:accent5>
        <a:srgbClr val="BFBFBF"/>
      </a:accent5>
      <a:accent6>
        <a:srgbClr val="F2F2F2"/>
      </a:accent6>
      <a:hlink>
        <a:srgbClr val="FFFFFF"/>
      </a:hlink>
      <a:folHlink>
        <a:srgbClr val="2F75FF"/>
      </a:folHlink>
    </a:clrScheme>
    <a:fontScheme name="Presentation">
      <a:majorFont>
        <a:latin typeface="Bebas Neue"/>
        <a:ea typeface=""/>
        <a:cs typeface=""/>
      </a:majorFont>
      <a:minorFont>
        <a:latin typeface="Raleway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a:themeElements>
    <a:clrScheme name="Swiss">
      <a:dk1>
        <a:srgbClr val="000000"/>
      </a:dk1>
      <a:lt1>
        <a:srgbClr val="FFFFFF"/>
      </a:lt1>
      <a:dk2>
        <a:srgbClr val="E4E4E4"/>
      </a:dk2>
      <a:lt2>
        <a:srgbClr val="7CA655"/>
      </a:lt2>
      <a:accent1>
        <a:srgbClr val="A9D4DB"/>
      </a:accent1>
      <a:accent2>
        <a:srgbClr val="FBE284"/>
      </a:accent2>
      <a:accent3>
        <a:srgbClr val="4495A2"/>
      </a:accent3>
      <a:accent4>
        <a:srgbClr val="AA5881"/>
      </a:accent4>
      <a:accent5>
        <a:srgbClr val="E06742"/>
      </a:accent5>
      <a:accent6>
        <a:srgbClr val="F9D448"/>
      </a:accent6>
      <a:hlink>
        <a:srgbClr val="4495A2"/>
      </a:hlink>
      <a:folHlink>
        <a:srgbClr val="AA5881"/>
      </a:folHlink>
    </a:clrScheme>
    <a:fontScheme name="Custom 175">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78853419_Win32_SL_V5" id="{958D2C9E-948D-4354-BF9D-DF8AE3C2B240}" vid="{22D4A967-05D2-4D72-8594-54CFF3414833}"/>
    </a:ext>
  </a:extLst>
</a:theme>
</file>

<file path=ppt/theme/theme4.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C4B0315F93692478189A9EEC3708595" ma:contentTypeVersion="14" ma:contentTypeDescription="Create a new document." ma:contentTypeScope="" ma:versionID="d6ea1ef1c75bba5abc501a330a84cd0f">
  <xsd:schema xmlns:xsd="http://www.w3.org/2001/XMLSchema" xmlns:xs="http://www.w3.org/2001/XMLSchema" xmlns:p="http://schemas.microsoft.com/office/2006/metadata/properties" xmlns:ns2="21941733-0b9f-4eac-a32e-0c6c0288d9cd" xmlns:ns3="1b34e9f9-cb57-47d8-8957-0fd8a0c65213" targetNamespace="http://schemas.microsoft.com/office/2006/metadata/properties" ma:root="true" ma:fieldsID="c55a808c154e4d5dc2c663606e5a4bfc" ns2:_="" ns3:_="">
    <xsd:import namespace="21941733-0b9f-4eac-a32e-0c6c0288d9cd"/>
    <xsd:import namespace="1b34e9f9-cb57-47d8-8957-0fd8a0c6521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941733-0b9f-4eac-a32e-0c6c0288d9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94cc3ae-357c-4eb4-84e8-520ab3b4f5d4"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b34e9f9-cb57-47d8-8957-0fd8a0c6521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d247b79c-ca99-4b05-b946-4f6d17425dff}" ma:internalName="TaxCatchAll" ma:showField="CatchAllData" ma:web="1b34e9f9-cb57-47d8-8957-0fd8a0c6521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1941733-0b9f-4eac-a32e-0c6c0288d9cd">
      <Terms xmlns="http://schemas.microsoft.com/office/infopath/2007/PartnerControls"/>
    </lcf76f155ced4ddcb4097134ff3c332f>
    <TaxCatchAll xmlns="1b34e9f9-cb57-47d8-8957-0fd8a0c65213" xsi:nil="true"/>
  </documentManagement>
</p:properties>
</file>

<file path=customXml/itemProps1.xml><?xml version="1.0" encoding="utf-8"?>
<ds:datastoreItem xmlns:ds="http://schemas.openxmlformats.org/officeDocument/2006/customXml" ds:itemID="{C21FFAC0-05A2-416A-B06C-C248395482CF}">
  <ds:schemaRefs>
    <ds:schemaRef ds:uri="http://schemas.microsoft.com/sharepoint/v3/contenttype/forms"/>
  </ds:schemaRefs>
</ds:datastoreItem>
</file>

<file path=customXml/itemProps2.xml><?xml version="1.0" encoding="utf-8"?>
<ds:datastoreItem xmlns:ds="http://schemas.openxmlformats.org/officeDocument/2006/customXml" ds:itemID="{5E01A085-DE8A-44F4-92AF-EE0C33948E14}"/>
</file>

<file path=customXml/itemProps3.xml><?xml version="1.0" encoding="utf-8"?>
<ds:datastoreItem xmlns:ds="http://schemas.openxmlformats.org/officeDocument/2006/customXml" ds:itemID="{4F4B194E-8B30-4377-8C59-ECFB902D2A26}">
  <ds:schemaRefs>
    <ds:schemaRef ds:uri="ddeed156-e1d6-44ed-8f1a-bf3665082c1a"/>
    <ds:schemaRef ds:uri="http://schemas.microsoft.com/office/2006/metadata/properties"/>
    <ds:schemaRef ds:uri="http://www.w3.org/2000/xmlns/"/>
    <ds:schemaRef ds:uri="http://www.w3.org/2001/XMLSchema-instance"/>
    <ds:schemaRef ds:uri="http://schemas.microsoft.com/office/infopath/2007/PartnerControl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{94A9DB36-2D1E-48FE-82EC-F8B77BE8E1D2}tf78853419_win32</Template>
  <Application>Microsoft Office PowerPoint</Application>
  <PresentationFormat>Widescreen</PresentationFormat>
  <Slides>60</Slides>
  <Notes>50</Notes>
  <HiddenSlides>0</HiddenSlides>
  <ScaleCrop>false</ScaleCrop>
  <HeadingPairs>
    <vt:vector size="4" baseType="variant">
      <vt:variant>
        <vt:lpstr>Theme</vt:lpstr>
      </vt:variant>
      <vt:variant>
        <vt:i4>4</vt:i4>
      </vt:variant>
      <vt:variant>
        <vt:lpstr>Slide Titles</vt:lpstr>
      </vt:variant>
      <vt:variant>
        <vt:i4>60</vt:i4>
      </vt:variant>
    </vt:vector>
  </HeadingPairs>
  <TitlesOfParts>
    <vt:vector size="64" baseType="lpstr">
      <vt:lpstr>Office Theme</vt:lpstr>
      <vt:lpstr>1_Office Theme</vt:lpstr>
      <vt:lpstr>Custom</vt:lpstr>
      <vt:lpstr>2_Office Theme</vt:lpstr>
      <vt:lpstr>Housing for Good: Exploring Community Land Trusts (CLTs)</vt:lpstr>
      <vt:lpstr>Disclaimer</vt:lpstr>
      <vt:lpstr>Introductions</vt:lpstr>
      <vt:lpstr>Session Objectives</vt:lpstr>
      <vt:lpstr>PowerPoint Presentation</vt:lpstr>
      <vt:lpstr>How a Community Land Trust Works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Building Permanent Affordability and Community Wealth</vt:lpstr>
      <vt:lpstr>The Community Land Trust Model: Addressing Affordable Housing Needs</vt:lpstr>
      <vt:lpstr>Generating Permanent Affordable Housing &amp; Resident-Driven Investment</vt:lpstr>
      <vt:lpstr>Commercial Opportunities for Redevelopment</vt:lpstr>
      <vt:lpstr>Core Impact</vt:lpstr>
      <vt:lpstr>Thank you!</vt:lpstr>
      <vt:lpstr>PowerPoint Presentation</vt:lpstr>
      <vt:lpstr>PowerPoint Presentation</vt:lpstr>
      <vt:lpstr>COCIC’S MISSION</vt:lpstr>
      <vt:lpstr>PowerPoint Presentation</vt:lpstr>
      <vt:lpstr> Bedford Landfill Gahanna, ohio </vt:lpstr>
      <vt:lpstr> The EDNA Project Revitalization PROJECTS for community and  economic  DEVELOPMENT </vt:lpstr>
      <vt:lpstr>In 2018-Franklin County’s Land bank is ASKED TO ESTABLISH the CENTRAL OHIO community land trust</vt:lpstr>
      <vt:lpstr>       -80,000 Central Ohioans severely burdened by housing costs.  (spending more  than 50% of income on housing)  -Between 2009 and 2019, a single home was bult for every 2.5 jobs created in   Columbus.  -Since January 2013, Columbus added more than 150,000 jobs.  -Average Columbus home sale price in august 2023, $367K. With Median household income at $62,352.    -The Affordable Housing Alliance of Central Ohio, Finding Home in the heart of it all, October 24, 2023</vt:lpstr>
      <vt:lpstr>  A Community Land Trust (CLT) is a nonprofit,  community-based organization   committed to the permanent stewardship of land and the permanent affordability of housing  and other buildings or uses located upon its land.  </vt:lpstr>
      <vt:lpstr>How</vt:lpstr>
      <vt:lpstr>Re-sale formula</vt:lpstr>
      <vt:lpstr>A dual approach TO DEVELOPMENT</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Housing for Good: Exploring Community Land Trusts (CLTs)</dc:title>
  <dc:creator>Allison Housley</dc:creator>
  <cp:revision>1</cp:revision>
  <dcterms:created xsi:type="dcterms:W3CDTF">2025-06-10T18:27:36Z</dcterms:created>
  <dcterms:modified xsi:type="dcterms:W3CDTF">2025-06-18T23:16:18Z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0x0101000C4B0315F93692478189A9EEC3708595</vt:lpwstr>
  </property>
  <property fmtid="{D5CDD505-2E9C-101B-9397-08002B2CF9AE}" pid="3" name="MSIP_Label_b51c2f0d-b3ff-4d77-9838-7b0e82bdd7ab_Enabled">
    <vt:lpwstr>true</vt:lpwstr>
  </property>
  <property fmtid="{D5CDD505-2E9C-101B-9397-08002B2CF9AE}" pid="4" name="MSIP_Label_b51c2f0d-b3ff-4d77-9838-7b0e82bdd7ab_SetDate">
    <vt:lpwstr>2025-06-15T23:31:02Z</vt:lpwstr>
  </property>
  <property fmtid="{D5CDD505-2E9C-101B-9397-08002B2CF9AE}" pid="5" name="MSIP_Label_b51c2f0d-b3ff-4d77-9838-7b0e82bdd7ab_Method">
    <vt:lpwstr>Privileged</vt:lpwstr>
  </property>
  <property fmtid="{D5CDD505-2E9C-101B-9397-08002B2CF9AE}" pid="6" name="MSIP_Label_b51c2f0d-b3ff-4d77-9838-7b0e82bdd7ab_Name">
    <vt:lpwstr>b51c2f0d-b3ff-4d77-9838-7b0e82bdd7ab</vt:lpwstr>
  </property>
  <property fmtid="{D5CDD505-2E9C-101B-9397-08002B2CF9AE}" pid="7" name="MSIP_Label_b51c2f0d-b3ff-4d77-9838-7b0e82bdd7ab_SiteId">
    <vt:lpwstr>b397c653-5b19-463f-b9fc-af658ded9128</vt:lpwstr>
  </property>
  <property fmtid="{D5CDD505-2E9C-101B-9397-08002B2CF9AE}" pid="8" name="MSIP_Label_b51c2f0d-b3ff-4d77-9838-7b0e82bdd7ab_ActionId">
    <vt:lpwstr>607976ce-3a1b-4e37-b0cb-1ad5e98a29f5</vt:lpwstr>
  </property>
  <property fmtid="{D5CDD505-2E9C-101B-9397-08002B2CF9AE}" pid="9" name="MSIP_Label_b51c2f0d-b3ff-4d77-9838-7b0e82bdd7ab_ContentBits">
    <vt:lpwstr>1</vt:lpwstr>
  </property>
  <property fmtid="{D5CDD505-2E9C-101B-9397-08002B2CF9AE}" pid="10" name="MSIP_Label_b51c2f0d-b3ff-4d77-9838-7b0e82bdd7ab_Tag">
    <vt:lpwstr>10, 0, 1, 1</vt:lpwstr>
  </property>
  <property fmtid="{D5CDD505-2E9C-101B-9397-08002B2CF9AE}" pid="11" name="ClassificationContentMarkingHeaderLocations">
    <vt:lpwstr>Custom:4\Office Theme:3</vt:lpwstr>
  </property>
  <property fmtid="{D5CDD505-2E9C-101B-9397-08002B2CF9AE}" pid="12" name="ClassificationContentMarkingHeaderText">
    <vt:lpwstr>NONCONFIDENTIAL // EXTERNAL</vt:lpwstr>
  </property>
</Properties>
</file>