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g"/>
  <Override PartName="/ppt/media/image11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  <p:sldId id="332" r:id="rId6"/>
    <p:sldId id="333" r:id="rId7"/>
    <p:sldId id="293" r:id="rId8"/>
    <p:sldId id="334" r:id="rId9"/>
    <p:sldId id="326" r:id="rId10"/>
    <p:sldId id="327" r:id="rId11"/>
    <p:sldId id="328" r:id="rId12"/>
    <p:sldId id="329" r:id="rId13"/>
    <p:sldId id="330" r:id="rId14"/>
    <p:sldId id="281" r:id="rId15"/>
    <p:sldId id="259" r:id="rId16"/>
    <p:sldId id="280" r:id="rId17"/>
    <p:sldId id="325" r:id="rId18"/>
    <p:sldId id="319" r:id="rId19"/>
    <p:sldId id="304" r:id="rId20"/>
    <p:sldId id="320" r:id="rId21"/>
    <p:sldId id="321" r:id="rId22"/>
    <p:sldId id="322" r:id="rId23"/>
    <p:sldId id="323" r:id="rId24"/>
    <p:sldId id="324" r:id="rId2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B7B10-C776-4191-92F1-41AFC4EA5849}" v="2" dt="2025-07-18T13:43:20.3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ett, Andrew" userId="ea1b9f22-310d-4518-bd42-f5101da60115" providerId="ADAL" clId="{9C5B7B10-C776-4191-92F1-41AFC4EA5849}"/>
    <pc:docChg chg="custSel addSld modSld sldOrd">
      <pc:chgData name="Bennett, Andrew" userId="ea1b9f22-310d-4518-bd42-f5101da60115" providerId="ADAL" clId="{9C5B7B10-C776-4191-92F1-41AFC4EA5849}" dt="2025-07-18T13:43:20.358" v="7"/>
      <pc:docMkLst>
        <pc:docMk/>
      </pc:docMkLst>
      <pc:sldChg chg="add">
        <pc:chgData name="Bennett, Andrew" userId="ea1b9f22-310d-4518-bd42-f5101da60115" providerId="ADAL" clId="{9C5B7B10-C776-4191-92F1-41AFC4EA5849}" dt="2025-07-18T13:43:01.965" v="5"/>
        <pc:sldMkLst>
          <pc:docMk/>
          <pc:sldMk cId="3944329885" sldId="257"/>
        </pc:sldMkLst>
      </pc:sldChg>
      <pc:sldChg chg="add">
        <pc:chgData name="Bennett, Andrew" userId="ea1b9f22-310d-4518-bd42-f5101da60115" providerId="ADAL" clId="{9C5B7B10-C776-4191-92F1-41AFC4EA5849}" dt="2025-07-18T13:43:20.358" v="7"/>
        <pc:sldMkLst>
          <pc:docMk/>
          <pc:sldMk cId="0" sldId="259"/>
        </pc:sldMkLst>
      </pc:sldChg>
      <pc:sldChg chg="add">
        <pc:chgData name="Bennett, Andrew" userId="ea1b9f22-310d-4518-bd42-f5101da60115" providerId="ADAL" clId="{9C5B7B10-C776-4191-92F1-41AFC4EA5849}" dt="2025-07-18T13:43:20.358" v="7"/>
        <pc:sldMkLst>
          <pc:docMk/>
          <pc:sldMk cId="0" sldId="280"/>
        </pc:sldMkLst>
      </pc:sldChg>
      <pc:sldChg chg="add">
        <pc:chgData name="Bennett, Andrew" userId="ea1b9f22-310d-4518-bd42-f5101da60115" providerId="ADAL" clId="{9C5B7B10-C776-4191-92F1-41AFC4EA5849}" dt="2025-07-18T13:43:20.358" v="7"/>
        <pc:sldMkLst>
          <pc:docMk/>
          <pc:sldMk cId="0" sldId="281"/>
        </pc:sldMkLst>
      </pc:sldChg>
      <pc:sldChg chg="add">
        <pc:chgData name="Bennett, Andrew" userId="ea1b9f22-310d-4518-bd42-f5101da60115" providerId="ADAL" clId="{9C5B7B10-C776-4191-92F1-41AFC4EA5849}" dt="2025-07-18T13:43:20.358" v="7"/>
        <pc:sldMkLst>
          <pc:docMk/>
          <pc:sldMk cId="3199945265" sldId="293"/>
        </pc:sldMkLst>
      </pc:sldChg>
      <pc:sldChg chg="ord">
        <pc:chgData name="Bennett, Andrew" userId="ea1b9f22-310d-4518-bd42-f5101da60115" providerId="ADAL" clId="{9C5B7B10-C776-4191-92F1-41AFC4EA5849}" dt="2025-07-18T13:42:28.102" v="2"/>
        <pc:sldMkLst>
          <pc:docMk/>
          <pc:sldMk cId="3307110857" sldId="319"/>
        </pc:sldMkLst>
      </pc:sldChg>
      <pc:sldChg chg="addSp delSp modSp new mod modClrScheme chgLayout">
        <pc:chgData name="Bennett, Andrew" userId="ea1b9f22-310d-4518-bd42-f5101da60115" providerId="ADAL" clId="{9C5B7B10-C776-4191-92F1-41AFC4EA5849}" dt="2025-07-18T13:42:34.996" v="4" actId="700"/>
        <pc:sldMkLst>
          <pc:docMk/>
          <pc:sldMk cId="3588919657" sldId="325"/>
        </pc:sldMkLst>
        <pc:spChg chg="add del mod">
          <ac:chgData name="Bennett, Andrew" userId="ea1b9f22-310d-4518-bd42-f5101da60115" providerId="ADAL" clId="{9C5B7B10-C776-4191-92F1-41AFC4EA5849}" dt="2025-07-18T13:42:34.996" v="4" actId="700"/>
          <ac:spMkLst>
            <pc:docMk/>
            <pc:sldMk cId="3588919657" sldId="325"/>
            <ac:spMk id="2" creationId="{7657D33D-6D13-9A3A-DBDF-DCBE22D0728B}"/>
          </ac:spMkLst>
        </pc:spChg>
        <pc:spChg chg="add del mod">
          <ac:chgData name="Bennett, Andrew" userId="ea1b9f22-310d-4518-bd42-f5101da60115" providerId="ADAL" clId="{9C5B7B10-C776-4191-92F1-41AFC4EA5849}" dt="2025-07-18T13:42:34.996" v="4" actId="700"/>
          <ac:spMkLst>
            <pc:docMk/>
            <pc:sldMk cId="3588919657" sldId="325"/>
            <ac:spMk id="3" creationId="{FEDB81ED-C23E-3801-F210-05B97423E0F5}"/>
          </ac:spMkLst>
        </pc:spChg>
      </pc:sldChg>
      <pc:sldChg chg="add">
        <pc:chgData name="Bennett, Andrew" userId="ea1b9f22-310d-4518-bd42-f5101da60115" providerId="ADAL" clId="{9C5B7B10-C776-4191-92F1-41AFC4EA5849}" dt="2025-07-18T13:43:20.358" v="7"/>
        <pc:sldMkLst>
          <pc:docMk/>
          <pc:sldMk cId="1647854813" sldId="326"/>
        </pc:sldMkLst>
      </pc:sldChg>
      <pc:sldChg chg="add">
        <pc:chgData name="Bennett, Andrew" userId="ea1b9f22-310d-4518-bd42-f5101da60115" providerId="ADAL" clId="{9C5B7B10-C776-4191-92F1-41AFC4EA5849}" dt="2025-07-18T13:43:20.358" v="7"/>
        <pc:sldMkLst>
          <pc:docMk/>
          <pc:sldMk cId="1764913058" sldId="327"/>
        </pc:sldMkLst>
      </pc:sldChg>
      <pc:sldChg chg="add">
        <pc:chgData name="Bennett, Andrew" userId="ea1b9f22-310d-4518-bd42-f5101da60115" providerId="ADAL" clId="{9C5B7B10-C776-4191-92F1-41AFC4EA5849}" dt="2025-07-18T13:43:20.358" v="7"/>
        <pc:sldMkLst>
          <pc:docMk/>
          <pc:sldMk cId="3537486961" sldId="328"/>
        </pc:sldMkLst>
      </pc:sldChg>
      <pc:sldChg chg="add">
        <pc:chgData name="Bennett, Andrew" userId="ea1b9f22-310d-4518-bd42-f5101da60115" providerId="ADAL" clId="{9C5B7B10-C776-4191-92F1-41AFC4EA5849}" dt="2025-07-18T13:43:20.358" v="7"/>
        <pc:sldMkLst>
          <pc:docMk/>
          <pc:sldMk cId="2529932051" sldId="329"/>
        </pc:sldMkLst>
      </pc:sldChg>
      <pc:sldChg chg="add">
        <pc:chgData name="Bennett, Andrew" userId="ea1b9f22-310d-4518-bd42-f5101da60115" providerId="ADAL" clId="{9C5B7B10-C776-4191-92F1-41AFC4EA5849}" dt="2025-07-18T13:43:20.358" v="7"/>
        <pc:sldMkLst>
          <pc:docMk/>
          <pc:sldMk cId="3434955804" sldId="330"/>
        </pc:sldMkLst>
      </pc:sldChg>
      <pc:sldChg chg="add">
        <pc:chgData name="Bennett, Andrew" userId="ea1b9f22-310d-4518-bd42-f5101da60115" providerId="ADAL" clId="{9C5B7B10-C776-4191-92F1-41AFC4EA5849}" dt="2025-07-18T13:43:01.965" v="5"/>
        <pc:sldMkLst>
          <pc:docMk/>
          <pc:sldMk cId="474053398" sldId="332"/>
        </pc:sldMkLst>
      </pc:sldChg>
      <pc:sldChg chg="new">
        <pc:chgData name="Bennett, Andrew" userId="ea1b9f22-310d-4518-bd42-f5101da60115" providerId="ADAL" clId="{9C5B7B10-C776-4191-92F1-41AFC4EA5849}" dt="2025-07-18T13:43:05.950" v="6" actId="680"/>
        <pc:sldMkLst>
          <pc:docMk/>
          <pc:sldMk cId="753761850" sldId="333"/>
        </pc:sldMkLst>
      </pc:sldChg>
      <pc:sldChg chg="add">
        <pc:chgData name="Bennett, Andrew" userId="ea1b9f22-310d-4518-bd42-f5101da60115" providerId="ADAL" clId="{9C5B7B10-C776-4191-92F1-41AFC4EA5849}" dt="2025-07-18T13:43:20.358" v="7"/>
        <pc:sldMkLst>
          <pc:docMk/>
          <pc:sldMk cId="1050436500" sldId="33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543675" cy="10287000"/>
          </a:xfrm>
          <a:custGeom>
            <a:avLst/>
            <a:gdLst/>
            <a:ahLst/>
            <a:cxnLst/>
            <a:rect l="l" t="t" r="r" b="b"/>
            <a:pathLst>
              <a:path w="6543675" h="10287000">
                <a:moveTo>
                  <a:pt x="65436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543674" y="0"/>
                </a:lnTo>
                <a:lnTo>
                  <a:pt x="6543674" y="10286999"/>
                </a:lnTo>
                <a:close/>
              </a:path>
            </a:pathLst>
          </a:custGeom>
          <a:solidFill>
            <a:srgbClr val="034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9774" y="703070"/>
            <a:ext cx="11849100" cy="505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0" b="0" i="0">
                <a:solidFill>
                  <a:srgbClr val="F1B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39774" y="5515565"/>
            <a:ext cx="13006069" cy="275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50" b="0" i="0">
                <a:solidFill>
                  <a:srgbClr val="F1B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0" b="0" i="0">
                <a:solidFill>
                  <a:srgbClr val="F1B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850" b="0" i="0">
                <a:solidFill>
                  <a:srgbClr val="F1B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0" b="0" i="0">
                <a:solidFill>
                  <a:srgbClr val="F1B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0" b="0" i="0">
                <a:solidFill>
                  <a:srgbClr val="F1B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79074" y="1440349"/>
            <a:ext cx="7193915" cy="6062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0" b="0" i="0">
                <a:solidFill>
                  <a:srgbClr val="F1B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64500" y="2012423"/>
            <a:ext cx="9305290" cy="458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50" b="0" i="0">
                <a:solidFill>
                  <a:srgbClr val="F1B92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E063E-9DD7-F751-32ED-0716FCA3C35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90341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NONCONFIDENTIAL // EXTERNAL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akingstockrural.org/" TargetMode="External"/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>
            <a:extLst>
              <a:ext uri="{FF2B5EF4-FFF2-40B4-BE49-F238E27FC236}">
                <a16:creationId xmlns:a16="http://schemas.microsoft.com/office/drawing/2014/main" id="{800B5A6A-312D-C2CB-5A6C-0E1AB22997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3690" y="355281"/>
            <a:ext cx="12393039" cy="95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1A467-45BE-7FB6-C0B8-877CA23CC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74008-C259-5E58-D259-932911CBA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1" y="57893"/>
            <a:ext cx="13258796" cy="102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875" y="809624"/>
            <a:ext cx="16792575" cy="8505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34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1949"/>
            <a:ext cx="18287999" cy="9296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4383" y="4355598"/>
            <a:ext cx="126803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200" b="1" spc="-10">
                <a:solidFill>
                  <a:schemeClr val="tx2"/>
                </a:solidFill>
                <a:latin typeface="Montserrat"/>
                <a:cs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US" sz="7200" b="1" spc="-10">
                <a:solidFill>
                  <a:schemeClr val="tx2"/>
                </a:solidFill>
                <a:latin typeface="Montserrat"/>
                <a:cs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takingstockrural.org</a:t>
            </a:r>
            <a:endParaRPr lang="en-US" sz="7200">
              <a:solidFill>
                <a:schemeClr val="tx2"/>
              </a:solidFill>
              <a:latin typeface="Montserrat"/>
              <a:cs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9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low interest loan&#10;&#10;AI-generated content may be incorrect.">
            <a:extLst>
              <a:ext uri="{FF2B5EF4-FFF2-40B4-BE49-F238E27FC236}">
                <a16:creationId xmlns:a16="http://schemas.microsoft.com/office/drawing/2014/main" id="{139993E7-FF0B-F0BD-7961-054ECB045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48" y="114300"/>
            <a:ext cx="14665234" cy="103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C30C94-4AE5-F49E-CA33-07B6D96AD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0"/>
            <a:ext cx="13335000" cy="10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3A685D9-83EB-3449-417F-22D594FE6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091969-DBBB-5964-D70D-F387411EC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0"/>
            <a:ext cx="13334999" cy="10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06FF4E-EE74-20AE-F3D5-901F7E1A0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A8C6D4-4F63-B837-CDAE-E35B4F437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0"/>
            <a:ext cx="13334999" cy="103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2084CC-993A-6345-E798-525D0E2F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A4CD86-CFE5-380B-43FA-82698A7A3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0"/>
            <a:ext cx="13334998" cy="103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EB727-F708-6A41-A9B0-A275C9F72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>
            <a:extLst>
              <a:ext uri="{FF2B5EF4-FFF2-40B4-BE49-F238E27FC236}">
                <a16:creationId xmlns:a16="http://schemas.microsoft.com/office/drawing/2014/main" id="{B6C46422-D4FE-4344-7E78-0027548E9A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3692" y="355281"/>
            <a:ext cx="12393036" cy="95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7FF0CC9-87A0-43CB-BB6A-1A1E01EC3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B4A19E-6AA3-CD79-480F-B923255C3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0"/>
            <a:ext cx="13334998" cy="10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CDDDEEF-7A50-A56B-9DCC-2772EA262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C7E25F-3FED-DE84-2271-1B143634B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0"/>
            <a:ext cx="13334997" cy="1030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7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C2C07-E313-9703-03E9-835DEA4A6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300192"/>
            <a:ext cx="12801600" cy="94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87E8E-DBBF-6170-524B-2D96D5A55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C100AE-8649-D6DB-3971-584FF5FA8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57893"/>
            <a:ext cx="13258800" cy="102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D0688-A5FE-EB0D-F25E-6A7F6E9F9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C5F5EB-E085-065D-4E58-BA2041B7A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57893"/>
            <a:ext cx="13258799" cy="102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2E833-C494-EB3B-E65B-9E89B458B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AA9374-8660-506B-851D-C79F86D50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57893"/>
            <a:ext cx="13258799" cy="102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7F0B2-C528-D9E0-47BF-D80396778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740486-2296-8C35-A096-4E8B3D89F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57893"/>
            <a:ext cx="13258798" cy="102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96873-56FC-E824-A8C1-9647A8593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B96688-FB40-4148-EA5A-4D504433A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57893"/>
            <a:ext cx="13258798" cy="102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B0315F93692478189A9EEC3708595" ma:contentTypeVersion="14" ma:contentTypeDescription="Create a new document." ma:contentTypeScope="" ma:versionID="d6ea1ef1c75bba5abc501a330a84cd0f">
  <xsd:schema xmlns:xsd="http://www.w3.org/2001/XMLSchema" xmlns:xs="http://www.w3.org/2001/XMLSchema" xmlns:p="http://schemas.microsoft.com/office/2006/metadata/properties" xmlns:ns2="21941733-0b9f-4eac-a32e-0c6c0288d9cd" xmlns:ns3="1b34e9f9-cb57-47d8-8957-0fd8a0c65213" targetNamespace="http://schemas.microsoft.com/office/2006/metadata/properties" ma:root="true" ma:fieldsID="c55a808c154e4d5dc2c663606e5a4bfc" ns2:_="" ns3:_="">
    <xsd:import namespace="21941733-0b9f-4eac-a32e-0c6c0288d9cd"/>
    <xsd:import namespace="1b34e9f9-cb57-47d8-8957-0fd8a0c65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41733-0b9f-4eac-a32e-0c6c0288d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4e9f9-cb57-47d8-8957-0fd8a0c65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247b79c-ca99-4b05-b946-4f6d17425dff}" ma:internalName="TaxCatchAll" ma:showField="CatchAllData" ma:web="1b34e9f9-cb57-47d8-8957-0fd8a0c652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941733-0b9f-4eac-a32e-0c6c0288d9cd">
      <Terms xmlns="http://schemas.microsoft.com/office/infopath/2007/PartnerControls"/>
    </lcf76f155ced4ddcb4097134ff3c332f>
    <TaxCatchAll xmlns="1b34e9f9-cb57-47d8-8957-0fd8a0c6521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33C86-852B-40E6-93E8-665735AC2E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41733-0b9f-4eac-a32e-0c6c0288d9cd"/>
    <ds:schemaRef ds:uri="1b34e9f9-cb57-47d8-8957-0fd8a0c6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7CEF3-AC99-4A95-9CC2-F8A7875C01D9}">
  <ds:schemaRefs>
    <ds:schemaRef ds:uri="http://schemas.microsoft.com/office/2006/metadata/properties"/>
    <ds:schemaRef ds:uri="http://schemas.microsoft.com/office/infopath/2007/PartnerControls"/>
    <ds:schemaRef ds:uri="21941733-0b9f-4eac-a32e-0c6c0288d9cd"/>
    <ds:schemaRef ds:uri="1b34e9f9-cb57-47d8-8957-0fd8a0c65213"/>
  </ds:schemaRefs>
</ds:datastoreItem>
</file>

<file path=customXml/itemProps3.xml><?xml version="1.0" encoding="utf-8"?>
<ds:datastoreItem xmlns:ds="http://schemas.openxmlformats.org/officeDocument/2006/customXml" ds:itemID="{F5A0875D-2644-4E4C-AB7E-0D2B1E81AE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51c2f0d-b3ff-4d77-9838-7b0e82bdd7ab}" enabled="1" method="Privileged" siteId="{b397c653-5b19-463f-b9fc-af658ded91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5</Words>
  <Application>Microsoft Office PowerPoint</Application>
  <PresentationFormat>Custom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 Narrow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www.takingstockrural.org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George</dc:creator>
  <cp:lastModifiedBy>Bennett, Andrew</cp:lastModifiedBy>
  <cp:revision>8</cp:revision>
  <dcterms:created xsi:type="dcterms:W3CDTF">2024-04-07T17:09:12Z</dcterms:created>
  <dcterms:modified xsi:type="dcterms:W3CDTF">2025-07-18T13:43:21Z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2024-04-07T00:00:00Z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2024-04-07T00:00:00Z</vt:filetime>
  </property>
  <property fmtid="{D5CDD505-2E9C-101B-9397-08002B2CF9AE}" pid="5" name="Producer">
    <vt:lpwstr>Skia/PDF m122</vt:lpwstr>
  </property>
  <property fmtid="{D5CDD505-2E9C-101B-9397-08002B2CF9AE}" pid="6" name="MSIP_Label_b51c2f0d-b3ff-4d77-9838-7b0e82bdd7ab_Enabled">
    <vt:lpwstr>true</vt:lpwstr>
  </property>
  <property fmtid="{D5CDD505-2E9C-101B-9397-08002B2CF9AE}" pid="7" name="MSIP_Label_b51c2f0d-b3ff-4d77-9838-7b0e82bdd7ab_SetDate">
    <vt:lpwstr>2025-06-24T19:08:08Z</vt:lpwstr>
  </property>
  <property fmtid="{D5CDD505-2E9C-101B-9397-08002B2CF9AE}" pid="8" name="MSIP_Label_b51c2f0d-b3ff-4d77-9838-7b0e82bdd7ab_Method">
    <vt:lpwstr>Privileged</vt:lpwstr>
  </property>
  <property fmtid="{D5CDD505-2E9C-101B-9397-08002B2CF9AE}" pid="9" name="MSIP_Label_b51c2f0d-b3ff-4d77-9838-7b0e82bdd7ab_Name">
    <vt:lpwstr>b51c2f0d-b3ff-4d77-9838-7b0e82bdd7ab</vt:lpwstr>
  </property>
  <property fmtid="{D5CDD505-2E9C-101B-9397-08002B2CF9AE}" pid="10" name="MSIP_Label_b51c2f0d-b3ff-4d77-9838-7b0e82bdd7ab_SiteId">
    <vt:lpwstr>b397c653-5b19-463f-b9fc-af658ded9128</vt:lpwstr>
  </property>
  <property fmtid="{D5CDD505-2E9C-101B-9397-08002B2CF9AE}" pid="11" name="MSIP_Label_b51c2f0d-b3ff-4d77-9838-7b0e82bdd7ab_ActionId">
    <vt:lpwstr>5ef81b0e-0bef-4c07-829b-e6e6fb38c36c</vt:lpwstr>
  </property>
  <property fmtid="{D5CDD505-2E9C-101B-9397-08002B2CF9AE}" pid="12" name="MSIP_Label_b51c2f0d-b3ff-4d77-9838-7b0e82bdd7ab_ContentBits">
    <vt:lpwstr>1</vt:lpwstr>
  </property>
  <property fmtid="{D5CDD505-2E9C-101B-9397-08002B2CF9AE}" pid="13" name="MSIP_Label_b51c2f0d-b3ff-4d77-9838-7b0e82bdd7ab_Tag">
    <vt:lpwstr>10, 0, 1, 1</vt:lpwstr>
  </property>
  <property fmtid="{D5CDD505-2E9C-101B-9397-08002B2CF9AE}" pid="14" name="ClassificationContentMarkingHeaderLocations">
    <vt:lpwstr>Office Theme:8</vt:lpwstr>
  </property>
  <property fmtid="{D5CDD505-2E9C-101B-9397-08002B2CF9AE}" pid="15" name="ClassificationContentMarkingHeaderText">
    <vt:lpwstr>NONCONFIDENTIAL // EXTERNAL</vt:lpwstr>
  </property>
  <property fmtid="{D5CDD505-2E9C-101B-9397-08002B2CF9AE}" pid="16" name="ContentTypeId">
    <vt:lpwstr>0x0101000C4B0315F93692478189A9EEC3708595</vt:lpwstr>
  </property>
  <property fmtid="{D5CDD505-2E9C-101B-9397-08002B2CF9AE}" pid="17" name="MediaServiceImageTags">
    <vt:lpwstr/>
  </property>
</Properties>
</file>