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5.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6.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7.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8.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comments/modernComment_126_74B3A2C9.xml" ContentType="application/vnd.ms-powerpoint.comment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5" r:id="rId1"/>
    <p:sldMasterId id="2147483658" r:id="rId2"/>
    <p:sldMasterId id="2147483661" r:id="rId3"/>
    <p:sldMasterId id="2147483674" r:id="rId4"/>
    <p:sldMasterId id="2147483664" r:id="rId5"/>
    <p:sldMasterId id="2147483686" r:id="rId6"/>
    <p:sldMasterId id="2147483694" r:id="rId7"/>
    <p:sldMasterId id="2147483702" r:id="rId8"/>
    <p:sldMasterId id="2147483715" r:id="rId9"/>
  </p:sldMasterIdLst>
  <p:notesMasterIdLst>
    <p:notesMasterId r:id="rId63"/>
  </p:notesMasterIdLst>
  <p:sldIdLst>
    <p:sldId id="257" r:id="rId10"/>
    <p:sldId id="259" r:id="rId11"/>
    <p:sldId id="263" r:id="rId12"/>
    <p:sldId id="262" r:id="rId13"/>
    <p:sldId id="261" r:id="rId14"/>
    <p:sldId id="260" r:id="rId15"/>
    <p:sldId id="273" r:id="rId16"/>
    <p:sldId id="284" r:id="rId17"/>
    <p:sldId id="305" r:id="rId18"/>
    <p:sldId id="306" r:id="rId19"/>
    <p:sldId id="296" r:id="rId20"/>
    <p:sldId id="309" r:id="rId21"/>
    <p:sldId id="321" r:id="rId22"/>
    <p:sldId id="322" r:id="rId23"/>
    <p:sldId id="323" r:id="rId24"/>
    <p:sldId id="307" r:id="rId25"/>
    <p:sldId id="295" r:id="rId26"/>
    <p:sldId id="298" r:id="rId27"/>
    <p:sldId id="310" r:id="rId28"/>
    <p:sldId id="320" r:id="rId29"/>
    <p:sldId id="297" r:id="rId30"/>
    <p:sldId id="299" r:id="rId31"/>
    <p:sldId id="308" r:id="rId32"/>
    <p:sldId id="302" r:id="rId33"/>
    <p:sldId id="294" r:id="rId34"/>
    <p:sldId id="300" r:id="rId35"/>
    <p:sldId id="303" r:id="rId36"/>
    <p:sldId id="301" r:id="rId37"/>
    <p:sldId id="292" r:id="rId38"/>
    <p:sldId id="285" r:id="rId39"/>
    <p:sldId id="286" r:id="rId40"/>
    <p:sldId id="318" r:id="rId41"/>
    <p:sldId id="291" r:id="rId42"/>
    <p:sldId id="287" r:id="rId43"/>
    <p:sldId id="288" r:id="rId44"/>
    <p:sldId id="290" r:id="rId45"/>
    <p:sldId id="289" r:id="rId46"/>
    <p:sldId id="293" r:id="rId47"/>
    <p:sldId id="311" r:id="rId48"/>
    <p:sldId id="319" r:id="rId49"/>
    <p:sldId id="256" r:id="rId50"/>
    <p:sldId id="312" r:id="rId51"/>
    <p:sldId id="258" r:id="rId52"/>
    <p:sldId id="268" r:id="rId53"/>
    <p:sldId id="267" r:id="rId54"/>
    <p:sldId id="313" r:id="rId55"/>
    <p:sldId id="314" r:id="rId56"/>
    <p:sldId id="315" r:id="rId57"/>
    <p:sldId id="316" r:id="rId58"/>
    <p:sldId id="317" r:id="rId59"/>
    <p:sldId id="264" r:id="rId60"/>
    <p:sldId id="324" r:id="rId61"/>
    <p:sldId id="325" r:id="rId62"/>
  </p:sldIdLst>
  <p:sldSz cx="12192000" cy="6858000"/>
  <p:notesSz cx="6858000" cy="9144000"/>
  <p:custDataLst>
    <p:tags r:id="rId6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32FF371-C2C7-B524-86FE-F40F67B03348}" name="Shannon Harner" initials="SH" userId="S::shannon.harner@nifa.org::370e04bb-8601-4142-93b4-a8f964214fc7" providerId="AD"/>
  <p188:author id="{D4EA5596-F9EF-1348-2C55-07911AD6B1D3}" name="Emma Craig" initials="EC" userId="S::emma.craig@nifa.org::edb7612f-3547-44d8-8cbd-d9f4cc2567f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22D40"/>
    <a:srgbClr val="034B6B"/>
    <a:srgbClr val="117FA8"/>
    <a:srgbClr val="137FA8"/>
    <a:srgbClr val="024B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933CCB-7201-45C5-9AA9-EF1BFA2607B4}" v="204" dt="2025-06-18T21:18:45.9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58"/>
  </p:normalViewPr>
  <p:slideViewPr>
    <p:cSldViewPr snapToGrid="0">
      <p:cViewPr varScale="1">
        <p:scale>
          <a:sx n="120" d="100"/>
          <a:sy n="120" d="100"/>
        </p:scale>
        <p:origin x="156" y="96"/>
      </p:cViewPr>
      <p:guideLst/>
    </p:cSldViewPr>
  </p:slideViewPr>
  <p:notesTextViewPr>
    <p:cViewPr>
      <p:scale>
        <a:sx n="20" d="100"/>
        <a:sy n="2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notesMaster" Target="notesMasters/notesMaster1.xml"/><Relationship Id="rId6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viewProps" Target="viewProps.xml"/><Relationship Id="rId74" Type="http://schemas.openxmlformats.org/officeDocument/2006/relationships/customXml" Target="../customXml/item3.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tags" Target="tags/tag1.xml"/><Relationship Id="rId69"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customXml" Target="../customXml/item1.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presProps" Target="presProps.xml"/><Relationship Id="rId73" Type="http://schemas.openxmlformats.org/officeDocument/2006/relationships/customXml" Target="../customXml/item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 Type="http://schemas.openxmlformats.org/officeDocument/2006/relationships/slideMaster" Target="slideMasters/slideMaster7.xml"/><Relationship Id="rId71"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rmick, Rachael F" userId="331a3088-611b-43a5-958c-7f851faf0582" providerId="ADAL" clId="{0B933CCB-7201-45C5-9AA9-EF1BFA2607B4}"/>
    <pc:docChg chg="undo custSel addSld delSld modSld sldOrd">
      <pc:chgData name="Surmick, Rachael F" userId="331a3088-611b-43a5-958c-7f851faf0582" providerId="ADAL" clId="{0B933CCB-7201-45C5-9AA9-EF1BFA2607B4}" dt="2025-06-18T21:19:55.001" v="1554" actId="1076"/>
      <pc:docMkLst>
        <pc:docMk/>
      </pc:docMkLst>
      <pc:sldChg chg="add del setBg">
        <pc:chgData name="Surmick, Rachael F" userId="331a3088-611b-43a5-958c-7f851faf0582" providerId="ADAL" clId="{0B933CCB-7201-45C5-9AA9-EF1BFA2607B4}" dt="2025-06-17T20:20:55.921" v="16"/>
        <pc:sldMkLst>
          <pc:docMk/>
          <pc:sldMk cId="3495544899" sldId="256"/>
        </pc:sldMkLst>
      </pc:sldChg>
      <pc:sldChg chg="modSp mod">
        <pc:chgData name="Surmick, Rachael F" userId="331a3088-611b-43a5-958c-7f851faf0582" providerId="ADAL" clId="{0B933CCB-7201-45C5-9AA9-EF1BFA2607B4}" dt="2025-06-18T21:10:09.107" v="1284" actId="20577"/>
        <pc:sldMkLst>
          <pc:docMk/>
          <pc:sldMk cId="3540678840" sldId="257"/>
        </pc:sldMkLst>
        <pc:spChg chg="mod">
          <ac:chgData name="Surmick, Rachael F" userId="331a3088-611b-43a5-958c-7f851faf0582" providerId="ADAL" clId="{0B933CCB-7201-45C5-9AA9-EF1BFA2607B4}" dt="2025-06-18T21:10:09.107" v="1284" actId="20577"/>
          <ac:spMkLst>
            <pc:docMk/>
            <pc:sldMk cId="3540678840" sldId="257"/>
            <ac:spMk id="4" creationId="{D7D03B7F-77C5-02C2-087B-646E9B438531}"/>
          </ac:spMkLst>
        </pc:spChg>
      </pc:sldChg>
      <pc:sldChg chg="add del setBg">
        <pc:chgData name="Surmick, Rachael F" userId="331a3088-611b-43a5-958c-7f851faf0582" providerId="ADAL" clId="{0B933CCB-7201-45C5-9AA9-EF1BFA2607B4}" dt="2025-06-17T20:20:55.921" v="16"/>
        <pc:sldMkLst>
          <pc:docMk/>
          <pc:sldMk cId="541317127" sldId="258"/>
        </pc:sldMkLst>
      </pc:sldChg>
      <pc:sldChg chg="modSp mod">
        <pc:chgData name="Surmick, Rachael F" userId="331a3088-611b-43a5-958c-7f851faf0582" providerId="ADAL" clId="{0B933CCB-7201-45C5-9AA9-EF1BFA2607B4}" dt="2025-06-18T21:10:20.251" v="1285" actId="20577"/>
        <pc:sldMkLst>
          <pc:docMk/>
          <pc:sldMk cId="3202857513" sldId="259"/>
        </pc:sldMkLst>
        <pc:spChg chg="mod">
          <ac:chgData name="Surmick, Rachael F" userId="331a3088-611b-43a5-958c-7f851faf0582" providerId="ADAL" clId="{0B933CCB-7201-45C5-9AA9-EF1BFA2607B4}" dt="2025-06-18T21:10:20.251" v="1285" actId="20577"/>
          <ac:spMkLst>
            <pc:docMk/>
            <pc:sldMk cId="3202857513" sldId="259"/>
            <ac:spMk id="2" creationId="{4B24398C-B7D6-EDE9-110C-E9413AED1DE1}"/>
          </ac:spMkLst>
        </pc:spChg>
      </pc:sldChg>
      <pc:sldChg chg="modSp mod">
        <pc:chgData name="Surmick, Rachael F" userId="331a3088-611b-43a5-958c-7f851faf0582" providerId="ADAL" clId="{0B933CCB-7201-45C5-9AA9-EF1BFA2607B4}" dt="2025-06-18T21:13:47.669" v="1295" actId="20577"/>
        <pc:sldMkLst>
          <pc:docMk/>
          <pc:sldMk cId="1808838646" sldId="260"/>
        </pc:sldMkLst>
        <pc:spChg chg="mod">
          <ac:chgData name="Surmick, Rachael F" userId="331a3088-611b-43a5-958c-7f851faf0582" providerId="ADAL" clId="{0B933CCB-7201-45C5-9AA9-EF1BFA2607B4}" dt="2025-06-18T21:13:47.669" v="1295" actId="20577"/>
          <ac:spMkLst>
            <pc:docMk/>
            <pc:sldMk cId="1808838646" sldId="260"/>
            <ac:spMk id="2" creationId="{E997C85C-E3DD-7309-A833-DE29E71B75DC}"/>
          </ac:spMkLst>
        </pc:spChg>
        <pc:spChg chg="mod">
          <ac:chgData name="Surmick, Rachael F" userId="331a3088-611b-43a5-958c-7f851faf0582" providerId="ADAL" clId="{0B933CCB-7201-45C5-9AA9-EF1BFA2607B4}" dt="2025-06-18T21:13:35.655" v="1294" actId="5793"/>
          <ac:spMkLst>
            <pc:docMk/>
            <pc:sldMk cId="1808838646" sldId="260"/>
            <ac:spMk id="3" creationId="{15981A08-EB1B-D869-C76E-83148ADE25E1}"/>
          </ac:spMkLst>
        </pc:spChg>
      </pc:sldChg>
      <pc:sldChg chg="modSp mod">
        <pc:chgData name="Surmick, Rachael F" userId="331a3088-611b-43a5-958c-7f851faf0582" providerId="ADAL" clId="{0B933CCB-7201-45C5-9AA9-EF1BFA2607B4}" dt="2025-06-18T21:13:13.202" v="1292" actId="2085"/>
        <pc:sldMkLst>
          <pc:docMk/>
          <pc:sldMk cId="3792999964" sldId="261"/>
        </pc:sldMkLst>
        <pc:spChg chg="mod">
          <ac:chgData name="Surmick, Rachael F" userId="331a3088-611b-43a5-958c-7f851faf0582" providerId="ADAL" clId="{0B933CCB-7201-45C5-9AA9-EF1BFA2607B4}" dt="2025-06-17T20:16:43.307" v="2" actId="20577"/>
          <ac:spMkLst>
            <pc:docMk/>
            <pc:sldMk cId="3792999964" sldId="261"/>
            <ac:spMk id="8" creationId="{01BAB8D8-9501-DB53-C6B7-86DFB4D3D141}"/>
          </ac:spMkLst>
        </pc:spChg>
        <pc:picChg chg="mod">
          <ac:chgData name="Surmick, Rachael F" userId="331a3088-611b-43a5-958c-7f851faf0582" providerId="ADAL" clId="{0B933CCB-7201-45C5-9AA9-EF1BFA2607B4}" dt="2025-06-18T21:13:09.383" v="1290" actId="2085"/>
          <ac:picMkLst>
            <pc:docMk/>
            <pc:sldMk cId="3792999964" sldId="261"/>
            <ac:picMk id="1026" creationId="{10885E12-BD47-9069-6CFA-C5C149C08615}"/>
          </ac:picMkLst>
        </pc:picChg>
        <pc:picChg chg="mod">
          <ac:chgData name="Surmick, Rachael F" userId="331a3088-611b-43a5-958c-7f851faf0582" providerId="ADAL" clId="{0B933CCB-7201-45C5-9AA9-EF1BFA2607B4}" dt="2025-06-18T21:13:13.202" v="1292" actId="2085"/>
          <ac:picMkLst>
            <pc:docMk/>
            <pc:sldMk cId="3792999964" sldId="261"/>
            <ac:picMk id="1028" creationId="{15E04E0A-83A1-7F58-4C51-02CAD378FB5A}"/>
          </ac:picMkLst>
        </pc:picChg>
      </pc:sldChg>
      <pc:sldChg chg="modSp mod">
        <pc:chgData name="Surmick, Rachael F" userId="331a3088-611b-43a5-958c-7f851faf0582" providerId="ADAL" clId="{0B933CCB-7201-45C5-9AA9-EF1BFA2607B4}" dt="2025-06-18T21:12:25.264" v="1288" actId="20577"/>
        <pc:sldMkLst>
          <pc:docMk/>
          <pc:sldMk cId="9375840" sldId="263"/>
        </pc:sldMkLst>
        <pc:spChg chg="mod">
          <ac:chgData name="Surmick, Rachael F" userId="331a3088-611b-43a5-958c-7f851faf0582" providerId="ADAL" clId="{0B933CCB-7201-45C5-9AA9-EF1BFA2607B4}" dt="2025-06-18T21:12:25.264" v="1288" actId="20577"/>
          <ac:spMkLst>
            <pc:docMk/>
            <pc:sldMk cId="9375840" sldId="263"/>
            <ac:spMk id="3" creationId="{FD0D9636-C30D-B7B2-5CBB-BE5F5D34E176}"/>
          </ac:spMkLst>
        </pc:spChg>
      </pc:sldChg>
      <pc:sldChg chg="addSp delSp add del setBg delDesignElem">
        <pc:chgData name="Surmick, Rachael F" userId="331a3088-611b-43a5-958c-7f851faf0582" providerId="ADAL" clId="{0B933CCB-7201-45C5-9AA9-EF1BFA2607B4}" dt="2025-06-17T20:20:55.921" v="16"/>
        <pc:sldMkLst>
          <pc:docMk/>
          <pc:sldMk cId="3265913308" sldId="264"/>
        </pc:sldMkLst>
        <pc:spChg chg="add del">
          <ac:chgData name="Surmick, Rachael F" userId="331a3088-611b-43a5-958c-7f851faf0582" providerId="ADAL" clId="{0B933CCB-7201-45C5-9AA9-EF1BFA2607B4}" dt="2025-06-17T20:20:47.203" v="15"/>
          <ac:spMkLst>
            <pc:docMk/>
            <pc:sldMk cId="3265913308" sldId="264"/>
            <ac:spMk id="68" creationId="{5EF08599-3FED-4288-A20D-E7BCAC3B8E26}"/>
          </ac:spMkLst>
        </pc:spChg>
        <pc:spChg chg="add del">
          <ac:chgData name="Surmick, Rachael F" userId="331a3088-611b-43a5-958c-7f851faf0582" providerId="ADAL" clId="{0B933CCB-7201-45C5-9AA9-EF1BFA2607B4}" dt="2025-06-17T20:20:47.203" v="15"/>
          <ac:spMkLst>
            <pc:docMk/>
            <pc:sldMk cId="3265913308" sldId="264"/>
            <ac:spMk id="70" creationId="{C884A6B2-90E9-4BDB-8503-71AC02D3956A}"/>
          </ac:spMkLst>
        </pc:spChg>
        <pc:grpChg chg="add del">
          <ac:chgData name="Surmick, Rachael F" userId="331a3088-611b-43a5-958c-7f851faf0582" providerId="ADAL" clId="{0B933CCB-7201-45C5-9AA9-EF1BFA2607B4}" dt="2025-06-17T20:20:47.203" v="15"/>
          <ac:grpSpMkLst>
            <pc:docMk/>
            <pc:sldMk cId="3265913308" sldId="264"/>
            <ac:grpSpMk id="60" creationId="{08F94D66-27EC-4CB8-8226-D7F41C161863}"/>
          </ac:grpSpMkLst>
        </pc:grpChg>
        <pc:grpChg chg="add del">
          <ac:chgData name="Surmick, Rachael F" userId="331a3088-611b-43a5-958c-7f851faf0582" providerId="ADAL" clId="{0B933CCB-7201-45C5-9AA9-EF1BFA2607B4}" dt="2025-06-17T20:20:47.203" v="15"/>
          <ac:grpSpMkLst>
            <pc:docMk/>
            <pc:sldMk cId="3265913308" sldId="264"/>
            <ac:grpSpMk id="72" creationId="{E9046BC8-D404-4E7D-9202-A07F3FDD3823}"/>
          </ac:grpSpMkLst>
        </pc:grpChg>
      </pc:sldChg>
      <pc:sldChg chg="addSp delSp add del setBg delDesignElem">
        <pc:chgData name="Surmick, Rachael F" userId="331a3088-611b-43a5-958c-7f851faf0582" providerId="ADAL" clId="{0B933CCB-7201-45C5-9AA9-EF1BFA2607B4}" dt="2025-06-17T20:20:55.921" v="16"/>
        <pc:sldMkLst>
          <pc:docMk/>
          <pc:sldMk cId="90148671" sldId="267"/>
        </pc:sldMkLst>
        <pc:grpChg chg="add del">
          <ac:chgData name="Surmick, Rachael F" userId="331a3088-611b-43a5-958c-7f851faf0582" providerId="ADAL" clId="{0B933CCB-7201-45C5-9AA9-EF1BFA2607B4}" dt="2025-06-17T20:20:47.203" v="15"/>
          <ac:grpSpMkLst>
            <pc:docMk/>
            <pc:sldMk cId="90148671" sldId="267"/>
            <ac:grpSpMk id="33" creationId="{C2EAC6F4-CC14-4018-8EB7-80E98A20725F}"/>
          </ac:grpSpMkLst>
        </pc:grpChg>
      </pc:sldChg>
      <pc:sldChg chg="addSp delSp add del setBg delDesignElem">
        <pc:chgData name="Surmick, Rachael F" userId="331a3088-611b-43a5-958c-7f851faf0582" providerId="ADAL" clId="{0B933CCB-7201-45C5-9AA9-EF1BFA2607B4}" dt="2025-06-17T20:20:55.921" v="16"/>
        <pc:sldMkLst>
          <pc:docMk/>
          <pc:sldMk cId="1789949564" sldId="268"/>
        </pc:sldMkLst>
        <pc:spChg chg="add del">
          <ac:chgData name="Surmick, Rachael F" userId="331a3088-611b-43a5-958c-7f851faf0582" providerId="ADAL" clId="{0B933CCB-7201-45C5-9AA9-EF1BFA2607B4}" dt="2025-06-17T20:20:47.203" v="15"/>
          <ac:spMkLst>
            <pc:docMk/>
            <pc:sldMk cId="1789949564" sldId="268"/>
            <ac:spMk id="55" creationId="{084966D2-3C9B-4F47-8231-1DEC33D3BDFE}"/>
          </ac:spMkLst>
        </pc:spChg>
        <pc:grpChg chg="add del">
          <ac:chgData name="Surmick, Rachael F" userId="331a3088-611b-43a5-958c-7f851faf0582" providerId="ADAL" clId="{0B933CCB-7201-45C5-9AA9-EF1BFA2607B4}" dt="2025-06-17T20:20:47.203" v="15"/>
          <ac:grpSpMkLst>
            <pc:docMk/>
            <pc:sldMk cId="1789949564" sldId="268"/>
            <ac:grpSpMk id="47" creationId="{DD65B30C-427F-449E-B039-E288E85D8AFA}"/>
          </ac:grpSpMkLst>
        </pc:grpChg>
      </pc:sldChg>
      <pc:sldChg chg="modSp add del mod">
        <pc:chgData name="Surmick, Rachael F" userId="331a3088-611b-43a5-958c-7f851faf0582" providerId="ADAL" clId="{0B933CCB-7201-45C5-9AA9-EF1BFA2607B4}" dt="2025-06-17T20:31:58.845" v="51" actId="27636"/>
        <pc:sldMkLst>
          <pc:docMk/>
          <pc:sldMk cId="1725434453" sldId="273"/>
        </pc:sldMkLst>
        <pc:spChg chg="mod">
          <ac:chgData name="Surmick, Rachael F" userId="331a3088-611b-43a5-958c-7f851faf0582" providerId="ADAL" clId="{0B933CCB-7201-45C5-9AA9-EF1BFA2607B4}" dt="2025-06-17T20:31:58.845" v="51" actId="27636"/>
          <ac:spMkLst>
            <pc:docMk/>
            <pc:sldMk cId="1725434453" sldId="273"/>
            <ac:spMk id="7" creationId="{16FBD530-7D04-1AC2-761C-475F69FB5F30}"/>
          </ac:spMkLst>
        </pc:spChg>
      </pc:sldChg>
      <pc:sldChg chg="add del">
        <pc:chgData name="Surmick, Rachael F" userId="331a3088-611b-43a5-958c-7f851faf0582" providerId="ADAL" clId="{0B933CCB-7201-45C5-9AA9-EF1BFA2607B4}" dt="2025-06-17T20:31:58.270" v="50"/>
        <pc:sldMkLst>
          <pc:docMk/>
          <pc:sldMk cId="968775037" sldId="284"/>
        </pc:sldMkLst>
      </pc:sldChg>
      <pc:sldChg chg="add del">
        <pc:chgData name="Surmick, Rachael F" userId="331a3088-611b-43a5-958c-7f851faf0582" providerId="ADAL" clId="{0B933CCB-7201-45C5-9AA9-EF1BFA2607B4}" dt="2025-06-17T20:31:58.270" v="50"/>
        <pc:sldMkLst>
          <pc:docMk/>
          <pc:sldMk cId="3159915827" sldId="285"/>
        </pc:sldMkLst>
      </pc:sldChg>
      <pc:sldChg chg="modSp add del mod">
        <pc:chgData name="Surmick, Rachael F" userId="331a3088-611b-43a5-958c-7f851faf0582" providerId="ADAL" clId="{0B933CCB-7201-45C5-9AA9-EF1BFA2607B4}" dt="2025-06-18T20:26:51.191" v="293" actId="255"/>
        <pc:sldMkLst>
          <pc:docMk/>
          <pc:sldMk cId="123010098" sldId="286"/>
        </pc:sldMkLst>
        <pc:graphicFrameChg chg="mod modGraphic">
          <ac:chgData name="Surmick, Rachael F" userId="331a3088-611b-43a5-958c-7f851faf0582" providerId="ADAL" clId="{0B933CCB-7201-45C5-9AA9-EF1BFA2607B4}" dt="2025-06-18T20:26:51.191" v="293" actId="255"/>
          <ac:graphicFrameMkLst>
            <pc:docMk/>
            <pc:sldMk cId="123010098" sldId="286"/>
            <ac:graphicFrameMk id="5" creationId="{4C16584C-3F40-3AA3-2D31-FF1BB8568180}"/>
          </ac:graphicFrameMkLst>
        </pc:graphicFrameChg>
      </pc:sldChg>
      <pc:sldChg chg="addSp delSp modSp add del mod">
        <pc:chgData name="Surmick, Rachael F" userId="331a3088-611b-43a5-958c-7f851faf0582" providerId="ADAL" clId="{0B933CCB-7201-45C5-9AA9-EF1BFA2607B4}" dt="2025-06-18T20:19:41.372" v="108" actId="1076"/>
        <pc:sldMkLst>
          <pc:docMk/>
          <pc:sldMk cId="2350583513" sldId="287"/>
        </pc:sldMkLst>
        <pc:graphicFrameChg chg="add mod">
          <ac:chgData name="Surmick, Rachael F" userId="331a3088-611b-43a5-958c-7f851faf0582" providerId="ADAL" clId="{0B933CCB-7201-45C5-9AA9-EF1BFA2607B4}" dt="2025-06-17T20:41:45.838" v="71"/>
          <ac:graphicFrameMkLst>
            <pc:docMk/>
            <pc:sldMk cId="2350583513" sldId="287"/>
            <ac:graphicFrameMk id="3" creationId="{0FED15AC-4BB6-456F-C87E-B91224B097CE}"/>
          </ac:graphicFrameMkLst>
        </pc:graphicFrameChg>
        <pc:graphicFrameChg chg="add mod">
          <ac:chgData name="Surmick, Rachael F" userId="331a3088-611b-43a5-958c-7f851faf0582" providerId="ADAL" clId="{0B933CCB-7201-45C5-9AA9-EF1BFA2607B4}" dt="2025-06-17T20:42:06.725" v="72"/>
          <ac:graphicFrameMkLst>
            <pc:docMk/>
            <pc:sldMk cId="2350583513" sldId="287"/>
            <ac:graphicFrameMk id="4" creationId="{778D49CC-FC65-449A-C721-A66CD0704D66}"/>
          </ac:graphicFrameMkLst>
        </pc:graphicFrameChg>
        <pc:graphicFrameChg chg="del mod">
          <ac:chgData name="Surmick, Rachael F" userId="331a3088-611b-43a5-958c-7f851faf0582" providerId="ADAL" clId="{0B933CCB-7201-45C5-9AA9-EF1BFA2607B4}" dt="2025-06-18T20:18:34.350" v="98" actId="478"/>
          <ac:graphicFrameMkLst>
            <pc:docMk/>
            <pc:sldMk cId="2350583513" sldId="287"/>
            <ac:graphicFrameMk id="5" creationId="{CF8EE210-725A-C25D-D454-65B19A049CE5}"/>
          </ac:graphicFrameMkLst>
        </pc:graphicFrameChg>
        <pc:graphicFrameChg chg="add mod">
          <ac:chgData name="Surmick, Rachael F" userId="331a3088-611b-43a5-958c-7f851faf0582" providerId="ADAL" clId="{0B933CCB-7201-45C5-9AA9-EF1BFA2607B4}" dt="2025-06-18T20:18:46.609" v="101" actId="14100"/>
          <ac:graphicFrameMkLst>
            <pc:docMk/>
            <pc:sldMk cId="2350583513" sldId="287"/>
            <ac:graphicFrameMk id="6" creationId="{DABC3845-D165-8E8C-D7FD-A59A30D96AB9}"/>
          </ac:graphicFrameMkLst>
        </pc:graphicFrameChg>
        <pc:picChg chg="add mod">
          <ac:chgData name="Surmick, Rachael F" userId="331a3088-611b-43a5-958c-7f851faf0582" providerId="ADAL" clId="{0B933CCB-7201-45C5-9AA9-EF1BFA2607B4}" dt="2025-06-18T20:19:41.372" v="108" actId="1076"/>
          <ac:picMkLst>
            <pc:docMk/>
            <pc:sldMk cId="2350583513" sldId="287"/>
            <ac:picMk id="7" creationId="{B08C8E88-2CD6-1376-3BA9-0378AEEFDE4E}"/>
          </ac:picMkLst>
        </pc:picChg>
      </pc:sldChg>
      <pc:sldChg chg="addSp delSp modSp add del mod">
        <pc:chgData name="Surmick, Rachael F" userId="331a3088-611b-43a5-958c-7f851faf0582" providerId="ADAL" clId="{0B933CCB-7201-45C5-9AA9-EF1BFA2607B4}" dt="2025-06-18T20:20:08.895" v="112" actId="1076"/>
        <pc:sldMkLst>
          <pc:docMk/>
          <pc:sldMk cId="1731256216" sldId="288"/>
        </pc:sldMkLst>
        <pc:graphicFrameChg chg="del mod">
          <ac:chgData name="Surmick, Rachael F" userId="331a3088-611b-43a5-958c-7f851faf0582" providerId="ADAL" clId="{0B933CCB-7201-45C5-9AA9-EF1BFA2607B4}" dt="2025-06-18T20:19:50.663" v="109" actId="478"/>
          <ac:graphicFrameMkLst>
            <pc:docMk/>
            <pc:sldMk cId="1731256216" sldId="288"/>
            <ac:graphicFrameMk id="6" creationId="{AB24D38D-1462-3A7E-98FC-27A84B33E80A}"/>
          </ac:graphicFrameMkLst>
        </pc:graphicFrameChg>
        <pc:picChg chg="add mod">
          <ac:chgData name="Surmick, Rachael F" userId="331a3088-611b-43a5-958c-7f851faf0582" providerId="ADAL" clId="{0B933CCB-7201-45C5-9AA9-EF1BFA2607B4}" dt="2025-06-18T20:20:08.895" v="112" actId="1076"/>
          <ac:picMkLst>
            <pc:docMk/>
            <pc:sldMk cId="1731256216" sldId="288"/>
            <ac:picMk id="3" creationId="{873AE2BA-0234-1328-CF59-6694D75A1328}"/>
          </ac:picMkLst>
        </pc:picChg>
      </pc:sldChg>
      <pc:sldChg chg="add del">
        <pc:chgData name="Surmick, Rachael F" userId="331a3088-611b-43a5-958c-7f851faf0582" providerId="ADAL" clId="{0B933CCB-7201-45C5-9AA9-EF1BFA2607B4}" dt="2025-06-17T20:31:58.270" v="50"/>
        <pc:sldMkLst>
          <pc:docMk/>
          <pc:sldMk cId="1801505247" sldId="289"/>
        </pc:sldMkLst>
      </pc:sldChg>
      <pc:sldChg chg="addSp delSp modSp add del mod">
        <pc:chgData name="Surmick, Rachael F" userId="331a3088-611b-43a5-958c-7f851faf0582" providerId="ADAL" clId="{0B933CCB-7201-45C5-9AA9-EF1BFA2607B4}" dt="2025-06-18T20:21:07.640" v="126" actId="1076"/>
        <pc:sldMkLst>
          <pc:docMk/>
          <pc:sldMk cId="2984496308" sldId="290"/>
        </pc:sldMkLst>
        <pc:graphicFrameChg chg="del mod">
          <ac:chgData name="Surmick, Rachael F" userId="331a3088-611b-43a5-958c-7f851faf0582" providerId="ADAL" clId="{0B933CCB-7201-45C5-9AA9-EF1BFA2607B4}" dt="2025-06-18T20:20:22.665" v="113" actId="478"/>
          <ac:graphicFrameMkLst>
            <pc:docMk/>
            <pc:sldMk cId="2984496308" sldId="290"/>
            <ac:graphicFrameMk id="16" creationId="{0D64BAD5-ACFD-F6BC-C82C-6AA6B8216E31}"/>
          </ac:graphicFrameMkLst>
        </pc:graphicFrameChg>
        <pc:picChg chg="add del mod">
          <ac:chgData name="Surmick, Rachael F" userId="331a3088-611b-43a5-958c-7f851faf0582" providerId="ADAL" clId="{0B933CCB-7201-45C5-9AA9-EF1BFA2607B4}" dt="2025-06-18T20:20:49.771" v="120" actId="478"/>
          <ac:picMkLst>
            <pc:docMk/>
            <pc:sldMk cId="2984496308" sldId="290"/>
            <ac:picMk id="3" creationId="{73C8F42E-96B9-BA48-6BE7-DAC049C9581C}"/>
          </ac:picMkLst>
        </pc:picChg>
        <pc:picChg chg="add mod">
          <ac:chgData name="Surmick, Rachael F" userId="331a3088-611b-43a5-958c-7f851faf0582" providerId="ADAL" clId="{0B933CCB-7201-45C5-9AA9-EF1BFA2607B4}" dt="2025-06-18T20:21:07.640" v="126" actId="1076"/>
          <ac:picMkLst>
            <pc:docMk/>
            <pc:sldMk cId="2984496308" sldId="290"/>
            <ac:picMk id="4" creationId="{2E6BC518-4264-140D-3CC4-249E8B67DD2A}"/>
          </ac:picMkLst>
        </pc:picChg>
      </pc:sldChg>
      <pc:sldChg chg="modSp add del mod">
        <pc:chgData name="Surmick, Rachael F" userId="331a3088-611b-43a5-958c-7f851faf0582" providerId="ADAL" clId="{0B933CCB-7201-45C5-9AA9-EF1BFA2607B4}" dt="2025-06-17T20:40:59.013" v="70" actId="404"/>
        <pc:sldMkLst>
          <pc:docMk/>
          <pc:sldMk cId="3689265379" sldId="291"/>
        </pc:sldMkLst>
        <pc:graphicFrameChg chg="modGraphic">
          <ac:chgData name="Surmick, Rachael F" userId="331a3088-611b-43a5-958c-7f851faf0582" providerId="ADAL" clId="{0B933CCB-7201-45C5-9AA9-EF1BFA2607B4}" dt="2025-06-17T20:40:59.013" v="70" actId="404"/>
          <ac:graphicFrameMkLst>
            <pc:docMk/>
            <pc:sldMk cId="3689265379" sldId="291"/>
            <ac:graphicFrameMk id="5" creationId="{155EF77E-ACCF-F3E4-26DC-C7DE2AED16F5}"/>
          </ac:graphicFrameMkLst>
        </pc:graphicFrameChg>
      </pc:sldChg>
      <pc:sldChg chg="add del">
        <pc:chgData name="Surmick, Rachael F" userId="331a3088-611b-43a5-958c-7f851faf0582" providerId="ADAL" clId="{0B933CCB-7201-45C5-9AA9-EF1BFA2607B4}" dt="2025-06-17T20:31:58.270" v="50"/>
        <pc:sldMkLst>
          <pc:docMk/>
          <pc:sldMk cId="1286665262" sldId="292"/>
        </pc:sldMkLst>
      </pc:sldChg>
      <pc:sldChg chg="add del">
        <pc:chgData name="Surmick, Rachael F" userId="331a3088-611b-43a5-958c-7f851faf0582" providerId="ADAL" clId="{0B933CCB-7201-45C5-9AA9-EF1BFA2607B4}" dt="2025-06-17T20:31:58.270" v="50"/>
        <pc:sldMkLst>
          <pc:docMk/>
          <pc:sldMk cId="2614699166" sldId="293"/>
        </pc:sldMkLst>
      </pc:sldChg>
      <pc:sldChg chg="add del">
        <pc:chgData name="Surmick, Rachael F" userId="331a3088-611b-43a5-958c-7f851faf0582" providerId="ADAL" clId="{0B933CCB-7201-45C5-9AA9-EF1BFA2607B4}" dt="2025-06-17T20:31:58.270" v="50"/>
        <pc:sldMkLst>
          <pc:docMk/>
          <pc:sldMk cId="1957929673" sldId="294"/>
        </pc:sldMkLst>
      </pc:sldChg>
      <pc:sldChg chg="add del">
        <pc:chgData name="Surmick, Rachael F" userId="331a3088-611b-43a5-958c-7f851faf0582" providerId="ADAL" clId="{0B933CCB-7201-45C5-9AA9-EF1BFA2607B4}" dt="2025-06-17T20:31:58.270" v="50"/>
        <pc:sldMkLst>
          <pc:docMk/>
          <pc:sldMk cId="725013168" sldId="295"/>
        </pc:sldMkLst>
      </pc:sldChg>
      <pc:sldChg chg="add del">
        <pc:chgData name="Surmick, Rachael F" userId="331a3088-611b-43a5-958c-7f851faf0582" providerId="ADAL" clId="{0B933CCB-7201-45C5-9AA9-EF1BFA2607B4}" dt="2025-06-17T20:31:58.270" v="50"/>
        <pc:sldMkLst>
          <pc:docMk/>
          <pc:sldMk cId="2404058077" sldId="296"/>
        </pc:sldMkLst>
      </pc:sldChg>
      <pc:sldChg chg="add del">
        <pc:chgData name="Surmick, Rachael F" userId="331a3088-611b-43a5-958c-7f851faf0582" providerId="ADAL" clId="{0B933CCB-7201-45C5-9AA9-EF1BFA2607B4}" dt="2025-06-17T20:31:58.270" v="50"/>
        <pc:sldMkLst>
          <pc:docMk/>
          <pc:sldMk cId="4245860316" sldId="297"/>
        </pc:sldMkLst>
      </pc:sldChg>
      <pc:sldChg chg="add del">
        <pc:chgData name="Surmick, Rachael F" userId="331a3088-611b-43a5-958c-7f851faf0582" providerId="ADAL" clId="{0B933CCB-7201-45C5-9AA9-EF1BFA2607B4}" dt="2025-06-17T20:31:58.270" v="50"/>
        <pc:sldMkLst>
          <pc:docMk/>
          <pc:sldMk cId="4256515433" sldId="298"/>
        </pc:sldMkLst>
      </pc:sldChg>
      <pc:sldChg chg="add del">
        <pc:chgData name="Surmick, Rachael F" userId="331a3088-611b-43a5-958c-7f851faf0582" providerId="ADAL" clId="{0B933CCB-7201-45C5-9AA9-EF1BFA2607B4}" dt="2025-06-17T20:31:58.270" v="50"/>
        <pc:sldMkLst>
          <pc:docMk/>
          <pc:sldMk cId="2990191022" sldId="299"/>
        </pc:sldMkLst>
      </pc:sldChg>
      <pc:sldChg chg="add del">
        <pc:chgData name="Surmick, Rachael F" userId="331a3088-611b-43a5-958c-7f851faf0582" providerId="ADAL" clId="{0B933CCB-7201-45C5-9AA9-EF1BFA2607B4}" dt="2025-06-17T20:31:58.270" v="50"/>
        <pc:sldMkLst>
          <pc:docMk/>
          <pc:sldMk cId="3564077775" sldId="300"/>
        </pc:sldMkLst>
      </pc:sldChg>
      <pc:sldChg chg="add del">
        <pc:chgData name="Surmick, Rachael F" userId="331a3088-611b-43a5-958c-7f851faf0582" providerId="ADAL" clId="{0B933CCB-7201-45C5-9AA9-EF1BFA2607B4}" dt="2025-06-17T20:31:58.270" v="50"/>
        <pc:sldMkLst>
          <pc:docMk/>
          <pc:sldMk cId="3007099326" sldId="301"/>
        </pc:sldMkLst>
      </pc:sldChg>
      <pc:sldChg chg="add del">
        <pc:chgData name="Surmick, Rachael F" userId="331a3088-611b-43a5-958c-7f851faf0582" providerId="ADAL" clId="{0B933CCB-7201-45C5-9AA9-EF1BFA2607B4}" dt="2025-06-17T20:31:58.270" v="50"/>
        <pc:sldMkLst>
          <pc:docMk/>
          <pc:sldMk cId="3267596253" sldId="302"/>
        </pc:sldMkLst>
      </pc:sldChg>
      <pc:sldChg chg="add del">
        <pc:chgData name="Surmick, Rachael F" userId="331a3088-611b-43a5-958c-7f851faf0582" providerId="ADAL" clId="{0B933CCB-7201-45C5-9AA9-EF1BFA2607B4}" dt="2025-06-17T20:31:58.270" v="50"/>
        <pc:sldMkLst>
          <pc:docMk/>
          <pc:sldMk cId="4223241833" sldId="303"/>
        </pc:sldMkLst>
      </pc:sldChg>
      <pc:sldChg chg="add del">
        <pc:chgData name="Surmick, Rachael F" userId="331a3088-611b-43a5-958c-7f851faf0582" providerId="ADAL" clId="{0B933CCB-7201-45C5-9AA9-EF1BFA2607B4}" dt="2025-06-17T20:31:58.270" v="50"/>
        <pc:sldMkLst>
          <pc:docMk/>
          <pc:sldMk cId="1349969009" sldId="305"/>
        </pc:sldMkLst>
      </pc:sldChg>
      <pc:sldChg chg="add del">
        <pc:chgData name="Surmick, Rachael F" userId="331a3088-611b-43a5-958c-7f851faf0582" providerId="ADAL" clId="{0B933CCB-7201-45C5-9AA9-EF1BFA2607B4}" dt="2025-06-17T20:31:58.270" v="50"/>
        <pc:sldMkLst>
          <pc:docMk/>
          <pc:sldMk cId="1635006765" sldId="306"/>
        </pc:sldMkLst>
      </pc:sldChg>
      <pc:sldChg chg="modSp add del mod">
        <pc:chgData name="Surmick, Rachael F" userId="331a3088-611b-43a5-958c-7f851faf0582" providerId="ADAL" clId="{0B933CCB-7201-45C5-9AA9-EF1BFA2607B4}" dt="2025-06-17T20:31:58.270" v="50"/>
        <pc:sldMkLst>
          <pc:docMk/>
          <pc:sldMk cId="3164678461" sldId="307"/>
        </pc:sldMkLst>
        <pc:spChg chg="mod">
          <ac:chgData name="Surmick, Rachael F" userId="331a3088-611b-43a5-958c-7f851faf0582" providerId="ADAL" clId="{0B933CCB-7201-45C5-9AA9-EF1BFA2607B4}" dt="2025-06-17T20:24:48.815" v="32" actId="20577"/>
          <ac:spMkLst>
            <pc:docMk/>
            <pc:sldMk cId="3164678461" sldId="307"/>
            <ac:spMk id="3" creationId="{1100CC9B-A31B-EB0A-66E2-F0EB91733A2C}"/>
          </ac:spMkLst>
        </pc:spChg>
      </pc:sldChg>
      <pc:sldChg chg="add del">
        <pc:chgData name="Surmick, Rachael F" userId="331a3088-611b-43a5-958c-7f851faf0582" providerId="ADAL" clId="{0B933CCB-7201-45C5-9AA9-EF1BFA2607B4}" dt="2025-06-17T20:31:58.270" v="50"/>
        <pc:sldMkLst>
          <pc:docMk/>
          <pc:sldMk cId="3332801908" sldId="308"/>
        </pc:sldMkLst>
      </pc:sldChg>
      <pc:sldChg chg="add del">
        <pc:chgData name="Surmick, Rachael F" userId="331a3088-611b-43a5-958c-7f851faf0582" providerId="ADAL" clId="{0B933CCB-7201-45C5-9AA9-EF1BFA2607B4}" dt="2025-06-17T20:31:58.270" v="50"/>
        <pc:sldMkLst>
          <pc:docMk/>
          <pc:sldMk cId="902073864" sldId="309"/>
        </pc:sldMkLst>
      </pc:sldChg>
      <pc:sldChg chg="modSp add del mod">
        <pc:chgData name="Surmick, Rachael F" userId="331a3088-611b-43a5-958c-7f851faf0582" providerId="ADAL" clId="{0B933CCB-7201-45C5-9AA9-EF1BFA2607B4}" dt="2025-06-18T20:23:26.535" v="170" actId="1076"/>
        <pc:sldMkLst>
          <pc:docMk/>
          <pc:sldMk cId="1379321187" sldId="310"/>
        </pc:sldMkLst>
        <pc:spChg chg="mod">
          <ac:chgData name="Surmick, Rachael F" userId="331a3088-611b-43a5-958c-7f851faf0582" providerId="ADAL" clId="{0B933CCB-7201-45C5-9AA9-EF1BFA2607B4}" dt="2025-06-18T20:23:26.535" v="170" actId="1076"/>
          <ac:spMkLst>
            <pc:docMk/>
            <pc:sldMk cId="1379321187" sldId="310"/>
            <ac:spMk id="2" creationId="{1818490C-D494-68CD-0EE7-63A82B45DE6F}"/>
          </ac:spMkLst>
        </pc:spChg>
      </pc:sldChg>
      <pc:sldChg chg="add del">
        <pc:chgData name="Surmick, Rachael F" userId="331a3088-611b-43a5-958c-7f851faf0582" providerId="ADAL" clId="{0B933CCB-7201-45C5-9AA9-EF1BFA2607B4}" dt="2025-06-17T20:31:58.270" v="50"/>
        <pc:sldMkLst>
          <pc:docMk/>
          <pc:sldMk cId="197945083" sldId="311"/>
        </pc:sldMkLst>
      </pc:sldChg>
      <pc:sldChg chg="addSp delSp add del setBg delDesignElem">
        <pc:chgData name="Surmick, Rachael F" userId="331a3088-611b-43a5-958c-7f851faf0582" providerId="ADAL" clId="{0B933CCB-7201-45C5-9AA9-EF1BFA2607B4}" dt="2025-06-17T20:20:55.921" v="16"/>
        <pc:sldMkLst>
          <pc:docMk/>
          <pc:sldMk cId="305343933" sldId="312"/>
        </pc:sldMkLst>
        <pc:spChg chg="add del">
          <ac:chgData name="Surmick, Rachael F" userId="331a3088-611b-43a5-958c-7f851faf0582" providerId="ADAL" clId="{0B933CCB-7201-45C5-9AA9-EF1BFA2607B4}" dt="2025-06-17T20:20:47.203" v="15"/>
          <ac:spMkLst>
            <pc:docMk/>
            <pc:sldMk cId="305343933" sldId="312"/>
            <ac:spMk id="10" creationId="{94C52C56-BEF2-4E22-8C8E-A7AC96B03A72}"/>
          </ac:spMkLst>
        </pc:spChg>
        <pc:spChg chg="add del">
          <ac:chgData name="Surmick, Rachael F" userId="331a3088-611b-43a5-958c-7f851faf0582" providerId="ADAL" clId="{0B933CCB-7201-45C5-9AA9-EF1BFA2607B4}" dt="2025-06-17T20:20:47.203" v="15"/>
          <ac:spMkLst>
            <pc:docMk/>
            <pc:sldMk cId="305343933" sldId="312"/>
            <ac:spMk id="12" creationId="{42285737-90EE-47DC-AC80-8AE156B11969}"/>
          </ac:spMkLst>
        </pc:spChg>
        <pc:grpChg chg="add del">
          <ac:chgData name="Surmick, Rachael F" userId="331a3088-611b-43a5-958c-7f851faf0582" providerId="ADAL" clId="{0B933CCB-7201-45C5-9AA9-EF1BFA2607B4}" dt="2025-06-17T20:20:47.203" v="15"/>
          <ac:grpSpMkLst>
            <pc:docMk/>
            <pc:sldMk cId="305343933" sldId="312"/>
            <ac:grpSpMk id="14" creationId="{B57BDC17-F1B3-455F-BBF1-680AA1F25C06}"/>
          </ac:grpSpMkLst>
        </pc:grpChg>
      </pc:sldChg>
      <pc:sldChg chg="addSp delSp modSp add del mod setBg delDesignElem">
        <pc:chgData name="Surmick, Rachael F" userId="331a3088-611b-43a5-958c-7f851faf0582" providerId="ADAL" clId="{0B933CCB-7201-45C5-9AA9-EF1BFA2607B4}" dt="2025-06-17T20:20:55.921" v="16"/>
        <pc:sldMkLst>
          <pc:docMk/>
          <pc:sldMk cId="3671847214" sldId="313"/>
        </pc:sldMkLst>
        <pc:spChg chg="mod">
          <ac:chgData name="Surmick, Rachael F" userId="331a3088-611b-43a5-958c-7f851faf0582" providerId="ADAL" clId="{0B933CCB-7201-45C5-9AA9-EF1BFA2607B4}" dt="2025-06-17T20:20:47.203" v="15"/>
          <ac:spMkLst>
            <pc:docMk/>
            <pc:sldMk cId="3671847214" sldId="313"/>
            <ac:spMk id="3" creationId="{5613632C-DB08-97D7-62DF-7D93E09A1A9B}"/>
          </ac:spMkLst>
        </pc:spChg>
        <pc:spChg chg="add del">
          <ac:chgData name="Surmick, Rachael F" userId="331a3088-611b-43a5-958c-7f851faf0582" providerId="ADAL" clId="{0B933CCB-7201-45C5-9AA9-EF1BFA2607B4}" dt="2025-06-17T20:20:47.203" v="15"/>
          <ac:spMkLst>
            <pc:docMk/>
            <pc:sldMk cId="3671847214" sldId="313"/>
            <ac:spMk id="59" creationId="{C8643778-7F6C-4E8D-84D1-D5CDB9928191}"/>
          </ac:spMkLst>
        </pc:spChg>
        <pc:spChg chg="add del">
          <ac:chgData name="Surmick, Rachael F" userId="331a3088-611b-43a5-958c-7f851faf0582" providerId="ADAL" clId="{0B933CCB-7201-45C5-9AA9-EF1BFA2607B4}" dt="2025-06-17T20:20:47.203" v="15"/>
          <ac:spMkLst>
            <pc:docMk/>
            <pc:sldMk cId="3671847214" sldId="313"/>
            <ac:spMk id="60" creationId="{1D22F88D-6907-48AF-B024-346E855E0D96}"/>
          </ac:spMkLst>
        </pc:spChg>
        <pc:grpChg chg="add del">
          <ac:chgData name="Surmick, Rachael F" userId="331a3088-611b-43a5-958c-7f851faf0582" providerId="ADAL" clId="{0B933CCB-7201-45C5-9AA9-EF1BFA2607B4}" dt="2025-06-17T20:20:47.203" v="15"/>
          <ac:grpSpMkLst>
            <pc:docMk/>
            <pc:sldMk cId="3671847214" sldId="313"/>
            <ac:grpSpMk id="61" creationId="{F3842748-48B5-4DD0-A06A-A31C74024A99}"/>
          </ac:grpSpMkLst>
        </pc:grpChg>
      </pc:sldChg>
      <pc:sldChg chg="addSp delSp add del setBg delDesignElem">
        <pc:chgData name="Surmick, Rachael F" userId="331a3088-611b-43a5-958c-7f851faf0582" providerId="ADAL" clId="{0B933CCB-7201-45C5-9AA9-EF1BFA2607B4}" dt="2025-06-17T20:20:55.921" v="16"/>
        <pc:sldMkLst>
          <pc:docMk/>
          <pc:sldMk cId="643062213" sldId="314"/>
        </pc:sldMkLst>
        <pc:cxnChg chg="add del">
          <ac:chgData name="Surmick, Rachael F" userId="331a3088-611b-43a5-958c-7f851faf0582" providerId="ADAL" clId="{0B933CCB-7201-45C5-9AA9-EF1BFA2607B4}" dt="2025-06-17T20:20:47.203" v="15"/>
          <ac:cxnSpMkLst>
            <pc:docMk/>
            <pc:sldMk cId="643062213" sldId="314"/>
            <ac:cxnSpMk id="14" creationId="{91B6081D-D3E8-4209-B85B-EB1C655A6272}"/>
          </ac:cxnSpMkLst>
        </pc:cxnChg>
        <pc:cxnChg chg="add del">
          <ac:chgData name="Surmick, Rachael F" userId="331a3088-611b-43a5-958c-7f851faf0582" providerId="ADAL" clId="{0B933CCB-7201-45C5-9AA9-EF1BFA2607B4}" dt="2025-06-17T20:20:47.203" v="15"/>
          <ac:cxnSpMkLst>
            <pc:docMk/>
            <pc:sldMk cId="643062213" sldId="314"/>
            <ac:cxnSpMk id="16" creationId="{28CA55E4-1295-45C8-BA05-5A9E705B749A}"/>
          </ac:cxnSpMkLst>
        </pc:cxnChg>
        <pc:cxnChg chg="add del">
          <ac:chgData name="Surmick, Rachael F" userId="331a3088-611b-43a5-958c-7f851faf0582" providerId="ADAL" clId="{0B933CCB-7201-45C5-9AA9-EF1BFA2607B4}" dt="2025-06-17T20:20:47.203" v="15"/>
          <ac:cxnSpMkLst>
            <pc:docMk/>
            <pc:sldMk cId="643062213" sldId="314"/>
            <ac:cxnSpMk id="18" creationId="{08C5794E-A9A1-4A23-AF68-C79A7822334C}"/>
          </ac:cxnSpMkLst>
        </pc:cxnChg>
      </pc:sldChg>
      <pc:sldChg chg="add del setBg">
        <pc:chgData name="Surmick, Rachael F" userId="331a3088-611b-43a5-958c-7f851faf0582" providerId="ADAL" clId="{0B933CCB-7201-45C5-9AA9-EF1BFA2607B4}" dt="2025-06-17T20:20:55.921" v="16"/>
        <pc:sldMkLst>
          <pc:docMk/>
          <pc:sldMk cId="370878428" sldId="315"/>
        </pc:sldMkLst>
      </pc:sldChg>
      <pc:sldChg chg="add del setBg">
        <pc:chgData name="Surmick, Rachael F" userId="331a3088-611b-43a5-958c-7f851faf0582" providerId="ADAL" clId="{0B933CCB-7201-45C5-9AA9-EF1BFA2607B4}" dt="2025-06-17T20:20:55.921" v="16"/>
        <pc:sldMkLst>
          <pc:docMk/>
          <pc:sldMk cId="2925908373" sldId="316"/>
        </pc:sldMkLst>
      </pc:sldChg>
      <pc:sldChg chg="addSp delSp add del setBg delDesignElem">
        <pc:chgData name="Surmick, Rachael F" userId="331a3088-611b-43a5-958c-7f851faf0582" providerId="ADAL" clId="{0B933CCB-7201-45C5-9AA9-EF1BFA2607B4}" dt="2025-06-17T20:20:55.921" v="16"/>
        <pc:sldMkLst>
          <pc:docMk/>
          <pc:sldMk cId="3275675159" sldId="317"/>
        </pc:sldMkLst>
        <pc:spChg chg="add del">
          <ac:chgData name="Surmick, Rachael F" userId="331a3088-611b-43a5-958c-7f851faf0582" providerId="ADAL" clId="{0B933CCB-7201-45C5-9AA9-EF1BFA2607B4}" dt="2025-06-17T20:20:47.203" v="15"/>
          <ac:spMkLst>
            <pc:docMk/>
            <pc:sldMk cId="3275675159" sldId="317"/>
            <ac:spMk id="45" creationId="{C2A2366C-96BE-4587-BABC-529047265AC1}"/>
          </ac:spMkLst>
        </pc:spChg>
      </pc:sldChg>
      <pc:sldChg chg="add">
        <pc:chgData name="Surmick, Rachael F" userId="331a3088-611b-43a5-958c-7f851faf0582" providerId="ADAL" clId="{0B933CCB-7201-45C5-9AA9-EF1BFA2607B4}" dt="2025-06-17T20:31:58.270" v="50"/>
        <pc:sldMkLst>
          <pc:docMk/>
          <pc:sldMk cId="2571885623" sldId="318"/>
        </pc:sldMkLst>
      </pc:sldChg>
      <pc:sldChg chg="add">
        <pc:chgData name="Surmick, Rachael F" userId="331a3088-611b-43a5-958c-7f851faf0582" providerId="ADAL" clId="{0B933CCB-7201-45C5-9AA9-EF1BFA2607B4}" dt="2025-06-17T20:31:58.270" v="50"/>
        <pc:sldMkLst>
          <pc:docMk/>
          <pc:sldMk cId="2324590585" sldId="319"/>
        </pc:sldMkLst>
      </pc:sldChg>
      <pc:sldChg chg="addSp delSp modSp add mod setBg">
        <pc:chgData name="Surmick, Rachael F" userId="331a3088-611b-43a5-958c-7f851faf0582" providerId="ADAL" clId="{0B933CCB-7201-45C5-9AA9-EF1BFA2607B4}" dt="2025-06-18T20:22:53.417" v="169" actId="478"/>
        <pc:sldMkLst>
          <pc:docMk/>
          <pc:sldMk cId="2959587053" sldId="320"/>
        </pc:sldMkLst>
        <pc:spChg chg="add del mod">
          <ac:chgData name="Surmick, Rachael F" userId="331a3088-611b-43a5-958c-7f851faf0582" providerId="ADAL" clId="{0B933CCB-7201-45C5-9AA9-EF1BFA2607B4}" dt="2025-06-18T20:22:48.484" v="167" actId="478"/>
          <ac:spMkLst>
            <pc:docMk/>
            <pc:sldMk cId="2959587053" sldId="320"/>
            <ac:spMk id="2" creationId="{938FE1A0-2767-2215-ECCC-391C64EC4D71}"/>
          </ac:spMkLst>
        </pc:spChg>
        <pc:spChg chg="add mod">
          <ac:chgData name="Surmick, Rachael F" userId="331a3088-611b-43a5-958c-7f851faf0582" providerId="ADAL" clId="{0B933CCB-7201-45C5-9AA9-EF1BFA2607B4}" dt="2025-06-18T20:22:37.450" v="155"/>
          <ac:spMkLst>
            <pc:docMk/>
            <pc:sldMk cId="2959587053" sldId="320"/>
            <ac:spMk id="9" creationId="{4E3B861B-E759-B269-B83F-5BB78BC975B9}"/>
          </ac:spMkLst>
        </pc:spChg>
        <pc:spChg chg="add mod">
          <ac:chgData name="Surmick, Rachael F" userId="331a3088-611b-43a5-958c-7f851faf0582" providerId="ADAL" clId="{0B933CCB-7201-45C5-9AA9-EF1BFA2607B4}" dt="2025-06-18T20:22:37.467" v="165"/>
          <ac:spMkLst>
            <pc:docMk/>
            <pc:sldMk cId="2959587053" sldId="320"/>
            <ac:spMk id="10" creationId="{73104D7A-CC41-2011-D81D-5ED6CDD3C1CB}"/>
          </ac:spMkLst>
        </pc:spChg>
        <pc:picChg chg="add del mod">
          <ac:chgData name="Surmick, Rachael F" userId="331a3088-611b-43a5-958c-7f851faf0582" providerId="ADAL" clId="{0B933CCB-7201-45C5-9AA9-EF1BFA2607B4}" dt="2025-06-18T20:22:50.154" v="168" actId="478"/>
          <ac:picMkLst>
            <pc:docMk/>
            <pc:sldMk cId="2959587053" sldId="320"/>
            <ac:picMk id="4" creationId="{D7628722-A1DD-1992-725E-9B295E102CDF}"/>
          </ac:picMkLst>
        </pc:picChg>
        <pc:picChg chg="add del mod">
          <ac:chgData name="Surmick, Rachael F" userId="331a3088-611b-43a5-958c-7f851faf0582" providerId="ADAL" clId="{0B933CCB-7201-45C5-9AA9-EF1BFA2607B4}" dt="2025-06-18T20:22:53.417" v="169" actId="478"/>
          <ac:picMkLst>
            <pc:docMk/>
            <pc:sldMk cId="2959587053" sldId="320"/>
            <ac:picMk id="6" creationId="{274E3D86-F336-9585-B8B0-0123F7A84E45}"/>
          </ac:picMkLst>
        </pc:picChg>
        <pc:picChg chg="add mod">
          <ac:chgData name="Surmick, Rachael F" userId="331a3088-611b-43a5-958c-7f851faf0582" providerId="ADAL" clId="{0B933CCB-7201-45C5-9AA9-EF1BFA2607B4}" dt="2025-06-18T20:22:37.443" v="147"/>
          <ac:picMkLst>
            <pc:docMk/>
            <pc:sldMk cId="2959587053" sldId="320"/>
            <ac:picMk id="8" creationId="{6A29D15A-270F-141C-DB68-1564B17B5B94}"/>
          </ac:picMkLst>
        </pc:picChg>
      </pc:sldChg>
      <pc:sldChg chg="addSp modSp add mod ord setBg">
        <pc:chgData name="Surmick, Rachael F" userId="331a3088-611b-43a5-958c-7f851faf0582" providerId="ADAL" clId="{0B933CCB-7201-45C5-9AA9-EF1BFA2607B4}" dt="2025-06-18T20:24:49.016" v="248"/>
        <pc:sldMkLst>
          <pc:docMk/>
          <pc:sldMk cId="2836334233" sldId="321"/>
        </pc:sldMkLst>
        <pc:spChg chg="add mod">
          <ac:chgData name="Surmick, Rachael F" userId="331a3088-611b-43a5-958c-7f851faf0582" providerId="ADAL" clId="{0B933CCB-7201-45C5-9AA9-EF1BFA2607B4}" dt="2025-06-18T20:24:09.939" v="184"/>
          <ac:spMkLst>
            <pc:docMk/>
            <pc:sldMk cId="2836334233" sldId="321"/>
            <ac:spMk id="2" creationId="{F4401671-3EAB-B2D3-EFC6-C60D99AE1CA8}"/>
          </ac:spMkLst>
        </pc:spChg>
        <pc:spChg chg="add mod">
          <ac:chgData name="Surmick, Rachael F" userId="331a3088-611b-43a5-958c-7f851faf0582" providerId="ADAL" clId="{0B933CCB-7201-45C5-9AA9-EF1BFA2607B4}" dt="2025-06-18T20:24:11.149" v="198"/>
          <ac:spMkLst>
            <pc:docMk/>
            <pc:sldMk cId="2836334233" sldId="321"/>
            <ac:spMk id="9" creationId="{0EC0BFF4-1170-A465-0932-AB8E5B6BF9D8}"/>
          </ac:spMkLst>
        </pc:spChg>
        <pc:spChg chg="add mod">
          <ac:chgData name="Surmick, Rachael F" userId="331a3088-611b-43a5-958c-7f851faf0582" providerId="ADAL" clId="{0B933CCB-7201-45C5-9AA9-EF1BFA2607B4}" dt="2025-06-18T20:24:11.163" v="208"/>
          <ac:spMkLst>
            <pc:docMk/>
            <pc:sldMk cId="2836334233" sldId="321"/>
            <ac:spMk id="10" creationId="{54340CB3-5FA6-E086-2111-EB1DA198D6A2}"/>
          </ac:spMkLst>
        </pc:spChg>
        <pc:picChg chg="add mod">
          <ac:chgData name="Surmick, Rachael F" userId="331a3088-611b-43a5-958c-7f851faf0582" providerId="ADAL" clId="{0B933CCB-7201-45C5-9AA9-EF1BFA2607B4}" dt="2025-06-18T20:24:10.674" v="186"/>
          <ac:picMkLst>
            <pc:docMk/>
            <pc:sldMk cId="2836334233" sldId="321"/>
            <ac:picMk id="4" creationId="{E7AE2C74-8F3B-A828-74C3-EA318FC0AE6B}"/>
          </ac:picMkLst>
        </pc:picChg>
        <pc:picChg chg="add mod">
          <ac:chgData name="Surmick, Rachael F" userId="331a3088-611b-43a5-958c-7f851faf0582" providerId="ADAL" clId="{0B933CCB-7201-45C5-9AA9-EF1BFA2607B4}" dt="2025-06-18T20:24:10.895" v="188"/>
          <ac:picMkLst>
            <pc:docMk/>
            <pc:sldMk cId="2836334233" sldId="321"/>
            <ac:picMk id="6" creationId="{49F6E433-5469-2576-AD75-557D136F1553}"/>
          </ac:picMkLst>
        </pc:picChg>
        <pc:picChg chg="add mod">
          <ac:chgData name="Surmick, Rachael F" userId="331a3088-611b-43a5-958c-7f851faf0582" providerId="ADAL" clId="{0B933CCB-7201-45C5-9AA9-EF1BFA2607B4}" dt="2025-06-18T20:24:11.134" v="190"/>
          <ac:picMkLst>
            <pc:docMk/>
            <pc:sldMk cId="2836334233" sldId="321"/>
            <ac:picMk id="8" creationId="{7ED783F7-4596-3612-A728-8B88DEB1AE33}"/>
          </ac:picMkLst>
        </pc:picChg>
      </pc:sldChg>
      <pc:sldChg chg="addSp modSp add mod setBg">
        <pc:chgData name="Surmick, Rachael F" userId="331a3088-611b-43a5-958c-7f851faf0582" providerId="ADAL" clId="{0B933CCB-7201-45C5-9AA9-EF1BFA2607B4}" dt="2025-06-18T20:24:45.977" v="246"/>
        <pc:sldMkLst>
          <pc:docMk/>
          <pc:sldMk cId="324911110" sldId="322"/>
        </pc:sldMkLst>
        <pc:spChg chg="add mod">
          <ac:chgData name="Surmick, Rachael F" userId="331a3088-611b-43a5-958c-7f851faf0582" providerId="ADAL" clId="{0B933CCB-7201-45C5-9AA9-EF1BFA2607B4}" dt="2025-06-18T20:24:45.162" v="222"/>
          <ac:spMkLst>
            <pc:docMk/>
            <pc:sldMk cId="324911110" sldId="322"/>
            <ac:spMk id="2" creationId="{80A5E6F1-EA17-74FE-5786-9600A4F3E734}"/>
          </ac:spMkLst>
        </pc:spChg>
        <pc:spChg chg="add mod">
          <ac:chgData name="Surmick, Rachael F" userId="331a3088-611b-43a5-958c-7f851faf0582" providerId="ADAL" clId="{0B933CCB-7201-45C5-9AA9-EF1BFA2607B4}" dt="2025-06-18T20:24:45.973" v="236"/>
          <ac:spMkLst>
            <pc:docMk/>
            <pc:sldMk cId="324911110" sldId="322"/>
            <ac:spMk id="9" creationId="{667FEF8D-9261-6159-B2FA-E0E724D0F4B2}"/>
          </ac:spMkLst>
        </pc:spChg>
        <pc:spChg chg="add mod">
          <ac:chgData name="Surmick, Rachael F" userId="331a3088-611b-43a5-958c-7f851faf0582" providerId="ADAL" clId="{0B933CCB-7201-45C5-9AA9-EF1BFA2607B4}" dt="2025-06-18T20:24:45.977" v="246"/>
          <ac:spMkLst>
            <pc:docMk/>
            <pc:sldMk cId="324911110" sldId="322"/>
            <ac:spMk id="10" creationId="{820A1220-2A40-9FE8-2CCC-BC875CE8309C}"/>
          </ac:spMkLst>
        </pc:spChg>
        <pc:picChg chg="add mod">
          <ac:chgData name="Surmick, Rachael F" userId="331a3088-611b-43a5-958c-7f851faf0582" providerId="ADAL" clId="{0B933CCB-7201-45C5-9AA9-EF1BFA2607B4}" dt="2025-06-18T20:24:45.582" v="224"/>
          <ac:picMkLst>
            <pc:docMk/>
            <pc:sldMk cId="324911110" sldId="322"/>
            <ac:picMk id="4" creationId="{62B9B3DB-2ED4-EB57-9F7E-46A8C3B2ACC6}"/>
          </ac:picMkLst>
        </pc:picChg>
        <pc:picChg chg="add mod">
          <ac:chgData name="Surmick, Rachael F" userId="331a3088-611b-43a5-958c-7f851faf0582" providerId="ADAL" clId="{0B933CCB-7201-45C5-9AA9-EF1BFA2607B4}" dt="2025-06-18T20:24:45.773" v="226"/>
          <ac:picMkLst>
            <pc:docMk/>
            <pc:sldMk cId="324911110" sldId="322"/>
            <ac:picMk id="6" creationId="{73E570F9-3A01-116A-F772-39921DD16565}"/>
          </ac:picMkLst>
        </pc:picChg>
        <pc:picChg chg="add mod">
          <ac:chgData name="Surmick, Rachael F" userId="331a3088-611b-43a5-958c-7f851faf0582" providerId="ADAL" clId="{0B933CCB-7201-45C5-9AA9-EF1BFA2607B4}" dt="2025-06-18T20:24:45.964" v="228"/>
          <ac:picMkLst>
            <pc:docMk/>
            <pc:sldMk cId="324911110" sldId="322"/>
            <ac:picMk id="8" creationId="{ED9842D5-4A7E-C4BE-7E4A-3151B2B855D2}"/>
          </ac:picMkLst>
        </pc:picChg>
      </pc:sldChg>
      <pc:sldChg chg="addSp modSp add mod ord setBg">
        <pc:chgData name="Surmick, Rachael F" userId="331a3088-611b-43a5-958c-7f851faf0582" providerId="ADAL" clId="{0B933CCB-7201-45C5-9AA9-EF1BFA2607B4}" dt="2025-06-18T20:25:15.645" v="288"/>
        <pc:sldMkLst>
          <pc:docMk/>
          <pc:sldMk cId="1434680009" sldId="323"/>
        </pc:sldMkLst>
        <pc:spChg chg="add mod">
          <ac:chgData name="Surmick, Rachael F" userId="331a3088-611b-43a5-958c-7f851faf0582" providerId="ADAL" clId="{0B933CCB-7201-45C5-9AA9-EF1BFA2607B4}" dt="2025-06-18T20:25:11.962" v="262"/>
          <ac:spMkLst>
            <pc:docMk/>
            <pc:sldMk cId="1434680009" sldId="323"/>
            <ac:spMk id="2" creationId="{A2103C17-39CE-17BD-2DE6-7D11910526AA}"/>
          </ac:spMkLst>
        </pc:spChg>
        <pc:spChg chg="add mod">
          <ac:chgData name="Surmick, Rachael F" userId="331a3088-611b-43a5-958c-7f851faf0582" providerId="ADAL" clId="{0B933CCB-7201-45C5-9AA9-EF1BFA2607B4}" dt="2025-06-18T20:25:12.883" v="276"/>
          <ac:spMkLst>
            <pc:docMk/>
            <pc:sldMk cId="1434680009" sldId="323"/>
            <ac:spMk id="9" creationId="{7A475AEC-04EE-5A52-F639-03711F7065DD}"/>
          </ac:spMkLst>
        </pc:spChg>
        <pc:spChg chg="add mod">
          <ac:chgData name="Surmick, Rachael F" userId="331a3088-611b-43a5-958c-7f851faf0582" providerId="ADAL" clId="{0B933CCB-7201-45C5-9AA9-EF1BFA2607B4}" dt="2025-06-18T20:25:12.891" v="286"/>
          <ac:spMkLst>
            <pc:docMk/>
            <pc:sldMk cId="1434680009" sldId="323"/>
            <ac:spMk id="10" creationId="{5DC67054-73EE-CE67-7376-3BC7488BA62F}"/>
          </ac:spMkLst>
        </pc:spChg>
        <pc:picChg chg="add mod">
          <ac:chgData name="Surmick, Rachael F" userId="331a3088-611b-43a5-958c-7f851faf0582" providerId="ADAL" clId="{0B933CCB-7201-45C5-9AA9-EF1BFA2607B4}" dt="2025-06-18T20:25:12.160" v="264"/>
          <ac:picMkLst>
            <pc:docMk/>
            <pc:sldMk cId="1434680009" sldId="323"/>
            <ac:picMk id="4" creationId="{9FFEC1A3-BDB9-EE0F-D523-C9CDA9A0F19F}"/>
          </ac:picMkLst>
        </pc:picChg>
        <pc:picChg chg="add mod">
          <ac:chgData name="Surmick, Rachael F" userId="331a3088-611b-43a5-958c-7f851faf0582" providerId="ADAL" clId="{0B933CCB-7201-45C5-9AA9-EF1BFA2607B4}" dt="2025-06-18T20:25:12.351" v="266"/>
          <ac:picMkLst>
            <pc:docMk/>
            <pc:sldMk cId="1434680009" sldId="323"/>
            <ac:picMk id="6" creationId="{B45DD511-0466-DA10-D07B-A09037478153}"/>
          </ac:picMkLst>
        </pc:picChg>
        <pc:picChg chg="add mod">
          <ac:chgData name="Surmick, Rachael F" userId="331a3088-611b-43a5-958c-7f851faf0582" providerId="ADAL" clId="{0B933CCB-7201-45C5-9AA9-EF1BFA2607B4}" dt="2025-06-18T20:25:12.870" v="268"/>
          <ac:picMkLst>
            <pc:docMk/>
            <pc:sldMk cId="1434680009" sldId="323"/>
            <ac:picMk id="8" creationId="{3B14F384-9B18-8F2E-7EA1-289C5DDE5EE7}"/>
          </ac:picMkLst>
        </pc:picChg>
      </pc:sldChg>
      <pc:sldChg chg="delSp modSp add mod ord">
        <pc:chgData name="Surmick, Rachael F" userId="331a3088-611b-43a5-958c-7f851faf0582" providerId="ADAL" clId="{0B933CCB-7201-45C5-9AA9-EF1BFA2607B4}" dt="2025-06-18T21:16:22.882" v="1331" actId="1076"/>
        <pc:sldMkLst>
          <pc:docMk/>
          <pc:sldMk cId="1116621930" sldId="324"/>
        </pc:sldMkLst>
        <pc:spChg chg="mod">
          <ac:chgData name="Surmick, Rachael F" userId="331a3088-611b-43a5-958c-7f851faf0582" providerId="ADAL" clId="{0B933CCB-7201-45C5-9AA9-EF1BFA2607B4}" dt="2025-06-18T21:16:01.985" v="1322" actId="20577"/>
          <ac:spMkLst>
            <pc:docMk/>
            <pc:sldMk cId="1116621930" sldId="324"/>
            <ac:spMk id="5" creationId="{5B7F9B19-E587-5E64-9AAB-154D32B4EE65}"/>
          </ac:spMkLst>
        </pc:spChg>
        <pc:spChg chg="mod">
          <ac:chgData name="Surmick, Rachael F" userId="331a3088-611b-43a5-958c-7f851faf0582" providerId="ADAL" clId="{0B933CCB-7201-45C5-9AA9-EF1BFA2607B4}" dt="2025-06-18T21:16:17.456" v="1328" actId="1076"/>
          <ac:spMkLst>
            <pc:docMk/>
            <pc:sldMk cId="1116621930" sldId="324"/>
            <ac:spMk id="14" creationId="{6E2BF88A-9B80-ADEC-6E03-8C094A126F51}"/>
          </ac:spMkLst>
        </pc:spChg>
        <pc:spChg chg="del">
          <ac:chgData name="Surmick, Rachael F" userId="331a3088-611b-43a5-958c-7f851faf0582" providerId="ADAL" clId="{0B933CCB-7201-45C5-9AA9-EF1BFA2607B4}" dt="2025-06-18T21:16:05.690" v="1324" actId="478"/>
          <ac:spMkLst>
            <pc:docMk/>
            <pc:sldMk cId="1116621930" sldId="324"/>
            <ac:spMk id="18" creationId="{60289815-EAB6-CB2E-A455-63521F274E8D}"/>
          </ac:spMkLst>
        </pc:spChg>
        <pc:spChg chg="del mod">
          <ac:chgData name="Surmick, Rachael F" userId="331a3088-611b-43a5-958c-7f851faf0582" providerId="ADAL" clId="{0B933CCB-7201-45C5-9AA9-EF1BFA2607B4}" dt="2025-06-18T21:16:08.483" v="1326" actId="478"/>
          <ac:spMkLst>
            <pc:docMk/>
            <pc:sldMk cId="1116621930" sldId="324"/>
            <ac:spMk id="19" creationId="{2419E554-F8E7-9B6F-CAEE-3D1B89640713}"/>
          </ac:spMkLst>
        </pc:spChg>
        <pc:picChg chg="mod">
          <ac:chgData name="Surmick, Rachael F" userId="331a3088-611b-43a5-958c-7f851faf0582" providerId="ADAL" clId="{0B933CCB-7201-45C5-9AA9-EF1BFA2607B4}" dt="2025-06-18T21:16:22.882" v="1331" actId="1076"/>
          <ac:picMkLst>
            <pc:docMk/>
            <pc:sldMk cId="1116621930" sldId="324"/>
            <ac:picMk id="13" creationId="{236522B0-7AED-EA24-273C-80A13018D9EA}"/>
          </ac:picMkLst>
        </pc:picChg>
        <pc:picChg chg="del">
          <ac:chgData name="Surmick, Rachael F" userId="331a3088-611b-43a5-958c-7f851faf0582" providerId="ADAL" clId="{0B933CCB-7201-45C5-9AA9-EF1BFA2607B4}" dt="2025-06-18T21:16:04.338" v="1323" actId="478"/>
          <ac:picMkLst>
            <pc:docMk/>
            <pc:sldMk cId="1116621930" sldId="324"/>
            <ac:picMk id="17" creationId="{6FDE70FC-EDE5-258A-C086-DB876BA51993}"/>
          </ac:picMkLst>
        </pc:picChg>
      </pc:sldChg>
      <pc:sldChg chg="addSp delSp modSp new mod">
        <pc:chgData name="Surmick, Rachael F" userId="331a3088-611b-43a5-958c-7f851faf0582" providerId="ADAL" clId="{0B933CCB-7201-45C5-9AA9-EF1BFA2607B4}" dt="2025-06-18T21:19:55.001" v="1554" actId="1076"/>
        <pc:sldMkLst>
          <pc:docMk/>
          <pc:sldMk cId="3431380551" sldId="325"/>
        </pc:sldMkLst>
        <pc:spChg chg="mod">
          <ac:chgData name="Surmick, Rachael F" userId="331a3088-611b-43a5-958c-7f851faf0582" providerId="ADAL" clId="{0B933CCB-7201-45C5-9AA9-EF1BFA2607B4}" dt="2025-06-18T21:19:23.055" v="1507" actId="1076"/>
          <ac:spMkLst>
            <pc:docMk/>
            <pc:sldMk cId="3431380551" sldId="325"/>
            <ac:spMk id="2" creationId="{91AE2F16-F442-AA06-6C4F-B2A1F4AF24FC}"/>
          </ac:spMkLst>
        </pc:spChg>
        <pc:spChg chg="del">
          <ac:chgData name="Surmick, Rachael F" userId="331a3088-611b-43a5-958c-7f851faf0582" providerId="ADAL" clId="{0B933CCB-7201-45C5-9AA9-EF1BFA2607B4}" dt="2025-06-18T21:19:15.043" v="1505" actId="478"/>
          <ac:spMkLst>
            <pc:docMk/>
            <pc:sldMk cId="3431380551" sldId="325"/>
            <ac:spMk id="3" creationId="{EA6677A1-441C-C1FF-BC35-E36A89D5C9CE}"/>
          </ac:spMkLst>
        </pc:spChg>
        <pc:spChg chg="mod">
          <ac:chgData name="Surmick, Rachael F" userId="331a3088-611b-43a5-958c-7f851faf0582" providerId="ADAL" clId="{0B933CCB-7201-45C5-9AA9-EF1BFA2607B4}" dt="2025-06-18T21:19:35.098" v="1553" actId="20577"/>
          <ac:spMkLst>
            <pc:docMk/>
            <pc:sldMk cId="3431380551" sldId="325"/>
            <ac:spMk id="4" creationId="{E76DC878-C21A-ABC7-2C7F-C89800FD9FFA}"/>
          </ac:spMkLst>
        </pc:spChg>
        <pc:picChg chg="add mod modCrop">
          <ac:chgData name="Surmick, Rachael F" userId="331a3088-611b-43a5-958c-7f851faf0582" providerId="ADAL" clId="{0B933CCB-7201-45C5-9AA9-EF1BFA2607B4}" dt="2025-06-18T21:19:55.001" v="1554" actId="1076"/>
          <ac:picMkLst>
            <pc:docMk/>
            <pc:sldMk cId="3431380551" sldId="325"/>
            <ac:picMk id="8" creationId="{8EA58038-8542-F82F-A329-A64C5B6AC69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Source: 2021 American Community Survey (ACS), NAHB Estimates</c:v>
                </c:pt>
              </c:strCache>
            </c:strRef>
          </c:tx>
          <c:spPr>
            <a:solidFill>
              <a:schemeClr val="accent1"/>
            </a:solidFill>
            <a:ln>
              <a:noFill/>
            </a:ln>
            <a:effectLst/>
          </c:spPr>
          <c:invertIfNegative val="0"/>
          <c:cat>
            <c:strRef>
              <c:f>Sheet1!$A$2:$A$8</c:f>
              <c:strCache>
                <c:ptCount val="7"/>
                <c:pt idx="0">
                  <c:v>Roofers</c:v>
                </c:pt>
                <c:pt idx="1">
                  <c:v>Cement Masons, Concrete Finishers</c:v>
                </c:pt>
                <c:pt idx="2">
                  <c:v>Electricians</c:v>
                </c:pt>
                <c:pt idx="3">
                  <c:v>Drywall Installers, Ceiling Tile Installers, Tapers</c:v>
                </c:pt>
                <c:pt idx="4">
                  <c:v>Plumbers, Pipefitters, and Steamfitters</c:v>
                </c:pt>
                <c:pt idx="5">
                  <c:v>Carpenters</c:v>
                </c:pt>
                <c:pt idx="6">
                  <c:v>Construction Equipment Operators</c:v>
                </c:pt>
              </c:strCache>
            </c:strRef>
          </c:cat>
          <c:val>
            <c:numRef>
              <c:f>Sheet1!$B$2:$B$8</c:f>
              <c:numCache>
                <c:formatCode>General</c:formatCode>
                <c:ptCount val="7"/>
                <c:pt idx="0">
                  <c:v>37</c:v>
                </c:pt>
                <c:pt idx="1">
                  <c:v>38</c:v>
                </c:pt>
                <c:pt idx="2">
                  <c:v>40</c:v>
                </c:pt>
                <c:pt idx="3">
                  <c:v>40</c:v>
                </c:pt>
                <c:pt idx="4">
                  <c:v>41</c:v>
                </c:pt>
                <c:pt idx="5">
                  <c:v>42</c:v>
                </c:pt>
                <c:pt idx="6">
                  <c:v>43</c:v>
                </c:pt>
              </c:numCache>
            </c:numRef>
          </c:val>
          <c:extLst>
            <c:ext xmlns:c16="http://schemas.microsoft.com/office/drawing/2014/chart" uri="{C3380CC4-5D6E-409C-BE32-E72D297353CC}">
              <c16:uniqueId val="{00000000-6150-4216-B688-69C38C5474F8}"/>
            </c:ext>
          </c:extLst>
        </c:ser>
        <c:dLbls>
          <c:showLegendKey val="0"/>
          <c:showVal val="0"/>
          <c:showCatName val="0"/>
          <c:showSerName val="0"/>
          <c:showPercent val="0"/>
          <c:showBubbleSize val="0"/>
        </c:dLbls>
        <c:gapWidth val="219"/>
        <c:overlap val="-27"/>
        <c:axId val="1425388255"/>
        <c:axId val="1425389215"/>
      </c:barChart>
      <c:catAx>
        <c:axId val="14253882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89215"/>
        <c:crosses val="autoZero"/>
        <c:auto val="1"/>
        <c:lblAlgn val="ctr"/>
        <c:lblOffset val="100"/>
        <c:noMultiLvlLbl val="0"/>
      </c:catAx>
      <c:valAx>
        <c:axId val="142538921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4253882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26_74B3A2C9.xml><?xml version="1.0" encoding="utf-8"?>
<p188:cmLst xmlns:a="http://schemas.openxmlformats.org/drawingml/2006/main" xmlns:r="http://schemas.openxmlformats.org/officeDocument/2006/relationships" xmlns:p188="http://schemas.microsoft.com/office/powerpoint/2018/8/main">
  <p188:cm id="{80BF1DC3-7C24-43CF-A7EB-CCDEF06E36C6}" authorId="{F32FF371-C2C7-B524-86FE-F40F67B03348}" status="resolved" created="2025-06-12T13:55:58.926">
    <ac:deMkLst xmlns:ac="http://schemas.microsoft.com/office/drawing/2013/main/command">
      <pc:docMk xmlns:pc="http://schemas.microsoft.com/office/powerpoint/2013/main/command"/>
      <pc:sldMk xmlns:pc="http://schemas.microsoft.com/office/powerpoint/2013/main/command" cId="1957929673" sldId="294"/>
      <ac:spMk id="3" creationId="{62F1CAF4-EC7D-8653-ACC5-B606953C7432}"/>
    </ac:deMkLst>
    <p188:replyLst>
      <p188:reply id="{0183CBBB-EAD1-4F74-85F9-EB6DEF60922B}" authorId="{D4EA5596-F9EF-1348-2C55-07911AD6B1D3}" created="2025-06-12T15:38:58.911">
        <p188:txBody>
          <a:bodyPr/>
          <a:lstStyle/>
          <a:p>
            <a:r>
              <a:rPr lang="en-US"/>
              <a:t>On it! </a:t>
            </a:r>
          </a:p>
        </p188:txBody>
      </p188:reply>
      <p188:reply id="{821666A1-4070-4FF5-9ED4-5281D71E76B3}" authorId="{D4EA5596-F9EF-1348-2C55-07911AD6B1D3}" created="2025-06-12T16:06:39.266">
        <p188:txBody>
          <a:bodyPr/>
          <a:lstStyle/>
          <a:p>
            <a:r>
              <a:rPr lang="en-US"/>
              <a:t>[@Shannon Harner] I added the slides, feel free to tweak the language and let me know if you want anything else added (affordability, etc.)</a:t>
            </a:r>
          </a:p>
        </p188:txBody>
      </p188:reply>
    </p188:replyLst>
    <p188:txBody>
      <a:bodyPr/>
      <a:lstStyle/>
      <a:p>
        <a:r>
          <a:rPr lang="en-US"/>
          <a:t>[@Emma Craig] Please add (today!) information on the RUCCs, Nebraska's need for housing and the construction trades issues from Needs Assessment. </a:t>
        </a:r>
      </a:p>
    </p188:txBody>
  </p188:cm>
</p188:cmLst>
</file>

<file path=ppt/diagrams/_rels/data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ata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ata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6.sv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svg"/><Relationship Id="rId1" Type="http://schemas.openxmlformats.org/officeDocument/2006/relationships/image" Target="../media/image39.png"/><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image" Target="../media/image48.svg"/><Relationship Id="rId1" Type="http://schemas.openxmlformats.org/officeDocument/2006/relationships/image" Target="../media/image47.png"/><Relationship Id="rId6" Type="http://schemas.openxmlformats.org/officeDocument/2006/relationships/image" Target="../media/image52.svg"/><Relationship Id="rId5" Type="http://schemas.openxmlformats.org/officeDocument/2006/relationships/image" Target="../media/image51.png"/><Relationship Id="rId4" Type="http://schemas.openxmlformats.org/officeDocument/2006/relationships/image" Target="../media/image50.svg"/></Relationships>
</file>

<file path=ppt/diagrams/_rels/drawing4.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svg"/><Relationship Id="rId1" Type="http://schemas.openxmlformats.org/officeDocument/2006/relationships/image" Target="../media/image64.png"/><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4663FA-640C-410C-8C8B-00335F3A4096}"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ABEB045E-2A18-4045-ADF9-38D0B7588B99}">
      <dgm:prSet custT="1"/>
      <dgm:spPr/>
      <dgm:t>
        <a:bodyPr/>
        <a:lstStyle/>
        <a:p>
          <a:r>
            <a:rPr lang="en-US" sz="2000" dirty="0"/>
            <a:t>To stabilize construction trade programs in both the Supply Side and Demand Side Partners</a:t>
          </a:r>
        </a:p>
      </dgm:t>
    </dgm:pt>
    <dgm:pt modelId="{1043BB8D-49A6-4E57-B9D5-B8A059A1D91D}" type="parTrans" cxnId="{38856C82-FF7E-4D5B-8C3E-235E73B54D02}">
      <dgm:prSet/>
      <dgm:spPr/>
      <dgm:t>
        <a:bodyPr/>
        <a:lstStyle/>
        <a:p>
          <a:endParaRPr lang="en-US"/>
        </a:p>
      </dgm:t>
    </dgm:pt>
    <dgm:pt modelId="{44065AB2-5EA0-4B19-8755-078829D923D0}" type="sibTrans" cxnId="{38856C82-FF7E-4D5B-8C3E-235E73B54D02}">
      <dgm:prSet/>
      <dgm:spPr/>
      <dgm:t>
        <a:bodyPr/>
        <a:lstStyle/>
        <a:p>
          <a:endParaRPr lang="en-US"/>
        </a:p>
      </dgm:t>
    </dgm:pt>
    <dgm:pt modelId="{2EDA62CB-152D-4580-B28C-4A87E1F1A3DA}">
      <dgm:prSet custT="1"/>
      <dgm:spPr/>
      <dgm:t>
        <a:bodyPr/>
        <a:lstStyle/>
        <a:p>
          <a:r>
            <a:rPr lang="en-US" sz="2000" dirty="0"/>
            <a:t>To increase the number of Demand Side Partner schools being served </a:t>
          </a:r>
        </a:p>
      </dgm:t>
    </dgm:pt>
    <dgm:pt modelId="{3211EDEF-290E-4937-A8C7-113C3DE5E519}" type="parTrans" cxnId="{A140B82E-3D61-42CC-985F-060AB7C3AECF}">
      <dgm:prSet/>
      <dgm:spPr/>
      <dgm:t>
        <a:bodyPr/>
        <a:lstStyle/>
        <a:p>
          <a:endParaRPr lang="en-US"/>
        </a:p>
      </dgm:t>
    </dgm:pt>
    <dgm:pt modelId="{49CEE7CE-55C5-4060-8FB5-8FB5ED450E8C}" type="sibTrans" cxnId="{A140B82E-3D61-42CC-985F-060AB7C3AECF}">
      <dgm:prSet/>
      <dgm:spPr/>
      <dgm:t>
        <a:bodyPr/>
        <a:lstStyle/>
        <a:p>
          <a:endParaRPr lang="en-US"/>
        </a:p>
      </dgm:t>
    </dgm:pt>
    <dgm:pt modelId="{EC5F88AE-7E9F-467C-9B0F-3B623F54A65C}">
      <dgm:prSet custT="1"/>
      <dgm:spPr/>
      <dgm:t>
        <a:bodyPr/>
        <a:lstStyle/>
        <a:p>
          <a:r>
            <a:rPr lang="en-US" sz="2000" dirty="0"/>
            <a:t>To increase the number of students enrolled in (Demand Side) and graduating from (Supply Side) these programs, creating additional workforce in the local areas served by the TNT Partners </a:t>
          </a:r>
        </a:p>
      </dgm:t>
    </dgm:pt>
    <dgm:pt modelId="{4B4A0A9E-5A02-4B12-966E-5565DBF95088}" type="parTrans" cxnId="{C87C6300-32A2-4827-B260-CA797C47D9E6}">
      <dgm:prSet/>
      <dgm:spPr/>
      <dgm:t>
        <a:bodyPr/>
        <a:lstStyle/>
        <a:p>
          <a:endParaRPr lang="en-US"/>
        </a:p>
      </dgm:t>
    </dgm:pt>
    <dgm:pt modelId="{8A240916-239E-4224-8626-B413E52B1A67}" type="sibTrans" cxnId="{C87C6300-32A2-4827-B260-CA797C47D9E6}">
      <dgm:prSet/>
      <dgm:spPr/>
      <dgm:t>
        <a:bodyPr/>
        <a:lstStyle/>
        <a:p>
          <a:endParaRPr lang="en-US"/>
        </a:p>
      </dgm:t>
    </dgm:pt>
    <dgm:pt modelId="{2AF10FB9-1505-4732-B9C8-9EA7CDA9ABCB}">
      <dgm:prSet custT="1"/>
      <dgm:spPr/>
      <dgm:t>
        <a:bodyPr/>
        <a:lstStyle/>
        <a:p>
          <a:r>
            <a:rPr lang="en-US" sz="2000" dirty="0"/>
            <a:t>To create a sustainable plan to continue funding the Programs post pilot</a:t>
          </a:r>
        </a:p>
      </dgm:t>
    </dgm:pt>
    <dgm:pt modelId="{0FE4CE44-3524-4258-BD94-D917D86418F7}" type="parTrans" cxnId="{70E696D9-E053-4EB3-BB59-EBFFC330431A}">
      <dgm:prSet/>
      <dgm:spPr/>
      <dgm:t>
        <a:bodyPr/>
        <a:lstStyle/>
        <a:p>
          <a:endParaRPr lang="en-US"/>
        </a:p>
      </dgm:t>
    </dgm:pt>
    <dgm:pt modelId="{2E787126-595F-4C97-9401-64527CC36503}" type="sibTrans" cxnId="{70E696D9-E053-4EB3-BB59-EBFFC330431A}">
      <dgm:prSet/>
      <dgm:spPr/>
      <dgm:t>
        <a:bodyPr/>
        <a:lstStyle/>
        <a:p>
          <a:endParaRPr lang="en-US"/>
        </a:p>
      </dgm:t>
    </dgm:pt>
    <dgm:pt modelId="{FBA811C3-3F44-422A-82BD-0EAC302C9C7C}" type="pres">
      <dgm:prSet presAssocID="{D64663FA-640C-410C-8C8B-00335F3A4096}" presName="root" presStyleCnt="0">
        <dgm:presLayoutVars>
          <dgm:dir/>
          <dgm:resizeHandles val="exact"/>
        </dgm:presLayoutVars>
      </dgm:prSet>
      <dgm:spPr/>
    </dgm:pt>
    <dgm:pt modelId="{618C90E5-B46E-4063-9841-23D45E7DE1FB}" type="pres">
      <dgm:prSet presAssocID="{D64663FA-640C-410C-8C8B-00335F3A4096}" presName="container" presStyleCnt="0">
        <dgm:presLayoutVars>
          <dgm:dir/>
          <dgm:resizeHandles val="exact"/>
        </dgm:presLayoutVars>
      </dgm:prSet>
      <dgm:spPr/>
    </dgm:pt>
    <dgm:pt modelId="{5138D486-AB5E-4BC0-AE41-934909830A10}" type="pres">
      <dgm:prSet presAssocID="{ABEB045E-2A18-4045-ADF9-38D0B7588B99}" presName="compNode" presStyleCnt="0"/>
      <dgm:spPr/>
    </dgm:pt>
    <dgm:pt modelId="{4B76DAF9-EADD-4DB4-99BE-8CEF07149AED}" type="pres">
      <dgm:prSet presAssocID="{ABEB045E-2A18-4045-ADF9-38D0B7588B99}" presName="iconBgRect" presStyleLbl="bgShp" presStyleIdx="0" presStyleCnt="4"/>
      <dgm:spPr/>
    </dgm:pt>
    <dgm:pt modelId="{6A89D5BF-4271-47D9-A8D9-20EBC5C59B64}" type="pres">
      <dgm:prSet presAssocID="{ABEB045E-2A18-4045-ADF9-38D0B7588B99}"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08847EC4-4C71-4F78-9CE6-A2901851AB61}" type="pres">
      <dgm:prSet presAssocID="{ABEB045E-2A18-4045-ADF9-38D0B7588B99}" presName="spaceRect" presStyleCnt="0"/>
      <dgm:spPr/>
    </dgm:pt>
    <dgm:pt modelId="{96371B85-ABC3-48D0-86D7-501B47CBD5AF}" type="pres">
      <dgm:prSet presAssocID="{ABEB045E-2A18-4045-ADF9-38D0B7588B99}" presName="textRect" presStyleLbl="revTx" presStyleIdx="0" presStyleCnt="4">
        <dgm:presLayoutVars>
          <dgm:chMax val="1"/>
          <dgm:chPref val="1"/>
        </dgm:presLayoutVars>
      </dgm:prSet>
      <dgm:spPr/>
    </dgm:pt>
    <dgm:pt modelId="{92E22A4E-963C-40FF-8087-5DE0AB6319BE}" type="pres">
      <dgm:prSet presAssocID="{44065AB2-5EA0-4B19-8755-078829D923D0}" presName="sibTrans" presStyleLbl="sibTrans2D1" presStyleIdx="0" presStyleCnt="0"/>
      <dgm:spPr/>
    </dgm:pt>
    <dgm:pt modelId="{227C5A0B-62D5-41A2-A1FC-4D0E21D9B0F3}" type="pres">
      <dgm:prSet presAssocID="{2EDA62CB-152D-4580-B28C-4A87E1F1A3DA}" presName="compNode" presStyleCnt="0"/>
      <dgm:spPr/>
    </dgm:pt>
    <dgm:pt modelId="{EF6249EA-6828-47F1-9EFC-1EB6647D16BD}" type="pres">
      <dgm:prSet presAssocID="{2EDA62CB-152D-4580-B28C-4A87E1F1A3DA}" presName="iconBgRect" presStyleLbl="bgShp" presStyleIdx="1" presStyleCnt="4"/>
      <dgm:spPr/>
    </dgm:pt>
    <dgm:pt modelId="{1F42F79E-B284-4277-B3FF-35E673D0AAB3}" type="pres">
      <dgm:prSet presAssocID="{2EDA62CB-152D-4580-B28C-4A87E1F1A3D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pward trend"/>
        </a:ext>
      </dgm:extLst>
    </dgm:pt>
    <dgm:pt modelId="{1953F377-27BB-49CD-8D2D-68C422C2DB9D}" type="pres">
      <dgm:prSet presAssocID="{2EDA62CB-152D-4580-B28C-4A87E1F1A3DA}" presName="spaceRect" presStyleCnt="0"/>
      <dgm:spPr/>
    </dgm:pt>
    <dgm:pt modelId="{00BFB40F-B486-4845-AEE6-92A7FFEA9E93}" type="pres">
      <dgm:prSet presAssocID="{2EDA62CB-152D-4580-B28C-4A87E1F1A3DA}" presName="textRect" presStyleLbl="revTx" presStyleIdx="1" presStyleCnt="4">
        <dgm:presLayoutVars>
          <dgm:chMax val="1"/>
          <dgm:chPref val="1"/>
        </dgm:presLayoutVars>
      </dgm:prSet>
      <dgm:spPr/>
    </dgm:pt>
    <dgm:pt modelId="{5F367BB5-C1A5-457E-8507-A9BDC98A2FF0}" type="pres">
      <dgm:prSet presAssocID="{49CEE7CE-55C5-4060-8FB5-8FB5ED450E8C}" presName="sibTrans" presStyleLbl="sibTrans2D1" presStyleIdx="0" presStyleCnt="0"/>
      <dgm:spPr/>
    </dgm:pt>
    <dgm:pt modelId="{06BF4C22-3C39-464D-B707-9B4598660172}" type="pres">
      <dgm:prSet presAssocID="{EC5F88AE-7E9F-467C-9B0F-3B623F54A65C}" presName="compNode" presStyleCnt="0"/>
      <dgm:spPr/>
    </dgm:pt>
    <dgm:pt modelId="{FFEEBD37-99BC-4120-9669-A81FFC1FF11F}" type="pres">
      <dgm:prSet presAssocID="{EC5F88AE-7E9F-467C-9B0F-3B623F54A65C}" presName="iconBgRect" presStyleLbl="bgShp" presStyleIdx="2" presStyleCnt="4"/>
      <dgm:spPr/>
    </dgm:pt>
    <dgm:pt modelId="{63E69535-47EF-42D1-A7A2-5234E829A553}" type="pres">
      <dgm:prSet presAssocID="{EC5F88AE-7E9F-467C-9B0F-3B623F54A65C}" presName="iconRect" presStyleLbl="node1" presStyleIdx="2" presStyleCnt="4"/>
      <dgm:spPr>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Business Growth"/>
        </a:ext>
      </dgm:extLst>
    </dgm:pt>
    <dgm:pt modelId="{13835678-65FE-47D4-890F-62B8EB344D77}" type="pres">
      <dgm:prSet presAssocID="{EC5F88AE-7E9F-467C-9B0F-3B623F54A65C}" presName="spaceRect" presStyleCnt="0"/>
      <dgm:spPr/>
    </dgm:pt>
    <dgm:pt modelId="{D055822D-D41E-4B82-93D0-360C630B0D80}" type="pres">
      <dgm:prSet presAssocID="{EC5F88AE-7E9F-467C-9B0F-3B623F54A65C}" presName="textRect" presStyleLbl="revTx" presStyleIdx="2" presStyleCnt="4">
        <dgm:presLayoutVars>
          <dgm:chMax val="1"/>
          <dgm:chPref val="1"/>
        </dgm:presLayoutVars>
      </dgm:prSet>
      <dgm:spPr/>
    </dgm:pt>
    <dgm:pt modelId="{951BC3EB-6D87-4402-BAD4-662EDC653A97}" type="pres">
      <dgm:prSet presAssocID="{8A240916-239E-4224-8626-B413E52B1A67}" presName="sibTrans" presStyleLbl="sibTrans2D1" presStyleIdx="0" presStyleCnt="0"/>
      <dgm:spPr/>
    </dgm:pt>
    <dgm:pt modelId="{73167FAE-B139-42B6-9B39-E7D720EDBC4E}" type="pres">
      <dgm:prSet presAssocID="{2AF10FB9-1505-4732-B9C8-9EA7CDA9ABCB}" presName="compNode" presStyleCnt="0"/>
      <dgm:spPr/>
    </dgm:pt>
    <dgm:pt modelId="{7956B5EF-B159-48F2-94E2-8B39AAA49F46}" type="pres">
      <dgm:prSet presAssocID="{2AF10FB9-1505-4732-B9C8-9EA7CDA9ABCB}" presName="iconBgRect" presStyleLbl="bgShp" presStyleIdx="3" presStyleCnt="4"/>
      <dgm:spPr/>
    </dgm:pt>
    <dgm:pt modelId="{9C0B49CF-43B6-4233-97C7-7D774FC996EC}" type="pres">
      <dgm:prSet presAssocID="{2AF10FB9-1505-4732-B9C8-9EA7CDA9ABCB}" presName="iconRect" presStyleLbl="node1" presStyleIdx="3" presStyleCnt="4"/>
      <dgm:spPr>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raduation Cap"/>
        </a:ext>
      </dgm:extLst>
    </dgm:pt>
    <dgm:pt modelId="{3BB54C68-D7A7-44B8-BECA-3A27A623954E}" type="pres">
      <dgm:prSet presAssocID="{2AF10FB9-1505-4732-B9C8-9EA7CDA9ABCB}" presName="spaceRect" presStyleCnt="0"/>
      <dgm:spPr/>
    </dgm:pt>
    <dgm:pt modelId="{DD85B1CF-7B8E-4955-9C4B-F4FD05915A1A}" type="pres">
      <dgm:prSet presAssocID="{2AF10FB9-1505-4732-B9C8-9EA7CDA9ABCB}" presName="textRect" presStyleLbl="revTx" presStyleIdx="3" presStyleCnt="4">
        <dgm:presLayoutVars>
          <dgm:chMax val="1"/>
          <dgm:chPref val="1"/>
        </dgm:presLayoutVars>
      </dgm:prSet>
      <dgm:spPr/>
    </dgm:pt>
  </dgm:ptLst>
  <dgm:cxnLst>
    <dgm:cxn modelId="{C87C6300-32A2-4827-B260-CA797C47D9E6}" srcId="{D64663FA-640C-410C-8C8B-00335F3A4096}" destId="{EC5F88AE-7E9F-467C-9B0F-3B623F54A65C}" srcOrd="2" destOrd="0" parTransId="{4B4A0A9E-5A02-4B12-966E-5565DBF95088}" sibTransId="{8A240916-239E-4224-8626-B413E52B1A67}"/>
    <dgm:cxn modelId="{5368DF0C-57B1-4223-83B8-4F6CBF5DB850}" type="presOf" srcId="{8A240916-239E-4224-8626-B413E52B1A67}" destId="{951BC3EB-6D87-4402-BAD4-662EDC653A97}" srcOrd="0" destOrd="0" presId="urn:microsoft.com/office/officeart/2018/2/layout/IconCircleList"/>
    <dgm:cxn modelId="{4B534226-6BA0-4CF2-956A-B30766534D80}" type="presOf" srcId="{2EDA62CB-152D-4580-B28C-4A87E1F1A3DA}" destId="{00BFB40F-B486-4845-AEE6-92A7FFEA9E93}" srcOrd="0" destOrd="0" presId="urn:microsoft.com/office/officeart/2018/2/layout/IconCircleList"/>
    <dgm:cxn modelId="{A140B82E-3D61-42CC-985F-060AB7C3AECF}" srcId="{D64663FA-640C-410C-8C8B-00335F3A4096}" destId="{2EDA62CB-152D-4580-B28C-4A87E1F1A3DA}" srcOrd="1" destOrd="0" parTransId="{3211EDEF-290E-4937-A8C7-113C3DE5E519}" sibTransId="{49CEE7CE-55C5-4060-8FB5-8FB5ED450E8C}"/>
    <dgm:cxn modelId="{D10ED355-870A-46B4-A14E-B6E7E693EA9B}" type="presOf" srcId="{EC5F88AE-7E9F-467C-9B0F-3B623F54A65C}" destId="{D055822D-D41E-4B82-93D0-360C630B0D80}" srcOrd="0" destOrd="0" presId="urn:microsoft.com/office/officeart/2018/2/layout/IconCircleList"/>
    <dgm:cxn modelId="{38856C82-FF7E-4D5B-8C3E-235E73B54D02}" srcId="{D64663FA-640C-410C-8C8B-00335F3A4096}" destId="{ABEB045E-2A18-4045-ADF9-38D0B7588B99}" srcOrd="0" destOrd="0" parTransId="{1043BB8D-49A6-4E57-B9D5-B8A059A1D91D}" sibTransId="{44065AB2-5EA0-4B19-8755-078829D923D0}"/>
    <dgm:cxn modelId="{712E039F-1E0C-4E92-AA87-F249E7933967}" type="presOf" srcId="{ABEB045E-2A18-4045-ADF9-38D0B7588B99}" destId="{96371B85-ABC3-48D0-86D7-501B47CBD5AF}" srcOrd="0" destOrd="0" presId="urn:microsoft.com/office/officeart/2018/2/layout/IconCircleList"/>
    <dgm:cxn modelId="{8E5A41A2-6E02-43FF-943F-E85F9381ECD8}" type="presOf" srcId="{44065AB2-5EA0-4B19-8755-078829D923D0}" destId="{92E22A4E-963C-40FF-8087-5DE0AB6319BE}" srcOrd="0" destOrd="0" presId="urn:microsoft.com/office/officeart/2018/2/layout/IconCircleList"/>
    <dgm:cxn modelId="{E19960A7-0AFC-463D-BFD9-061B0A406FA0}" type="presOf" srcId="{2AF10FB9-1505-4732-B9C8-9EA7CDA9ABCB}" destId="{DD85B1CF-7B8E-4955-9C4B-F4FD05915A1A}" srcOrd="0" destOrd="0" presId="urn:microsoft.com/office/officeart/2018/2/layout/IconCircleList"/>
    <dgm:cxn modelId="{1A3B70D0-27F8-4DFD-9315-66E9687C8AA4}" type="presOf" srcId="{D64663FA-640C-410C-8C8B-00335F3A4096}" destId="{FBA811C3-3F44-422A-82BD-0EAC302C9C7C}" srcOrd="0" destOrd="0" presId="urn:microsoft.com/office/officeart/2018/2/layout/IconCircleList"/>
    <dgm:cxn modelId="{70E696D9-E053-4EB3-BB59-EBFFC330431A}" srcId="{D64663FA-640C-410C-8C8B-00335F3A4096}" destId="{2AF10FB9-1505-4732-B9C8-9EA7CDA9ABCB}" srcOrd="3" destOrd="0" parTransId="{0FE4CE44-3524-4258-BD94-D917D86418F7}" sibTransId="{2E787126-595F-4C97-9401-64527CC36503}"/>
    <dgm:cxn modelId="{8228B4E3-16A8-4165-A1BA-3036EBC62415}" type="presOf" srcId="{49CEE7CE-55C5-4060-8FB5-8FB5ED450E8C}" destId="{5F367BB5-C1A5-457E-8507-A9BDC98A2FF0}" srcOrd="0" destOrd="0" presId="urn:microsoft.com/office/officeart/2018/2/layout/IconCircleList"/>
    <dgm:cxn modelId="{0E3A09AD-B84B-4173-9C53-0288C346BE5C}" type="presParOf" srcId="{FBA811C3-3F44-422A-82BD-0EAC302C9C7C}" destId="{618C90E5-B46E-4063-9841-23D45E7DE1FB}" srcOrd="0" destOrd="0" presId="urn:microsoft.com/office/officeart/2018/2/layout/IconCircleList"/>
    <dgm:cxn modelId="{D24C9D6A-7848-42C4-93E2-24068617C38B}" type="presParOf" srcId="{618C90E5-B46E-4063-9841-23D45E7DE1FB}" destId="{5138D486-AB5E-4BC0-AE41-934909830A10}" srcOrd="0" destOrd="0" presId="urn:microsoft.com/office/officeart/2018/2/layout/IconCircleList"/>
    <dgm:cxn modelId="{088823E5-B1A6-4D86-BD5D-64A0E186F9B2}" type="presParOf" srcId="{5138D486-AB5E-4BC0-AE41-934909830A10}" destId="{4B76DAF9-EADD-4DB4-99BE-8CEF07149AED}" srcOrd="0" destOrd="0" presId="urn:microsoft.com/office/officeart/2018/2/layout/IconCircleList"/>
    <dgm:cxn modelId="{FB61681C-FC24-46EF-B82B-7F1E833F5483}" type="presParOf" srcId="{5138D486-AB5E-4BC0-AE41-934909830A10}" destId="{6A89D5BF-4271-47D9-A8D9-20EBC5C59B64}" srcOrd="1" destOrd="0" presId="urn:microsoft.com/office/officeart/2018/2/layout/IconCircleList"/>
    <dgm:cxn modelId="{C2FD7D4C-2BC9-41F0-8629-05F16780C162}" type="presParOf" srcId="{5138D486-AB5E-4BC0-AE41-934909830A10}" destId="{08847EC4-4C71-4F78-9CE6-A2901851AB61}" srcOrd="2" destOrd="0" presId="urn:microsoft.com/office/officeart/2018/2/layout/IconCircleList"/>
    <dgm:cxn modelId="{A87C0856-DE94-4824-8C64-6B374499DDAE}" type="presParOf" srcId="{5138D486-AB5E-4BC0-AE41-934909830A10}" destId="{96371B85-ABC3-48D0-86D7-501B47CBD5AF}" srcOrd="3" destOrd="0" presId="urn:microsoft.com/office/officeart/2018/2/layout/IconCircleList"/>
    <dgm:cxn modelId="{521E72A8-12CB-432A-AABA-41CE14B25EFE}" type="presParOf" srcId="{618C90E5-B46E-4063-9841-23D45E7DE1FB}" destId="{92E22A4E-963C-40FF-8087-5DE0AB6319BE}" srcOrd="1" destOrd="0" presId="urn:microsoft.com/office/officeart/2018/2/layout/IconCircleList"/>
    <dgm:cxn modelId="{52346286-A3B5-4A08-A260-1E59CB715B1C}" type="presParOf" srcId="{618C90E5-B46E-4063-9841-23D45E7DE1FB}" destId="{227C5A0B-62D5-41A2-A1FC-4D0E21D9B0F3}" srcOrd="2" destOrd="0" presId="urn:microsoft.com/office/officeart/2018/2/layout/IconCircleList"/>
    <dgm:cxn modelId="{EDC63ADD-A175-45C8-8272-94F887FE6591}" type="presParOf" srcId="{227C5A0B-62D5-41A2-A1FC-4D0E21D9B0F3}" destId="{EF6249EA-6828-47F1-9EFC-1EB6647D16BD}" srcOrd="0" destOrd="0" presId="urn:microsoft.com/office/officeart/2018/2/layout/IconCircleList"/>
    <dgm:cxn modelId="{AC492AB7-AECE-4FE0-9DC5-D7DBBE8E6FF2}" type="presParOf" srcId="{227C5A0B-62D5-41A2-A1FC-4D0E21D9B0F3}" destId="{1F42F79E-B284-4277-B3FF-35E673D0AAB3}" srcOrd="1" destOrd="0" presId="urn:microsoft.com/office/officeart/2018/2/layout/IconCircleList"/>
    <dgm:cxn modelId="{73646073-BDF3-489F-968B-FEA76F210E3D}" type="presParOf" srcId="{227C5A0B-62D5-41A2-A1FC-4D0E21D9B0F3}" destId="{1953F377-27BB-49CD-8D2D-68C422C2DB9D}" srcOrd="2" destOrd="0" presId="urn:microsoft.com/office/officeart/2018/2/layout/IconCircleList"/>
    <dgm:cxn modelId="{026E4C31-6120-4068-8E7D-55F99B6313D7}" type="presParOf" srcId="{227C5A0B-62D5-41A2-A1FC-4D0E21D9B0F3}" destId="{00BFB40F-B486-4845-AEE6-92A7FFEA9E93}" srcOrd="3" destOrd="0" presId="urn:microsoft.com/office/officeart/2018/2/layout/IconCircleList"/>
    <dgm:cxn modelId="{979799B8-CEB6-4762-8003-638DACBE422D}" type="presParOf" srcId="{618C90E5-B46E-4063-9841-23D45E7DE1FB}" destId="{5F367BB5-C1A5-457E-8507-A9BDC98A2FF0}" srcOrd="3" destOrd="0" presId="urn:microsoft.com/office/officeart/2018/2/layout/IconCircleList"/>
    <dgm:cxn modelId="{7FB4A1A6-088D-489D-A7A0-9A2F719A4484}" type="presParOf" srcId="{618C90E5-B46E-4063-9841-23D45E7DE1FB}" destId="{06BF4C22-3C39-464D-B707-9B4598660172}" srcOrd="4" destOrd="0" presId="urn:microsoft.com/office/officeart/2018/2/layout/IconCircleList"/>
    <dgm:cxn modelId="{B75F7C30-9B4E-4AA0-B374-2318950F2964}" type="presParOf" srcId="{06BF4C22-3C39-464D-B707-9B4598660172}" destId="{FFEEBD37-99BC-4120-9669-A81FFC1FF11F}" srcOrd="0" destOrd="0" presId="urn:microsoft.com/office/officeart/2018/2/layout/IconCircleList"/>
    <dgm:cxn modelId="{32A6BA7D-9C46-43D5-8363-C4893485BCCD}" type="presParOf" srcId="{06BF4C22-3C39-464D-B707-9B4598660172}" destId="{63E69535-47EF-42D1-A7A2-5234E829A553}" srcOrd="1" destOrd="0" presId="urn:microsoft.com/office/officeart/2018/2/layout/IconCircleList"/>
    <dgm:cxn modelId="{6B485B7A-C582-4658-912C-D526FC092B84}" type="presParOf" srcId="{06BF4C22-3C39-464D-B707-9B4598660172}" destId="{13835678-65FE-47D4-890F-62B8EB344D77}" srcOrd="2" destOrd="0" presId="urn:microsoft.com/office/officeart/2018/2/layout/IconCircleList"/>
    <dgm:cxn modelId="{39ECBAB3-01D4-428D-8BEB-5167509F6A47}" type="presParOf" srcId="{06BF4C22-3C39-464D-B707-9B4598660172}" destId="{D055822D-D41E-4B82-93D0-360C630B0D80}" srcOrd="3" destOrd="0" presId="urn:microsoft.com/office/officeart/2018/2/layout/IconCircleList"/>
    <dgm:cxn modelId="{89AECE83-AE43-4A75-8A12-4333FC740278}" type="presParOf" srcId="{618C90E5-B46E-4063-9841-23D45E7DE1FB}" destId="{951BC3EB-6D87-4402-BAD4-662EDC653A97}" srcOrd="5" destOrd="0" presId="urn:microsoft.com/office/officeart/2018/2/layout/IconCircleList"/>
    <dgm:cxn modelId="{2BC4421C-BD92-41DC-BF22-C2042FEB9885}" type="presParOf" srcId="{618C90E5-B46E-4063-9841-23D45E7DE1FB}" destId="{73167FAE-B139-42B6-9B39-E7D720EDBC4E}" srcOrd="6" destOrd="0" presId="urn:microsoft.com/office/officeart/2018/2/layout/IconCircleList"/>
    <dgm:cxn modelId="{E7D62F4C-3A89-4E0B-A51E-7B3F5C80B49C}" type="presParOf" srcId="{73167FAE-B139-42B6-9B39-E7D720EDBC4E}" destId="{7956B5EF-B159-48F2-94E2-8B39AAA49F46}" srcOrd="0" destOrd="0" presId="urn:microsoft.com/office/officeart/2018/2/layout/IconCircleList"/>
    <dgm:cxn modelId="{5D8832A7-CA05-4D96-BCF5-5311ED525065}" type="presParOf" srcId="{73167FAE-B139-42B6-9B39-E7D720EDBC4E}" destId="{9C0B49CF-43B6-4233-97C7-7D774FC996EC}" srcOrd="1" destOrd="0" presId="urn:microsoft.com/office/officeart/2018/2/layout/IconCircleList"/>
    <dgm:cxn modelId="{A22ECF5A-6EF5-4B4C-8FCF-F12B3CD9459A}" type="presParOf" srcId="{73167FAE-B139-42B6-9B39-E7D720EDBC4E}" destId="{3BB54C68-D7A7-44B8-BECA-3A27A623954E}" srcOrd="2" destOrd="0" presId="urn:microsoft.com/office/officeart/2018/2/layout/IconCircleList"/>
    <dgm:cxn modelId="{51EFD9C8-E832-4532-8DC7-746FEE6C1769}" type="presParOf" srcId="{73167FAE-B139-42B6-9B39-E7D720EDBC4E}" destId="{DD85B1CF-7B8E-4955-9C4B-F4FD05915A1A}" srcOrd="3" destOrd="0" presId="urn:microsoft.com/office/officeart/2018/2/layout/IconCircle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06218B-76C1-44DF-8D42-A5F4504D1B5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CE45AA1-28A5-4701-96CC-E18CD77C8D1E}">
      <dgm:prSet custT="1"/>
      <dgm:spPr/>
      <dgm:t>
        <a:bodyPr/>
        <a:lstStyle/>
        <a:p>
          <a:r>
            <a:rPr lang="en-US" sz="2400" dirty="0"/>
            <a:t>Engage with area contractors to determine areas of highest need. </a:t>
          </a:r>
        </a:p>
      </dgm:t>
    </dgm:pt>
    <dgm:pt modelId="{3BB49590-877F-456D-B1A0-E186BD462CE4}" type="parTrans" cxnId="{86A50DBC-82C1-4D2F-A625-7B6611937839}">
      <dgm:prSet/>
      <dgm:spPr/>
      <dgm:t>
        <a:bodyPr/>
        <a:lstStyle/>
        <a:p>
          <a:endParaRPr lang="en-US"/>
        </a:p>
      </dgm:t>
    </dgm:pt>
    <dgm:pt modelId="{614A677D-5AD0-4337-989C-17DAFE7B3E70}" type="sibTrans" cxnId="{86A50DBC-82C1-4D2F-A625-7B6611937839}">
      <dgm:prSet/>
      <dgm:spPr/>
      <dgm:t>
        <a:bodyPr/>
        <a:lstStyle/>
        <a:p>
          <a:endParaRPr lang="en-US"/>
        </a:p>
      </dgm:t>
    </dgm:pt>
    <dgm:pt modelId="{ABF41A49-0E6A-4E83-AAF8-BF3DA19BAFC8}">
      <dgm:prSet custT="1"/>
      <dgm:spPr/>
      <dgm:t>
        <a:bodyPr/>
        <a:lstStyle/>
        <a:p>
          <a:r>
            <a:rPr lang="en-US" sz="2400" dirty="0"/>
            <a:t>Create opportunities for real world student experiences such as summer internships, apprenticeships.</a:t>
          </a:r>
        </a:p>
      </dgm:t>
    </dgm:pt>
    <dgm:pt modelId="{16ABACFD-4D11-48FE-B7CC-1DF672852674}" type="parTrans" cxnId="{9495F93D-9E2A-4EBD-9634-2C615F24A6BA}">
      <dgm:prSet/>
      <dgm:spPr/>
      <dgm:t>
        <a:bodyPr/>
        <a:lstStyle/>
        <a:p>
          <a:endParaRPr lang="en-US"/>
        </a:p>
      </dgm:t>
    </dgm:pt>
    <dgm:pt modelId="{5395F7CA-60B6-412F-A8B0-739A7279CA4E}" type="sibTrans" cxnId="{9495F93D-9E2A-4EBD-9634-2C615F24A6BA}">
      <dgm:prSet/>
      <dgm:spPr/>
      <dgm:t>
        <a:bodyPr/>
        <a:lstStyle/>
        <a:p>
          <a:endParaRPr lang="en-US"/>
        </a:p>
      </dgm:t>
    </dgm:pt>
    <dgm:pt modelId="{5EF46689-4ECE-4640-8E44-08EDA78266E6}">
      <dgm:prSet custT="1"/>
      <dgm:spPr/>
      <dgm:t>
        <a:bodyPr/>
        <a:lstStyle/>
        <a:p>
          <a:r>
            <a:rPr lang="en-US" sz="2400" dirty="0"/>
            <a:t>Work with area non-profits, schools, businesses, and governments to develop area and community specific plans.</a:t>
          </a:r>
        </a:p>
      </dgm:t>
    </dgm:pt>
    <dgm:pt modelId="{3E1943A1-2CFE-4D73-8822-1F7DF9E13543}" type="parTrans" cxnId="{2119D01B-1D3D-4C0A-96B6-A93085733008}">
      <dgm:prSet/>
      <dgm:spPr/>
      <dgm:t>
        <a:bodyPr/>
        <a:lstStyle/>
        <a:p>
          <a:endParaRPr lang="en-US"/>
        </a:p>
      </dgm:t>
    </dgm:pt>
    <dgm:pt modelId="{EC8C1BF4-E864-4066-807F-5B0D8E5597B5}" type="sibTrans" cxnId="{2119D01B-1D3D-4C0A-96B6-A93085733008}">
      <dgm:prSet/>
      <dgm:spPr/>
      <dgm:t>
        <a:bodyPr/>
        <a:lstStyle/>
        <a:p>
          <a:endParaRPr lang="en-US"/>
        </a:p>
      </dgm:t>
    </dgm:pt>
    <dgm:pt modelId="{73A261DB-6B47-435E-9A41-1DD5D52E7522}">
      <dgm:prSet custT="1"/>
      <dgm:spPr/>
      <dgm:t>
        <a:bodyPr/>
        <a:lstStyle/>
        <a:p>
          <a:r>
            <a:rPr lang="en-US" sz="2400" dirty="0"/>
            <a:t>Obtain match funding for the Program from community or private foundations, trade organizations such as Homebuilders and Realtors and other governmental programs.</a:t>
          </a:r>
        </a:p>
      </dgm:t>
    </dgm:pt>
    <dgm:pt modelId="{A0713D92-D105-452D-A805-DAE205E636E5}" type="parTrans" cxnId="{0531C52D-D746-472D-97F9-855BB7375518}">
      <dgm:prSet/>
      <dgm:spPr/>
      <dgm:t>
        <a:bodyPr/>
        <a:lstStyle/>
        <a:p>
          <a:endParaRPr lang="en-US"/>
        </a:p>
      </dgm:t>
    </dgm:pt>
    <dgm:pt modelId="{301A8874-1856-4DE7-A6B8-9600E700D331}" type="sibTrans" cxnId="{0531C52D-D746-472D-97F9-855BB7375518}">
      <dgm:prSet/>
      <dgm:spPr/>
      <dgm:t>
        <a:bodyPr/>
        <a:lstStyle/>
        <a:p>
          <a:endParaRPr lang="en-US"/>
        </a:p>
      </dgm:t>
    </dgm:pt>
    <dgm:pt modelId="{07980791-3F2A-4868-ADF1-7571B0F15874}" type="pres">
      <dgm:prSet presAssocID="{4E06218B-76C1-44DF-8D42-A5F4504D1B50}" presName="root" presStyleCnt="0">
        <dgm:presLayoutVars>
          <dgm:dir/>
          <dgm:resizeHandles val="exact"/>
        </dgm:presLayoutVars>
      </dgm:prSet>
      <dgm:spPr/>
    </dgm:pt>
    <dgm:pt modelId="{D8D82481-1FC3-4678-B2D7-8B35F13025C5}" type="pres">
      <dgm:prSet presAssocID="{4CE45AA1-28A5-4701-96CC-E18CD77C8D1E}" presName="compNode" presStyleCnt="0"/>
      <dgm:spPr/>
    </dgm:pt>
    <dgm:pt modelId="{FBFE6C68-D4E6-49C4-9577-17B75479F057}" type="pres">
      <dgm:prSet presAssocID="{4CE45AA1-28A5-4701-96CC-E18CD77C8D1E}" presName="bgRect" presStyleLbl="bgShp" presStyleIdx="0" presStyleCnt="4"/>
      <dgm:spPr/>
    </dgm:pt>
    <dgm:pt modelId="{76AFB831-158C-4CF2-A116-154695F6A1D8}" type="pres">
      <dgm:prSet presAssocID="{4CE45AA1-28A5-4701-96CC-E18CD77C8D1E}"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Bulldozer"/>
        </a:ext>
      </dgm:extLst>
    </dgm:pt>
    <dgm:pt modelId="{58FCAA43-4057-4DF9-8D7C-91750360E9E1}" type="pres">
      <dgm:prSet presAssocID="{4CE45AA1-28A5-4701-96CC-E18CD77C8D1E}" presName="spaceRect" presStyleCnt="0"/>
      <dgm:spPr/>
    </dgm:pt>
    <dgm:pt modelId="{D02B97EE-3983-4F1F-A0A9-9728D347A22B}" type="pres">
      <dgm:prSet presAssocID="{4CE45AA1-28A5-4701-96CC-E18CD77C8D1E}" presName="parTx" presStyleLbl="revTx" presStyleIdx="0" presStyleCnt="4">
        <dgm:presLayoutVars>
          <dgm:chMax val="0"/>
          <dgm:chPref val="0"/>
        </dgm:presLayoutVars>
      </dgm:prSet>
      <dgm:spPr/>
    </dgm:pt>
    <dgm:pt modelId="{688F7DB4-7B0B-4AB3-A872-1F67C6F4D830}" type="pres">
      <dgm:prSet presAssocID="{614A677D-5AD0-4337-989C-17DAFE7B3E70}" presName="sibTrans" presStyleCnt="0"/>
      <dgm:spPr/>
    </dgm:pt>
    <dgm:pt modelId="{B33EAF17-DFE5-4F2E-AB43-541B4A33AB80}" type="pres">
      <dgm:prSet presAssocID="{ABF41A49-0E6A-4E83-AAF8-BF3DA19BAFC8}" presName="compNode" presStyleCnt="0"/>
      <dgm:spPr/>
    </dgm:pt>
    <dgm:pt modelId="{C2979493-7087-408A-8A53-E675B9F1A061}" type="pres">
      <dgm:prSet presAssocID="{ABF41A49-0E6A-4E83-AAF8-BF3DA19BAFC8}" presName="bgRect" presStyleLbl="bgShp" presStyleIdx="1" presStyleCnt="4"/>
      <dgm:spPr/>
    </dgm:pt>
    <dgm:pt modelId="{7EB3B5D7-B5F1-497F-A0DF-ED27D2052DCB}" type="pres">
      <dgm:prSet presAssocID="{ABF41A49-0E6A-4E83-AAF8-BF3DA19BAFC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iploma Roll"/>
        </a:ext>
      </dgm:extLst>
    </dgm:pt>
    <dgm:pt modelId="{90809BED-9B24-4AA5-BEA6-F850B0A3C611}" type="pres">
      <dgm:prSet presAssocID="{ABF41A49-0E6A-4E83-AAF8-BF3DA19BAFC8}" presName="spaceRect" presStyleCnt="0"/>
      <dgm:spPr/>
    </dgm:pt>
    <dgm:pt modelId="{1AA4B020-B193-47CD-B37B-9AEC3530757E}" type="pres">
      <dgm:prSet presAssocID="{ABF41A49-0E6A-4E83-AAF8-BF3DA19BAFC8}" presName="parTx" presStyleLbl="revTx" presStyleIdx="1" presStyleCnt="4">
        <dgm:presLayoutVars>
          <dgm:chMax val="0"/>
          <dgm:chPref val="0"/>
        </dgm:presLayoutVars>
      </dgm:prSet>
      <dgm:spPr/>
    </dgm:pt>
    <dgm:pt modelId="{401B9BA5-25D3-4CB8-8864-1F7E0F740E11}" type="pres">
      <dgm:prSet presAssocID="{5395F7CA-60B6-412F-A8B0-739A7279CA4E}" presName="sibTrans" presStyleCnt="0"/>
      <dgm:spPr/>
    </dgm:pt>
    <dgm:pt modelId="{3530CC2E-6B0C-473A-8337-6653983DA7A6}" type="pres">
      <dgm:prSet presAssocID="{5EF46689-4ECE-4640-8E44-08EDA78266E6}" presName="compNode" presStyleCnt="0"/>
      <dgm:spPr/>
    </dgm:pt>
    <dgm:pt modelId="{9F233CC8-6AF9-443A-AEBF-5B593C9B8C60}" type="pres">
      <dgm:prSet presAssocID="{5EF46689-4ECE-4640-8E44-08EDA78266E6}" presName="bgRect" presStyleLbl="bgShp" presStyleIdx="2" presStyleCnt="4"/>
      <dgm:spPr/>
    </dgm:pt>
    <dgm:pt modelId="{EA9EBD2D-109E-442E-9A73-F02AEEB1D8AB}" type="pres">
      <dgm:prSet presAssocID="{5EF46689-4ECE-4640-8E44-08EDA78266E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nk"/>
        </a:ext>
      </dgm:extLst>
    </dgm:pt>
    <dgm:pt modelId="{B75ADEA7-C729-4F2E-97CB-5897F7C3783A}" type="pres">
      <dgm:prSet presAssocID="{5EF46689-4ECE-4640-8E44-08EDA78266E6}" presName="spaceRect" presStyleCnt="0"/>
      <dgm:spPr/>
    </dgm:pt>
    <dgm:pt modelId="{A025860D-939F-47DD-83FF-568496A50677}" type="pres">
      <dgm:prSet presAssocID="{5EF46689-4ECE-4640-8E44-08EDA78266E6}" presName="parTx" presStyleLbl="revTx" presStyleIdx="2" presStyleCnt="4">
        <dgm:presLayoutVars>
          <dgm:chMax val="0"/>
          <dgm:chPref val="0"/>
        </dgm:presLayoutVars>
      </dgm:prSet>
      <dgm:spPr/>
    </dgm:pt>
    <dgm:pt modelId="{0B038633-778C-4EDF-99B6-906C9340C074}" type="pres">
      <dgm:prSet presAssocID="{EC8C1BF4-E864-4066-807F-5B0D8E5597B5}" presName="sibTrans" presStyleCnt="0"/>
      <dgm:spPr/>
    </dgm:pt>
    <dgm:pt modelId="{D4764F7D-4211-4E8A-B546-FFAD8086E00A}" type="pres">
      <dgm:prSet presAssocID="{73A261DB-6B47-435E-9A41-1DD5D52E7522}" presName="compNode" presStyleCnt="0"/>
      <dgm:spPr/>
    </dgm:pt>
    <dgm:pt modelId="{24DAC61D-5423-42B1-9885-E5C84DDB399E}" type="pres">
      <dgm:prSet presAssocID="{73A261DB-6B47-435E-9A41-1DD5D52E7522}" presName="bgRect" presStyleLbl="bgShp" presStyleIdx="3" presStyleCnt="4"/>
      <dgm:spPr/>
    </dgm:pt>
    <dgm:pt modelId="{5332568E-51B1-4F91-BEB7-25742259AE86}" type="pres">
      <dgm:prSet presAssocID="{73A261DB-6B47-435E-9A41-1DD5D52E752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llar"/>
        </a:ext>
      </dgm:extLst>
    </dgm:pt>
    <dgm:pt modelId="{CE54E050-0FEE-46D4-8CA3-EBAA7C3067F0}" type="pres">
      <dgm:prSet presAssocID="{73A261DB-6B47-435E-9A41-1DD5D52E7522}" presName="spaceRect" presStyleCnt="0"/>
      <dgm:spPr/>
    </dgm:pt>
    <dgm:pt modelId="{7454D56B-2AFB-4957-9CA6-CC5EBDCC4347}" type="pres">
      <dgm:prSet presAssocID="{73A261DB-6B47-435E-9A41-1DD5D52E7522}" presName="parTx" presStyleLbl="revTx" presStyleIdx="3" presStyleCnt="4">
        <dgm:presLayoutVars>
          <dgm:chMax val="0"/>
          <dgm:chPref val="0"/>
        </dgm:presLayoutVars>
      </dgm:prSet>
      <dgm:spPr/>
    </dgm:pt>
  </dgm:ptLst>
  <dgm:cxnLst>
    <dgm:cxn modelId="{C67C9512-2EF3-4939-A8C9-F105DA91A3FC}" type="presOf" srcId="{73A261DB-6B47-435E-9A41-1DD5D52E7522}" destId="{7454D56B-2AFB-4957-9CA6-CC5EBDCC4347}" srcOrd="0" destOrd="0" presId="urn:microsoft.com/office/officeart/2018/2/layout/IconVerticalSolidList"/>
    <dgm:cxn modelId="{2119D01B-1D3D-4C0A-96B6-A93085733008}" srcId="{4E06218B-76C1-44DF-8D42-A5F4504D1B50}" destId="{5EF46689-4ECE-4640-8E44-08EDA78266E6}" srcOrd="2" destOrd="0" parTransId="{3E1943A1-2CFE-4D73-8822-1F7DF9E13543}" sibTransId="{EC8C1BF4-E864-4066-807F-5B0D8E5597B5}"/>
    <dgm:cxn modelId="{0531C52D-D746-472D-97F9-855BB7375518}" srcId="{4E06218B-76C1-44DF-8D42-A5F4504D1B50}" destId="{73A261DB-6B47-435E-9A41-1DD5D52E7522}" srcOrd="3" destOrd="0" parTransId="{A0713D92-D105-452D-A805-DAE205E636E5}" sibTransId="{301A8874-1856-4DE7-A6B8-9600E700D331}"/>
    <dgm:cxn modelId="{9495F93D-9E2A-4EBD-9634-2C615F24A6BA}" srcId="{4E06218B-76C1-44DF-8D42-A5F4504D1B50}" destId="{ABF41A49-0E6A-4E83-AAF8-BF3DA19BAFC8}" srcOrd="1" destOrd="0" parTransId="{16ABACFD-4D11-48FE-B7CC-1DF672852674}" sibTransId="{5395F7CA-60B6-412F-A8B0-739A7279CA4E}"/>
    <dgm:cxn modelId="{CF311F60-29C1-459E-A135-1AECB6545993}" type="presOf" srcId="{ABF41A49-0E6A-4E83-AAF8-BF3DA19BAFC8}" destId="{1AA4B020-B193-47CD-B37B-9AEC3530757E}" srcOrd="0" destOrd="0" presId="urn:microsoft.com/office/officeart/2018/2/layout/IconVerticalSolidList"/>
    <dgm:cxn modelId="{E84F0B78-5BA3-41FB-A94F-FC468064AF34}" type="presOf" srcId="{5EF46689-4ECE-4640-8E44-08EDA78266E6}" destId="{A025860D-939F-47DD-83FF-568496A50677}" srcOrd="0" destOrd="0" presId="urn:microsoft.com/office/officeart/2018/2/layout/IconVerticalSolidList"/>
    <dgm:cxn modelId="{73B03CB1-BE4D-4577-9C3D-1F92794F3973}" type="presOf" srcId="{4CE45AA1-28A5-4701-96CC-E18CD77C8D1E}" destId="{D02B97EE-3983-4F1F-A0A9-9728D347A22B}" srcOrd="0" destOrd="0" presId="urn:microsoft.com/office/officeart/2018/2/layout/IconVerticalSolidList"/>
    <dgm:cxn modelId="{86A50DBC-82C1-4D2F-A625-7B6611937839}" srcId="{4E06218B-76C1-44DF-8D42-A5F4504D1B50}" destId="{4CE45AA1-28A5-4701-96CC-E18CD77C8D1E}" srcOrd="0" destOrd="0" parTransId="{3BB49590-877F-456D-B1A0-E186BD462CE4}" sibTransId="{614A677D-5AD0-4337-989C-17DAFE7B3E70}"/>
    <dgm:cxn modelId="{C09D34F4-643E-44AB-B633-370A63EC424C}" type="presOf" srcId="{4E06218B-76C1-44DF-8D42-A5F4504D1B50}" destId="{07980791-3F2A-4868-ADF1-7571B0F15874}" srcOrd="0" destOrd="0" presId="urn:microsoft.com/office/officeart/2018/2/layout/IconVerticalSolidList"/>
    <dgm:cxn modelId="{66BA95FB-3572-48FD-B920-6E0A3E53F7EC}" type="presParOf" srcId="{07980791-3F2A-4868-ADF1-7571B0F15874}" destId="{D8D82481-1FC3-4678-B2D7-8B35F13025C5}" srcOrd="0" destOrd="0" presId="urn:microsoft.com/office/officeart/2018/2/layout/IconVerticalSolidList"/>
    <dgm:cxn modelId="{4BC90BFA-F8AA-417D-9595-B79142F3C102}" type="presParOf" srcId="{D8D82481-1FC3-4678-B2D7-8B35F13025C5}" destId="{FBFE6C68-D4E6-49C4-9577-17B75479F057}" srcOrd="0" destOrd="0" presId="urn:microsoft.com/office/officeart/2018/2/layout/IconVerticalSolidList"/>
    <dgm:cxn modelId="{16B1F516-F8DD-4246-9BC6-B89F966273E7}" type="presParOf" srcId="{D8D82481-1FC3-4678-B2D7-8B35F13025C5}" destId="{76AFB831-158C-4CF2-A116-154695F6A1D8}" srcOrd="1" destOrd="0" presId="urn:microsoft.com/office/officeart/2018/2/layout/IconVerticalSolidList"/>
    <dgm:cxn modelId="{24DF4761-BFC5-4B33-882D-2590EAD6ABC1}" type="presParOf" srcId="{D8D82481-1FC3-4678-B2D7-8B35F13025C5}" destId="{58FCAA43-4057-4DF9-8D7C-91750360E9E1}" srcOrd="2" destOrd="0" presId="urn:microsoft.com/office/officeart/2018/2/layout/IconVerticalSolidList"/>
    <dgm:cxn modelId="{0BA41F76-18B7-4832-94E7-15CDE07DD0A3}" type="presParOf" srcId="{D8D82481-1FC3-4678-B2D7-8B35F13025C5}" destId="{D02B97EE-3983-4F1F-A0A9-9728D347A22B}" srcOrd="3" destOrd="0" presId="urn:microsoft.com/office/officeart/2018/2/layout/IconVerticalSolidList"/>
    <dgm:cxn modelId="{9950B22F-7BBB-436D-A068-15E070D69E58}" type="presParOf" srcId="{07980791-3F2A-4868-ADF1-7571B0F15874}" destId="{688F7DB4-7B0B-4AB3-A872-1F67C6F4D830}" srcOrd="1" destOrd="0" presId="urn:microsoft.com/office/officeart/2018/2/layout/IconVerticalSolidList"/>
    <dgm:cxn modelId="{1F4E515E-4942-4F85-89E3-8E5A91243D84}" type="presParOf" srcId="{07980791-3F2A-4868-ADF1-7571B0F15874}" destId="{B33EAF17-DFE5-4F2E-AB43-541B4A33AB80}" srcOrd="2" destOrd="0" presId="urn:microsoft.com/office/officeart/2018/2/layout/IconVerticalSolidList"/>
    <dgm:cxn modelId="{CD8F0D89-E783-45FF-B2C9-31B1BA54A0B3}" type="presParOf" srcId="{B33EAF17-DFE5-4F2E-AB43-541B4A33AB80}" destId="{C2979493-7087-408A-8A53-E675B9F1A061}" srcOrd="0" destOrd="0" presId="urn:microsoft.com/office/officeart/2018/2/layout/IconVerticalSolidList"/>
    <dgm:cxn modelId="{8DB77816-014D-4106-97BA-207DBA1B0E45}" type="presParOf" srcId="{B33EAF17-DFE5-4F2E-AB43-541B4A33AB80}" destId="{7EB3B5D7-B5F1-497F-A0DF-ED27D2052DCB}" srcOrd="1" destOrd="0" presId="urn:microsoft.com/office/officeart/2018/2/layout/IconVerticalSolidList"/>
    <dgm:cxn modelId="{2BAA889E-6B75-46A0-95EC-0819BAF8399B}" type="presParOf" srcId="{B33EAF17-DFE5-4F2E-AB43-541B4A33AB80}" destId="{90809BED-9B24-4AA5-BEA6-F850B0A3C611}" srcOrd="2" destOrd="0" presId="urn:microsoft.com/office/officeart/2018/2/layout/IconVerticalSolidList"/>
    <dgm:cxn modelId="{CDFD86F2-1157-4D73-ACB3-EE3C1B246344}" type="presParOf" srcId="{B33EAF17-DFE5-4F2E-AB43-541B4A33AB80}" destId="{1AA4B020-B193-47CD-B37B-9AEC3530757E}" srcOrd="3" destOrd="0" presId="urn:microsoft.com/office/officeart/2018/2/layout/IconVerticalSolidList"/>
    <dgm:cxn modelId="{C9BF95FE-4068-454E-86FA-072083D8B138}" type="presParOf" srcId="{07980791-3F2A-4868-ADF1-7571B0F15874}" destId="{401B9BA5-25D3-4CB8-8864-1F7E0F740E11}" srcOrd="3" destOrd="0" presId="urn:microsoft.com/office/officeart/2018/2/layout/IconVerticalSolidList"/>
    <dgm:cxn modelId="{77486653-EF0F-41D6-B1CE-86A4C48A4FC3}" type="presParOf" srcId="{07980791-3F2A-4868-ADF1-7571B0F15874}" destId="{3530CC2E-6B0C-473A-8337-6653983DA7A6}" srcOrd="4" destOrd="0" presId="urn:microsoft.com/office/officeart/2018/2/layout/IconVerticalSolidList"/>
    <dgm:cxn modelId="{CCC722F6-B461-4103-B53C-8A706560753D}" type="presParOf" srcId="{3530CC2E-6B0C-473A-8337-6653983DA7A6}" destId="{9F233CC8-6AF9-443A-AEBF-5B593C9B8C60}" srcOrd="0" destOrd="0" presId="urn:microsoft.com/office/officeart/2018/2/layout/IconVerticalSolidList"/>
    <dgm:cxn modelId="{36A82418-10E4-4404-A17D-0732F3873105}" type="presParOf" srcId="{3530CC2E-6B0C-473A-8337-6653983DA7A6}" destId="{EA9EBD2D-109E-442E-9A73-F02AEEB1D8AB}" srcOrd="1" destOrd="0" presId="urn:microsoft.com/office/officeart/2018/2/layout/IconVerticalSolidList"/>
    <dgm:cxn modelId="{D2AEED93-8225-4F23-A6A2-1BF7D653F02A}" type="presParOf" srcId="{3530CC2E-6B0C-473A-8337-6653983DA7A6}" destId="{B75ADEA7-C729-4F2E-97CB-5897F7C3783A}" srcOrd="2" destOrd="0" presId="urn:microsoft.com/office/officeart/2018/2/layout/IconVerticalSolidList"/>
    <dgm:cxn modelId="{B32FD589-C438-4B0E-B77B-B90A44D4A800}" type="presParOf" srcId="{3530CC2E-6B0C-473A-8337-6653983DA7A6}" destId="{A025860D-939F-47DD-83FF-568496A50677}" srcOrd="3" destOrd="0" presId="urn:microsoft.com/office/officeart/2018/2/layout/IconVerticalSolidList"/>
    <dgm:cxn modelId="{7FE13D01-2E24-4E60-BEE1-B82A243FC434}" type="presParOf" srcId="{07980791-3F2A-4868-ADF1-7571B0F15874}" destId="{0B038633-778C-4EDF-99B6-906C9340C074}" srcOrd="5" destOrd="0" presId="urn:microsoft.com/office/officeart/2018/2/layout/IconVerticalSolidList"/>
    <dgm:cxn modelId="{E6BFB24B-65EF-4467-ABF4-B87E20F2029D}" type="presParOf" srcId="{07980791-3F2A-4868-ADF1-7571B0F15874}" destId="{D4764F7D-4211-4E8A-B546-FFAD8086E00A}" srcOrd="6" destOrd="0" presId="urn:microsoft.com/office/officeart/2018/2/layout/IconVerticalSolidList"/>
    <dgm:cxn modelId="{91C1E985-8CC8-4ACA-9136-3B3DDC73BDCB}" type="presParOf" srcId="{D4764F7D-4211-4E8A-B546-FFAD8086E00A}" destId="{24DAC61D-5423-42B1-9885-E5C84DDB399E}" srcOrd="0" destOrd="0" presId="urn:microsoft.com/office/officeart/2018/2/layout/IconVerticalSolidList"/>
    <dgm:cxn modelId="{434CD131-C97D-45C3-B1D5-2E5BAB30146C}" type="presParOf" srcId="{D4764F7D-4211-4E8A-B546-FFAD8086E00A}" destId="{5332568E-51B1-4F91-BEB7-25742259AE86}" srcOrd="1" destOrd="0" presId="urn:microsoft.com/office/officeart/2018/2/layout/IconVerticalSolidList"/>
    <dgm:cxn modelId="{11CAFDEE-AD46-4453-88BB-422A7F337E42}" type="presParOf" srcId="{D4764F7D-4211-4E8A-B546-FFAD8086E00A}" destId="{CE54E050-0FEE-46D4-8CA3-EBAA7C3067F0}" srcOrd="2" destOrd="0" presId="urn:microsoft.com/office/officeart/2018/2/layout/IconVerticalSolidList"/>
    <dgm:cxn modelId="{28A0810D-1851-479B-8C5E-275DABDA812A}" type="presParOf" srcId="{D4764F7D-4211-4E8A-B546-FFAD8086E00A}" destId="{7454D56B-2AFB-4957-9CA6-CC5EBDCC434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B3D31C0-49A6-4A23-8ADA-A893D2F2D7B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9A9BA978-4F4B-4A4B-99F3-6B4D406B5EEB}">
      <dgm:prSet/>
      <dgm:spPr/>
      <dgm:t>
        <a:bodyPr/>
        <a:lstStyle/>
        <a:p>
          <a:r>
            <a:rPr lang="en-US"/>
            <a:t>32 home plans</a:t>
          </a:r>
        </a:p>
      </dgm:t>
    </dgm:pt>
    <dgm:pt modelId="{04A9EB80-44EC-4568-95D8-8BE706F4224D}" type="parTrans" cxnId="{C75FDE6F-6749-4C87-B9DF-86B8D64CD2BD}">
      <dgm:prSet/>
      <dgm:spPr/>
      <dgm:t>
        <a:bodyPr/>
        <a:lstStyle/>
        <a:p>
          <a:endParaRPr lang="en-US"/>
        </a:p>
      </dgm:t>
    </dgm:pt>
    <dgm:pt modelId="{58FC2E0A-9295-4693-A2DA-E1176B9C4BD7}" type="sibTrans" cxnId="{C75FDE6F-6749-4C87-B9DF-86B8D64CD2BD}">
      <dgm:prSet/>
      <dgm:spPr/>
      <dgm:t>
        <a:bodyPr/>
        <a:lstStyle/>
        <a:p>
          <a:endParaRPr lang="en-US"/>
        </a:p>
      </dgm:t>
    </dgm:pt>
    <dgm:pt modelId="{0A8EECEC-1B6D-4464-A328-2B4BF3A9CE77}">
      <dgm:prSet/>
      <dgm:spPr/>
      <dgm:t>
        <a:bodyPr/>
        <a:lstStyle/>
        <a:p>
          <a:r>
            <a:rPr lang="en-US"/>
            <a:t>Average cost to build is up 38.6% since Covid</a:t>
          </a:r>
        </a:p>
      </dgm:t>
    </dgm:pt>
    <dgm:pt modelId="{CDA2ED17-DAF9-47F8-8750-42C946BBE400}" type="parTrans" cxnId="{4F47A1A1-8296-4D69-8124-845FDDE84545}">
      <dgm:prSet/>
      <dgm:spPr/>
      <dgm:t>
        <a:bodyPr/>
        <a:lstStyle/>
        <a:p>
          <a:endParaRPr lang="en-US"/>
        </a:p>
      </dgm:t>
    </dgm:pt>
    <dgm:pt modelId="{68AD21FB-B40D-427B-ACF2-099E6D155578}" type="sibTrans" cxnId="{4F47A1A1-8296-4D69-8124-845FDDE84545}">
      <dgm:prSet/>
      <dgm:spPr/>
      <dgm:t>
        <a:bodyPr/>
        <a:lstStyle/>
        <a:p>
          <a:endParaRPr lang="en-US"/>
        </a:p>
      </dgm:t>
    </dgm:pt>
    <dgm:pt modelId="{F733F226-8DCA-4B2F-8718-994F99D9C331}" type="pres">
      <dgm:prSet presAssocID="{5B3D31C0-49A6-4A23-8ADA-A893D2F2D7BB}" presName="hierChild1" presStyleCnt="0">
        <dgm:presLayoutVars>
          <dgm:chPref val="1"/>
          <dgm:dir/>
          <dgm:animOne val="branch"/>
          <dgm:animLvl val="lvl"/>
          <dgm:resizeHandles/>
        </dgm:presLayoutVars>
      </dgm:prSet>
      <dgm:spPr/>
    </dgm:pt>
    <dgm:pt modelId="{0B18A11E-94DE-4DB0-ADAF-4472265BD206}" type="pres">
      <dgm:prSet presAssocID="{9A9BA978-4F4B-4A4B-99F3-6B4D406B5EEB}" presName="hierRoot1" presStyleCnt="0"/>
      <dgm:spPr/>
    </dgm:pt>
    <dgm:pt modelId="{8452A8CB-06D5-44D5-BA76-4A3AE7380C77}" type="pres">
      <dgm:prSet presAssocID="{9A9BA978-4F4B-4A4B-99F3-6B4D406B5EEB}" presName="composite" presStyleCnt="0"/>
      <dgm:spPr/>
    </dgm:pt>
    <dgm:pt modelId="{659D390D-DB5A-4FFE-B8CD-6624F4487187}" type="pres">
      <dgm:prSet presAssocID="{9A9BA978-4F4B-4A4B-99F3-6B4D406B5EEB}" presName="background" presStyleLbl="node0" presStyleIdx="0" presStyleCnt="2"/>
      <dgm:spPr/>
    </dgm:pt>
    <dgm:pt modelId="{8D723FDD-406A-409C-A823-C38DD49A7B2B}" type="pres">
      <dgm:prSet presAssocID="{9A9BA978-4F4B-4A4B-99F3-6B4D406B5EEB}" presName="text" presStyleLbl="fgAcc0" presStyleIdx="0" presStyleCnt="2">
        <dgm:presLayoutVars>
          <dgm:chPref val="3"/>
        </dgm:presLayoutVars>
      </dgm:prSet>
      <dgm:spPr/>
    </dgm:pt>
    <dgm:pt modelId="{5530446C-8237-43B1-BEFE-1ABA4FDC6778}" type="pres">
      <dgm:prSet presAssocID="{9A9BA978-4F4B-4A4B-99F3-6B4D406B5EEB}" presName="hierChild2" presStyleCnt="0"/>
      <dgm:spPr/>
    </dgm:pt>
    <dgm:pt modelId="{49A1BD79-3C0A-4BC9-A670-3B3F537A397E}" type="pres">
      <dgm:prSet presAssocID="{0A8EECEC-1B6D-4464-A328-2B4BF3A9CE77}" presName="hierRoot1" presStyleCnt="0"/>
      <dgm:spPr/>
    </dgm:pt>
    <dgm:pt modelId="{CC35AD78-44A5-4497-AEBC-4838DB541FB7}" type="pres">
      <dgm:prSet presAssocID="{0A8EECEC-1B6D-4464-A328-2B4BF3A9CE77}" presName="composite" presStyleCnt="0"/>
      <dgm:spPr/>
    </dgm:pt>
    <dgm:pt modelId="{8B9A1B4D-5AD6-446C-BFF6-D56EEA0FE482}" type="pres">
      <dgm:prSet presAssocID="{0A8EECEC-1B6D-4464-A328-2B4BF3A9CE77}" presName="background" presStyleLbl="node0" presStyleIdx="1" presStyleCnt="2"/>
      <dgm:spPr/>
    </dgm:pt>
    <dgm:pt modelId="{6B47EC6F-C5A0-44A9-97B4-1E963FF1EFF6}" type="pres">
      <dgm:prSet presAssocID="{0A8EECEC-1B6D-4464-A328-2B4BF3A9CE77}" presName="text" presStyleLbl="fgAcc0" presStyleIdx="1" presStyleCnt="2">
        <dgm:presLayoutVars>
          <dgm:chPref val="3"/>
        </dgm:presLayoutVars>
      </dgm:prSet>
      <dgm:spPr/>
    </dgm:pt>
    <dgm:pt modelId="{792BA0F7-B894-49DE-9457-FD0E20346DA2}" type="pres">
      <dgm:prSet presAssocID="{0A8EECEC-1B6D-4464-A328-2B4BF3A9CE77}" presName="hierChild2" presStyleCnt="0"/>
      <dgm:spPr/>
    </dgm:pt>
  </dgm:ptLst>
  <dgm:cxnLst>
    <dgm:cxn modelId="{84980247-F077-481F-9922-ED80E53FBA25}" type="presOf" srcId="{9A9BA978-4F4B-4A4B-99F3-6B4D406B5EEB}" destId="{8D723FDD-406A-409C-A823-C38DD49A7B2B}" srcOrd="0" destOrd="0" presId="urn:microsoft.com/office/officeart/2005/8/layout/hierarchy1"/>
    <dgm:cxn modelId="{C75FDE6F-6749-4C87-B9DF-86B8D64CD2BD}" srcId="{5B3D31C0-49A6-4A23-8ADA-A893D2F2D7BB}" destId="{9A9BA978-4F4B-4A4B-99F3-6B4D406B5EEB}" srcOrd="0" destOrd="0" parTransId="{04A9EB80-44EC-4568-95D8-8BE706F4224D}" sibTransId="{58FC2E0A-9295-4693-A2DA-E1176B9C4BD7}"/>
    <dgm:cxn modelId="{4F47A1A1-8296-4D69-8124-845FDDE84545}" srcId="{5B3D31C0-49A6-4A23-8ADA-A893D2F2D7BB}" destId="{0A8EECEC-1B6D-4464-A328-2B4BF3A9CE77}" srcOrd="1" destOrd="0" parTransId="{CDA2ED17-DAF9-47F8-8750-42C946BBE400}" sibTransId="{68AD21FB-B40D-427B-ACF2-099E6D155578}"/>
    <dgm:cxn modelId="{C0F16ED3-D54E-4E4A-9E05-C2D178C2A5F4}" type="presOf" srcId="{0A8EECEC-1B6D-4464-A328-2B4BF3A9CE77}" destId="{6B47EC6F-C5A0-44A9-97B4-1E963FF1EFF6}" srcOrd="0" destOrd="0" presId="urn:microsoft.com/office/officeart/2005/8/layout/hierarchy1"/>
    <dgm:cxn modelId="{80CF31E6-971D-437F-8796-2D101CFD67C5}" type="presOf" srcId="{5B3D31C0-49A6-4A23-8ADA-A893D2F2D7BB}" destId="{F733F226-8DCA-4B2F-8718-994F99D9C331}" srcOrd="0" destOrd="0" presId="urn:microsoft.com/office/officeart/2005/8/layout/hierarchy1"/>
    <dgm:cxn modelId="{1D7FC238-FD5E-4B46-9E31-F213ABE124B4}" type="presParOf" srcId="{F733F226-8DCA-4B2F-8718-994F99D9C331}" destId="{0B18A11E-94DE-4DB0-ADAF-4472265BD206}" srcOrd="0" destOrd="0" presId="urn:microsoft.com/office/officeart/2005/8/layout/hierarchy1"/>
    <dgm:cxn modelId="{4A9FCB18-5456-4ABC-8B42-D266A1626B94}" type="presParOf" srcId="{0B18A11E-94DE-4DB0-ADAF-4472265BD206}" destId="{8452A8CB-06D5-44D5-BA76-4A3AE7380C77}" srcOrd="0" destOrd="0" presId="urn:microsoft.com/office/officeart/2005/8/layout/hierarchy1"/>
    <dgm:cxn modelId="{3D40C539-4469-4674-B65B-971E135B9539}" type="presParOf" srcId="{8452A8CB-06D5-44D5-BA76-4A3AE7380C77}" destId="{659D390D-DB5A-4FFE-B8CD-6624F4487187}" srcOrd="0" destOrd="0" presId="urn:microsoft.com/office/officeart/2005/8/layout/hierarchy1"/>
    <dgm:cxn modelId="{C60400B5-CC42-479D-8476-32E6E88093CA}" type="presParOf" srcId="{8452A8CB-06D5-44D5-BA76-4A3AE7380C77}" destId="{8D723FDD-406A-409C-A823-C38DD49A7B2B}" srcOrd="1" destOrd="0" presId="urn:microsoft.com/office/officeart/2005/8/layout/hierarchy1"/>
    <dgm:cxn modelId="{756E4472-8911-4C91-8382-D87B0A61A652}" type="presParOf" srcId="{0B18A11E-94DE-4DB0-ADAF-4472265BD206}" destId="{5530446C-8237-43B1-BEFE-1ABA4FDC6778}" srcOrd="1" destOrd="0" presId="urn:microsoft.com/office/officeart/2005/8/layout/hierarchy1"/>
    <dgm:cxn modelId="{003256AF-DE79-469B-BAAA-B850B5C08344}" type="presParOf" srcId="{F733F226-8DCA-4B2F-8718-994F99D9C331}" destId="{49A1BD79-3C0A-4BC9-A670-3B3F537A397E}" srcOrd="1" destOrd="0" presId="urn:microsoft.com/office/officeart/2005/8/layout/hierarchy1"/>
    <dgm:cxn modelId="{1902D99B-6C0F-4811-B71C-BF56340A5317}" type="presParOf" srcId="{49A1BD79-3C0A-4BC9-A670-3B3F537A397E}" destId="{CC35AD78-44A5-4497-AEBC-4838DB541FB7}" srcOrd="0" destOrd="0" presId="urn:microsoft.com/office/officeart/2005/8/layout/hierarchy1"/>
    <dgm:cxn modelId="{5C648BE0-C884-4113-A853-44C2F69C5796}" type="presParOf" srcId="{CC35AD78-44A5-4497-AEBC-4838DB541FB7}" destId="{8B9A1B4D-5AD6-446C-BFF6-D56EEA0FE482}" srcOrd="0" destOrd="0" presId="urn:microsoft.com/office/officeart/2005/8/layout/hierarchy1"/>
    <dgm:cxn modelId="{7D7D740C-D50F-4D91-9B58-B1EB22508CE9}" type="presParOf" srcId="{CC35AD78-44A5-4497-AEBC-4838DB541FB7}" destId="{6B47EC6F-C5A0-44A9-97B4-1E963FF1EFF6}" srcOrd="1" destOrd="0" presId="urn:microsoft.com/office/officeart/2005/8/layout/hierarchy1"/>
    <dgm:cxn modelId="{4DBE7EA9-0860-4BCD-86AA-A53918B68A6A}" type="presParOf" srcId="{49A1BD79-3C0A-4BC9-A670-3B3F537A397E}" destId="{792BA0F7-B894-49DE-9457-FD0E20346DA2}"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8688B7-549C-44A6-9B7D-5E356AF067C0}"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ADCE96E-403A-4AAA-BD57-1994605F18B0}">
      <dgm:prSet custT="1"/>
      <dgm:spPr/>
      <dgm:t>
        <a:bodyPr/>
        <a:lstStyle/>
        <a:p>
          <a:pPr>
            <a:lnSpc>
              <a:spcPct val="100000"/>
            </a:lnSpc>
          </a:pPr>
          <a:r>
            <a:rPr lang="en-US" sz="3200" dirty="0"/>
            <a:t>Labor               		Today’s Focus</a:t>
          </a:r>
        </a:p>
      </dgm:t>
    </dgm:pt>
    <dgm:pt modelId="{2065D2D1-7846-494A-AA69-4BA19942783E}" type="parTrans" cxnId="{011276C7-E109-4353-92D4-D0B4537CC41C}">
      <dgm:prSet/>
      <dgm:spPr/>
      <dgm:t>
        <a:bodyPr/>
        <a:lstStyle/>
        <a:p>
          <a:endParaRPr lang="en-US"/>
        </a:p>
      </dgm:t>
    </dgm:pt>
    <dgm:pt modelId="{19630E3D-132C-4E42-90B9-F383474C44DF}" type="sibTrans" cxnId="{011276C7-E109-4353-92D4-D0B4537CC41C}">
      <dgm:prSet/>
      <dgm:spPr/>
      <dgm:t>
        <a:bodyPr/>
        <a:lstStyle/>
        <a:p>
          <a:endParaRPr lang="en-US"/>
        </a:p>
      </dgm:t>
    </dgm:pt>
    <dgm:pt modelId="{48C851CF-31C8-498A-9FB3-2D2EC0001D01}">
      <dgm:prSet custT="1"/>
      <dgm:spPr/>
      <dgm:t>
        <a:bodyPr/>
        <a:lstStyle/>
        <a:p>
          <a:pPr>
            <a:lnSpc>
              <a:spcPct val="100000"/>
            </a:lnSpc>
          </a:pPr>
          <a:r>
            <a:rPr lang="en-US" sz="3200" dirty="0"/>
            <a:t>+ Materials</a:t>
          </a:r>
        </a:p>
      </dgm:t>
    </dgm:pt>
    <dgm:pt modelId="{409F55D3-20DA-4441-AD0C-1D6A489383AC}" type="parTrans" cxnId="{6952FACF-F625-4210-8E0C-CFFC09F17EAD}">
      <dgm:prSet/>
      <dgm:spPr/>
      <dgm:t>
        <a:bodyPr/>
        <a:lstStyle/>
        <a:p>
          <a:endParaRPr lang="en-US"/>
        </a:p>
      </dgm:t>
    </dgm:pt>
    <dgm:pt modelId="{7A56BE8C-1F2F-4829-A19C-5982350F82F3}" type="sibTrans" cxnId="{6952FACF-F625-4210-8E0C-CFFC09F17EAD}">
      <dgm:prSet/>
      <dgm:spPr/>
      <dgm:t>
        <a:bodyPr/>
        <a:lstStyle/>
        <a:p>
          <a:endParaRPr lang="en-US"/>
        </a:p>
      </dgm:t>
    </dgm:pt>
    <dgm:pt modelId="{535A4099-6416-405F-BA20-F96B6ADF9582}">
      <dgm:prSet custT="1"/>
      <dgm:spPr/>
      <dgm:t>
        <a:bodyPr/>
        <a:lstStyle/>
        <a:p>
          <a:pPr>
            <a:lnSpc>
              <a:spcPct val="100000"/>
            </a:lnSpc>
          </a:pPr>
          <a:r>
            <a:rPr lang="en-US" sz="3200" u="sng" dirty="0"/>
            <a:t>+ Soft Costs </a:t>
          </a:r>
          <a:endParaRPr lang="en-US" sz="3200" dirty="0"/>
        </a:p>
      </dgm:t>
    </dgm:pt>
    <dgm:pt modelId="{DE33543E-ABD0-48C8-8E9B-9AC089250C7C}" type="parTrans" cxnId="{B1DEE887-C306-48BC-B4F3-B6EADBA8D53C}">
      <dgm:prSet/>
      <dgm:spPr/>
      <dgm:t>
        <a:bodyPr/>
        <a:lstStyle/>
        <a:p>
          <a:endParaRPr lang="en-US"/>
        </a:p>
      </dgm:t>
    </dgm:pt>
    <dgm:pt modelId="{2D91A343-ABC9-477F-9662-D9E5AE828BF4}" type="sibTrans" cxnId="{B1DEE887-C306-48BC-B4F3-B6EADBA8D53C}">
      <dgm:prSet/>
      <dgm:spPr/>
      <dgm:t>
        <a:bodyPr/>
        <a:lstStyle/>
        <a:p>
          <a:endParaRPr lang="en-US"/>
        </a:p>
      </dgm:t>
    </dgm:pt>
    <dgm:pt modelId="{117F4750-5CCE-4C10-A362-D8E3918A0266}">
      <dgm:prSet custT="1"/>
      <dgm:spPr/>
      <dgm:t>
        <a:bodyPr/>
        <a:lstStyle/>
        <a:p>
          <a:pPr>
            <a:lnSpc>
              <a:spcPct val="100000"/>
            </a:lnSpc>
          </a:pPr>
          <a:r>
            <a:rPr lang="en-US" sz="3200" dirty="0"/>
            <a:t>= Total new home cost</a:t>
          </a:r>
        </a:p>
      </dgm:t>
    </dgm:pt>
    <dgm:pt modelId="{73A1B251-1212-4449-B3AD-30DFDABE3E85}" type="parTrans" cxnId="{3495484B-A415-46CC-B633-DA49FF691FF4}">
      <dgm:prSet/>
      <dgm:spPr/>
      <dgm:t>
        <a:bodyPr/>
        <a:lstStyle/>
        <a:p>
          <a:endParaRPr lang="en-US"/>
        </a:p>
      </dgm:t>
    </dgm:pt>
    <dgm:pt modelId="{7EBC03FB-CE93-43F5-91E3-22FB430ABE29}" type="sibTrans" cxnId="{3495484B-A415-46CC-B633-DA49FF691FF4}">
      <dgm:prSet/>
      <dgm:spPr/>
      <dgm:t>
        <a:bodyPr/>
        <a:lstStyle/>
        <a:p>
          <a:endParaRPr lang="en-US"/>
        </a:p>
      </dgm:t>
    </dgm:pt>
    <dgm:pt modelId="{165F3F26-CC00-42F1-84BF-FCC62F1349C2}" type="pres">
      <dgm:prSet presAssocID="{A78688B7-549C-44A6-9B7D-5E356AF067C0}" presName="root" presStyleCnt="0">
        <dgm:presLayoutVars>
          <dgm:dir/>
          <dgm:resizeHandles val="exact"/>
        </dgm:presLayoutVars>
      </dgm:prSet>
      <dgm:spPr/>
    </dgm:pt>
    <dgm:pt modelId="{9EE4DDCA-95C4-4334-9E4F-41D58E4D88C6}" type="pres">
      <dgm:prSet presAssocID="{BADCE96E-403A-4AAA-BD57-1994605F18B0}" presName="compNode" presStyleCnt="0"/>
      <dgm:spPr/>
    </dgm:pt>
    <dgm:pt modelId="{C76E546F-270D-4865-80D8-6C86549457B4}" type="pres">
      <dgm:prSet presAssocID="{BADCE96E-403A-4AAA-BD57-1994605F18B0}" presName="bgRect" presStyleLbl="bgShp" presStyleIdx="0" presStyleCnt="4" custLinFactNeighborX="-38105" custLinFactNeighborY="4186"/>
      <dgm:spPr/>
    </dgm:pt>
    <dgm:pt modelId="{3BD0CBA8-279F-4E65-8746-0C7D71D80F83}" type="pres">
      <dgm:prSet presAssocID="{BADCE96E-403A-4AAA-BD57-1994605F18B0}" presName="iconRect" presStyleLbl="node1" presStyleIdx="0" presStyleCnt="4" custScaleX="105050" custScaleY="11719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Group"/>
        </a:ext>
      </dgm:extLst>
    </dgm:pt>
    <dgm:pt modelId="{2E0D246E-68AD-4875-814A-A5713F853FA3}" type="pres">
      <dgm:prSet presAssocID="{BADCE96E-403A-4AAA-BD57-1994605F18B0}" presName="spaceRect" presStyleCnt="0"/>
      <dgm:spPr/>
    </dgm:pt>
    <dgm:pt modelId="{63946874-F3FC-48A4-A01A-1AE2E38A5DFC}" type="pres">
      <dgm:prSet presAssocID="{BADCE96E-403A-4AAA-BD57-1994605F18B0}" presName="parTx" presStyleLbl="revTx" presStyleIdx="0" presStyleCnt="4">
        <dgm:presLayoutVars>
          <dgm:chMax val="0"/>
          <dgm:chPref val="0"/>
        </dgm:presLayoutVars>
      </dgm:prSet>
      <dgm:spPr/>
    </dgm:pt>
    <dgm:pt modelId="{BC10001F-BC23-47B4-BE73-3E803863730D}" type="pres">
      <dgm:prSet presAssocID="{19630E3D-132C-4E42-90B9-F383474C44DF}" presName="sibTrans" presStyleCnt="0"/>
      <dgm:spPr/>
    </dgm:pt>
    <dgm:pt modelId="{71BA0E17-B51B-4806-AAFE-8EC856E9E7EB}" type="pres">
      <dgm:prSet presAssocID="{48C851CF-31C8-498A-9FB3-2D2EC0001D01}" presName="compNode" presStyleCnt="0"/>
      <dgm:spPr/>
    </dgm:pt>
    <dgm:pt modelId="{6FABD474-71C3-4370-B985-F06A96C3B1C8}" type="pres">
      <dgm:prSet presAssocID="{48C851CF-31C8-498A-9FB3-2D2EC0001D01}" presName="bgRect" presStyleLbl="bgShp" presStyleIdx="1" presStyleCnt="4"/>
      <dgm:spPr/>
    </dgm:pt>
    <dgm:pt modelId="{4BC890E7-2C81-4FE9-96BD-AA20A3CD436E}" type="pres">
      <dgm:prSet presAssocID="{48C851CF-31C8-498A-9FB3-2D2EC0001D01}" presName="iconRect" presStyleLbl="node1" presStyleIdx="1" presStyleCnt="4" custScaleX="107911" custScaleY="12625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heckmark"/>
        </a:ext>
      </dgm:extLst>
    </dgm:pt>
    <dgm:pt modelId="{77CFC2B3-6105-48E4-A752-E01C6811200D}" type="pres">
      <dgm:prSet presAssocID="{48C851CF-31C8-498A-9FB3-2D2EC0001D01}" presName="spaceRect" presStyleCnt="0"/>
      <dgm:spPr/>
    </dgm:pt>
    <dgm:pt modelId="{5550D8CD-BAC9-4AA7-83E0-4A7052A7E46F}" type="pres">
      <dgm:prSet presAssocID="{48C851CF-31C8-498A-9FB3-2D2EC0001D01}" presName="parTx" presStyleLbl="revTx" presStyleIdx="1" presStyleCnt="4">
        <dgm:presLayoutVars>
          <dgm:chMax val="0"/>
          <dgm:chPref val="0"/>
        </dgm:presLayoutVars>
      </dgm:prSet>
      <dgm:spPr/>
    </dgm:pt>
    <dgm:pt modelId="{19E841BD-EF1D-4DBA-B041-175D4DBBD628}" type="pres">
      <dgm:prSet presAssocID="{7A56BE8C-1F2F-4829-A19C-5982350F82F3}" presName="sibTrans" presStyleCnt="0"/>
      <dgm:spPr/>
    </dgm:pt>
    <dgm:pt modelId="{F35467A0-7CDD-403C-B1A9-8A70E16E202E}" type="pres">
      <dgm:prSet presAssocID="{535A4099-6416-405F-BA20-F96B6ADF9582}" presName="compNode" presStyleCnt="0"/>
      <dgm:spPr/>
    </dgm:pt>
    <dgm:pt modelId="{1816C4CC-C077-4171-AF90-F325748DCCD8}" type="pres">
      <dgm:prSet presAssocID="{535A4099-6416-405F-BA20-F96B6ADF9582}" presName="bgRect" presStyleLbl="bgShp" presStyleIdx="2" presStyleCnt="4"/>
      <dgm:spPr/>
    </dgm:pt>
    <dgm:pt modelId="{3AB0ABF6-D36C-47DD-844B-FD64A12222CD}" type="pres">
      <dgm:prSet presAssocID="{535A4099-6416-405F-BA20-F96B6ADF9582}" presName="iconRect" presStyleLbl="node1" presStyleIdx="2" presStyleCnt="4" custScaleX="102188" custScaleY="126719"/>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Money"/>
        </a:ext>
      </dgm:extLst>
    </dgm:pt>
    <dgm:pt modelId="{38A50DF6-B1F9-4C55-898F-7B0BAF9E10F6}" type="pres">
      <dgm:prSet presAssocID="{535A4099-6416-405F-BA20-F96B6ADF9582}" presName="spaceRect" presStyleCnt="0"/>
      <dgm:spPr/>
    </dgm:pt>
    <dgm:pt modelId="{B4A9031C-19A4-4854-BCF9-55EE5E4BCA08}" type="pres">
      <dgm:prSet presAssocID="{535A4099-6416-405F-BA20-F96B6ADF9582}" presName="parTx" presStyleLbl="revTx" presStyleIdx="2" presStyleCnt="4">
        <dgm:presLayoutVars>
          <dgm:chMax val="0"/>
          <dgm:chPref val="0"/>
        </dgm:presLayoutVars>
      </dgm:prSet>
      <dgm:spPr/>
    </dgm:pt>
    <dgm:pt modelId="{3836D410-0907-4F71-B44E-7783D5224CA1}" type="pres">
      <dgm:prSet presAssocID="{2D91A343-ABC9-477F-9662-D9E5AE828BF4}" presName="sibTrans" presStyleCnt="0"/>
      <dgm:spPr/>
    </dgm:pt>
    <dgm:pt modelId="{E81D4977-B202-41AA-BAA6-B8EC08453B37}" type="pres">
      <dgm:prSet presAssocID="{117F4750-5CCE-4C10-A362-D8E3918A0266}" presName="compNode" presStyleCnt="0"/>
      <dgm:spPr/>
    </dgm:pt>
    <dgm:pt modelId="{A16554EF-6376-4D68-A296-B967F0581D58}" type="pres">
      <dgm:prSet presAssocID="{117F4750-5CCE-4C10-A362-D8E3918A0266}" presName="bgRect" presStyleLbl="bgShp" presStyleIdx="3" presStyleCnt="4"/>
      <dgm:spPr/>
    </dgm:pt>
    <dgm:pt modelId="{CC4808EE-E9B3-4623-808F-CE5382184408}" type="pres">
      <dgm:prSet presAssocID="{117F4750-5CCE-4C10-A362-D8E3918A0266}" presName="iconRect" presStyleLbl="node1" presStyleIdx="3" presStyleCnt="4" custScaleX="110773" custScaleY="127189"/>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House"/>
        </a:ext>
      </dgm:extLst>
    </dgm:pt>
    <dgm:pt modelId="{77FD65F8-B7D6-4447-8612-2C6106C07BC2}" type="pres">
      <dgm:prSet presAssocID="{117F4750-5CCE-4C10-A362-D8E3918A0266}" presName="spaceRect" presStyleCnt="0"/>
      <dgm:spPr/>
    </dgm:pt>
    <dgm:pt modelId="{BE37080D-843E-4AC1-8BEE-DB3AFC68F17F}" type="pres">
      <dgm:prSet presAssocID="{117F4750-5CCE-4C10-A362-D8E3918A0266}" presName="parTx" presStyleLbl="revTx" presStyleIdx="3" presStyleCnt="4">
        <dgm:presLayoutVars>
          <dgm:chMax val="0"/>
          <dgm:chPref val="0"/>
        </dgm:presLayoutVars>
      </dgm:prSet>
      <dgm:spPr/>
    </dgm:pt>
  </dgm:ptLst>
  <dgm:cxnLst>
    <dgm:cxn modelId="{20D8E11B-227A-4053-8D55-4D514BFE785F}" type="presOf" srcId="{117F4750-5CCE-4C10-A362-D8E3918A0266}" destId="{BE37080D-843E-4AC1-8BEE-DB3AFC68F17F}" srcOrd="0" destOrd="0" presId="urn:microsoft.com/office/officeart/2018/2/layout/IconVerticalSolidList"/>
    <dgm:cxn modelId="{DA7E3B61-E78E-449F-B655-6F389AFA5D60}" type="presOf" srcId="{48C851CF-31C8-498A-9FB3-2D2EC0001D01}" destId="{5550D8CD-BAC9-4AA7-83E0-4A7052A7E46F}" srcOrd="0" destOrd="0" presId="urn:microsoft.com/office/officeart/2018/2/layout/IconVerticalSolidList"/>
    <dgm:cxn modelId="{3495484B-A415-46CC-B633-DA49FF691FF4}" srcId="{A78688B7-549C-44A6-9B7D-5E356AF067C0}" destId="{117F4750-5CCE-4C10-A362-D8E3918A0266}" srcOrd="3" destOrd="0" parTransId="{73A1B251-1212-4449-B3AD-30DFDABE3E85}" sibTransId="{7EBC03FB-CE93-43F5-91E3-22FB430ABE29}"/>
    <dgm:cxn modelId="{DEA50672-D028-48D9-AB89-B163070FFDE6}" type="presOf" srcId="{BADCE96E-403A-4AAA-BD57-1994605F18B0}" destId="{63946874-F3FC-48A4-A01A-1AE2E38A5DFC}" srcOrd="0" destOrd="0" presId="urn:microsoft.com/office/officeart/2018/2/layout/IconVerticalSolidList"/>
    <dgm:cxn modelId="{B1DEE887-C306-48BC-B4F3-B6EADBA8D53C}" srcId="{A78688B7-549C-44A6-9B7D-5E356AF067C0}" destId="{535A4099-6416-405F-BA20-F96B6ADF9582}" srcOrd="2" destOrd="0" parTransId="{DE33543E-ABD0-48C8-8E9B-9AC089250C7C}" sibTransId="{2D91A343-ABC9-477F-9662-D9E5AE828BF4}"/>
    <dgm:cxn modelId="{6B1F358A-82D5-44E4-B7A4-C73CBB5F7A30}" type="presOf" srcId="{535A4099-6416-405F-BA20-F96B6ADF9582}" destId="{B4A9031C-19A4-4854-BCF9-55EE5E4BCA08}" srcOrd="0" destOrd="0" presId="urn:microsoft.com/office/officeart/2018/2/layout/IconVerticalSolidList"/>
    <dgm:cxn modelId="{42C726AB-F0E7-4140-AFCF-064F1DCF0306}" type="presOf" srcId="{A78688B7-549C-44A6-9B7D-5E356AF067C0}" destId="{165F3F26-CC00-42F1-84BF-FCC62F1349C2}" srcOrd="0" destOrd="0" presId="urn:microsoft.com/office/officeart/2018/2/layout/IconVerticalSolidList"/>
    <dgm:cxn modelId="{011276C7-E109-4353-92D4-D0B4537CC41C}" srcId="{A78688B7-549C-44A6-9B7D-5E356AF067C0}" destId="{BADCE96E-403A-4AAA-BD57-1994605F18B0}" srcOrd="0" destOrd="0" parTransId="{2065D2D1-7846-494A-AA69-4BA19942783E}" sibTransId="{19630E3D-132C-4E42-90B9-F383474C44DF}"/>
    <dgm:cxn modelId="{6952FACF-F625-4210-8E0C-CFFC09F17EAD}" srcId="{A78688B7-549C-44A6-9B7D-5E356AF067C0}" destId="{48C851CF-31C8-498A-9FB3-2D2EC0001D01}" srcOrd="1" destOrd="0" parTransId="{409F55D3-20DA-4441-AD0C-1D6A489383AC}" sibTransId="{7A56BE8C-1F2F-4829-A19C-5982350F82F3}"/>
    <dgm:cxn modelId="{CE626C8A-4A89-4500-A142-2C574AA2FE28}" type="presParOf" srcId="{165F3F26-CC00-42F1-84BF-FCC62F1349C2}" destId="{9EE4DDCA-95C4-4334-9E4F-41D58E4D88C6}" srcOrd="0" destOrd="0" presId="urn:microsoft.com/office/officeart/2018/2/layout/IconVerticalSolidList"/>
    <dgm:cxn modelId="{91B6E39B-B461-4250-BA52-BDF3ECE63D16}" type="presParOf" srcId="{9EE4DDCA-95C4-4334-9E4F-41D58E4D88C6}" destId="{C76E546F-270D-4865-80D8-6C86549457B4}" srcOrd="0" destOrd="0" presId="urn:microsoft.com/office/officeart/2018/2/layout/IconVerticalSolidList"/>
    <dgm:cxn modelId="{1EB7B368-28F0-4DEF-8FA0-3B457F193B97}" type="presParOf" srcId="{9EE4DDCA-95C4-4334-9E4F-41D58E4D88C6}" destId="{3BD0CBA8-279F-4E65-8746-0C7D71D80F83}" srcOrd="1" destOrd="0" presId="urn:microsoft.com/office/officeart/2018/2/layout/IconVerticalSolidList"/>
    <dgm:cxn modelId="{386A1E87-1180-4AB4-B4AD-A9F67162D2D4}" type="presParOf" srcId="{9EE4DDCA-95C4-4334-9E4F-41D58E4D88C6}" destId="{2E0D246E-68AD-4875-814A-A5713F853FA3}" srcOrd="2" destOrd="0" presId="urn:microsoft.com/office/officeart/2018/2/layout/IconVerticalSolidList"/>
    <dgm:cxn modelId="{F8601CCC-D70E-4CE1-8DAF-3986FEF1ED56}" type="presParOf" srcId="{9EE4DDCA-95C4-4334-9E4F-41D58E4D88C6}" destId="{63946874-F3FC-48A4-A01A-1AE2E38A5DFC}" srcOrd="3" destOrd="0" presId="urn:microsoft.com/office/officeart/2018/2/layout/IconVerticalSolidList"/>
    <dgm:cxn modelId="{AE0150FE-A361-473E-9731-73D17F9E7578}" type="presParOf" srcId="{165F3F26-CC00-42F1-84BF-FCC62F1349C2}" destId="{BC10001F-BC23-47B4-BE73-3E803863730D}" srcOrd="1" destOrd="0" presId="urn:microsoft.com/office/officeart/2018/2/layout/IconVerticalSolidList"/>
    <dgm:cxn modelId="{E8D7379B-AB75-4E85-8440-5839C7847057}" type="presParOf" srcId="{165F3F26-CC00-42F1-84BF-FCC62F1349C2}" destId="{71BA0E17-B51B-4806-AAFE-8EC856E9E7EB}" srcOrd="2" destOrd="0" presId="urn:microsoft.com/office/officeart/2018/2/layout/IconVerticalSolidList"/>
    <dgm:cxn modelId="{A485C5CA-EAA5-461C-8D06-DD0D414665DE}" type="presParOf" srcId="{71BA0E17-B51B-4806-AAFE-8EC856E9E7EB}" destId="{6FABD474-71C3-4370-B985-F06A96C3B1C8}" srcOrd="0" destOrd="0" presId="urn:microsoft.com/office/officeart/2018/2/layout/IconVerticalSolidList"/>
    <dgm:cxn modelId="{39D0251A-8898-4F01-B3FF-F3F0B3383460}" type="presParOf" srcId="{71BA0E17-B51B-4806-AAFE-8EC856E9E7EB}" destId="{4BC890E7-2C81-4FE9-96BD-AA20A3CD436E}" srcOrd="1" destOrd="0" presId="urn:microsoft.com/office/officeart/2018/2/layout/IconVerticalSolidList"/>
    <dgm:cxn modelId="{4ABDA9E1-90D7-417A-ABF3-F694BD700F0F}" type="presParOf" srcId="{71BA0E17-B51B-4806-AAFE-8EC856E9E7EB}" destId="{77CFC2B3-6105-48E4-A752-E01C6811200D}" srcOrd="2" destOrd="0" presId="urn:microsoft.com/office/officeart/2018/2/layout/IconVerticalSolidList"/>
    <dgm:cxn modelId="{833436FF-42B8-4964-A75E-18CA89425CB0}" type="presParOf" srcId="{71BA0E17-B51B-4806-AAFE-8EC856E9E7EB}" destId="{5550D8CD-BAC9-4AA7-83E0-4A7052A7E46F}" srcOrd="3" destOrd="0" presId="urn:microsoft.com/office/officeart/2018/2/layout/IconVerticalSolidList"/>
    <dgm:cxn modelId="{470738DD-2DC8-498C-9E27-E8A083A61427}" type="presParOf" srcId="{165F3F26-CC00-42F1-84BF-FCC62F1349C2}" destId="{19E841BD-EF1D-4DBA-B041-175D4DBBD628}" srcOrd="3" destOrd="0" presId="urn:microsoft.com/office/officeart/2018/2/layout/IconVerticalSolidList"/>
    <dgm:cxn modelId="{D05F931B-8C9D-410A-A09D-6B86373B17F0}" type="presParOf" srcId="{165F3F26-CC00-42F1-84BF-FCC62F1349C2}" destId="{F35467A0-7CDD-403C-B1A9-8A70E16E202E}" srcOrd="4" destOrd="0" presId="urn:microsoft.com/office/officeart/2018/2/layout/IconVerticalSolidList"/>
    <dgm:cxn modelId="{B538E653-3F3A-4DC4-90DC-A242610F4E29}" type="presParOf" srcId="{F35467A0-7CDD-403C-B1A9-8A70E16E202E}" destId="{1816C4CC-C077-4171-AF90-F325748DCCD8}" srcOrd="0" destOrd="0" presId="urn:microsoft.com/office/officeart/2018/2/layout/IconVerticalSolidList"/>
    <dgm:cxn modelId="{FE91AA17-6151-497C-95B2-E19EA96C9B4D}" type="presParOf" srcId="{F35467A0-7CDD-403C-B1A9-8A70E16E202E}" destId="{3AB0ABF6-D36C-47DD-844B-FD64A12222CD}" srcOrd="1" destOrd="0" presId="urn:microsoft.com/office/officeart/2018/2/layout/IconVerticalSolidList"/>
    <dgm:cxn modelId="{FB84C929-AFD5-4632-BEED-A3211A2C164B}" type="presParOf" srcId="{F35467A0-7CDD-403C-B1A9-8A70E16E202E}" destId="{38A50DF6-B1F9-4C55-898F-7B0BAF9E10F6}" srcOrd="2" destOrd="0" presId="urn:microsoft.com/office/officeart/2018/2/layout/IconVerticalSolidList"/>
    <dgm:cxn modelId="{6406E5FF-E1C8-4A9A-B07B-A440A0893471}" type="presParOf" srcId="{F35467A0-7CDD-403C-B1A9-8A70E16E202E}" destId="{B4A9031C-19A4-4854-BCF9-55EE5E4BCA08}" srcOrd="3" destOrd="0" presId="urn:microsoft.com/office/officeart/2018/2/layout/IconVerticalSolidList"/>
    <dgm:cxn modelId="{D46F70EA-C292-48FC-9365-5D226E3EBEB5}" type="presParOf" srcId="{165F3F26-CC00-42F1-84BF-FCC62F1349C2}" destId="{3836D410-0907-4F71-B44E-7783D5224CA1}" srcOrd="5" destOrd="0" presId="urn:microsoft.com/office/officeart/2018/2/layout/IconVerticalSolidList"/>
    <dgm:cxn modelId="{4504E80F-2DB9-4836-991C-6489CF412D16}" type="presParOf" srcId="{165F3F26-CC00-42F1-84BF-FCC62F1349C2}" destId="{E81D4977-B202-41AA-BAA6-B8EC08453B37}" srcOrd="6" destOrd="0" presId="urn:microsoft.com/office/officeart/2018/2/layout/IconVerticalSolidList"/>
    <dgm:cxn modelId="{5C8970CC-68FF-41E7-929C-3DF6D042AC3C}" type="presParOf" srcId="{E81D4977-B202-41AA-BAA6-B8EC08453B37}" destId="{A16554EF-6376-4D68-A296-B967F0581D58}" srcOrd="0" destOrd="0" presId="urn:microsoft.com/office/officeart/2018/2/layout/IconVerticalSolidList"/>
    <dgm:cxn modelId="{F56BEF21-7E93-4179-AD51-1FC78F8C4E70}" type="presParOf" srcId="{E81D4977-B202-41AA-BAA6-B8EC08453B37}" destId="{CC4808EE-E9B3-4623-808F-CE5382184408}" srcOrd="1" destOrd="0" presId="urn:microsoft.com/office/officeart/2018/2/layout/IconVerticalSolidList"/>
    <dgm:cxn modelId="{0F3E9C05-1A9E-4F4F-8EBA-EE909E00D2F8}" type="presParOf" srcId="{E81D4977-B202-41AA-BAA6-B8EC08453B37}" destId="{77FD65F8-B7D6-4447-8612-2C6106C07BC2}" srcOrd="2" destOrd="0" presId="urn:microsoft.com/office/officeart/2018/2/layout/IconVerticalSolidList"/>
    <dgm:cxn modelId="{C9EDC76F-0882-499B-9367-F83FA137DA5F}" type="presParOf" srcId="{E81D4977-B202-41AA-BAA6-B8EC08453B37}" destId="{BE37080D-843E-4AC1-8BEE-DB3AFC68F17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CD389E-02EA-4C5D-A232-D60E90639A21}"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A896D421-AF8E-4DBE-9061-0304841839D3}">
      <dgm:prSet/>
      <dgm:spPr/>
      <dgm:t>
        <a:bodyPr/>
        <a:lstStyle/>
        <a:p>
          <a:r>
            <a:rPr lang="en-US"/>
            <a:t>Program approved in 2021</a:t>
          </a:r>
        </a:p>
      </dgm:t>
    </dgm:pt>
    <dgm:pt modelId="{2350E756-659B-4ECB-8995-BD98962F21BE}" type="parTrans" cxnId="{36527368-881A-4C31-805B-0C1B300CCC9D}">
      <dgm:prSet/>
      <dgm:spPr/>
      <dgm:t>
        <a:bodyPr/>
        <a:lstStyle/>
        <a:p>
          <a:endParaRPr lang="en-US"/>
        </a:p>
      </dgm:t>
    </dgm:pt>
    <dgm:pt modelId="{23311280-AC27-41AD-A5B3-27DC540073B6}" type="sibTrans" cxnId="{36527368-881A-4C31-805B-0C1B300CCC9D}">
      <dgm:prSet/>
      <dgm:spPr/>
      <dgm:t>
        <a:bodyPr/>
        <a:lstStyle/>
        <a:p>
          <a:endParaRPr lang="en-US"/>
        </a:p>
      </dgm:t>
    </dgm:pt>
    <dgm:pt modelId="{A77A88A8-700F-43DB-975C-ABAAB66C2086}">
      <dgm:prSet/>
      <dgm:spPr/>
      <dgm:t>
        <a:bodyPr/>
        <a:lstStyle/>
        <a:p>
          <a:r>
            <a:rPr lang="en-US" dirty="0"/>
            <a:t>2 years ago, there were 6 students enrolled</a:t>
          </a:r>
        </a:p>
      </dgm:t>
    </dgm:pt>
    <dgm:pt modelId="{304494D0-045F-4D43-BF87-616637754E63}" type="parTrans" cxnId="{70AC50EB-9AF2-405D-9577-F3C17D7493CF}">
      <dgm:prSet/>
      <dgm:spPr/>
      <dgm:t>
        <a:bodyPr/>
        <a:lstStyle/>
        <a:p>
          <a:endParaRPr lang="en-US"/>
        </a:p>
      </dgm:t>
    </dgm:pt>
    <dgm:pt modelId="{21AF96BD-F774-4A68-8D7B-26B4D4BA872B}" type="sibTrans" cxnId="{70AC50EB-9AF2-405D-9577-F3C17D7493CF}">
      <dgm:prSet/>
      <dgm:spPr/>
      <dgm:t>
        <a:bodyPr/>
        <a:lstStyle/>
        <a:p>
          <a:endParaRPr lang="en-US"/>
        </a:p>
      </dgm:t>
    </dgm:pt>
    <dgm:pt modelId="{79E11779-5B78-47E6-9528-3382C954BA24}">
      <dgm:prSet/>
      <dgm:spPr/>
      <dgm:t>
        <a:bodyPr/>
        <a:lstStyle/>
        <a:p>
          <a:r>
            <a:rPr lang="en-US"/>
            <a:t>This year there are 26 students enrolled</a:t>
          </a:r>
        </a:p>
      </dgm:t>
    </dgm:pt>
    <dgm:pt modelId="{7C75FAE3-14F2-49AF-9B7B-E19975C5AD68}" type="parTrans" cxnId="{BEFFD448-242E-4AAA-ABA1-9318EECCD76B}">
      <dgm:prSet/>
      <dgm:spPr/>
      <dgm:t>
        <a:bodyPr/>
        <a:lstStyle/>
        <a:p>
          <a:endParaRPr lang="en-US"/>
        </a:p>
      </dgm:t>
    </dgm:pt>
    <dgm:pt modelId="{C945E7BC-BE23-4903-995C-8CF2E077AE97}" type="sibTrans" cxnId="{BEFFD448-242E-4AAA-ABA1-9318EECCD76B}">
      <dgm:prSet/>
      <dgm:spPr/>
      <dgm:t>
        <a:bodyPr/>
        <a:lstStyle/>
        <a:p>
          <a:endParaRPr lang="en-US"/>
        </a:p>
      </dgm:t>
    </dgm:pt>
    <dgm:pt modelId="{8B0AF742-7874-4C4A-BA5E-1EF8D7603259}" type="pres">
      <dgm:prSet presAssocID="{57CD389E-02EA-4C5D-A232-D60E90639A21}" presName="hierChild1" presStyleCnt="0">
        <dgm:presLayoutVars>
          <dgm:chPref val="1"/>
          <dgm:dir/>
          <dgm:animOne val="branch"/>
          <dgm:animLvl val="lvl"/>
          <dgm:resizeHandles/>
        </dgm:presLayoutVars>
      </dgm:prSet>
      <dgm:spPr/>
    </dgm:pt>
    <dgm:pt modelId="{C8702586-45EF-49E2-9D45-4CA1C35DC7DE}" type="pres">
      <dgm:prSet presAssocID="{A896D421-AF8E-4DBE-9061-0304841839D3}" presName="hierRoot1" presStyleCnt="0"/>
      <dgm:spPr/>
    </dgm:pt>
    <dgm:pt modelId="{BACA5233-4FBE-4AD4-B604-AF55F9939790}" type="pres">
      <dgm:prSet presAssocID="{A896D421-AF8E-4DBE-9061-0304841839D3}" presName="composite" presStyleCnt="0"/>
      <dgm:spPr/>
    </dgm:pt>
    <dgm:pt modelId="{23CAF324-6EA3-450B-9DC4-6D060B7C50E5}" type="pres">
      <dgm:prSet presAssocID="{A896D421-AF8E-4DBE-9061-0304841839D3}" presName="background" presStyleLbl="node0" presStyleIdx="0" presStyleCnt="3"/>
      <dgm:spPr/>
    </dgm:pt>
    <dgm:pt modelId="{C76B10FF-9E34-44BD-AEAF-4EFEDAEADBC5}" type="pres">
      <dgm:prSet presAssocID="{A896D421-AF8E-4DBE-9061-0304841839D3}" presName="text" presStyleLbl="fgAcc0" presStyleIdx="0" presStyleCnt="3">
        <dgm:presLayoutVars>
          <dgm:chPref val="3"/>
        </dgm:presLayoutVars>
      </dgm:prSet>
      <dgm:spPr/>
    </dgm:pt>
    <dgm:pt modelId="{874B4DB9-8B8B-49BA-A199-B74B6AC0417E}" type="pres">
      <dgm:prSet presAssocID="{A896D421-AF8E-4DBE-9061-0304841839D3}" presName="hierChild2" presStyleCnt="0"/>
      <dgm:spPr/>
    </dgm:pt>
    <dgm:pt modelId="{B936337B-7AB1-4120-9D65-EDC3179A8B53}" type="pres">
      <dgm:prSet presAssocID="{A77A88A8-700F-43DB-975C-ABAAB66C2086}" presName="hierRoot1" presStyleCnt="0"/>
      <dgm:spPr/>
    </dgm:pt>
    <dgm:pt modelId="{DB900FF2-92F0-438C-B88D-405EB1A6F288}" type="pres">
      <dgm:prSet presAssocID="{A77A88A8-700F-43DB-975C-ABAAB66C2086}" presName="composite" presStyleCnt="0"/>
      <dgm:spPr/>
    </dgm:pt>
    <dgm:pt modelId="{EAE2536E-31CD-4052-89A9-0FA6DA563B15}" type="pres">
      <dgm:prSet presAssocID="{A77A88A8-700F-43DB-975C-ABAAB66C2086}" presName="background" presStyleLbl="node0" presStyleIdx="1" presStyleCnt="3"/>
      <dgm:spPr/>
    </dgm:pt>
    <dgm:pt modelId="{1E7C76B3-C428-432F-B3FD-BCA81D9A5860}" type="pres">
      <dgm:prSet presAssocID="{A77A88A8-700F-43DB-975C-ABAAB66C2086}" presName="text" presStyleLbl="fgAcc0" presStyleIdx="1" presStyleCnt="3">
        <dgm:presLayoutVars>
          <dgm:chPref val="3"/>
        </dgm:presLayoutVars>
      </dgm:prSet>
      <dgm:spPr/>
    </dgm:pt>
    <dgm:pt modelId="{2981430B-0F9D-48EC-AD9E-0087559ED8C4}" type="pres">
      <dgm:prSet presAssocID="{A77A88A8-700F-43DB-975C-ABAAB66C2086}" presName="hierChild2" presStyleCnt="0"/>
      <dgm:spPr/>
    </dgm:pt>
    <dgm:pt modelId="{70E528AA-CCFB-405D-8515-12DF10DC9758}" type="pres">
      <dgm:prSet presAssocID="{79E11779-5B78-47E6-9528-3382C954BA24}" presName="hierRoot1" presStyleCnt="0"/>
      <dgm:spPr/>
    </dgm:pt>
    <dgm:pt modelId="{E65B9CF8-B0F1-4689-B02E-9A999BA87CE3}" type="pres">
      <dgm:prSet presAssocID="{79E11779-5B78-47E6-9528-3382C954BA24}" presName="composite" presStyleCnt="0"/>
      <dgm:spPr/>
    </dgm:pt>
    <dgm:pt modelId="{9F2E65CB-BB99-43D4-96FC-29EB2EE2BE1C}" type="pres">
      <dgm:prSet presAssocID="{79E11779-5B78-47E6-9528-3382C954BA24}" presName="background" presStyleLbl="node0" presStyleIdx="2" presStyleCnt="3"/>
      <dgm:spPr/>
    </dgm:pt>
    <dgm:pt modelId="{1EFA05FC-9F5A-4356-A3AA-500FC5368211}" type="pres">
      <dgm:prSet presAssocID="{79E11779-5B78-47E6-9528-3382C954BA24}" presName="text" presStyleLbl="fgAcc0" presStyleIdx="2" presStyleCnt="3">
        <dgm:presLayoutVars>
          <dgm:chPref val="3"/>
        </dgm:presLayoutVars>
      </dgm:prSet>
      <dgm:spPr/>
    </dgm:pt>
    <dgm:pt modelId="{5E85CBA2-31C5-4DE0-A60F-E3343CDB2B2E}" type="pres">
      <dgm:prSet presAssocID="{79E11779-5B78-47E6-9528-3382C954BA24}" presName="hierChild2" presStyleCnt="0"/>
      <dgm:spPr/>
    </dgm:pt>
  </dgm:ptLst>
  <dgm:cxnLst>
    <dgm:cxn modelId="{DD67BF3C-21E7-4A29-9537-4E367C0C171D}" type="presOf" srcId="{A896D421-AF8E-4DBE-9061-0304841839D3}" destId="{C76B10FF-9E34-44BD-AEAF-4EFEDAEADBC5}" srcOrd="0" destOrd="0" presId="urn:microsoft.com/office/officeart/2005/8/layout/hierarchy1"/>
    <dgm:cxn modelId="{36527368-881A-4C31-805B-0C1B300CCC9D}" srcId="{57CD389E-02EA-4C5D-A232-D60E90639A21}" destId="{A896D421-AF8E-4DBE-9061-0304841839D3}" srcOrd="0" destOrd="0" parTransId="{2350E756-659B-4ECB-8995-BD98962F21BE}" sibTransId="{23311280-AC27-41AD-A5B3-27DC540073B6}"/>
    <dgm:cxn modelId="{BEFFD448-242E-4AAA-ABA1-9318EECCD76B}" srcId="{57CD389E-02EA-4C5D-A232-D60E90639A21}" destId="{79E11779-5B78-47E6-9528-3382C954BA24}" srcOrd="2" destOrd="0" parTransId="{7C75FAE3-14F2-49AF-9B7B-E19975C5AD68}" sibTransId="{C945E7BC-BE23-4903-995C-8CF2E077AE97}"/>
    <dgm:cxn modelId="{281B5A9E-A2E2-4DC4-AF1E-6051F1AC270B}" type="presOf" srcId="{A77A88A8-700F-43DB-975C-ABAAB66C2086}" destId="{1E7C76B3-C428-432F-B3FD-BCA81D9A5860}" srcOrd="0" destOrd="0" presId="urn:microsoft.com/office/officeart/2005/8/layout/hierarchy1"/>
    <dgm:cxn modelId="{013268C8-8C91-48C0-8C9E-47C1012E6425}" type="presOf" srcId="{79E11779-5B78-47E6-9528-3382C954BA24}" destId="{1EFA05FC-9F5A-4356-A3AA-500FC5368211}" srcOrd="0" destOrd="0" presId="urn:microsoft.com/office/officeart/2005/8/layout/hierarchy1"/>
    <dgm:cxn modelId="{70AC50EB-9AF2-405D-9577-F3C17D7493CF}" srcId="{57CD389E-02EA-4C5D-A232-D60E90639A21}" destId="{A77A88A8-700F-43DB-975C-ABAAB66C2086}" srcOrd="1" destOrd="0" parTransId="{304494D0-045F-4D43-BF87-616637754E63}" sibTransId="{21AF96BD-F774-4A68-8D7B-26B4D4BA872B}"/>
    <dgm:cxn modelId="{A66BFEFA-A1A9-483F-B4A9-10F0B8468CDD}" type="presOf" srcId="{57CD389E-02EA-4C5D-A232-D60E90639A21}" destId="{8B0AF742-7874-4C4A-BA5E-1EF8D7603259}" srcOrd="0" destOrd="0" presId="urn:microsoft.com/office/officeart/2005/8/layout/hierarchy1"/>
    <dgm:cxn modelId="{2C9FDA0F-258C-41CD-B9B5-1BB7CDE9B662}" type="presParOf" srcId="{8B0AF742-7874-4C4A-BA5E-1EF8D7603259}" destId="{C8702586-45EF-49E2-9D45-4CA1C35DC7DE}" srcOrd="0" destOrd="0" presId="urn:microsoft.com/office/officeart/2005/8/layout/hierarchy1"/>
    <dgm:cxn modelId="{30CE21B8-B1A0-452E-BA3B-55B2749341CE}" type="presParOf" srcId="{C8702586-45EF-49E2-9D45-4CA1C35DC7DE}" destId="{BACA5233-4FBE-4AD4-B604-AF55F9939790}" srcOrd="0" destOrd="0" presId="urn:microsoft.com/office/officeart/2005/8/layout/hierarchy1"/>
    <dgm:cxn modelId="{1015BCB5-66B6-45DE-B13E-12479D7B9F0F}" type="presParOf" srcId="{BACA5233-4FBE-4AD4-B604-AF55F9939790}" destId="{23CAF324-6EA3-450B-9DC4-6D060B7C50E5}" srcOrd="0" destOrd="0" presId="urn:microsoft.com/office/officeart/2005/8/layout/hierarchy1"/>
    <dgm:cxn modelId="{284044C2-07B6-43F6-8CA4-E2526EF9ED2F}" type="presParOf" srcId="{BACA5233-4FBE-4AD4-B604-AF55F9939790}" destId="{C76B10FF-9E34-44BD-AEAF-4EFEDAEADBC5}" srcOrd="1" destOrd="0" presId="urn:microsoft.com/office/officeart/2005/8/layout/hierarchy1"/>
    <dgm:cxn modelId="{BAFC068B-7D33-4B9D-BB3A-4D1A12FB2CF2}" type="presParOf" srcId="{C8702586-45EF-49E2-9D45-4CA1C35DC7DE}" destId="{874B4DB9-8B8B-49BA-A199-B74B6AC0417E}" srcOrd="1" destOrd="0" presId="urn:microsoft.com/office/officeart/2005/8/layout/hierarchy1"/>
    <dgm:cxn modelId="{9BB5CC0D-5DC9-40EC-A1EB-6914709FF90D}" type="presParOf" srcId="{8B0AF742-7874-4C4A-BA5E-1EF8D7603259}" destId="{B936337B-7AB1-4120-9D65-EDC3179A8B53}" srcOrd="1" destOrd="0" presId="urn:microsoft.com/office/officeart/2005/8/layout/hierarchy1"/>
    <dgm:cxn modelId="{3FC7524F-EF90-4593-AD33-EFF282273976}" type="presParOf" srcId="{B936337B-7AB1-4120-9D65-EDC3179A8B53}" destId="{DB900FF2-92F0-438C-B88D-405EB1A6F288}" srcOrd="0" destOrd="0" presId="urn:microsoft.com/office/officeart/2005/8/layout/hierarchy1"/>
    <dgm:cxn modelId="{0A55266C-38FA-4DCC-9F56-64237FEDC562}" type="presParOf" srcId="{DB900FF2-92F0-438C-B88D-405EB1A6F288}" destId="{EAE2536E-31CD-4052-89A9-0FA6DA563B15}" srcOrd="0" destOrd="0" presId="urn:microsoft.com/office/officeart/2005/8/layout/hierarchy1"/>
    <dgm:cxn modelId="{D3001D72-0D1B-47B6-8344-71AC15BFB5A0}" type="presParOf" srcId="{DB900FF2-92F0-438C-B88D-405EB1A6F288}" destId="{1E7C76B3-C428-432F-B3FD-BCA81D9A5860}" srcOrd="1" destOrd="0" presId="urn:microsoft.com/office/officeart/2005/8/layout/hierarchy1"/>
    <dgm:cxn modelId="{7532CA02-2924-49B3-8D3A-874B5F627138}" type="presParOf" srcId="{B936337B-7AB1-4120-9D65-EDC3179A8B53}" destId="{2981430B-0F9D-48EC-AD9E-0087559ED8C4}" srcOrd="1" destOrd="0" presId="urn:microsoft.com/office/officeart/2005/8/layout/hierarchy1"/>
    <dgm:cxn modelId="{7EB3A36D-6142-434C-B5D3-4579846F6A96}" type="presParOf" srcId="{8B0AF742-7874-4C4A-BA5E-1EF8D7603259}" destId="{70E528AA-CCFB-405D-8515-12DF10DC9758}" srcOrd="2" destOrd="0" presId="urn:microsoft.com/office/officeart/2005/8/layout/hierarchy1"/>
    <dgm:cxn modelId="{D8AACB1E-4F2E-4F4D-A706-90F3DA88BC28}" type="presParOf" srcId="{70E528AA-CCFB-405D-8515-12DF10DC9758}" destId="{E65B9CF8-B0F1-4689-B02E-9A999BA87CE3}" srcOrd="0" destOrd="0" presId="urn:microsoft.com/office/officeart/2005/8/layout/hierarchy1"/>
    <dgm:cxn modelId="{E6A18822-E939-4CBE-BE1F-A136FDF8C2F8}" type="presParOf" srcId="{E65B9CF8-B0F1-4689-B02E-9A999BA87CE3}" destId="{9F2E65CB-BB99-43D4-96FC-29EB2EE2BE1C}" srcOrd="0" destOrd="0" presId="urn:microsoft.com/office/officeart/2005/8/layout/hierarchy1"/>
    <dgm:cxn modelId="{5F9B1407-8EB3-4343-B90B-3311F886AC4B}" type="presParOf" srcId="{E65B9CF8-B0F1-4689-B02E-9A999BA87CE3}" destId="{1EFA05FC-9F5A-4356-A3AA-500FC5368211}" srcOrd="1" destOrd="0" presId="urn:microsoft.com/office/officeart/2005/8/layout/hierarchy1"/>
    <dgm:cxn modelId="{BB2049C2-E834-4436-A4A5-0F5707D37C06}" type="presParOf" srcId="{70E528AA-CCFB-405D-8515-12DF10DC9758}" destId="{5E85CBA2-31C5-4DE0-A60F-E3343CDB2B2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4E0018B-3FF2-44EF-A103-D8BE8BE0D033}" type="doc">
      <dgm:prSet loTypeId="urn:microsoft.com/office/officeart/2005/8/layout/list1" loCatId="list" qsTypeId="urn:microsoft.com/office/officeart/2005/8/quickstyle/simple1" qsCatId="simple" csTypeId="urn:microsoft.com/office/officeart/2005/8/colors/accent1_2" csCatId="accent1"/>
      <dgm:spPr/>
      <dgm:t>
        <a:bodyPr/>
        <a:lstStyle/>
        <a:p>
          <a:endParaRPr lang="en-US"/>
        </a:p>
      </dgm:t>
    </dgm:pt>
    <dgm:pt modelId="{2E56C296-CD60-4453-B46A-E98F6BEAB576}">
      <dgm:prSet custT="1"/>
      <dgm:spPr/>
      <dgm:t>
        <a:bodyPr/>
        <a:lstStyle/>
        <a:p>
          <a:r>
            <a:rPr lang="en-US" sz="2800" dirty="0"/>
            <a:t>2025-2026</a:t>
          </a:r>
        </a:p>
      </dgm:t>
    </dgm:pt>
    <dgm:pt modelId="{BAFFE4FE-C333-4DF3-8804-E420B652A17B}" type="parTrans" cxnId="{97D429C5-E3C8-4452-979D-5E8B4A848B39}">
      <dgm:prSet/>
      <dgm:spPr/>
      <dgm:t>
        <a:bodyPr/>
        <a:lstStyle/>
        <a:p>
          <a:endParaRPr lang="en-US"/>
        </a:p>
      </dgm:t>
    </dgm:pt>
    <dgm:pt modelId="{5C3CA5A0-81DE-493E-9396-8AFE70562C09}" type="sibTrans" cxnId="{97D429C5-E3C8-4452-979D-5E8B4A848B39}">
      <dgm:prSet/>
      <dgm:spPr/>
      <dgm:t>
        <a:bodyPr/>
        <a:lstStyle/>
        <a:p>
          <a:endParaRPr lang="en-US"/>
        </a:p>
      </dgm:t>
    </dgm:pt>
    <dgm:pt modelId="{25FF9C7F-2DD5-4134-8284-1D5D1EF8F505}">
      <dgm:prSet custT="1"/>
      <dgm:spPr/>
      <dgm:t>
        <a:bodyPr/>
        <a:lstStyle/>
        <a:p>
          <a:r>
            <a:rPr lang="en-US" sz="2800" dirty="0"/>
            <a:t>Eastlake North</a:t>
          </a:r>
        </a:p>
      </dgm:t>
    </dgm:pt>
    <dgm:pt modelId="{82341EF5-4A36-481F-9448-762E5E27D7C8}" type="parTrans" cxnId="{B6B825E1-E019-459F-B7A0-EE2F9F417B9A}">
      <dgm:prSet/>
      <dgm:spPr/>
      <dgm:t>
        <a:bodyPr/>
        <a:lstStyle/>
        <a:p>
          <a:endParaRPr lang="en-US"/>
        </a:p>
      </dgm:t>
    </dgm:pt>
    <dgm:pt modelId="{364281AD-1C92-4694-894F-681ACB053A8F}" type="sibTrans" cxnId="{B6B825E1-E019-459F-B7A0-EE2F9F417B9A}">
      <dgm:prSet/>
      <dgm:spPr/>
      <dgm:t>
        <a:bodyPr/>
        <a:lstStyle/>
        <a:p>
          <a:endParaRPr lang="en-US"/>
        </a:p>
      </dgm:t>
    </dgm:pt>
    <dgm:pt modelId="{36962F8A-6629-4549-9E2C-39CFF44FCF7C}">
      <dgm:prSet custT="1"/>
      <dgm:spPr/>
      <dgm:t>
        <a:bodyPr/>
        <a:lstStyle/>
        <a:p>
          <a:r>
            <a:rPr lang="en-US" sz="2800" dirty="0"/>
            <a:t>Willoughby South</a:t>
          </a:r>
        </a:p>
      </dgm:t>
    </dgm:pt>
    <dgm:pt modelId="{50332AB6-70F2-4D2C-85C3-CE668FA71919}" type="parTrans" cxnId="{D9967855-3727-4FCD-A334-F31D8A8E4561}">
      <dgm:prSet/>
      <dgm:spPr/>
      <dgm:t>
        <a:bodyPr/>
        <a:lstStyle/>
        <a:p>
          <a:endParaRPr lang="en-US"/>
        </a:p>
      </dgm:t>
    </dgm:pt>
    <dgm:pt modelId="{18CFDE32-40B1-4E02-9957-F3811F20CD76}" type="sibTrans" cxnId="{D9967855-3727-4FCD-A334-F31D8A8E4561}">
      <dgm:prSet/>
      <dgm:spPr/>
      <dgm:t>
        <a:bodyPr/>
        <a:lstStyle/>
        <a:p>
          <a:endParaRPr lang="en-US"/>
        </a:p>
      </dgm:t>
    </dgm:pt>
    <dgm:pt modelId="{C75975C1-40CF-496C-8747-9E9BDFE6ACE8}">
      <dgm:prSet custT="1"/>
      <dgm:spPr/>
      <dgm:t>
        <a:bodyPr/>
        <a:lstStyle/>
        <a:p>
          <a:r>
            <a:rPr lang="en-US" sz="2800" dirty="0"/>
            <a:t>Westlake</a:t>
          </a:r>
        </a:p>
      </dgm:t>
    </dgm:pt>
    <dgm:pt modelId="{BC16DECC-2F29-4EA7-9CA6-A81519DC42DD}" type="parTrans" cxnId="{A5EC3F62-79B5-49C8-A56A-D48157BDBE18}">
      <dgm:prSet/>
      <dgm:spPr/>
      <dgm:t>
        <a:bodyPr/>
        <a:lstStyle/>
        <a:p>
          <a:endParaRPr lang="en-US"/>
        </a:p>
      </dgm:t>
    </dgm:pt>
    <dgm:pt modelId="{DBF9A624-5FC2-4617-94E1-578716F2CB4A}" type="sibTrans" cxnId="{A5EC3F62-79B5-49C8-A56A-D48157BDBE18}">
      <dgm:prSet/>
      <dgm:spPr/>
      <dgm:t>
        <a:bodyPr/>
        <a:lstStyle/>
        <a:p>
          <a:endParaRPr lang="en-US"/>
        </a:p>
      </dgm:t>
    </dgm:pt>
    <dgm:pt modelId="{EEB91BD0-271B-486F-808D-393AFED31B14}">
      <dgm:prSet custT="1"/>
      <dgm:spPr/>
      <dgm:t>
        <a:bodyPr/>
        <a:lstStyle/>
        <a:p>
          <a:r>
            <a:rPr lang="en-US" sz="2800" dirty="0"/>
            <a:t>2026-2027</a:t>
          </a:r>
        </a:p>
      </dgm:t>
    </dgm:pt>
    <dgm:pt modelId="{C6B02141-4188-4631-A8C2-DB7A4CC3AB63}" type="parTrans" cxnId="{4750EE0B-9396-4818-A6E5-BF52D53D1F8B}">
      <dgm:prSet/>
      <dgm:spPr/>
      <dgm:t>
        <a:bodyPr/>
        <a:lstStyle/>
        <a:p>
          <a:endParaRPr lang="en-US"/>
        </a:p>
      </dgm:t>
    </dgm:pt>
    <dgm:pt modelId="{F9FF9B81-523B-44F3-A11D-B121A7133847}" type="sibTrans" cxnId="{4750EE0B-9396-4818-A6E5-BF52D53D1F8B}">
      <dgm:prSet/>
      <dgm:spPr/>
      <dgm:t>
        <a:bodyPr/>
        <a:lstStyle/>
        <a:p>
          <a:endParaRPr lang="en-US"/>
        </a:p>
      </dgm:t>
    </dgm:pt>
    <dgm:pt modelId="{14E3815F-1A60-46AF-B67F-78E4BEA1EFBF}">
      <dgm:prSet custT="1"/>
      <dgm:spPr/>
      <dgm:t>
        <a:bodyPr/>
        <a:lstStyle/>
        <a:p>
          <a:r>
            <a:rPr lang="en-US" sz="2800" dirty="0"/>
            <a:t>Benedictine</a:t>
          </a:r>
        </a:p>
      </dgm:t>
    </dgm:pt>
    <dgm:pt modelId="{E73D430C-159F-499A-8C5C-9CD4CEE21FCF}" type="parTrans" cxnId="{3CF0ADAF-FC3F-429E-9146-9198B0748FA0}">
      <dgm:prSet/>
      <dgm:spPr/>
      <dgm:t>
        <a:bodyPr/>
        <a:lstStyle/>
        <a:p>
          <a:endParaRPr lang="en-US"/>
        </a:p>
      </dgm:t>
    </dgm:pt>
    <dgm:pt modelId="{AC2D9EB1-8FED-415D-93AB-37D6B280F6D3}" type="sibTrans" cxnId="{3CF0ADAF-FC3F-429E-9146-9198B0748FA0}">
      <dgm:prSet/>
      <dgm:spPr/>
      <dgm:t>
        <a:bodyPr/>
        <a:lstStyle/>
        <a:p>
          <a:endParaRPr lang="en-US"/>
        </a:p>
      </dgm:t>
    </dgm:pt>
    <dgm:pt modelId="{C17627BB-EBCA-43CE-A7EB-4D2D11DF3493}" type="pres">
      <dgm:prSet presAssocID="{24E0018B-3FF2-44EF-A103-D8BE8BE0D033}" presName="linear" presStyleCnt="0">
        <dgm:presLayoutVars>
          <dgm:dir/>
          <dgm:animLvl val="lvl"/>
          <dgm:resizeHandles val="exact"/>
        </dgm:presLayoutVars>
      </dgm:prSet>
      <dgm:spPr/>
    </dgm:pt>
    <dgm:pt modelId="{4959A138-EB0A-40BA-A015-00060CD3396F}" type="pres">
      <dgm:prSet presAssocID="{2E56C296-CD60-4453-B46A-E98F6BEAB576}" presName="parentLin" presStyleCnt="0"/>
      <dgm:spPr/>
    </dgm:pt>
    <dgm:pt modelId="{67A636D5-58E4-4254-98F6-2A75E2291385}" type="pres">
      <dgm:prSet presAssocID="{2E56C296-CD60-4453-B46A-E98F6BEAB576}" presName="parentLeftMargin" presStyleLbl="node1" presStyleIdx="0" presStyleCnt="2"/>
      <dgm:spPr/>
    </dgm:pt>
    <dgm:pt modelId="{1AEF21FA-5923-4FA2-9607-75B76B56178E}" type="pres">
      <dgm:prSet presAssocID="{2E56C296-CD60-4453-B46A-E98F6BEAB576}" presName="parentText" presStyleLbl="node1" presStyleIdx="0" presStyleCnt="2">
        <dgm:presLayoutVars>
          <dgm:chMax val="0"/>
          <dgm:bulletEnabled val="1"/>
        </dgm:presLayoutVars>
      </dgm:prSet>
      <dgm:spPr/>
    </dgm:pt>
    <dgm:pt modelId="{EFF642F1-75B7-44E3-BE57-70F695BEEBCE}" type="pres">
      <dgm:prSet presAssocID="{2E56C296-CD60-4453-B46A-E98F6BEAB576}" presName="negativeSpace" presStyleCnt="0"/>
      <dgm:spPr/>
    </dgm:pt>
    <dgm:pt modelId="{7EC8AC12-2B04-452E-8372-7687F23E3084}" type="pres">
      <dgm:prSet presAssocID="{2E56C296-CD60-4453-B46A-E98F6BEAB576}" presName="childText" presStyleLbl="conFgAcc1" presStyleIdx="0" presStyleCnt="2">
        <dgm:presLayoutVars>
          <dgm:bulletEnabled val="1"/>
        </dgm:presLayoutVars>
      </dgm:prSet>
      <dgm:spPr/>
    </dgm:pt>
    <dgm:pt modelId="{96D70122-E78E-4502-9BF9-1EA0C78A2F25}" type="pres">
      <dgm:prSet presAssocID="{5C3CA5A0-81DE-493E-9396-8AFE70562C09}" presName="spaceBetweenRectangles" presStyleCnt="0"/>
      <dgm:spPr/>
    </dgm:pt>
    <dgm:pt modelId="{BC6EC9A7-0264-4F73-944B-6DDF65540EB4}" type="pres">
      <dgm:prSet presAssocID="{EEB91BD0-271B-486F-808D-393AFED31B14}" presName="parentLin" presStyleCnt="0"/>
      <dgm:spPr/>
    </dgm:pt>
    <dgm:pt modelId="{1B759FE5-2B6B-4F34-97F5-E87AC8C22882}" type="pres">
      <dgm:prSet presAssocID="{EEB91BD0-271B-486F-808D-393AFED31B14}" presName="parentLeftMargin" presStyleLbl="node1" presStyleIdx="0" presStyleCnt="2"/>
      <dgm:spPr/>
    </dgm:pt>
    <dgm:pt modelId="{8163F52F-504B-4B18-A774-5E0095A842E1}" type="pres">
      <dgm:prSet presAssocID="{EEB91BD0-271B-486F-808D-393AFED31B14}" presName="parentText" presStyleLbl="node1" presStyleIdx="1" presStyleCnt="2">
        <dgm:presLayoutVars>
          <dgm:chMax val="0"/>
          <dgm:bulletEnabled val="1"/>
        </dgm:presLayoutVars>
      </dgm:prSet>
      <dgm:spPr/>
    </dgm:pt>
    <dgm:pt modelId="{6B6F97C4-84FB-4C9D-B510-68AC54D728D5}" type="pres">
      <dgm:prSet presAssocID="{EEB91BD0-271B-486F-808D-393AFED31B14}" presName="negativeSpace" presStyleCnt="0"/>
      <dgm:spPr/>
    </dgm:pt>
    <dgm:pt modelId="{E90C6822-EAF5-4822-A8E1-BB1C7FCD95F3}" type="pres">
      <dgm:prSet presAssocID="{EEB91BD0-271B-486F-808D-393AFED31B14}" presName="childText" presStyleLbl="conFgAcc1" presStyleIdx="1" presStyleCnt="2">
        <dgm:presLayoutVars>
          <dgm:bulletEnabled val="1"/>
        </dgm:presLayoutVars>
      </dgm:prSet>
      <dgm:spPr/>
    </dgm:pt>
  </dgm:ptLst>
  <dgm:cxnLst>
    <dgm:cxn modelId="{4750EE0B-9396-4818-A6E5-BF52D53D1F8B}" srcId="{24E0018B-3FF2-44EF-A103-D8BE8BE0D033}" destId="{EEB91BD0-271B-486F-808D-393AFED31B14}" srcOrd="1" destOrd="0" parTransId="{C6B02141-4188-4631-A8C2-DB7A4CC3AB63}" sibTransId="{F9FF9B81-523B-44F3-A11D-B121A7133847}"/>
    <dgm:cxn modelId="{A5EC3F62-79B5-49C8-A56A-D48157BDBE18}" srcId="{2E56C296-CD60-4453-B46A-E98F6BEAB576}" destId="{C75975C1-40CF-496C-8747-9E9BDFE6ACE8}" srcOrd="2" destOrd="0" parTransId="{BC16DECC-2F29-4EA7-9CA6-A81519DC42DD}" sibTransId="{DBF9A624-5FC2-4617-94E1-578716F2CB4A}"/>
    <dgm:cxn modelId="{1F89B271-FF5D-4B9A-978F-4A1BB5FF766F}" type="presOf" srcId="{36962F8A-6629-4549-9E2C-39CFF44FCF7C}" destId="{7EC8AC12-2B04-452E-8372-7687F23E3084}" srcOrd="0" destOrd="1" presId="urn:microsoft.com/office/officeart/2005/8/layout/list1"/>
    <dgm:cxn modelId="{D9967855-3727-4FCD-A334-F31D8A8E4561}" srcId="{2E56C296-CD60-4453-B46A-E98F6BEAB576}" destId="{36962F8A-6629-4549-9E2C-39CFF44FCF7C}" srcOrd="1" destOrd="0" parTransId="{50332AB6-70F2-4D2C-85C3-CE668FA71919}" sibTransId="{18CFDE32-40B1-4E02-9957-F3811F20CD76}"/>
    <dgm:cxn modelId="{1A4A7F8C-EB5A-4BCB-B307-54F4A030B287}" type="presOf" srcId="{2E56C296-CD60-4453-B46A-E98F6BEAB576}" destId="{67A636D5-58E4-4254-98F6-2A75E2291385}" srcOrd="0" destOrd="0" presId="urn:microsoft.com/office/officeart/2005/8/layout/list1"/>
    <dgm:cxn modelId="{79DCF18F-C36A-4E0E-9689-9BB68F6EDB0D}" type="presOf" srcId="{25FF9C7F-2DD5-4134-8284-1D5D1EF8F505}" destId="{7EC8AC12-2B04-452E-8372-7687F23E3084}" srcOrd="0" destOrd="0" presId="urn:microsoft.com/office/officeart/2005/8/layout/list1"/>
    <dgm:cxn modelId="{7571969A-194D-4813-B1BB-467410457F90}" type="presOf" srcId="{24E0018B-3FF2-44EF-A103-D8BE8BE0D033}" destId="{C17627BB-EBCA-43CE-A7EB-4D2D11DF3493}" srcOrd="0" destOrd="0" presId="urn:microsoft.com/office/officeart/2005/8/layout/list1"/>
    <dgm:cxn modelId="{BE54B8A7-7498-4CB1-BE29-F1BDB82BCEF9}" type="presOf" srcId="{EEB91BD0-271B-486F-808D-393AFED31B14}" destId="{1B759FE5-2B6B-4F34-97F5-E87AC8C22882}" srcOrd="0" destOrd="0" presId="urn:microsoft.com/office/officeart/2005/8/layout/list1"/>
    <dgm:cxn modelId="{3CF0ADAF-FC3F-429E-9146-9198B0748FA0}" srcId="{EEB91BD0-271B-486F-808D-393AFED31B14}" destId="{14E3815F-1A60-46AF-B67F-78E4BEA1EFBF}" srcOrd="0" destOrd="0" parTransId="{E73D430C-159F-499A-8C5C-9CD4CEE21FCF}" sibTransId="{AC2D9EB1-8FED-415D-93AB-37D6B280F6D3}"/>
    <dgm:cxn modelId="{4FBA40C1-A447-4880-9DA9-03BBF9CB4F4B}" type="presOf" srcId="{14E3815F-1A60-46AF-B67F-78E4BEA1EFBF}" destId="{E90C6822-EAF5-4822-A8E1-BB1C7FCD95F3}" srcOrd="0" destOrd="0" presId="urn:microsoft.com/office/officeart/2005/8/layout/list1"/>
    <dgm:cxn modelId="{97D429C5-E3C8-4452-979D-5E8B4A848B39}" srcId="{24E0018B-3FF2-44EF-A103-D8BE8BE0D033}" destId="{2E56C296-CD60-4453-B46A-E98F6BEAB576}" srcOrd="0" destOrd="0" parTransId="{BAFFE4FE-C333-4DF3-8804-E420B652A17B}" sibTransId="{5C3CA5A0-81DE-493E-9396-8AFE70562C09}"/>
    <dgm:cxn modelId="{5C3174C9-7D76-4921-AB16-A46AC11F3A86}" type="presOf" srcId="{EEB91BD0-271B-486F-808D-393AFED31B14}" destId="{8163F52F-504B-4B18-A774-5E0095A842E1}" srcOrd="1" destOrd="0" presId="urn:microsoft.com/office/officeart/2005/8/layout/list1"/>
    <dgm:cxn modelId="{834076C9-1602-4A94-8286-B71BD6B6B69D}" type="presOf" srcId="{C75975C1-40CF-496C-8747-9E9BDFE6ACE8}" destId="{7EC8AC12-2B04-452E-8372-7687F23E3084}" srcOrd="0" destOrd="2" presId="urn:microsoft.com/office/officeart/2005/8/layout/list1"/>
    <dgm:cxn modelId="{B6B825E1-E019-459F-B7A0-EE2F9F417B9A}" srcId="{2E56C296-CD60-4453-B46A-E98F6BEAB576}" destId="{25FF9C7F-2DD5-4134-8284-1D5D1EF8F505}" srcOrd="0" destOrd="0" parTransId="{82341EF5-4A36-481F-9448-762E5E27D7C8}" sibTransId="{364281AD-1C92-4694-894F-681ACB053A8F}"/>
    <dgm:cxn modelId="{4DCDD7F6-CD3E-405C-9E93-16A0BC94709B}" type="presOf" srcId="{2E56C296-CD60-4453-B46A-E98F6BEAB576}" destId="{1AEF21FA-5923-4FA2-9607-75B76B56178E}" srcOrd="1" destOrd="0" presId="urn:microsoft.com/office/officeart/2005/8/layout/list1"/>
    <dgm:cxn modelId="{901B5CAF-2BF8-4485-BB47-24A76FA6AC9E}" type="presParOf" srcId="{C17627BB-EBCA-43CE-A7EB-4D2D11DF3493}" destId="{4959A138-EB0A-40BA-A015-00060CD3396F}" srcOrd="0" destOrd="0" presId="urn:microsoft.com/office/officeart/2005/8/layout/list1"/>
    <dgm:cxn modelId="{4184B052-624F-4DB5-BFAD-60D8FD5BAF7D}" type="presParOf" srcId="{4959A138-EB0A-40BA-A015-00060CD3396F}" destId="{67A636D5-58E4-4254-98F6-2A75E2291385}" srcOrd="0" destOrd="0" presId="urn:microsoft.com/office/officeart/2005/8/layout/list1"/>
    <dgm:cxn modelId="{88F8D921-B051-4015-8FA6-D70EC49A0F60}" type="presParOf" srcId="{4959A138-EB0A-40BA-A015-00060CD3396F}" destId="{1AEF21FA-5923-4FA2-9607-75B76B56178E}" srcOrd="1" destOrd="0" presId="urn:microsoft.com/office/officeart/2005/8/layout/list1"/>
    <dgm:cxn modelId="{2F9866B4-74CD-4A15-9D06-096FD70735D8}" type="presParOf" srcId="{C17627BB-EBCA-43CE-A7EB-4D2D11DF3493}" destId="{EFF642F1-75B7-44E3-BE57-70F695BEEBCE}" srcOrd="1" destOrd="0" presId="urn:microsoft.com/office/officeart/2005/8/layout/list1"/>
    <dgm:cxn modelId="{240DE042-07EA-4944-914B-DF41FA99BFA8}" type="presParOf" srcId="{C17627BB-EBCA-43CE-A7EB-4D2D11DF3493}" destId="{7EC8AC12-2B04-452E-8372-7687F23E3084}" srcOrd="2" destOrd="0" presId="urn:microsoft.com/office/officeart/2005/8/layout/list1"/>
    <dgm:cxn modelId="{964202CD-4516-42B8-A9C4-479CF180D314}" type="presParOf" srcId="{C17627BB-EBCA-43CE-A7EB-4D2D11DF3493}" destId="{96D70122-E78E-4502-9BF9-1EA0C78A2F25}" srcOrd="3" destOrd="0" presId="urn:microsoft.com/office/officeart/2005/8/layout/list1"/>
    <dgm:cxn modelId="{5C4FE804-30BF-40C6-A3A9-E267ADAAB920}" type="presParOf" srcId="{C17627BB-EBCA-43CE-A7EB-4D2D11DF3493}" destId="{BC6EC9A7-0264-4F73-944B-6DDF65540EB4}" srcOrd="4" destOrd="0" presId="urn:microsoft.com/office/officeart/2005/8/layout/list1"/>
    <dgm:cxn modelId="{1DBD2ACF-2A32-485D-A2ED-02F60DCED39A}" type="presParOf" srcId="{BC6EC9A7-0264-4F73-944B-6DDF65540EB4}" destId="{1B759FE5-2B6B-4F34-97F5-E87AC8C22882}" srcOrd="0" destOrd="0" presId="urn:microsoft.com/office/officeart/2005/8/layout/list1"/>
    <dgm:cxn modelId="{6C2EC001-64EB-4B62-88AB-F9F4B243DD63}" type="presParOf" srcId="{BC6EC9A7-0264-4F73-944B-6DDF65540EB4}" destId="{8163F52F-504B-4B18-A774-5E0095A842E1}" srcOrd="1" destOrd="0" presId="urn:microsoft.com/office/officeart/2005/8/layout/list1"/>
    <dgm:cxn modelId="{C7EBDCDC-58FE-4DF8-ADBA-4A845EEC8D81}" type="presParOf" srcId="{C17627BB-EBCA-43CE-A7EB-4D2D11DF3493}" destId="{6B6F97C4-84FB-4C9D-B510-68AC54D728D5}" srcOrd="5" destOrd="0" presId="urn:microsoft.com/office/officeart/2005/8/layout/list1"/>
    <dgm:cxn modelId="{4262C767-F221-499C-AE16-366AEDAC4372}" type="presParOf" srcId="{C17627BB-EBCA-43CE-A7EB-4D2D11DF3493}" destId="{E90C6822-EAF5-4822-A8E1-BB1C7FCD95F3}"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76DAF9-EADD-4DB4-99BE-8CEF07149AED}">
      <dsp:nvSpPr>
        <dsp:cNvPr id="0" name=""/>
        <dsp:cNvSpPr/>
      </dsp:nvSpPr>
      <dsp:spPr>
        <a:xfrm>
          <a:off x="288289" y="492222"/>
          <a:ext cx="1375117" cy="13751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A89D5BF-4271-47D9-A8D9-20EBC5C59B64}">
      <dsp:nvSpPr>
        <dsp:cNvPr id="0" name=""/>
        <dsp:cNvSpPr/>
      </dsp:nvSpPr>
      <dsp:spPr>
        <a:xfrm>
          <a:off x="577063" y="780996"/>
          <a:ext cx="797567" cy="79756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371B85-ABC3-48D0-86D7-501B47CBD5AF}">
      <dsp:nvSpPr>
        <dsp:cNvPr id="0" name=""/>
        <dsp:cNvSpPr/>
      </dsp:nvSpPr>
      <dsp:spPr>
        <a:xfrm>
          <a:off x="1958074" y="492222"/>
          <a:ext cx="3241347" cy="137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To stabilize construction trade programs in both the Supply Side and Demand Side Partners</a:t>
          </a:r>
        </a:p>
      </dsp:txBody>
      <dsp:txXfrm>
        <a:off x="1958074" y="492222"/>
        <a:ext cx="3241347" cy="1375117"/>
      </dsp:txXfrm>
    </dsp:sp>
    <dsp:sp modelId="{EF6249EA-6828-47F1-9EFC-1EB6647D16BD}">
      <dsp:nvSpPr>
        <dsp:cNvPr id="0" name=""/>
        <dsp:cNvSpPr/>
      </dsp:nvSpPr>
      <dsp:spPr>
        <a:xfrm>
          <a:off x="5764201" y="492222"/>
          <a:ext cx="1375117" cy="13751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42F79E-B284-4277-B3FF-35E673D0AAB3}">
      <dsp:nvSpPr>
        <dsp:cNvPr id="0" name=""/>
        <dsp:cNvSpPr/>
      </dsp:nvSpPr>
      <dsp:spPr>
        <a:xfrm>
          <a:off x="6052976" y="780996"/>
          <a:ext cx="797567" cy="79756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0BFB40F-B486-4845-AEE6-92A7FFEA9E93}">
      <dsp:nvSpPr>
        <dsp:cNvPr id="0" name=""/>
        <dsp:cNvSpPr/>
      </dsp:nvSpPr>
      <dsp:spPr>
        <a:xfrm>
          <a:off x="7433986" y="492222"/>
          <a:ext cx="3241347" cy="137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To increase the number of Demand Side Partner schools being served </a:t>
          </a:r>
        </a:p>
      </dsp:txBody>
      <dsp:txXfrm>
        <a:off x="7433986" y="492222"/>
        <a:ext cx="3241347" cy="1375117"/>
      </dsp:txXfrm>
    </dsp:sp>
    <dsp:sp modelId="{FFEEBD37-99BC-4120-9669-A81FFC1FF11F}">
      <dsp:nvSpPr>
        <dsp:cNvPr id="0" name=""/>
        <dsp:cNvSpPr/>
      </dsp:nvSpPr>
      <dsp:spPr>
        <a:xfrm>
          <a:off x="288289" y="2632273"/>
          <a:ext cx="1375117" cy="13751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3E69535-47EF-42D1-A7A2-5234E829A553}">
      <dsp:nvSpPr>
        <dsp:cNvPr id="0" name=""/>
        <dsp:cNvSpPr/>
      </dsp:nvSpPr>
      <dsp:spPr>
        <a:xfrm>
          <a:off x="577063" y="2921048"/>
          <a:ext cx="797567" cy="797567"/>
        </a:xfrm>
        <a:prstGeom prst="rect">
          <a:avLst/>
        </a:prstGeom>
        <a:blipFill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55822D-D41E-4B82-93D0-360C630B0D80}">
      <dsp:nvSpPr>
        <dsp:cNvPr id="0" name=""/>
        <dsp:cNvSpPr/>
      </dsp:nvSpPr>
      <dsp:spPr>
        <a:xfrm>
          <a:off x="1958074" y="2632273"/>
          <a:ext cx="3241347" cy="137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To increase the number of students enrolled in (Demand Side) and graduating from (Supply Side) these programs, creating additional workforce in the local areas served by the TNT Partners </a:t>
          </a:r>
        </a:p>
      </dsp:txBody>
      <dsp:txXfrm>
        <a:off x="1958074" y="2632273"/>
        <a:ext cx="3241347" cy="1375117"/>
      </dsp:txXfrm>
    </dsp:sp>
    <dsp:sp modelId="{7956B5EF-B159-48F2-94E2-8B39AAA49F46}">
      <dsp:nvSpPr>
        <dsp:cNvPr id="0" name=""/>
        <dsp:cNvSpPr/>
      </dsp:nvSpPr>
      <dsp:spPr>
        <a:xfrm>
          <a:off x="5764201" y="2632273"/>
          <a:ext cx="1375117" cy="1375117"/>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C0B49CF-43B6-4233-97C7-7D774FC996EC}">
      <dsp:nvSpPr>
        <dsp:cNvPr id="0" name=""/>
        <dsp:cNvSpPr/>
      </dsp:nvSpPr>
      <dsp:spPr>
        <a:xfrm>
          <a:off x="6052976" y="2921048"/>
          <a:ext cx="797567" cy="797567"/>
        </a:xfrm>
        <a:prstGeom prst="rect">
          <a:avLst/>
        </a:prstGeom>
        <a:blipFill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85B1CF-7B8E-4955-9C4B-F4FD05915A1A}">
      <dsp:nvSpPr>
        <dsp:cNvPr id="0" name=""/>
        <dsp:cNvSpPr/>
      </dsp:nvSpPr>
      <dsp:spPr>
        <a:xfrm>
          <a:off x="7433986" y="2632273"/>
          <a:ext cx="3241347" cy="13751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89000">
            <a:lnSpc>
              <a:spcPct val="90000"/>
            </a:lnSpc>
            <a:spcBef>
              <a:spcPct val="0"/>
            </a:spcBef>
            <a:spcAft>
              <a:spcPct val="35000"/>
            </a:spcAft>
            <a:buNone/>
          </a:pPr>
          <a:r>
            <a:rPr lang="en-US" sz="2000" kern="1200" dirty="0"/>
            <a:t>To create a sustainable plan to continue funding the Programs post pilot</a:t>
          </a:r>
        </a:p>
      </dsp:txBody>
      <dsp:txXfrm>
        <a:off x="7433986" y="2632273"/>
        <a:ext cx="3241347" cy="137511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FE6C68-D4E6-49C4-9577-17B75479F057}">
      <dsp:nvSpPr>
        <dsp:cNvPr id="0" name=""/>
        <dsp:cNvSpPr/>
      </dsp:nvSpPr>
      <dsp:spPr>
        <a:xfrm>
          <a:off x="0" y="4062"/>
          <a:ext cx="10963622" cy="7380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AFB831-158C-4CF2-A116-154695F6A1D8}">
      <dsp:nvSpPr>
        <dsp:cNvPr id="0" name=""/>
        <dsp:cNvSpPr/>
      </dsp:nvSpPr>
      <dsp:spPr>
        <a:xfrm>
          <a:off x="223248" y="170115"/>
          <a:ext cx="406302" cy="40590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02B97EE-3983-4F1F-A0A9-9728D347A22B}">
      <dsp:nvSpPr>
        <dsp:cNvPr id="0" name=""/>
        <dsp:cNvSpPr/>
      </dsp:nvSpPr>
      <dsp:spPr>
        <a:xfrm>
          <a:off x="852799" y="4062"/>
          <a:ext cx="9996114" cy="945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073" tIns="100073" rIns="100073" bIns="100073" numCol="1" spcCol="1270" anchor="ctr" anchorCtr="0">
          <a:noAutofit/>
        </a:bodyPr>
        <a:lstStyle/>
        <a:p>
          <a:pPr marL="0" lvl="0" indent="0" algn="l" defTabSz="1066800">
            <a:lnSpc>
              <a:spcPct val="90000"/>
            </a:lnSpc>
            <a:spcBef>
              <a:spcPct val="0"/>
            </a:spcBef>
            <a:spcAft>
              <a:spcPct val="35000"/>
            </a:spcAft>
            <a:buNone/>
          </a:pPr>
          <a:r>
            <a:rPr lang="en-US" sz="2400" kern="1200" dirty="0"/>
            <a:t>Engage with area contractors to determine areas of highest need. </a:t>
          </a:r>
        </a:p>
      </dsp:txBody>
      <dsp:txXfrm>
        <a:off x="852799" y="4062"/>
        <a:ext cx="9996114" cy="945576"/>
      </dsp:txXfrm>
    </dsp:sp>
    <dsp:sp modelId="{C2979493-7087-408A-8A53-E675B9F1A061}">
      <dsp:nvSpPr>
        <dsp:cNvPr id="0" name=""/>
        <dsp:cNvSpPr/>
      </dsp:nvSpPr>
      <dsp:spPr>
        <a:xfrm>
          <a:off x="0" y="1186033"/>
          <a:ext cx="10963622" cy="7380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EB3B5D7-B5F1-497F-A0DF-ED27D2052DCB}">
      <dsp:nvSpPr>
        <dsp:cNvPr id="0" name=""/>
        <dsp:cNvSpPr/>
      </dsp:nvSpPr>
      <dsp:spPr>
        <a:xfrm>
          <a:off x="223248" y="1352085"/>
          <a:ext cx="406302" cy="4059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A4B020-B193-47CD-B37B-9AEC3530757E}">
      <dsp:nvSpPr>
        <dsp:cNvPr id="0" name=""/>
        <dsp:cNvSpPr/>
      </dsp:nvSpPr>
      <dsp:spPr>
        <a:xfrm>
          <a:off x="852799" y="1186033"/>
          <a:ext cx="9996114" cy="945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073" tIns="100073" rIns="100073" bIns="100073" numCol="1" spcCol="1270" anchor="ctr" anchorCtr="0">
          <a:noAutofit/>
        </a:bodyPr>
        <a:lstStyle/>
        <a:p>
          <a:pPr marL="0" lvl="0" indent="0" algn="l" defTabSz="1066800">
            <a:lnSpc>
              <a:spcPct val="90000"/>
            </a:lnSpc>
            <a:spcBef>
              <a:spcPct val="0"/>
            </a:spcBef>
            <a:spcAft>
              <a:spcPct val="35000"/>
            </a:spcAft>
            <a:buNone/>
          </a:pPr>
          <a:r>
            <a:rPr lang="en-US" sz="2400" kern="1200" dirty="0"/>
            <a:t>Create opportunities for real world student experiences such as summer internships, apprenticeships.</a:t>
          </a:r>
        </a:p>
      </dsp:txBody>
      <dsp:txXfrm>
        <a:off x="852799" y="1186033"/>
        <a:ext cx="9996114" cy="945576"/>
      </dsp:txXfrm>
    </dsp:sp>
    <dsp:sp modelId="{9F233CC8-6AF9-443A-AEBF-5B593C9B8C60}">
      <dsp:nvSpPr>
        <dsp:cNvPr id="0" name=""/>
        <dsp:cNvSpPr/>
      </dsp:nvSpPr>
      <dsp:spPr>
        <a:xfrm>
          <a:off x="0" y="2368003"/>
          <a:ext cx="10963622" cy="7380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9EBD2D-109E-442E-9A73-F02AEEB1D8AB}">
      <dsp:nvSpPr>
        <dsp:cNvPr id="0" name=""/>
        <dsp:cNvSpPr/>
      </dsp:nvSpPr>
      <dsp:spPr>
        <a:xfrm>
          <a:off x="223248" y="2534055"/>
          <a:ext cx="406302" cy="40590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025860D-939F-47DD-83FF-568496A50677}">
      <dsp:nvSpPr>
        <dsp:cNvPr id="0" name=""/>
        <dsp:cNvSpPr/>
      </dsp:nvSpPr>
      <dsp:spPr>
        <a:xfrm>
          <a:off x="852799" y="2368003"/>
          <a:ext cx="9996114" cy="945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073" tIns="100073" rIns="100073" bIns="100073" numCol="1" spcCol="1270" anchor="ctr" anchorCtr="0">
          <a:noAutofit/>
        </a:bodyPr>
        <a:lstStyle/>
        <a:p>
          <a:pPr marL="0" lvl="0" indent="0" algn="l" defTabSz="1066800">
            <a:lnSpc>
              <a:spcPct val="90000"/>
            </a:lnSpc>
            <a:spcBef>
              <a:spcPct val="0"/>
            </a:spcBef>
            <a:spcAft>
              <a:spcPct val="35000"/>
            </a:spcAft>
            <a:buNone/>
          </a:pPr>
          <a:r>
            <a:rPr lang="en-US" sz="2400" kern="1200" dirty="0"/>
            <a:t>Work with area non-profits, schools, businesses, and governments to develop area and community specific plans.</a:t>
          </a:r>
        </a:p>
      </dsp:txBody>
      <dsp:txXfrm>
        <a:off x="852799" y="2368003"/>
        <a:ext cx="9996114" cy="945576"/>
      </dsp:txXfrm>
    </dsp:sp>
    <dsp:sp modelId="{24DAC61D-5423-42B1-9885-E5C84DDB399E}">
      <dsp:nvSpPr>
        <dsp:cNvPr id="0" name=""/>
        <dsp:cNvSpPr/>
      </dsp:nvSpPr>
      <dsp:spPr>
        <a:xfrm>
          <a:off x="0" y="3549973"/>
          <a:ext cx="10963622" cy="7380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332568E-51B1-4F91-BEB7-25742259AE86}">
      <dsp:nvSpPr>
        <dsp:cNvPr id="0" name=""/>
        <dsp:cNvSpPr/>
      </dsp:nvSpPr>
      <dsp:spPr>
        <a:xfrm>
          <a:off x="223466" y="3716026"/>
          <a:ext cx="406302" cy="405905"/>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54D56B-2AFB-4957-9CA6-CC5EBDCC4347}">
      <dsp:nvSpPr>
        <dsp:cNvPr id="0" name=""/>
        <dsp:cNvSpPr/>
      </dsp:nvSpPr>
      <dsp:spPr>
        <a:xfrm>
          <a:off x="853235" y="3549973"/>
          <a:ext cx="9870414" cy="945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0073" tIns="100073" rIns="100073" bIns="100073" numCol="1" spcCol="1270" anchor="ctr" anchorCtr="0">
          <a:noAutofit/>
        </a:bodyPr>
        <a:lstStyle/>
        <a:p>
          <a:pPr marL="0" lvl="0" indent="0" algn="l" defTabSz="1066800">
            <a:lnSpc>
              <a:spcPct val="90000"/>
            </a:lnSpc>
            <a:spcBef>
              <a:spcPct val="0"/>
            </a:spcBef>
            <a:spcAft>
              <a:spcPct val="35000"/>
            </a:spcAft>
            <a:buNone/>
          </a:pPr>
          <a:r>
            <a:rPr lang="en-US" sz="2400" kern="1200" dirty="0"/>
            <a:t>Obtain match funding for the Program from community or private foundations, trade organizations such as Homebuilders and Realtors and other governmental programs.</a:t>
          </a:r>
        </a:p>
      </dsp:txBody>
      <dsp:txXfrm>
        <a:off x="853235" y="3549973"/>
        <a:ext cx="9870414" cy="94557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9D390D-DB5A-4FFE-B8CD-6624F4487187}">
      <dsp:nvSpPr>
        <dsp:cNvPr id="0" name=""/>
        <dsp:cNvSpPr/>
      </dsp:nvSpPr>
      <dsp:spPr>
        <a:xfrm>
          <a:off x="792" y="1522594"/>
          <a:ext cx="2781981" cy="176655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723FDD-406A-409C-A823-C38DD49A7B2B}">
      <dsp:nvSpPr>
        <dsp:cNvPr id="0" name=""/>
        <dsp:cNvSpPr/>
      </dsp:nvSpPr>
      <dsp:spPr>
        <a:xfrm>
          <a:off x="309901" y="1816247"/>
          <a:ext cx="2781981" cy="1766558"/>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32 home plans</a:t>
          </a:r>
        </a:p>
      </dsp:txBody>
      <dsp:txXfrm>
        <a:off x="361642" y="1867988"/>
        <a:ext cx="2678499" cy="1663076"/>
      </dsp:txXfrm>
    </dsp:sp>
    <dsp:sp modelId="{8B9A1B4D-5AD6-446C-BFF6-D56EEA0FE482}">
      <dsp:nvSpPr>
        <dsp:cNvPr id="0" name=""/>
        <dsp:cNvSpPr/>
      </dsp:nvSpPr>
      <dsp:spPr>
        <a:xfrm>
          <a:off x="3400992" y="1522594"/>
          <a:ext cx="2781981" cy="1766558"/>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47EC6F-C5A0-44A9-97B4-1E963FF1EFF6}">
      <dsp:nvSpPr>
        <dsp:cNvPr id="0" name=""/>
        <dsp:cNvSpPr/>
      </dsp:nvSpPr>
      <dsp:spPr>
        <a:xfrm>
          <a:off x="3710101" y="1816247"/>
          <a:ext cx="2781981" cy="1766558"/>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Average cost to build is up 38.6% since Covid</a:t>
          </a:r>
        </a:p>
      </dsp:txBody>
      <dsp:txXfrm>
        <a:off x="3761842" y="1867988"/>
        <a:ext cx="2678499" cy="166307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6E546F-270D-4865-80D8-6C86549457B4}">
      <dsp:nvSpPr>
        <dsp:cNvPr id="0" name=""/>
        <dsp:cNvSpPr/>
      </dsp:nvSpPr>
      <dsp:spPr>
        <a:xfrm>
          <a:off x="0" y="50930"/>
          <a:ext cx="8398990" cy="11619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D0CBA8-279F-4E65-8746-0C7D71D80F83}">
      <dsp:nvSpPr>
        <dsp:cNvPr id="0" name=""/>
        <dsp:cNvSpPr/>
      </dsp:nvSpPr>
      <dsp:spPr>
        <a:xfrm>
          <a:off x="335343" y="208781"/>
          <a:ext cx="671326" cy="74893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3946874-F3FC-48A4-A01A-1AE2E38A5DFC}">
      <dsp:nvSpPr>
        <dsp:cNvPr id="0" name=""/>
        <dsp:cNvSpPr/>
      </dsp:nvSpPr>
      <dsp:spPr>
        <a:xfrm>
          <a:off x="1342013" y="2292"/>
          <a:ext cx="7056976" cy="1161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970" tIns="122970" rIns="122970" bIns="122970" numCol="1" spcCol="1270" anchor="ctr" anchorCtr="0">
          <a:noAutofit/>
        </a:bodyPr>
        <a:lstStyle/>
        <a:p>
          <a:pPr marL="0" lvl="0" indent="0" algn="l" defTabSz="1422400">
            <a:lnSpc>
              <a:spcPct val="100000"/>
            </a:lnSpc>
            <a:spcBef>
              <a:spcPct val="0"/>
            </a:spcBef>
            <a:spcAft>
              <a:spcPct val="35000"/>
            </a:spcAft>
            <a:buNone/>
          </a:pPr>
          <a:r>
            <a:rPr lang="en-US" sz="3200" kern="1200" dirty="0"/>
            <a:t>Labor               		Today’s Focus</a:t>
          </a:r>
        </a:p>
      </dsp:txBody>
      <dsp:txXfrm>
        <a:off x="1342013" y="2292"/>
        <a:ext cx="7056976" cy="1161916"/>
      </dsp:txXfrm>
    </dsp:sp>
    <dsp:sp modelId="{6FABD474-71C3-4370-B985-F06A96C3B1C8}">
      <dsp:nvSpPr>
        <dsp:cNvPr id="0" name=""/>
        <dsp:cNvSpPr/>
      </dsp:nvSpPr>
      <dsp:spPr>
        <a:xfrm>
          <a:off x="0" y="1454688"/>
          <a:ext cx="8398990" cy="11619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BC890E7-2C81-4FE9-96BD-AA20A3CD436E}">
      <dsp:nvSpPr>
        <dsp:cNvPr id="0" name=""/>
        <dsp:cNvSpPr/>
      </dsp:nvSpPr>
      <dsp:spPr>
        <a:xfrm>
          <a:off x="326202" y="1632243"/>
          <a:ext cx="689609" cy="80680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50D8CD-BAC9-4AA7-83E0-4A7052A7E46F}">
      <dsp:nvSpPr>
        <dsp:cNvPr id="0" name=""/>
        <dsp:cNvSpPr/>
      </dsp:nvSpPr>
      <dsp:spPr>
        <a:xfrm>
          <a:off x="1342013" y="1454688"/>
          <a:ext cx="7056976" cy="1161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970" tIns="122970" rIns="122970" bIns="122970" numCol="1" spcCol="1270" anchor="ctr" anchorCtr="0">
          <a:noAutofit/>
        </a:bodyPr>
        <a:lstStyle/>
        <a:p>
          <a:pPr marL="0" lvl="0" indent="0" algn="l" defTabSz="1422400">
            <a:lnSpc>
              <a:spcPct val="100000"/>
            </a:lnSpc>
            <a:spcBef>
              <a:spcPct val="0"/>
            </a:spcBef>
            <a:spcAft>
              <a:spcPct val="35000"/>
            </a:spcAft>
            <a:buNone/>
          </a:pPr>
          <a:r>
            <a:rPr lang="en-US" sz="3200" kern="1200" dirty="0"/>
            <a:t>+ Materials</a:t>
          </a:r>
        </a:p>
      </dsp:txBody>
      <dsp:txXfrm>
        <a:off x="1342013" y="1454688"/>
        <a:ext cx="7056976" cy="1161916"/>
      </dsp:txXfrm>
    </dsp:sp>
    <dsp:sp modelId="{1816C4CC-C077-4171-AF90-F325748DCCD8}">
      <dsp:nvSpPr>
        <dsp:cNvPr id="0" name=""/>
        <dsp:cNvSpPr/>
      </dsp:nvSpPr>
      <dsp:spPr>
        <a:xfrm>
          <a:off x="0" y="2907084"/>
          <a:ext cx="8398990" cy="11619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B0ABF6-D36C-47DD-844B-FD64A12222CD}">
      <dsp:nvSpPr>
        <dsp:cNvPr id="0" name=""/>
        <dsp:cNvSpPr/>
      </dsp:nvSpPr>
      <dsp:spPr>
        <a:xfrm>
          <a:off x="344488" y="3083141"/>
          <a:ext cx="653036" cy="80980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A9031C-19A4-4854-BCF9-55EE5E4BCA08}">
      <dsp:nvSpPr>
        <dsp:cNvPr id="0" name=""/>
        <dsp:cNvSpPr/>
      </dsp:nvSpPr>
      <dsp:spPr>
        <a:xfrm>
          <a:off x="1342013" y="2907084"/>
          <a:ext cx="7056976" cy="1161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970" tIns="122970" rIns="122970" bIns="122970" numCol="1" spcCol="1270" anchor="ctr" anchorCtr="0">
          <a:noAutofit/>
        </a:bodyPr>
        <a:lstStyle/>
        <a:p>
          <a:pPr marL="0" lvl="0" indent="0" algn="l" defTabSz="1422400">
            <a:lnSpc>
              <a:spcPct val="100000"/>
            </a:lnSpc>
            <a:spcBef>
              <a:spcPct val="0"/>
            </a:spcBef>
            <a:spcAft>
              <a:spcPct val="35000"/>
            </a:spcAft>
            <a:buNone/>
          </a:pPr>
          <a:r>
            <a:rPr lang="en-US" sz="3200" u="sng" kern="1200" dirty="0"/>
            <a:t>+ Soft Costs </a:t>
          </a:r>
          <a:endParaRPr lang="en-US" sz="3200" kern="1200" dirty="0"/>
        </a:p>
      </dsp:txBody>
      <dsp:txXfrm>
        <a:off x="1342013" y="2907084"/>
        <a:ext cx="7056976" cy="1161916"/>
      </dsp:txXfrm>
    </dsp:sp>
    <dsp:sp modelId="{A16554EF-6376-4D68-A296-B967F0581D58}">
      <dsp:nvSpPr>
        <dsp:cNvPr id="0" name=""/>
        <dsp:cNvSpPr/>
      </dsp:nvSpPr>
      <dsp:spPr>
        <a:xfrm>
          <a:off x="0" y="4359480"/>
          <a:ext cx="8398990" cy="1161916"/>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C4808EE-E9B3-4623-808F-CE5382184408}">
      <dsp:nvSpPr>
        <dsp:cNvPr id="0" name=""/>
        <dsp:cNvSpPr/>
      </dsp:nvSpPr>
      <dsp:spPr>
        <a:xfrm>
          <a:off x="317057" y="4534035"/>
          <a:ext cx="707899" cy="81280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37080D-843E-4AC1-8BEE-DB3AFC68F17F}">
      <dsp:nvSpPr>
        <dsp:cNvPr id="0" name=""/>
        <dsp:cNvSpPr/>
      </dsp:nvSpPr>
      <dsp:spPr>
        <a:xfrm>
          <a:off x="1342013" y="4359480"/>
          <a:ext cx="7056976" cy="11619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970" tIns="122970" rIns="122970" bIns="122970" numCol="1" spcCol="1270" anchor="ctr" anchorCtr="0">
          <a:noAutofit/>
        </a:bodyPr>
        <a:lstStyle/>
        <a:p>
          <a:pPr marL="0" lvl="0" indent="0" algn="l" defTabSz="1422400">
            <a:lnSpc>
              <a:spcPct val="100000"/>
            </a:lnSpc>
            <a:spcBef>
              <a:spcPct val="0"/>
            </a:spcBef>
            <a:spcAft>
              <a:spcPct val="35000"/>
            </a:spcAft>
            <a:buNone/>
          </a:pPr>
          <a:r>
            <a:rPr lang="en-US" sz="3200" kern="1200" dirty="0"/>
            <a:t>= Total new home cost</a:t>
          </a:r>
        </a:p>
      </dsp:txBody>
      <dsp:txXfrm>
        <a:off x="1342013" y="4359480"/>
        <a:ext cx="7056976" cy="116191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CAF324-6EA3-450B-9DC4-6D060B7C50E5}">
      <dsp:nvSpPr>
        <dsp:cNvPr id="0" name=""/>
        <dsp:cNvSpPr/>
      </dsp:nvSpPr>
      <dsp:spPr>
        <a:xfrm>
          <a:off x="0" y="493717"/>
          <a:ext cx="2740027" cy="173991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76B10FF-9E34-44BD-AEAF-4EFEDAEADBC5}">
      <dsp:nvSpPr>
        <dsp:cNvPr id="0" name=""/>
        <dsp:cNvSpPr/>
      </dsp:nvSpPr>
      <dsp:spPr>
        <a:xfrm>
          <a:off x="304447" y="782942"/>
          <a:ext cx="2740027" cy="1739917"/>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Program approved in 2021</a:t>
          </a:r>
        </a:p>
      </dsp:txBody>
      <dsp:txXfrm>
        <a:off x="355407" y="833902"/>
        <a:ext cx="2638107" cy="1637997"/>
      </dsp:txXfrm>
    </dsp:sp>
    <dsp:sp modelId="{EAE2536E-31CD-4052-89A9-0FA6DA563B15}">
      <dsp:nvSpPr>
        <dsp:cNvPr id="0" name=""/>
        <dsp:cNvSpPr/>
      </dsp:nvSpPr>
      <dsp:spPr>
        <a:xfrm>
          <a:off x="3348922" y="493717"/>
          <a:ext cx="2740027" cy="173991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7C76B3-C428-432F-B3FD-BCA81D9A5860}">
      <dsp:nvSpPr>
        <dsp:cNvPr id="0" name=""/>
        <dsp:cNvSpPr/>
      </dsp:nvSpPr>
      <dsp:spPr>
        <a:xfrm>
          <a:off x="3653369" y="782942"/>
          <a:ext cx="2740027" cy="1739917"/>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2 years ago, there were 6 students enrolled</a:t>
          </a:r>
        </a:p>
      </dsp:txBody>
      <dsp:txXfrm>
        <a:off x="3704329" y="833902"/>
        <a:ext cx="2638107" cy="1637997"/>
      </dsp:txXfrm>
    </dsp:sp>
    <dsp:sp modelId="{9F2E65CB-BB99-43D4-96FC-29EB2EE2BE1C}">
      <dsp:nvSpPr>
        <dsp:cNvPr id="0" name=""/>
        <dsp:cNvSpPr/>
      </dsp:nvSpPr>
      <dsp:spPr>
        <a:xfrm>
          <a:off x="6697844" y="493717"/>
          <a:ext cx="2740027" cy="1739917"/>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FA05FC-9F5A-4356-A3AA-500FC5368211}">
      <dsp:nvSpPr>
        <dsp:cNvPr id="0" name=""/>
        <dsp:cNvSpPr/>
      </dsp:nvSpPr>
      <dsp:spPr>
        <a:xfrm>
          <a:off x="7002291" y="782942"/>
          <a:ext cx="2740027" cy="1739917"/>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This year there are 26 students enrolled</a:t>
          </a:r>
        </a:p>
      </dsp:txBody>
      <dsp:txXfrm>
        <a:off x="7053251" y="833902"/>
        <a:ext cx="2638107" cy="163799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C8AC12-2B04-452E-8372-7687F23E3084}">
      <dsp:nvSpPr>
        <dsp:cNvPr id="0" name=""/>
        <dsp:cNvSpPr/>
      </dsp:nvSpPr>
      <dsp:spPr>
        <a:xfrm>
          <a:off x="0" y="291085"/>
          <a:ext cx="10018712" cy="1915200"/>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7563" tIns="395732" rIns="777563"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Eastlake North</a:t>
          </a:r>
        </a:p>
        <a:p>
          <a:pPr marL="285750" lvl="1" indent="-285750" algn="l" defTabSz="1244600">
            <a:lnSpc>
              <a:spcPct val="90000"/>
            </a:lnSpc>
            <a:spcBef>
              <a:spcPct val="0"/>
            </a:spcBef>
            <a:spcAft>
              <a:spcPct val="15000"/>
            </a:spcAft>
            <a:buChar char="•"/>
          </a:pPr>
          <a:r>
            <a:rPr lang="en-US" sz="2800" kern="1200" dirty="0"/>
            <a:t>Willoughby South</a:t>
          </a:r>
        </a:p>
        <a:p>
          <a:pPr marL="285750" lvl="1" indent="-285750" algn="l" defTabSz="1244600">
            <a:lnSpc>
              <a:spcPct val="90000"/>
            </a:lnSpc>
            <a:spcBef>
              <a:spcPct val="0"/>
            </a:spcBef>
            <a:spcAft>
              <a:spcPct val="15000"/>
            </a:spcAft>
            <a:buChar char="•"/>
          </a:pPr>
          <a:r>
            <a:rPr lang="en-US" sz="2800" kern="1200" dirty="0"/>
            <a:t>Westlake</a:t>
          </a:r>
        </a:p>
      </dsp:txBody>
      <dsp:txXfrm>
        <a:off x="0" y="291085"/>
        <a:ext cx="10018712" cy="1915200"/>
      </dsp:txXfrm>
    </dsp:sp>
    <dsp:sp modelId="{1AEF21FA-5923-4FA2-9607-75B76B56178E}">
      <dsp:nvSpPr>
        <dsp:cNvPr id="0" name=""/>
        <dsp:cNvSpPr/>
      </dsp:nvSpPr>
      <dsp:spPr>
        <a:xfrm>
          <a:off x="500935" y="10645"/>
          <a:ext cx="7013099" cy="56088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5078" tIns="0" rIns="265078" bIns="0" numCol="1" spcCol="1270" anchor="ctr" anchorCtr="0">
          <a:noAutofit/>
        </a:bodyPr>
        <a:lstStyle/>
        <a:p>
          <a:pPr marL="0" lvl="0" indent="0" algn="l" defTabSz="1244600">
            <a:lnSpc>
              <a:spcPct val="90000"/>
            </a:lnSpc>
            <a:spcBef>
              <a:spcPct val="0"/>
            </a:spcBef>
            <a:spcAft>
              <a:spcPct val="35000"/>
            </a:spcAft>
            <a:buNone/>
          </a:pPr>
          <a:r>
            <a:rPr lang="en-US" sz="2800" kern="1200" dirty="0"/>
            <a:t>2025-2026</a:t>
          </a:r>
        </a:p>
      </dsp:txBody>
      <dsp:txXfrm>
        <a:off x="528315" y="38025"/>
        <a:ext cx="6958339" cy="506120"/>
      </dsp:txXfrm>
    </dsp:sp>
    <dsp:sp modelId="{E90C6822-EAF5-4822-A8E1-BB1C7FCD95F3}">
      <dsp:nvSpPr>
        <dsp:cNvPr id="0" name=""/>
        <dsp:cNvSpPr/>
      </dsp:nvSpPr>
      <dsp:spPr>
        <a:xfrm>
          <a:off x="0" y="2589325"/>
          <a:ext cx="10018712" cy="987525"/>
        </a:xfrm>
        <a:prstGeom prst="rect">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77563" tIns="395732" rIns="777563" bIns="199136" numCol="1" spcCol="1270" anchor="t" anchorCtr="0">
          <a:noAutofit/>
        </a:bodyPr>
        <a:lstStyle/>
        <a:p>
          <a:pPr marL="285750" lvl="1" indent="-285750" algn="l" defTabSz="1244600">
            <a:lnSpc>
              <a:spcPct val="90000"/>
            </a:lnSpc>
            <a:spcBef>
              <a:spcPct val="0"/>
            </a:spcBef>
            <a:spcAft>
              <a:spcPct val="15000"/>
            </a:spcAft>
            <a:buChar char="•"/>
          </a:pPr>
          <a:r>
            <a:rPr lang="en-US" sz="2800" kern="1200" dirty="0"/>
            <a:t>Benedictine</a:t>
          </a:r>
        </a:p>
      </dsp:txBody>
      <dsp:txXfrm>
        <a:off x="0" y="2589325"/>
        <a:ext cx="10018712" cy="987525"/>
      </dsp:txXfrm>
    </dsp:sp>
    <dsp:sp modelId="{8163F52F-504B-4B18-A774-5E0095A842E1}">
      <dsp:nvSpPr>
        <dsp:cNvPr id="0" name=""/>
        <dsp:cNvSpPr/>
      </dsp:nvSpPr>
      <dsp:spPr>
        <a:xfrm>
          <a:off x="500935" y="2308885"/>
          <a:ext cx="7013099" cy="560880"/>
        </a:xfrm>
        <a:prstGeom prst="roundRect">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5078" tIns="0" rIns="265078" bIns="0" numCol="1" spcCol="1270" anchor="ctr" anchorCtr="0">
          <a:noAutofit/>
        </a:bodyPr>
        <a:lstStyle/>
        <a:p>
          <a:pPr marL="0" lvl="0" indent="0" algn="l" defTabSz="1244600">
            <a:lnSpc>
              <a:spcPct val="90000"/>
            </a:lnSpc>
            <a:spcBef>
              <a:spcPct val="0"/>
            </a:spcBef>
            <a:spcAft>
              <a:spcPct val="35000"/>
            </a:spcAft>
            <a:buNone/>
          </a:pPr>
          <a:r>
            <a:rPr lang="en-US" sz="2800" kern="1200" dirty="0"/>
            <a:t>2026-2027</a:t>
          </a:r>
        </a:p>
      </dsp:txBody>
      <dsp:txXfrm>
        <a:off x="528315" y="2336265"/>
        <a:ext cx="6958339" cy="506120"/>
      </dsp:txXfrm>
    </dsp:sp>
  </dsp:spTree>
</dsp:drawing>
</file>

<file path=ppt/diagrams/layout1.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8CC44E-6CCE-CD40-936E-B3C6592D4B70}" type="datetimeFigureOut">
              <a:rPr lang="en-US" smtClean="0"/>
              <a:t>6/18/2025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D0C767-0B58-7946-AA4E-84B2581281A5}" type="slidenum">
              <a:rPr lang="en-US" smtClean="0"/>
              <a:t>‹#›</a:t>
            </a:fld>
            <a:endParaRPr lang="en-US"/>
          </a:p>
        </p:txBody>
      </p:sp>
    </p:spTree>
    <p:extLst>
      <p:ext uri="{BB962C8B-B14F-4D97-AF65-F5344CB8AC3E}">
        <p14:creationId xmlns:p14="http://schemas.microsoft.com/office/powerpoint/2010/main" val="1556821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D0C767-0B58-7946-AA4E-84B2581281A5}" type="slidenum">
              <a:rPr lang="en-US" smtClean="0"/>
              <a:t>4</a:t>
            </a:fld>
            <a:endParaRPr lang="en-US"/>
          </a:p>
        </p:txBody>
      </p:sp>
    </p:spTree>
    <p:extLst>
      <p:ext uri="{BB962C8B-B14F-4D97-AF65-F5344CB8AC3E}">
        <p14:creationId xmlns:p14="http://schemas.microsoft.com/office/powerpoint/2010/main" val="3479803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Arial" panose="020B0604020202020204" pitchFamily="34" charset="0"/>
                <a:ea typeface="Times New Roman" panose="02020603050405020304" pitchFamily="18" charset="0"/>
              </a:rPr>
              <a:t>The germination of the Teach Nebraska Trades Program was NIFA’s Innovation and Ideation Retreat in </a:t>
            </a:r>
            <a:r>
              <a:rPr lang="en-US" sz="1800" b="1">
                <a:effectLst/>
                <a:latin typeface="Arial" panose="020B0604020202020204" pitchFamily="34" charset="0"/>
                <a:ea typeface="Times New Roman" panose="02020603050405020304" pitchFamily="18" charset="0"/>
              </a:rPr>
              <a:t>2019. </a:t>
            </a:r>
            <a:r>
              <a:rPr lang="en-US" sz="1800">
                <a:effectLst/>
                <a:latin typeface="Arial" panose="020B0604020202020204" pitchFamily="34" charset="0"/>
                <a:ea typeface="Times New Roman" panose="02020603050405020304" pitchFamily="18" charset="0"/>
              </a:rPr>
              <a:t>The Builder Foundation’s high school build program called Builders of the Future has been teaching trades in the schools and had seen a need in high schools where teachers were being thrown in trade instruction when that wasn't their specialty. They reached out to NIFA looking for assistance in supporting its “Train the Trainer” program to recruit and retain quality instructors in the trades. This initial request was funded through NIFA’s Rural Renaissance Program.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In conversation with the Nebraska Community Foundation and with community colleges, Shannon identified recruitment and retention of trade instructors was also an issue at a collegiate level. NIFA facilitated discussions with the groups and created the TNT Partnership Program, aimed at supporting both the Supply and Demand Side of this issue.</a:t>
            </a:r>
            <a:endParaRPr lang="en-US" sz="180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5357BF9-976B-8248-B55C-AE6E41A4EE6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5454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Colorado – 130 High Schools in 5 years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89BC99-6BEB-473E-BCAB-EE8A6EF1D224}"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345698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89BC99-6BEB-473E-BCAB-EE8A6EF1D224}" type="slidenum">
              <a:rPr kumimoji="0" lang="en-US" sz="13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6400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F27AD-616E-8AEA-671A-046C7175A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5054D7-B420-5FC7-F0A7-E27405D95D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BE7302-2D0A-3C9D-BFEA-F3BC0EE478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BB4596C-F993-C2A7-0EA9-EC346459B37B}"/>
              </a:ext>
            </a:extLst>
          </p:cNvPr>
          <p:cNvSpPr>
            <a:spLocks noGrp="1"/>
          </p:cNvSpPr>
          <p:nvPr>
            <p:ph type="sldNum" sz="quarter" idx="5"/>
          </p:nvPr>
        </p:nvSpPr>
        <p:spPr/>
        <p:txBody>
          <a:bodyPr/>
          <a:lstStyle/>
          <a:p>
            <a:fld id="{26D0C767-0B58-7946-AA4E-84B2581281A5}" type="slidenum">
              <a:rPr lang="en-US" smtClean="0"/>
              <a:t>52</a:t>
            </a:fld>
            <a:endParaRPr lang="en-US"/>
          </a:p>
        </p:txBody>
      </p:sp>
    </p:spTree>
    <p:extLst>
      <p:ext uri="{BB962C8B-B14F-4D97-AF65-F5344CB8AC3E}">
        <p14:creationId xmlns:p14="http://schemas.microsoft.com/office/powerpoint/2010/main" val="32098232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2A">
    <p:spTree>
      <p:nvGrpSpPr>
        <p:cNvPr id="1" name=""/>
        <p:cNvGrpSpPr/>
        <p:nvPr/>
      </p:nvGrpSpPr>
      <p:grpSpPr>
        <a:xfrm>
          <a:off x="0" y="0"/>
          <a:ext cx="0" cy="0"/>
          <a:chOff x="0" y="0"/>
          <a:chExt cx="0" cy="0"/>
        </a:xfrm>
      </p:grpSpPr>
      <p:pic>
        <p:nvPicPr>
          <p:cNvPr id="4" name="Picture 3" descr="Text&#10;&#10;AI-generated content may be incorrect.">
            <a:extLst>
              <a:ext uri="{FF2B5EF4-FFF2-40B4-BE49-F238E27FC236}">
                <a16:creationId xmlns:a16="http://schemas.microsoft.com/office/drawing/2014/main" id="{58913818-4EE9-2308-7828-8A50046CB81F}"/>
              </a:ext>
            </a:extLst>
          </p:cNvPr>
          <p:cNvPicPr>
            <a:picLocks noChangeAspect="1"/>
          </p:cNvPicPr>
          <p:nvPr userDrawn="1"/>
        </p:nvPicPr>
        <p:blipFill>
          <a:blip r:embed="rId2"/>
          <a:stretch>
            <a:fillRect/>
          </a:stretch>
        </p:blipFill>
        <p:spPr>
          <a:xfrm>
            <a:off x="9313737" y="5254045"/>
            <a:ext cx="2655518" cy="1371600"/>
          </a:xfrm>
          <a:prstGeom prst="rect">
            <a:avLst/>
          </a:prstGeom>
        </p:spPr>
      </p:pic>
      <p:sp>
        <p:nvSpPr>
          <p:cNvPr id="5" name="Title 1">
            <a:extLst>
              <a:ext uri="{FF2B5EF4-FFF2-40B4-BE49-F238E27FC236}">
                <a16:creationId xmlns:a16="http://schemas.microsoft.com/office/drawing/2014/main" id="{DD2EE788-7496-F811-183D-3519481DCEDC}"/>
              </a:ext>
            </a:extLst>
          </p:cNvPr>
          <p:cNvSpPr>
            <a:spLocks noGrp="1"/>
          </p:cNvSpPr>
          <p:nvPr>
            <p:ph type="ctrTitle"/>
          </p:nvPr>
        </p:nvSpPr>
        <p:spPr>
          <a:xfrm>
            <a:off x="1244600" y="1122363"/>
            <a:ext cx="9372600" cy="2387600"/>
          </a:xfrm>
          <a:prstGeom prst="rect">
            <a:avLst/>
          </a:prstGeom>
        </p:spPr>
        <p:txBody>
          <a:bodyPr anchor="b">
            <a:normAutofit/>
          </a:bodyPr>
          <a:lstStyle>
            <a:lvl1pPr algn="l">
              <a:defRPr sz="5000"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6" name="Subtitle 2">
            <a:extLst>
              <a:ext uri="{FF2B5EF4-FFF2-40B4-BE49-F238E27FC236}">
                <a16:creationId xmlns:a16="http://schemas.microsoft.com/office/drawing/2014/main" id="{AAC27594-3E11-C1CF-B1D9-6C1CD5046BF7}"/>
              </a:ext>
            </a:extLst>
          </p:cNvPr>
          <p:cNvSpPr>
            <a:spLocks noGrp="1"/>
          </p:cNvSpPr>
          <p:nvPr>
            <p:ph type="subTitle" idx="1"/>
          </p:nvPr>
        </p:nvSpPr>
        <p:spPr>
          <a:xfrm>
            <a:off x="1244600" y="3602038"/>
            <a:ext cx="9372600" cy="1371600"/>
          </a:xfrm>
          <a:prstGeom prst="rect">
            <a:avLst/>
          </a:prstGeom>
        </p:spPr>
        <p:txBody>
          <a:bodyPr>
            <a:normAutofit/>
          </a:bodyPr>
          <a:lstStyle>
            <a:lvl1pPr marL="0" indent="0" algn="l">
              <a:buNone/>
              <a:defRPr sz="3000" b="1" i="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5159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06324ED-4D52-BF6B-16E3-6EC0003AAC3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rgbClr val="034B6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4F105E54-62B8-9C29-EA03-F4E843DF95D7}"/>
              </a:ext>
            </a:extLst>
          </p:cNvPr>
          <p:cNvSpPr>
            <a:spLocks noGrp="1"/>
          </p:cNvSpPr>
          <p:nvPr>
            <p:ph sz="half" idx="2"/>
          </p:nvPr>
        </p:nvSpPr>
        <p:spPr>
          <a:xfrm>
            <a:off x="839788" y="2505075"/>
            <a:ext cx="5157787" cy="3684588"/>
          </a:xfrm>
          <a:prstGeom prst="rect">
            <a:avLst/>
          </a:prstGeom>
        </p:spPr>
        <p:txBody>
          <a:bodyPr/>
          <a:lstStyle>
            <a:lvl1pPr>
              <a:defRPr>
                <a:solidFill>
                  <a:srgbClr val="022D40"/>
                </a:solidFill>
                <a:latin typeface="Arial" panose="020B0604020202020204" pitchFamily="34" charset="0"/>
                <a:cs typeface="Arial" panose="020B0604020202020204" pitchFamily="34" charset="0"/>
              </a:defRPr>
            </a:lvl1pPr>
            <a:lvl2pPr>
              <a:defRPr>
                <a:solidFill>
                  <a:srgbClr val="022D40"/>
                </a:solidFill>
                <a:latin typeface="Arial" panose="020B0604020202020204" pitchFamily="34" charset="0"/>
                <a:cs typeface="Arial" panose="020B0604020202020204" pitchFamily="34" charset="0"/>
              </a:defRPr>
            </a:lvl2pPr>
            <a:lvl3pPr>
              <a:defRPr>
                <a:solidFill>
                  <a:srgbClr val="022D40"/>
                </a:solidFill>
                <a:latin typeface="Arial" panose="020B0604020202020204" pitchFamily="34" charset="0"/>
                <a:cs typeface="Arial" panose="020B0604020202020204" pitchFamily="34" charset="0"/>
              </a:defRPr>
            </a:lvl3pPr>
            <a:lvl4pPr>
              <a:defRPr>
                <a:solidFill>
                  <a:srgbClr val="022D40"/>
                </a:solidFill>
                <a:latin typeface="Arial" panose="020B0604020202020204" pitchFamily="34" charset="0"/>
                <a:cs typeface="Arial" panose="020B0604020202020204" pitchFamily="34" charset="0"/>
              </a:defRPr>
            </a:lvl4pPr>
            <a:lvl5pPr>
              <a:defRPr>
                <a:solidFill>
                  <a:srgbClr val="022D40"/>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F8077C43-0DE0-D765-3309-5F59299C23F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rgbClr val="034B6B"/>
                </a:solidFill>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995F8612-67D3-F187-46EC-DEF205B03D7E}"/>
              </a:ext>
            </a:extLst>
          </p:cNvPr>
          <p:cNvSpPr>
            <a:spLocks noGrp="1"/>
          </p:cNvSpPr>
          <p:nvPr>
            <p:ph sz="quarter" idx="4"/>
          </p:nvPr>
        </p:nvSpPr>
        <p:spPr>
          <a:xfrm>
            <a:off x="6172200" y="2505075"/>
            <a:ext cx="5183188" cy="3684588"/>
          </a:xfrm>
          <a:prstGeom prst="rect">
            <a:avLst/>
          </a:prstGeom>
        </p:spPr>
        <p:txBody>
          <a:bodyPr/>
          <a:lstStyle>
            <a:lvl1pPr>
              <a:defRPr>
                <a:solidFill>
                  <a:srgbClr val="022D40"/>
                </a:solidFill>
                <a:latin typeface="Arial" panose="020B0604020202020204" pitchFamily="34" charset="0"/>
                <a:cs typeface="Arial" panose="020B0604020202020204" pitchFamily="34" charset="0"/>
              </a:defRPr>
            </a:lvl1pPr>
            <a:lvl2pPr>
              <a:defRPr>
                <a:solidFill>
                  <a:srgbClr val="022D40"/>
                </a:solidFill>
                <a:latin typeface="Arial" panose="020B0604020202020204" pitchFamily="34" charset="0"/>
                <a:cs typeface="Arial" panose="020B0604020202020204" pitchFamily="34" charset="0"/>
              </a:defRPr>
            </a:lvl2pPr>
            <a:lvl3pPr>
              <a:defRPr>
                <a:solidFill>
                  <a:srgbClr val="022D40"/>
                </a:solidFill>
                <a:latin typeface="Arial" panose="020B0604020202020204" pitchFamily="34" charset="0"/>
                <a:cs typeface="Arial" panose="020B0604020202020204" pitchFamily="34" charset="0"/>
              </a:defRPr>
            </a:lvl3pPr>
            <a:lvl4pPr>
              <a:defRPr>
                <a:solidFill>
                  <a:srgbClr val="022D40"/>
                </a:solidFill>
                <a:latin typeface="Arial" panose="020B0604020202020204" pitchFamily="34" charset="0"/>
                <a:cs typeface="Arial" panose="020B0604020202020204" pitchFamily="34" charset="0"/>
              </a:defRPr>
            </a:lvl4pPr>
            <a:lvl5pPr>
              <a:defRPr>
                <a:solidFill>
                  <a:srgbClr val="022D40"/>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itle Placeholder 1">
            <a:extLst>
              <a:ext uri="{FF2B5EF4-FFF2-40B4-BE49-F238E27FC236}">
                <a16:creationId xmlns:a16="http://schemas.microsoft.com/office/drawing/2014/main" id="{F9F008F2-3C48-8273-929D-663A038BD619}"/>
              </a:ext>
            </a:extLst>
          </p:cNvPr>
          <p:cNvSpPr txBox="1">
            <a:spLocks/>
          </p:cNvSpPr>
          <p:nvPr userDrawn="1"/>
        </p:nvSpPr>
        <p:spPr>
          <a:xfrm>
            <a:off x="838200" y="416689"/>
            <a:ext cx="10515600" cy="109064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500" b="1" i="0" kern="1200">
                <a:solidFill>
                  <a:schemeClr val="bg1"/>
                </a:solidFill>
                <a:latin typeface="Arial" panose="020B0604020202020204" pitchFamily="34" charset="0"/>
                <a:ea typeface="+mj-ea"/>
                <a:cs typeface="Arial" panose="020B0604020202020204" pitchFamily="34" charset="0"/>
              </a:defRPr>
            </a:lvl1pPr>
          </a:lstStyle>
          <a:p>
            <a:r>
              <a:rPr lang="en-US" sz="4000" dirty="0">
                <a:solidFill>
                  <a:srgbClr val="034B6B"/>
                </a:solidFill>
              </a:rPr>
              <a:t>Click to edit Master title style</a:t>
            </a:r>
          </a:p>
        </p:txBody>
      </p:sp>
      <p:sp>
        <p:nvSpPr>
          <p:cNvPr id="14" name="Slide Number Placeholder 6">
            <a:extLst>
              <a:ext uri="{FF2B5EF4-FFF2-40B4-BE49-F238E27FC236}">
                <a16:creationId xmlns:a16="http://schemas.microsoft.com/office/drawing/2014/main" id="{F8FDA66F-C36C-2C73-18D2-967C8FC89F5D}"/>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15" name="Footer Placeholder 4">
            <a:extLst>
              <a:ext uri="{FF2B5EF4-FFF2-40B4-BE49-F238E27FC236}">
                <a16:creationId xmlns:a16="http://schemas.microsoft.com/office/drawing/2014/main" id="{86099F0E-D93D-17AE-7884-2A2C69420102}"/>
              </a:ext>
            </a:extLst>
          </p:cNvPr>
          <p:cNvSpPr>
            <a:spLocks noGrp="1"/>
          </p:cNvSpPr>
          <p:nvPr>
            <p:ph type="ftr" sz="quarter" idx="12"/>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1073155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026BEA17-04C1-B7EB-BB17-F2616C4E9868}"/>
              </a:ext>
            </a:extLst>
          </p:cNvPr>
          <p:cNvSpPr txBox="1">
            <a:spLocks/>
          </p:cNvSpPr>
          <p:nvPr userDrawn="1"/>
        </p:nvSpPr>
        <p:spPr>
          <a:xfrm>
            <a:off x="838200" y="416689"/>
            <a:ext cx="10515600" cy="109064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500" b="1" i="0" kern="1200">
                <a:solidFill>
                  <a:schemeClr val="bg1"/>
                </a:solidFill>
                <a:latin typeface="Arial" panose="020B0604020202020204" pitchFamily="34" charset="0"/>
                <a:ea typeface="+mj-ea"/>
                <a:cs typeface="Arial" panose="020B0604020202020204" pitchFamily="34" charset="0"/>
              </a:defRPr>
            </a:lvl1pPr>
          </a:lstStyle>
          <a:p>
            <a:r>
              <a:rPr lang="en-US" sz="4000" dirty="0">
                <a:solidFill>
                  <a:srgbClr val="034B6B"/>
                </a:solidFill>
              </a:rPr>
              <a:t>Click to edit Master title style</a:t>
            </a:r>
          </a:p>
        </p:txBody>
      </p:sp>
      <p:sp>
        <p:nvSpPr>
          <p:cNvPr id="9" name="Slide Number Placeholder 6">
            <a:extLst>
              <a:ext uri="{FF2B5EF4-FFF2-40B4-BE49-F238E27FC236}">
                <a16:creationId xmlns:a16="http://schemas.microsoft.com/office/drawing/2014/main" id="{E8F91B53-5150-57A7-B9CC-30CEF65AAE36}"/>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10" name="Footer Placeholder 4">
            <a:extLst>
              <a:ext uri="{FF2B5EF4-FFF2-40B4-BE49-F238E27FC236}">
                <a16:creationId xmlns:a16="http://schemas.microsoft.com/office/drawing/2014/main" id="{25327A33-BB23-6C03-13D7-2460C686AF76}"/>
              </a:ext>
            </a:extLst>
          </p:cNvPr>
          <p:cNvSpPr>
            <a:spLocks noGrp="1"/>
          </p:cNvSpPr>
          <p:nvPr>
            <p:ph type="ftr" sz="quarter" idx="12"/>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2358562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C58D7207-BE66-6F04-42FF-227E314450D7}"/>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8" name="Footer Placeholder 4">
            <a:extLst>
              <a:ext uri="{FF2B5EF4-FFF2-40B4-BE49-F238E27FC236}">
                <a16:creationId xmlns:a16="http://schemas.microsoft.com/office/drawing/2014/main" id="{7565C1BC-355A-2B19-CA62-3377BEF54F7B}"/>
              </a:ext>
            </a:extLst>
          </p:cNvPr>
          <p:cNvSpPr>
            <a:spLocks noGrp="1"/>
          </p:cNvSpPr>
          <p:nvPr>
            <p:ph type="ftr" sz="quarter" idx="12"/>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2892519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C87292-FAB2-28B2-17FE-48B93E1E46C7}"/>
              </a:ext>
            </a:extLst>
          </p:cNvPr>
          <p:cNvSpPr>
            <a:spLocks noGrp="1"/>
          </p:cNvSpPr>
          <p:nvPr>
            <p:ph idx="1"/>
          </p:nvPr>
        </p:nvSpPr>
        <p:spPr>
          <a:xfrm>
            <a:off x="5183188" y="987425"/>
            <a:ext cx="6172200" cy="4873625"/>
          </a:xfrm>
          <a:prstGeom prst="rect">
            <a:avLst/>
          </a:prstGeom>
        </p:spPr>
        <p:txBody>
          <a:bodyPr/>
          <a:lstStyle>
            <a:lvl1pPr>
              <a:defRPr sz="3200">
                <a:solidFill>
                  <a:srgbClr val="022D40"/>
                </a:solidFill>
                <a:latin typeface="Arial" panose="020B0604020202020204" pitchFamily="34" charset="0"/>
                <a:cs typeface="Arial" panose="020B0604020202020204" pitchFamily="34" charset="0"/>
              </a:defRPr>
            </a:lvl1pPr>
            <a:lvl2pPr>
              <a:defRPr sz="2800">
                <a:solidFill>
                  <a:srgbClr val="022D40"/>
                </a:solidFill>
                <a:latin typeface="Arial" panose="020B0604020202020204" pitchFamily="34" charset="0"/>
                <a:cs typeface="Arial" panose="020B0604020202020204" pitchFamily="34" charset="0"/>
              </a:defRPr>
            </a:lvl2pPr>
            <a:lvl3pPr>
              <a:defRPr sz="2400">
                <a:solidFill>
                  <a:srgbClr val="022D40"/>
                </a:solidFill>
                <a:latin typeface="Arial" panose="020B0604020202020204" pitchFamily="34" charset="0"/>
                <a:cs typeface="Arial" panose="020B0604020202020204" pitchFamily="34" charset="0"/>
              </a:defRPr>
            </a:lvl3pPr>
            <a:lvl4pPr>
              <a:defRPr sz="2000">
                <a:solidFill>
                  <a:srgbClr val="022D40"/>
                </a:solidFill>
                <a:latin typeface="Arial" panose="020B0604020202020204" pitchFamily="34" charset="0"/>
                <a:cs typeface="Arial" panose="020B0604020202020204" pitchFamily="34" charset="0"/>
              </a:defRPr>
            </a:lvl4pPr>
            <a:lvl5pPr>
              <a:defRPr sz="2000">
                <a:solidFill>
                  <a:srgbClr val="022D40"/>
                </a:solidFill>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462D81BB-485D-019A-0972-0D765389BE7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1">
                <a:solidFill>
                  <a:srgbClr val="022D4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itle 1">
            <a:extLst>
              <a:ext uri="{FF2B5EF4-FFF2-40B4-BE49-F238E27FC236}">
                <a16:creationId xmlns:a16="http://schemas.microsoft.com/office/drawing/2014/main" id="{59D39076-B7EA-CBA6-9256-2290FCD6BDAC}"/>
              </a:ext>
            </a:extLst>
          </p:cNvPr>
          <p:cNvSpPr>
            <a:spLocks noGrp="1"/>
          </p:cNvSpPr>
          <p:nvPr>
            <p:ph type="title"/>
          </p:nvPr>
        </p:nvSpPr>
        <p:spPr>
          <a:xfrm>
            <a:off x="839788" y="457200"/>
            <a:ext cx="3932237" cy="1394749"/>
          </a:xfrm>
          <a:prstGeom prst="rect">
            <a:avLst/>
          </a:prstGeom>
        </p:spPr>
        <p:txBody>
          <a:bodyPr anchor="b"/>
          <a:lstStyle>
            <a:lvl1pPr>
              <a:defRPr sz="3200" b="1">
                <a:solidFill>
                  <a:srgbClr val="034B6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Slide Number Placeholder 6">
            <a:extLst>
              <a:ext uri="{FF2B5EF4-FFF2-40B4-BE49-F238E27FC236}">
                <a16:creationId xmlns:a16="http://schemas.microsoft.com/office/drawing/2014/main" id="{F5AB115F-CACA-011C-2125-A606EBB0F3D6}"/>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12" name="Footer Placeholder 4">
            <a:extLst>
              <a:ext uri="{FF2B5EF4-FFF2-40B4-BE49-F238E27FC236}">
                <a16:creationId xmlns:a16="http://schemas.microsoft.com/office/drawing/2014/main" id="{2FD6F880-B17E-2A9F-C697-7DD450E10F15}"/>
              </a:ext>
            </a:extLst>
          </p:cNvPr>
          <p:cNvSpPr>
            <a:spLocks noGrp="1"/>
          </p:cNvSpPr>
          <p:nvPr>
            <p:ph type="ftr" sz="quarter" idx="12"/>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16661057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2ABD2E-AA3A-6B09-3819-CBD875C83DD8}"/>
              </a:ext>
            </a:extLst>
          </p:cNvPr>
          <p:cNvSpPr>
            <a:spLocks noGrp="1"/>
          </p:cNvSpPr>
          <p:nvPr>
            <p:ph type="title"/>
          </p:nvPr>
        </p:nvSpPr>
        <p:spPr>
          <a:xfrm>
            <a:off x="839788" y="457200"/>
            <a:ext cx="3932237" cy="1394749"/>
          </a:xfrm>
          <a:prstGeom prst="rect">
            <a:avLst/>
          </a:prstGeom>
        </p:spPr>
        <p:txBody>
          <a:bodyPr anchor="b"/>
          <a:lstStyle>
            <a:lvl1pPr>
              <a:defRPr sz="3200" b="1">
                <a:solidFill>
                  <a:srgbClr val="034B6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a:extLst>
              <a:ext uri="{FF2B5EF4-FFF2-40B4-BE49-F238E27FC236}">
                <a16:creationId xmlns:a16="http://schemas.microsoft.com/office/drawing/2014/main" id="{A23D45B0-34AD-6954-7EE0-D306BB420F8D}"/>
              </a:ext>
            </a:extLst>
          </p:cNvPr>
          <p:cNvSpPr>
            <a:spLocks noGrp="1"/>
          </p:cNvSpPr>
          <p:nvPr>
            <p:ph type="pic" idx="1"/>
          </p:nvPr>
        </p:nvSpPr>
        <p:spPr>
          <a:xfrm>
            <a:off x="5183188" y="987425"/>
            <a:ext cx="6172200" cy="4873625"/>
          </a:xfrm>
          <a:prstGeom prst="rect">
            <a:avLst/>
          </a:prstGeom>
        </p:spPr>
        <p:txBody>
          <a:bodyPr/>
          <a:lstStyle>
            <a:lvl1pPr marL="0" indent="0">
              <a:buNone/>
              <a:defRPr sz="3200">
                <a:solidFill>
                  <a:srgbClr val="034B6B"/>
                </a:solidFill>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FEA67EB-74D5-6BEE-BA6B-99C31D97425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b="1">
                <a:solidFill>
                  <a:srgbClr val="022D40"/>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Footer Placeholder 4">
            <a:extLst>
              <a:ext uri="{FF2B5EF4-FFF2-40B4-BE49-F238E27FC236}">
                <a16:creationId xmlns:a16="http://schemas.microsoft.com/office/drawing/2014/main" id="{4F2C9A65-EA7C-BB2B-4BD4-35FF2FF809D7}"/>
              </a:ext>
            </a:extLst>
          </p:cNvPr>
          <p:cNvSpPr>
            <a:spLocks noGrp="1"/>
          </p:cNvSpPr>
          <p:nvPr>
            <p:ph type="ftr" sz="quarter" idx="3"/>
          </p:nvPr>
        </p:nvSpPr>
        <p:spPr>
          <a:xfrm>
            <a:off x="95966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
        <p:nvSpPr>
          <p:cNvPr id="9" name="Slide Number Placeholder 6">
            <a:extLst>
              <a:ext uri="{FF2B5EF4-FFF2-40B4-BE49-F238E27FC236}">
                <a16:creationId xmlns:a16="http://schemas.microsoft.com/office/drawing/2014/main" id="{952CBEF3-D93F-F0FC-C30A-F0673793D22E}"/>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Tree>
    <p:extLst>
      <p:ext uri="{BB962C8B-B14F-4D97-AF65-F5344CB8AC3E}">
        <p14:creationId xmlns:p14="http://schemas.microsoft.com/office/powerpoint/2010/main" val="1867199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06D88CE1-08BD-2A45-0CBE-9F81D54663C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1">
            <a:extLst>
              <a:ext uri="{FF2B5EF4-FFF2-40B4-BE49-F238E27FC236}">
                <a16:creationId xmlns:a16="http://schemas.microsoft.com/office/drawing/2014/main" id="{AD3BBDEA-5D43-992E-F0B9-75293D323D53}"/>
              </a:ext>
            </a:extLst>
          </p:cNvPr>
          <p:cNvSpPr txBox="1">
            <a:spLocks/>
          </p:cNvSpPr>
          <p:nvPr userDrawn="1"/>
        </p:nvSpPr>
        <p:spPr>
          <a:xfrm>
            <a:off x="838200" y="416689"/>
            <a:ext cx="10515600" cy="109064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500" b="1" i="0" kern="1200">
                <a:solidFill>
                  <a:schemeClr val="bg1"/>
                </a:solidFill>
                <a:latin typeface="Arial" panose="020B0604020202020204" pitchFamily="34" charset="0"/>
                <a:ea typeface="+mj-ea"/>
                <a:cs typeface="Arial" panose="020B0604020202020204" pitchFamily="34" charset="0"/>
              </a:defRPr>
            </a:lvl1pPr>
          </a:lstStyle>
          <a:p>
            <a:r>
              <a:rPr lang="en-US" sz="4000" dirty="0">
                <a:solidFill>
                  <a:srgbClr val="034B6B"/>
                </a:solidFill>
              </a:rPr>
              <a:t>Click to edit Master title style</a:t>
            </a:r>
          </a:p>
        </p:txBody>
      </p:sp>
      <p:sp>
        <p:nvSpPr>
          <p:cNvPr id="10" name="Slide Number Placeholder 6">
            <a:extLst>
              <a:ext uri="{FF2B5EF4-FFF2-40B4-BE49-F238E27FC236}">
                <a16:creationId xmlns:a16="http://schemas.microsoft.com/office/drawing/2014/main" id="{5F38D890-7049-1DD5-FD10-DB0E8EF55DC9}"/>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11" name="Footer Placeholder 4">
            <a:extLst>
              <a:ext uri="{FF2B5EF4-FFF2-40B4-BE49-F238E27FC236}">
                <a16:creationId xmlns:a16="http://schemas.microsoft.com/office/drawing/2014/main" id="{40CC6CB8-E241-F96C-21C9-70364BE0DB41}"/>
              </a:ext>
            </a:extLst>
          </p:cNvPr>
          <p:cNvSpPr>
            <a:spLocks noGrp="1"/>
          </p:cNvSpPr>
          <p:nvPr>
            <p:ph type="ftr" sz="quarter" idx="12"/>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3913041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A1C65E-2031-57F6-6BCC-A0928D72AAA7}"/>
              </a:ext>
            </a:extLst>
          </p:cNvPr>
          <p:cNvSpPr>
            <a:spLocks noGrp="1"/>
          </p:cNvSpPr>
          <p:nvPr>
            <p:ph type="title" orient="vert"/>
          </p:nvPr>
        </p:nvSpPr>
        <p:spPr>
          <a:xfrm>
            <a:off x="9757458" y="365125"/>
            <a:ext cx="1596342" cy="5811838"/>
          </a:xfrm>
          <a:prstGeom prst="rect">
            <a:avLst/>
          </a:prstGeom>
        </p:spPr>
        <p:txBody>
          <a:bodyPr vert="eaVert"/>
          <a:lstStyle>
            <a:lvl1pPr>
              <a:defRPr sz="4000" b="1">
                <a:solidFill>
                  <a:srgbClr val="034B6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a:extLst>
              <a:ext uri="{FF2B5EF4-FFF2-40B4-BE49-F238E27FC236}">
                <a16:creationId xmlns:a16="http://schemas.microsoft.com/office/drawing/2014/main" id="{48D2CCC7-139C-C233-C72B-A0E81F887EB0}"/>
              </a:ext>
            </a:extLst>
          </p:cNvPr>
          <p:cNvSpPr>
            <a:spLocks noGrp="1"/>
          </p:cNvSpPr>
          <p:nvPr>
            <p:ph type="body" orient="vert" idx="1"/>
          </p:nvPr>
        </p:nvSpPr>
        <p:spPr>
          <a:xfrm>
            <a:off x="838200" y="365125"/>
            <a:ext cx="8710914" cy="5811838"/>
          </a:xfrm>
          <a:prstGeom prst="rect">
            <a:avLst/>
          </a:prstGeom>
        </p:spPr>
        <p:txBody>
          <a:bodyPr vert="eaVert"/>
          <a:lstStyle>
            <a:lvl1pPr>
              <a:defRPr b="1">
                <a:solidFill>
                  <a:srgbClr val="022D40"/>
                </a:solidFill>
                <a:latin typeface="Arial" panose="020B0604020202020204" pitchFamily="34" charset="0"/>
                <a:cs typeface="Arial" panose="020B0604020202020204" pitchFamily="34" charset="0"/>
              </a:defRPr>
            </a:lvl1pPr>
            <a:lvl2pPr>
              <a:defRPr b="1">
                <a:solidFill>
                  <a:srgbClr val="022D40"/>
                </a:solidFill>
                <a:latin typeface="Arial" panose="020B0604020202020204" pitchFamily="34" charset="0"/>
                <a:cs typeface="Arial" panose="020B0604020202020204" pitchFamily="34" charset="0"/>
              </a:defRPr>
            </a:lvl2pPr>
            <a:lvl3pPr>
              <a:defRPr b="1">
                <a:solidFill>
                  <a:srgbClr val="022D40"/>
                </a:solidFill>
                <a:latin typeface="Arial" panose="020B0604020202020204" pitchFamily="34" charset="0"/>
                <a:cs typeface="Arial" panose="020B0604020202020204" pitchFamily="34" charset="0"/>
              </a:defRPr>
            </a:lvl3pPr>
            <a:lvl4pPr>
              <a:defRPr b="1">
                <a:solidFill>
                  <a:srgbClr val="022D40"/>
                </a:solidFill>
                <a:latin typeface="Arial" panose="020B0604020202020204" pitchFamily="34" charset="0"/>
                <a:cs typeface="Arial" panose="020B0604020202020204" pitchFamily="34" charset="0"/>
              </a:defRPr>
            </a:lvl4pPr>
            <a:lvl5pPr>
              <a:defRPr b="1">
                <a:solidFill>
                  <a:srgbClr val="022D40"/>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6">
            <a:extLst>
              <a:ext uri="{FF2B5EF4-FFF2-40B4-BE49-F238E27FC236}">
                <a16:creationId xmlns:a16="http://schemas.microsoft.com/office/drawing/2014/main" id="{AFA4E84C-BDC1-BF15-06AD-B9B4AE08D11A}"/>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10" name="Footer Placeholder 4">
            <a:extLst>
              <a:ext uri="{FF2B5EF4-FFF2-40B4-BE49-F238E27FC236}">
                <a16:creationId xmlns:a16="http://schemas.microsoft.com/office/drawing/2014/main" id="{659D6BCA-A63E-0431-8451-73A6CB4733EF}"/>
              </a:ext>
            </a:extLst>
          </p:cNvPr>
          <p:cNvSpPr>
            <a:spLocks noGrp="1"/>
          </p:cNvSpPr>
          <p:nvPr>
            <p:ph type="ftr" sz="quarter" idx="12"/>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38344868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31879-5C01-C287-4287-130A91DAE4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163A5B-9D8B-BD23-6448-24776B5B1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6">
            <a:extLst>
              <a:ext uri="{FF2B5EF4-FFF2-40B4-BE49-F238E27FC236}">
                <a16:creationId xmlns:a16="http://schemas.microsoft.com/office/drawing/2014/main" id="{01202764-89B6-8215-4D77-69161BC47740}"/>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11" name="Footer Placeholder 4">
            <a:extLst>
              <a:ext uri="{FF2B5EF4-FFF2-40B4-BE49-F238E27FC236}">
                <a16:creationId xmlns:a16="http://schemas.microsoft.com/office/drawing/2014/main" id="{C2B2FFF6-FF92-3D2F-1A65-EDD2D55CD57F}"/>
              </a:ext>
            </a:extLst>
          </p:cNvPr>
          <p:cNvSpPr>
            <a:spLocks noGrp="1"/>
          </p:cNvSpPr>
          <p:nvPr>
            <p:ph type="ftr" sz="quarter" idx="12"/>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7112498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A25CE-FC9B-F603-2AA2-453A0D3F5D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F42FAE-EF94-699D-41EC-8D11E6289B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31C159-E3E8-7B08-0616-63659DA61F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6">
            <a:extLst>
              <a:ext uri="{FF2B5EF4-FFF2-40B4-BE49-F238E27FC236}">
                <a16:creationId xmlns:a16="http://schemas.microsoft.com/office/drawing/2014/main" id="{5CCA02A9-63BF-AD1E-B512-7E095C5B1553}"/>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9" name="Footer Placeholder 4">
            <a:extLst>
              <a:ext uri="{FF2B5EF4-FFF2-40B4-BE49-F238E27FC236}">
                <a16:creationId xmlns:a16="http://schemas.microsoft.com/office/drawing/2014/main" id="{D53FA306-4359-3981-CBF3-C694735E37FE}"/>
              </a:ext>
            </a:extLst>
          </p:cNvPr>
          <p:cNvSpPr>
            <a:spLocks noGrp="1"/>
          </p:cNvSpPr>
          <p:nvPr>
            <p:ph type="ftr" sz="quarter" idx="12"/>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15227940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401244-4408-454E-1FFE-8C72BD062C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20E5EB-5B89-60B5-764F-4931D4639B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51FF1-9C22-ADB7-834C-2B17EA3F37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AA7B5-B362-B949-D52C-7BE545D987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6">
            <a:extLst>
              <a:ext uri="{FF2B5EF4-FFF2-40B4-BE49-F238E27FC236}">
                <a16:creationId xmlns:a16="http://schemas.microsoft.com/office/drawing/2014/main" id="{540AA450-8539-6DE7-3BB1-42FEC08DA1AA}"/>
              </a:ext>
            </a:extLst>
          </p:cNvPr>
          <p:cNvSpPr>
            <a:spLocks noGrp="1"/>
          </p:cNvSpPr>
          <p:nvPr>
            <p:ph type="sldNum" sz="quarter" idx="11"/>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12" name="Title Placeholder 1">
            <a:extLst>
              <a:ext uri="{FF2B5EF4-FFF2-40B4-BE49-F238E27FC236}">
                <a16:creationId xmlns:a16="http://schemas.microsoft.com/office/drawing/2014/main" id="{3A59B31E-C260-41FB-78A3-482FA90712C8}"/>
              </a:ext>
            </a:extLst>
          </p:cNvPr>
          <p:cNvSpPr>
            <a:spLocks noGrp="1"/>
          </p:cNvSpPr>
          <p:nvPr>
            <p:ph type="title"/>
          </p:nvPr>
        </p:nvSpPr>
        <p:spPr>
          <a:xfrm>
            <a:off x="838200" y="504032"/>
            <a:ext cx="10515600" cy="1003300"/>
          </a:xfrm>
          <a:prstGeom prst="rect">
            <a:avLst/>
          </a:prstGeom>
        </p:spPr>
        <p:txBody>
          <a:bodyPr vert="horz" lIns="91440" tIns="45720" rIns="91440" bIns="45720" rtlCol="0" anchor="b">
            <a:normAutofit/>
          </a:bodyPr>
          <a:lstStyle/>
          <a:p>
            <a:r>
              <a:rPr lang="en-US" dirty="0"/>
              <a:t>Click to edit Master title style</a:t>
            </a:r>
          </a:p>
        </p:txBody>
      </p:sp>
      <p:sp>
        <p:nvSpPr>
          <p:cNvPr id="13" name="Slide Number Placeholder 6">
            <a:extLst>
              <a:ext uri="{FF2B5EF4-FFF2-40B4-BE49-F238E27FC236}">
                <a16:creationId xmlns:a16="http://schemas.microsoft.com/office/drawing/2014/main" id="{2CE37C72-3EA1-3C68-F45C-3753A5462427}"/>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14" name="Footer Placeholder 4">
            <a:extLst>
              <a:ext uri="{FF2B5EF4-FFF2-40B4-BE49-F238E27FC236}">
                <a16:creationId xmlns:a16="http://schemas.microsoft.com/office/drawing/2014/main" id="{0D28B144-E67F-3825-2CCD-AE155772A5E4}"/>
              </a:ext>
            </a:extLst>
          </p:cNvPr>
          <p:cNvSpPr>
            <a:spLocks noGrp="1"/>
          </p:cNvSpPr>
          <p:nvPr>
            <p:ph type="ftr" sz="quarter" idx="12"/>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2933914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B">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53E3AF2-5B83-278C-C7ED-197202A7A295}"/>
              </a:ext>
            </a:extLst>
          </p:cNvPr>
          <p:cNvSpPr>
            <a:spLocks noGrp="1"/>
          </p:cNvSpPr>
          <p:nvPr>
            <p:ph idx="1" hasCustomPrompt="1"/>
          </p:nvPr>
        </p:nvSpPr>
        <p:spPr>
          <a:xfrm>
            <a:off x="1244600" y="2544417"/>
            <a:ext cx="9398000" cy="2370483"/>
          </a:xfrm>
          <a:prstGeom prst="rect">
            <a:avLst/>
          </a:prstGeom>
        </p:spPr>
        <p:txBody>
          <a:bodyPr>
            <a:normAutofit/>
          </a:bodyPr>
          <a:lstStyle>
            <a:lvl1pPr marL="0" indent="0" algn="l">
              <a:buNone/>
              <a:defRPr sz="4500" b="1" i="0">
                <a:solidFill>
                  <a:schemeClr val="bg1"/>
                </a:solidFill>
                <a:latin typeface="Arial" panose="020B0604020202020204" pitchFamily="34" charset="0"/>
                <a:cs typeface="Arial" panose="020B0604020202020204" pitchFamily="34" charset="0"/>
              </a:defRPr>
            </a:lvl1pPr>
          </a:lstStyle>
          <a:p>
            <a:pPr lvl="0"/>
            <a:r>
              <a:rPr lang="en-US" dirty="0"/>
              <a:t>Click to edit Master title style</a:t>
            </a:r>
          </a:p>
        </p:txBody>
      </p:sp>
      <p:pic>
        <p:nvPicPr>
          <p:cNvPr id="2" name="Picture 1" descr="Text&#10;&#10;AI-generated content may be incorrect.">
            <a:extLst>
              <a:ext uri="{FF2B5EF4-FFF2-40B4-BE49-F238E27FC236}">
                <a16:creationId xmlns:a16="http://schemas.microsoft.com/office/drawing/2014/main" id="{B8542FB9-CBDB-603C-B960-0F3DDBDAAF51}"/>
              </a:ext>
            </a:extLst>
          </p:cNvPr>
          <p:cNvPicPr>
            <a:picLocks noChangeAspect="1"/>
          </p:cNvPicPr>
          <p:nvPr userDrawn="1"/>
        </p:nvPicPr>
        <p:blipFill>
          <a:blip r:embed="rId2"/>
          <a:stretch>
            <a:fillRect/>
          </a:stretch>
        </p:blipFill>
        <p:spPr>
          <a:xfrm>
            <a:off x="9313737" y="5254045"/>
            <a:ext cx="2655518" cy="1371600"/>
          </a:xfrm>
          <a:prstGeom prst="rect">
            <a:avLst/>
          </a:prstGeom>
        </p:spPr>
      </p:pic>
    </p:spTree>
    <p:extLst>
      <p:ext uri="{BB962C8B-B14F-4D97-AF65-F5344CB8AC3E}">
        <p14:creationId xmlns:p14="http://schemas.microsoft.com/office/powerpoint/2010/main" val="14435878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653A5-4F32-198F-7D23-739F3FAF0EE9}"/>
              </a:ext>
            </a:extLst>
          </p:cNvPr>
          <p:cNvSpPr>
            <a:spLocks noGrp="1"/>
          </p:cNvSpPr>
          <p:nvPr>
            <p:ph type="title"/>
          </p:nvPr>
        </p:nvSpPr>
        <p:spPr/>
        <p:txBody>
          <a:bodyPr/>
          <a:lstStyle/>
          <a:p>
            <a:r>
              <a:rPr lang="en-US" dirty="0"/>
              <a:t>Click to edit Master title style</a:t>
            </a:r>
          </a:p>
        </p:txBody>
      </p:sp>
      <p:sp>
        <p:nvSpPr>
          <p:cNvPr id="7" name="Slide Number Placeholder 6">
            <a:extLst>
              <a:ext uri="{FF2B5EF4-FFF2-40B4-BE49-F238E27FC236}">
                <a16:creationId xmlns:a16="http://schemas.microsoft.com/office/drawing/2014/main" id="{A8E4C6BD-9E9F-1306-ACA5-7480DDF26500}"/>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8" name="Slide Number Placeholder 6">
            <a:extLst>
              <a:ext uri="{FF2B5EF4-FFF2-40B4-BE49-F238E27FC236}">
                <a16:creationId xmlns:a16="http://schemas.microsoft.com/office/drawing/2014/main" id="{18E4F5E5-578B-35C9-8BA0-7EC7F14B97A9}"/>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9" name="Footer Placeholder 4">
            <a:extLst>
              <a:ext uri="{FF2B5EF4-FFF2-40B4-BE49-F238E27FC236}">
                <a16:creationId xmlns:a16="http://schemas.microsoft.com/office/drawing/2014/main" id="{FB993269-2661-06A2-74B5-D433796AC095}"/>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1404429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94DEB06F-81B2-DE77-53A5-031377219B6D}"/>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8" name="Slide Number Placeholder 6">
            <a:extLst>
              <a:ext uri="{FF2B5EF4-FFF2-40B4-BE49-F238E27FC236}">
                <a16:creationId xmlns:a16="http://schemas.microsoft.com/office/drawing/2014/main" id="{52A2A708-D49D-A6F4-01DA-CE2630FA5090}"/>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9" name="Footer Placeholder 4">
            <a:extLst>
              <a:ext uri="{FF2B5EF4-FFF2-40B4-BE49-F238E27FC236}">
                <a16:creationId xmlns:a16="http://schemas.microsoft.com/office/drawing/2014/main" id="{E3B2C6A0-CCE7-B656-6C7F-085487E3ADA9}"/>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17669914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095401-08CE-6E8A-1F4B-08A184DDDB22}"/>
              </a:ext>
            </a:extLst>
          </p:cNvPr>
          <p:cNvSpPr>
            <a:spLocks noGrp="1"/>
          </p:cNvSpPr>
          <p:nvPr>
            <p:ph idx="1"/>
          </p:nvPr>
        </p:nvSpPr>
        <p:spPr>
          <a:xfrm>
            <a:off x="5183188" y="2049462"/>
            <a:ext cx="6172200"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0A8F61-58E7-9B83-A66B-E01894CBA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6">
            <a:extLst>
              <a:ext uri="{FF2B5EF4-FFF2-40B4-BE49-F238E27FC236}">
                <a16:creationId xmlns:a16="http://schemas.microsoft.com/office/drawing/2014/main" id="{F4A7BB15-7E99-828A-BE9E-375B31D91BC9}"/>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10" name="Title Placeholder 1">
            <a:extLst>
              <a:ext uri="{FF2B5EF4-FFF2-40B4-BE49-F238E27FC236}">
                <a16:creationId xmlns:a16="http://schemas.microsoft.com/office/drawing/2014/main" id="{85E44663-B24E-9C72-B849-BF7A5963FABA}"/>
              </a:ext>
            </a:extLst>
          </p:cNvPr>
          <p:cNvSpPr>
            <a:spLocks noGrp="1"/>
          </p:cNvSpPr>
          <p:nvPr>
            <p:ph type="title"/>
          </p:nvPr>
        </p:nvSpPr>
        <p:spPr>
          <a:xfrm>
            <a:off x="838200" y="504032"/>
            <a:ext cx="10515600" cy="1003300"/>
          </a:xfrm>
          <a:prstGeom prst="rect">
            <a:avLst/>
          </a:prstGeom>
        </p:spPr>
        <p:txBody>
          <a:bodyPr vert="horz" lIns="91440" tIns="45720" rIns="91440" bIns="45720" rtlCol="0" anchor="b">
            <a:normAutofit/>
          </a:bodyPr>
          <a:lstStyle/>
          <a:p>
            <a:r>
              <a:rPr lang="en-US" dirty="0"/>
              <a:t>Click to edit Master title style</a:t>
            </a:r>
          </a:p>
        </p:txBody>
      </p:sp>
      <p:sp>
        <p:nvSpPr>
          <p:cNvPr id="11" name="Slide Number Placeholder 6">
            <a:extLst>
              <a:ext uri="{FF2B5EF4-FFF2-40B4-BE49-F238E27FC236}">
                <a16:creationId xmlns:a16="http://schemas.microsoft.com/office/drawing/2014/main" id="{C91ACE67-9162-32F2-C22C-66B01EC3CC06}"/>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12" name="Footer Placeholder 4">
            <a:extLst>
              <a:ext uri="{FF2B5EF4-FFF2-40B4-BE49-F238E27FC236}">
                <a16:creationId xmlns:a16="http://schemas.microsoft.com/office/drawing/2014/main" id="{7B148E23-92F0-30C8-0A84-F8AE9CDBBEB9}"/>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21727022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D774A7C-CE68-D761-0E61-C34F76AE20CD}"/>
              </a:ext>
            </a:extLst>
          </p:cNvPr>
          <p:cNvSpPr>
            <a:spLocks noGrp="1"/>
          </p:cNvSpPr>
          <p:nvPr>
            <p:ph type="pic" idx="1"/>
          </p:nvPr>
        </p:nvSpPr>
        <p:spPr>
          <a:xfrm>
            <a:off x="5183188" y="1898247"/>
            <a:ext cx="6172200" cy="4456253"/>
          </a:xfrm>
        </p:spPr>
        <p:txBody>
          <a:bodyPr/>
          <a:lstStyle>
            <a:lvl1pPr marL="0" indent="0">
              <a:buNone/>
              <a:defRPr sz="3200">
                <a:solidFill>
                  <a:srgbClr val="022D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2010472-D25E-3A6E-8E33-81657F41FE0F}"/>
              </a:ext>
            </a:extLst>
          </p:cNvPr>
          <p:cNvSpPr>
            <a:spLocks noGrp="1"/>
          </p:cNvSpPr>
          <p:nvPr>
            <p:ph type="body" sz="half" idx="2"/>
          </p:nvPr>
        </p:nvSpPr>
        <p:spPr>
          <a:xfrm>
            <a:off x="839788" y="2057400"/>
            <a:ext cx="3932237" cy="3811588"/>
          </a:xfrm>
        </p:spPr>
        <p:txBody>
          <a:bodyPr/>
          <a:lstStyle>
            <a:lvl1pPr marL="0" indent="0">
              <a:buNone/>
              <a:defRPr sz="1600" b="1">
                <a:solidFill>
                  <a:srgbClr val="022D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6">
            <a:extLst>
              <a:ext uri="{FF2B5EF4-FFF2-40B4-BE49-F238E27FC236}">
                <a16:creationId xmlns:a16="http://schemas.microsoft.com/office/drawing/2014/main" id="{5F704F5D-FB2A-0A41-74C8-E52B35C2DA57}"/>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10" name="Title Placeholder 1">
            <a:extLst>
              <a:ext uri="{FF2B5EF4-FFF2-40B4-BE49-F238E27FC236}">
                <a16:creationId xmlns:a16="http://schemas.microsoft.com/office/drawing/2014/main" id="{100AC2FF-7FD1-94AF-5128-7EED7C55B297}"/>
              </a:ext>
            </a:extLst>
          </p:cNvPr>
          <p:cNvSpPr>
            <a:spLocks noGrp="1"/>
          </p:cNvSpPr>
          <p:nvPr>
            <p:ph type="title"/>
          </p:nvPr>
        </p:nvSpPr>
        <p:spPr>
          <a:xfrm>
            <a:off x="838200" y="504032"/>
            <a:ext cx="10515600" cy="1003300"/>
          </a:xfrm>
          <a:prstGeom prst="rect">
            <a:avLst/>
          </a:prstGeom>
        </p:spPr>
        <p:txBody>
          <a:bodyPr vert="horz" lIns="91440" tIns="45720" rIns="91440" bIns="45720" rtlCol="0" anchor="b">
            <a:normAutofit/>
          </a:bodyPr>
          <a:lstStyle/>
          <a:p>
            <a:r>
              <a:rPr lang="en-US" dirty="0"/>
              <a:t>Click to edit Master title style</a:t>
            </a:r>
          </a:p>
        </p:txBody>
      </p:sp>
      <p:sp>
        <p:nvSpPr>
          <p:cNvPr id="11" name="Slide Number Placeholder 6">
            <a:extLst>
              <a:ext uri="{FF2B5EF4-FFF2-40B4-BE49-F238E27FC236}">
                <a16:creationId xmlns:a16="http://schemas.microsoft.com/office/drawing/2014/main" id="{90870C6E-A9B8-1EBB-7FD2-229684D84643}"/>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12" name="Footer Placeholder 4">
            <a:extLst>
              <a:ext uri="{FF2B5EF4-FFF2-40B4-BE49-F238E27FC236}">
                <a16:creationId xmlns:a16="http://schemas.microsoft.com/office/drawing/2014/main" id="{DEB87051-68CB-FE77-8B21-A67C9DE44140}"/>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27843985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31879-5C01-C287-4287-130A91DAE4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163A5B-9D8B-BD23-6448-24776B5B1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a:extLst>
              <a:ext uri="{FF2B5EF4-FFF2-40B4-BE49-F238E27FC236}">
                <a16:creationId xmlns:a16="http://schemas.microsoft.com/office/drawing/2014/main" id="{0615B64E-0A1C-4C99-5C38-32CACBD032F0}"/>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5" name="Footer Placeholder 4">
            <a:extLst>
              <a:ext uri="{FF2B5EF4-FFF2-40B4-BE49-F238E27FC236}">
                <a16:creationId xmlns:a16="http://schemas.microsoft.com/office/drawing/2014/main" id="{E727E56B-1959-FA90-B0E6-7A0CC829C57B}"/>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5879731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A25CE-FC9B-F603-2AA2-453A0D3F5D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F42FAE-EF94-699D-41EC-8D11E6289B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31C159-E3E8-7B08-0616-63659DA61F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6">
            <a:extLst>
              <a:ext uri="{FF2B5EF4-FFF2-40B4-BE49-F238E27FC236}">
                <a16:creationId xmlns:a16="http://schemas.microsoft.com/office/drawing/2014/main" id="{4878A89D-C364-9581-537B-12C16A27DA76}"/>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6" name="Footer Placeholder 4">
            <a:extLst>
              <a:ext uri="{FF2B5EF4-FFF2-40B4-BE49-F238E27FC236}">
                <a16:creationId xmlns:a16="http://schemas.microsoft.com/office/drawing/2014/main" id="{D82AF8C9-A540-E298-538F-EB30E4E5F02A}"/>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3575460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401244-4408-454E-1FFE-8C72BD062C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20E5EB-5B89-60B5-764F-4931D4639B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51FF1-9C22-ADB7-834C-2B17EA3F37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AA7B5-B362-B949-D52C-7BE545D987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6">
            <a:extLst>
              <a:ext uri="{FF2B5EF4-FFF2-40B4-BE49-F238E27FC236}">
                <a16:creationId xmlns:a16="http://schemas.microsoft.com/office/drawing/2014/main" id="{540AA450-8539-6DE7-3BB1-42FEC08DA1AA}"/>
              </a:ext>
            </a:extLst>
          </p:cNvPr>
          <p:cNvSpPr>
            <a:spLocks noGrp="1"/>
          </p:cNvSpPr>
          <p:nvPr>
            <p:ph type="sldNum" sz="quarter" idx="11"/>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12" name="Title Placeholder 1">
            <a:extLst>
              <a:ext uri="{FF2B5EF4-FFF2-40B4-BE49-F238E27FC236}">
                <a16:creationId xmlns:a16="http://schemas.microsoft.com/office/drawing/2014/main" id="{3A59B31E-C260-41FB-78A3-482FA90712C8}"/>
              </a:ext>
            </a:extLst>
          </p:cNvPr>
          <p:cNvSpPr>
            <a:spLocks noGrp="1"/>
          </p:cNvSpPr>
          <p:nvPr>
            <p:ph type="title"/>
          </p:nvPr>
        </p:nvSpPr>
        <p:spPr>
          <a:xfrm>
            <a:off x="838200" y="504032"/>
            <a:ext cx="10515600" cy="1003300"/>
          </a:xfrm>
          <a:prstGeom prst="rect">
            <a:avLst/>
          </a:prstGeom>
        </p:spPr>
        <p:txBody>
          <a:bodyPr vert="horz" lIns="91440" tIns="45720" rIns="91440" bIns="45720" rtlCol="0" anchor="b">
            <a:normAutofit/>
          </a:bodyPr>
          <a:lstStyle/>
          <a:p>
            <a:r>
              <a:rPr lang="en-US" dirty="0"/>
              <a:t>Click to edit Master title style</a:t>
            </a:r>
          </a:p>
        </p:txBody>
      </p:sp>
      <p:sp>
        <p:nvSpPr>
          <p:cNvPr id="2" name="Slide Number Placeholder 6">
            <a:extLst>
              <a:ext uri="{FF2B5EF4-FFF2-40B4-BE49-F238E27FC236}">
                <a16:creationId xmlns:a16="http://schemas.microsoft.com/office/drawing/2014/main" id="{ABA7C5C9-DA6E-ACA9-6F9B-50B0CA30E68E}"/>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7" name="Footer Placeholder 4">
            <a:extLst>
              <a:ext uri="{FF2B5EF4-FFF2-40B4-BE49-F238E27FC236}">
                <a16:creationId xmlns:a16="http://schemas.microsoft.com/office/drawing/2014/main" id="{4BDF96CE-0359-84E9-182D-57FCDD15E9EC}"/>
              </a:ext>
            </a:extLst>
          </p:cNvPr>
          <p:cNvSpPr>
            <a:spLocks noGrp="1"/>
          </p:cNvSpPr>
          <p:nvPr>
            <p:ph type="ftr" sz="quarter" idx="12"/>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41809543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653A5-4F32-198F-7D23-739F3FAF0EE9}"/>
              </a:ext>
            </a:extLst>
          </p:cNvPr>
          <p:cNvSpPr>
            <a:spLocks noGrp="1"/>
          </p:cNvSpPr>
          <p:nvPr>
            <p:ph type="title"/>
          </p:nvPr>
        </p:nvSpPr>
        <p:spPr/>
        <p:txBody>
          <a:bodyPr/>
          <a:lstStyle/>
          <a:p>
            <a:r>
              <a:rPr lang="en-US" dirty="0"/>
              <a:t>Click to edit Master title style</a:t>
            </a:r>
          </a:p>
        </p:txBody>
      </p:sp>
      <p:sp>
        <p:nvSpPr>
          <p:cNvPr id="7" name="Slide Number Placeholder 6">
            <a:extLst>
              <a:ext uri="{FF2B5EF4-FFF2-40B4-BE49-F238E27FC236}">
                <a16:creationId xmlns:a16="http://schemas.microsoft.com/office/drawing/2014/main" id="{A8E4C6BD-9E9F-1306-ACA5-7480DDF26500}"/>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5" name="Slide Number Placeholder 6">
            <a:extLst>
              <a:ext uri="{FF2B5EF4-FFF2-40B4-BE49-F238E27FC236}">
                <a16:creationId xmlns:a16="http://schemas.microsoft.com/office/drawing/2014/main" id="{AAE95675-A869-2D8E-FBC7-A5D75734DAD8}"/>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8" name="Footer Placeholder 4">
            <a:extLst>
              <a:ext uri="{FF2B5EF4-FFF2-40B4-BE49-F238E27FC236}">
                <a16:creationId xmlns:a16="http://schemas.microsoft.com/office/drawing/2014/main" id="{744E95D1-1851-FB44-7A35-8FCA47CE5723}"/>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15707354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94DEB06F-81B2-DE77-53A5-031377219B6D}"/>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2" name="Slide Number Placeholder 6">
            <a:extLst>
              <a:ext uri="{FF2B5EF4-FFF2-40B4-BE49-F238E27FC236}">
                <a16:creationId xmlns:a16="http://schemas.microsoft.com/office/drawing/2014/main" id="{BEEFB86E-7D0B-E792-C3D5-99B435181EF2}"/>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3" name="Footer Placeholder 4">
            <a:extLst>
              <a:ext uri="{FF2B5EF4-FFF2-40B4-BE49-F238E27FC236}">
                <a16:creationId xmlns:a16="http://schemas.microsoft.com/office/drawing/2014/main" id="{BC76B323-D351-E4A5-4F33-C5D3684DA75F}"/>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41091117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095401-08CE-6E8A-1F4B-08A184DDDB22}"/>
              </a:ext>
            </a:extLst>
          </p:cNvPr>
          <p:cNvSpPr>
            <a:spLocks noGrp="1"/>
          </p:cNvSpPr>
          <p:nvPr>
            <p:ph idx="1"/>
          </p:nvPr>
        </p:nvSpPr>
        <p:spPr>
          <a:xfrm>
            <a:off x="5183188" y="2049462"/>
            <a:ext cx="6172200"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0A8F61-58E7-9B83-A66B-E01894CBA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6">
            <a:extLst>
              <a:ext uri="{FF2B5EF4-FFF2-40B4-BE49-F238E27FC236}">
                <a16:creationId xmlns:a16="http://schemas.microsoft.com/office/drawing/2014/main" id="{F4A7BB15-7E99-828A-BE9E-375B31D91BC9}"/>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10" name="Title Placeholder 1">
            <a:extLst>
              <a:ext uri="{FF2B5EF4-FFF2-40B4-BE49-F238E27FC236}">
                <a16:creationId xmlns:a16="http://schemas.microsoft.com/office/drawing/2014/main" id="{85E44663-B24E-9C72-B849-BF7A5963FABA}"/>
              </a:ext>
            </a:extLst>
          </p:cNvPr>
          <p:cNvSpPr>
            <a:spLocks noGrp="1"/>
          </p:cNvSpPr>
          <p:nvPr>
            <p:ph type="title"/>
          </p:nvPr>
        </p:nvSpPr>
        <p:spPr>
          <a:xfrm>
            <a:off x="838200" y="504032"/>
            <a:ext cx="10515600" cy="1003300"/>
          </a:xfrm>
          <a:prstGeom prst="rect">
            <a:avLst/>
          </a:prstGeom>
        </p:spPr>
        <p:txBody>
          <a:bodyPr vert="horz" lIns="91440" tIns="45720" rIns="91440" bIns="45720" rtlCol="0" anchor="b">
            <a:normAutofit/>
          </a:bodyPr>
          <a:lstStyle/>
          <a:p>
            <a:r>
              <a:rPr lang="en-US" dirty="0"/>
              <a:t>Click to edit Master title style</a:t>
            </a:r>
          </a:p>
        </p:txBody>
      </p:sp>
      <p:sp>
        <p:nvSpPr>
          <p:cNvPr id="2" name="Slide Number Placeholder 6">
            <a:extLst>
              <a:ext uri="{FF2B5EF4-FFF2-40B4-BE49-F238E27FC236}">
                <a16:creationId xmlns:a16="http://schemas.microsoft.com/office/drawing/2014/main" id="{E074ED9D-C7B0-FAE7-AF93-B895F1BAE67E}"/>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5" name="Footer Placeholder 4">
            <a:extLst>
              <a:ext uri="{FF2B5EF4-FFF2-40B4-BE49-F238E27FC236}">
                <a16:creationId xmlns:a16="http://schemas.microsoft.com/office/drawing/2014/main" id="{31C2609A-D258-DC0E-C17C-8B87C86CF5FD}"/>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17962575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Break 1A">
    <p:spTree>
      <p:nvGrpSpPr>
        <p:cNvPr id="1" name=""/>
        <p:cNvGrpSpPr/>
        <p:nvPr/>
      </p:nvGrpSpPr>
      <p:grpSpPr>
        <a:xfrm>
          <a:off x="0" y="0"/>
          <a:ext cx="0" cy="0"/>
          <a:chOff x="0" y="0"/>
          <a:chExt cx="0" cy="0"/>
        </a:xfrm>
      </p:grpSpPr>
      <p:pic>
        <p:nvPicPr>
          <p:cNvPr id="4" name="Picture 3" descr="Text&#10;&#10;AI-generated content may be incorrect.">
            <a:extLst>
              <a:ext uri="{FF2B5EF4-FFF2-40B4-BE49-F238E27FC236}">
                <a16:creationId xmlns:a16="http://schemas.microsoft.com/office/drawing/2014/main" id="{58913818-4EE9-2308-7828-8A50046CB81F}"/>
              </a:ext>
            </a:extLst>
          </p:cNvPr>
          <p:cNvPicPr>
            <a:picLocks noChangeAspect="1"/>
          </p:cNvPicPr>
          <p:nvPr userDrawn="1"/>
        </p:nvPicPr>
        <p:blipFill>
          <a:blip r:embed="rId2"/>
          <a:stretch>
            <a:fillRect/>
          </a:stretch>
        </p:blipFill>
        <p:spPr>
          <a:xfrm>
            <a:off x="9313737" y="5254045"/>
            <a:ext cx="2655518" cy="1371600"/>
          </a:xfrm>
          <a:prstGeom prst="rect">
            <a:avLst/>
          </a:prstGeom>
        </p:spPr>
      </p:pic>
      <p:sp>
        <p:nvSpPr>
          <p:cNvPr id="7" name="Title 1">
            <a:extLst>
              <a:ext uri="{FF2B5EF4-FFF2-40B4-BE49-F238E27FC236}">
                <a16:creationId xmlns:a16="http://schemas.microsoft.com/office/drawing/2014/main" id="{47AA07B7-5411-6BDE-08C1-B6FD0CEDBE92}"/>
              </a:ext>
            </a:extLst>
          </p:cNvPr>
          <p:cNvSpPr>
            <a:spLocks noGrp="1"/>
          </p:cNvSpPr>
          <p:nvPr>
            <p:ph type="ctrTitle"/>
          </p:nvPr>
        </p:nvSpPr>
        <p:spPr>
          <a:xfrm>
            <a:off x="1244600" y="1122363"/>
            <a:ext cx="9372600" cy="2387600"/>
          </a:xfrm>
          <a:prstGeom prst="rect">
            <a:avLst/>
          </a:prstGeom>
        </p:spPr>
        <p:txBody>
          <a:bodyPr anchor="b">
            <a:normAutofit/>
          </a:bodyPr>
          <a:lstStyle>
            <a:lvl1pPr algn="l">
              <a:defRPr sz="5000" b="1" i="0">
                <a:solidFill>
                  <a:srgbClr val="034B6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E4380815-8448-0F84-4DBD-20C4D42C4D8E}"/>
              </a:ext>
            </a:extLst>
          </p:cNvPr>
          <p:cNvSpPr>
            <a:spLocks noGrp="1"/>
          </p:cNvSpPr>
          <p:nvPr>
            <p:ph type="subTitle" idx="1"/>
          </p:nvPr>
        </p:nvSpPr>
        <p:spPr>
          <a:xfrm>
            <a:off x="1244600" y="3602038"/>
            <a:ext cx="9372600" cy="1371600"/>
          </a:xfrm>
          <a:prstGeom prst="rect">
            <a:avLst/>
          </a:prstGeom>
        </p:spPr>
        <p:txBody>
          <a:bodyPr>
            <a:normAutofit/>
          </a:bodyPr>
          <a:lstStyle>
            <a:lvl1pPr marL="0" indent="0" algn="l">
              <a:buNone/>
              <a:defRPr sz="3000" b="1" i="0">
                <a:solidFill>
                  <a:srgbClr val="034B6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descr="A picture containing text, sign&#10;&#10;AI-generated content may be incorrect.">
            <a:extLst>
              <a:ext uri="{FF2B5EF4-FFF2-40B4-BE49-F238E27FC236}">
                <a16:creationId xmlns:a16="http://schemas.microsoft.com/office/drawing/2014/main" id="{9D237BCE-418B-3CF9-5C6A-8D22AEF78F50}"/>
              </a:ext>
            </a:extLst>
          </p:cNvPr>
          <p:cNvPicPr>
            <a:picLocks noChangeAspect="1"/>
          </p:cNvPicPr>
          <p:nvPr userDrawn="1"/>
        </p:nvPicPr>
        <p:blipFill>
          <a:blip r:embed="rId3"/>
          <a:stretch>
            <a:fillRect/>
          </a:stretch>
        </p:blipFill>
        <p:spPr>
          <a:xfrm>
            <a:off x="9313737" y="5254045"/>
            <a:ext cx="2655518" cy="1371600"/>
          </a:xfrm>
          <a:prstGeom prst="rect">
            <a:avLst/>
          </a:prstGeom>
        </p:spPr>
      </p:pic>
    </p:spTree>
    <p:extLst>
      <p:ext uri="{BB962C8B-B14F-4D97-AF65-F5344CB8AC3E}">
        <p14:creationId xmlns:p14="http://schemas.microsoft.com/office/powerpoint/2010/main" val="20574344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D774A7C-CE68-D761-0E61-C34F76AE20CD}"/>
              </a:ext>
            </a:extLst>
          </p:cNvPr>
          <p:cNvSpPr>
            <a:spLocks noGrp="1"/>
          </p:cNvSpPr>
          <p:nvPr>
            <p:ph type="pic" idx="1"/>
          </p:nvPr>
        </p:nvSpPr>
        <p:spPr>
          <a:xfrm>
            <a:off x="5183188" y="1898247"/>
            <a:ext cx="6172200" cy="4456253"/>
          </a:xfrm>
        </p:spPr>
        <p:txBody>
          <a:bodyPr/>
          <a:lstStyle>
            <a:lvl1pPr marL="0" indent="0">
              <a:buNone/>
              <a:defRPr sz="3200">
                <a:solidFill>
                  <a:srgbClr val="022D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2010472-D25E-3A6E-8E33-81657F41FE0F}"/>
              </a:ext>
            </a:extLst>
          </p:cNvPr>
          <p:cNvSpPr>
            <a:spLocks noGrp="1"/>
          </p:cNvSpPr>
          <p:nvPr>
            <p:ph type="body" sz="half" idx="2"/>
          </p:nvPr>
        </p:nvSpPr>
        <p:spPr>
          <a:xfrm>
            <a:off x="839788" y="2057400"/>
            <a:ext cx="3932237" cy="3811588"/>
          </a:xfrm>
        </p:spPr>
        <p:txBody>
          <a:bodyPr/>
          <a:lstStyle>
            <a:lvl1pPr marL="0" indent="0">
              <a:buNone/>
              <a:defRPr sz="1600" b="1">
                <a:solidFill>
                  <a:srgbClr val="022D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6">
            <a:extLst>
              <a:ext uri="{FF2B5EF4-FFF2-40B4-BE49-F238E27FC236}">
                <a16:creationId xmlns:a16="http://schemas.microsoft.com/office/drawing/2014/main" id="{5F704F5D-FB2A-0A41-74C8-E52B35C2DA57}"/>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10" name="Title Placeholder 1">
            <a:extLst>
              <a:ext uri="{FF2B5EF4-FFF2-40B4-BE49-F238E27FC236}">
                <a16:creationId xmlns:a16="http://schemas.microsoft.com/office/drawing/2014/main" id="{100AC2FF-7FD1-94AF-5128-7EED7C55B297}"/>
              </a:ext>
            </a:extLst>
          </p:cNvPr>
          <p:cNvSpPr>
            <a:spLocks noGrp="1"/>
          </p:cNvSpPr>
          <p:nvPr>
            <p:ph type="title"/>
          </p:nvPr>
        </p:nvSpPr>
        <p:spPr>
          <a:xfrm>
            <a:off x="838200" y="504032"/>
            <a:ext cx="10515600" cy="1003300"/>
          </a:xfrm>
          <a:prstGeom prst="rect">
            <a:avLst/>
          </a:prstGeom>
        </p:spPr>
        <p:txBody>
          <a:bodyPr vert="horz" lIns="91440" tIns="45720" rIns="91440" bIns="45720" rtlCol="0" anchor="b">
            <a:normAutofit/>
          </a:bodyPr>
          <a:lstStyle/>
          <a:p>
            <a:r>
              <a:rPr lang="en-US" dirty="0"/>
              <a:t>Click to edit Master title style</a:t>
            </a:r>
          </a:p>
        </p:txBody>
      </p:sp>
      <p:sp>
        <p:nvSpPr>
          <p:cNvPr id="6" name="Slide Number Placeholder 6">
            <a:extLst>
              <a:ext uri="{FF2B5EF4-FFF2-40B4-BE49-F238E27FC236}">
                <a16:creationId xmlns:a16="http://schemas.microsoft.com/office/drawing/2014/main" id="{FF102F22-E2CE-10BF-A2CE-A7CFF2C1E1A3}"/>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7" name="Footer Placeholder 4">
            <a:extLst>
              <a:ext uri="{FF2B5EF4-FFF2-40B4-BE49-F238E27FC236}">
                <a16:creationId xmlns:a16="http://schemas.microsoft.com/office/drawing/2014/main" id="{1861BF2F-FF56-AAAF-174D-09BB7390B878}"/>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551739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31879-5C01-C287-4287-130A91DAE4D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163A5B-9D8B-BD23-6448-24776B5B15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6">
            <a:extLst>
              <a:ext uri="{FF2B5EF4-FFF2-40B4-BE49-F238E27FC236}">
                <a16:creationId xmlns:a16="http://schemas.microsoft.com/office/drawing/2014/main" id="{0615B64E-0A1C-4C99-5C38-32CACBD032F0}"/>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5" name="Footer Placeholder 4">
            <a:extLst>
              <a:ext uri="{FF2B5EF4-FFF2-40B4-BE49-F238E27FC236}">
                <a16:creationId xmlns:a16="http://schemas.microsoft.com/office/drawing/2014/main" id="{85107249-F47B-5076-587C-BC9A2A3B0F3A}"/>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18511939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A25CE-FC9B-F603-2AA2-453A0D3F5D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F42FAE-EF94-699D-41EC-8D11E6289B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31C159-E3E8-7B08-0616-63659DA61F8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6">
            <a:extLst>
              <a:ext uri="{FF2B5EF4-FFF2-40B4-BE49-F238E27FC236}">
                <a16:creationId xmlns:a16="http://schemas.microsoft.com/office/drawing/2014/main" id="{41CA9836-D995-2FB3-FB21-CEA57B1453E2}"/>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7" name="Footer Placeholder 4">
            <a:extLst>
              <a:ext uri="{FF2B5EF4-FFF2-40B4-BE49-F238E27FC236}">
                <a16:creationId xmlns:a16="http://schemas.microsoft.com/office/drawing/2014/main" id="{3CFA802E-76DB-5852-F156-2155AC53AF0F}"/>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182082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401244-4408-454E-1FFE-8C72BD062C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20E5EB-5B89-60B5-764F-4931D4639B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51FF1-9C22-ADB7-834C-2B17EA3F37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5DAA7B5-B362-B949-D52C-7BE545D987E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6">
            <a:extLst>
              <a:ext uri="{FF2B5EF4-FFF2-40B4-BE49-F238E27FC236}">
                <a16:creationId xmlns:a16="http://schemas.microsoft.com/office/drawing/2014/main" id="{540AA450-8539-6DE7-3BB1-42FEC08DA1AA}"/>
              </a:ext>
            </a:extLst>
          </p:cNvPr>
          <p:cNvSpPr>
            <a:spLocks noGrp="1"/>
          </p:cNvSpPr>
          <p:nvPr>
            <p:ph type="sldNum" sz="quarter" idx="11"/>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12" name="Title Placeholder 1">
            <a:extLst>
              <a:ext uri="{FF2B5EF4-FFF2-40B4-BE49-F238E27FC236}">
                <a16:creationId xmlns:a16="http://schemas.microsoft.com/office/drawing/2014/main" id="{3A59B31E-C260-41FB-78A3-482FA90712C8}"/>
              </a:ext>
            </a:extLst>
          </p:cNvPr>
          <p:cNvSpPr>
            <a:spLocks noGrp="1"/>
          </p:cNvSpPr>
          <p:nvPr>
            <p:ph type="title"/>
          </p:nvPr>
        </p:nvSpPr>
        <p:spPr>
          <a:xfrm>
            <a:off x="838200" y="504032"/>
            <a:ext cx="10515600" cy="1003300"/>
          </a:xfrm>
          <a:prstGeom prst="rect">
            <a:avLst/>
          </a:prstGeom>
        </p:spPr>
        <p:txBody>
          <a:bodyPr vert="horz" lIns="91440" tIns="45720" rIns="91440" bIns="45720" rtlCol="0" anchor="b">
            <a:normAutofit/>
          </a:bodyPr>
          <a:lstStyle/>
          <a:p>
            <a:r>
              <a:rPr lang="en-US" dirty="0"/>
              <a:t>Click to edit Master title style</a:t>
            </a:r>
          </a:p>
        </p:txBody>
      </p:sp>
      <p:sp>
        <p:nvSpPr>
          <p:cNvPr id="2" name="Footer Placeholder 4">
            <a:extLst>
              <a:ext uri="{FF2B5EF4-FFF2-40B4-BE49-F238E27FC236}">
                <a16:creationId xmlns:a16="http://schemas.microsoft.com/office/drawing/2014/main" id="{95D010F6-0239-B37D-7D4D-DD00F07A1545}"/>
              </a:ext>
            </a:extLst>
          </p:cNvPr>
          <p:cNvSpPr>
            <a:spLocks noGrp="1"/>
          </p:cNvSpPr>
          <p:nvPr>
            <p:ph type="ftr" sz="quarter" idx="12"/>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20509434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653A5-4F32-198F-7D23-739F3FAF0EE9}"/>
              </a:ext>
            </a:extLst>
          </p:cNvPr>
          <p:cNvSpPr>
            <a:spLocks noGrp="1"/>
          </p:cNvSpPr>
          <p:nvPr>
            <p:ph type="title"/>
          </p:nvPr>
        </p:nvSpPr>
        <p:spPr/>
        <p:txBody>
          <a:bodyPr/>
          <a:lstStyle/>
          <a:p>
            <a:r>
              <a:rPr lang="en-US" dirty="0"/>
              <a:t>Click to edit Master title style</a:t>
            </a:r>
          </a:p>
        </p:txBody>
      </p:sp>
      <p:sp>
        <p:nvSpPr>
          <p:cNvPr id="7" name="Slide Number Placeholder 6">
            <a:extLst>
              <a:ext uri="{FF2B5EF4-FFF2-40B4-BE49-F238E27FC236}">
                <a16:creationId xmlns:a16="http://schemas.microsoft.com/office/drawing/2014/main" id="{A8E4C6BD-9E9F-1306-ACA5-7480DDF26500}"/>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4" name="Footer Placeholder 4">
            <a:extLst>
              <a:ext uri="{FF2B5EF4-FFF2-40B4-BE49-F238E27FC236}">
                <a16:creationId xmlns:a16="http://schemas.microsoft.com/office/drawing/2014/main" id="{3FBD72C8-BE20-E756-6BD1-03BE846DDB34}"/>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1768982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94DEB06F-81B2-DE77-53A5-031377219B6D}"/>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2" name="Footer Placeholder 4">
            <a:extLst>
              <a:ext uri="{FF2B5EF4-FFF2-40B4-BE49-F238E27FC236}">
                <a16:creationId xmlns:a16="http://schemas.microsoft.com/office/drawing/2014/main" id="{D3732B47-3A61-05BE-D50E-A4C41A180F9A}"/>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11749022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095401-08CE-6E8A-1F4B-08A184DDDB22}"/>
              </a:ext>
            </a:extLst>
          </p:cNvPr>
          <p:cNvSpPr>
            <a:spLocks noGrp="1"/>
          </p:cNvSpPr>
          <p:nvPr>
            <p:ph idx="1"/>
          </p:nvPr>
        </p:nvSpPr>
        <p:spPr>
          <a:xfrm>
            <a:off x="5183188" y="2049462"/>
            <a:ext cx="6172200" cy="38115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E0A8F61-58E7-9B83-A66B-E01894CBA2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itle Placeholder 1">
            <a:extLst>
              <a:ext uri="{FF2B5EF4-FFF2-40B4-BE49-F238E27FC236}">
                <a16:creationId xmlns:a16="http://schemas.microsoft.com/office/drawing/2014/main" id="{85E44663-B24E-9C72-B849-BF7A5963FABA}"/>
              </a:ext>
            </a:extLst>
          </p:cNvPr>
          <p:cNvSpPr>
            <a:spLocks noGrp="1"/>
          </p:cNvSpPr>
          <p:nvPr>
            <p:ph type="title"/>
          </p:nvPr>
        </p:nvSpPr>
        <p:spPr>
          <a:xfrm>
            <a:off x="838200" y="504032"/>
            <a:ext cx="10515600" cy="1003300"/>
          </a:xfrm>
          <a:prstGeom prst="rect">
            <a:avLst/>
          </a:prstGeom>
        </p:spPr>
        <p:txBody>
          <a:bodyPr vert="horz" lIns="91440" tIns="45720" rIns="91440" bIns="45720" rtlCol="0" anchor="b">
            <a:normAutofit/>
          </a:bodyPr>
          <a:lstStyle/>
          <a:p>
            <a:r>
              <a:rPr lang="en-US" dirty="0"/>
              <a:t>Click to edit Master title style</a:t>
            </a:r>
          </a:p>
        </p:txBody>
      </p:sp>
      <p:sp>
        <p:nvSpPr>
          <p:cNvPr id="2" name="Footer Placeholder 4">
            <a:extLst>
              <a:ext uri="{FF2B5EF4-FFF2-40B4-BE49-F238E27FC236}">
                <a16:creationId xmlns:a16="http://schemas.microsoft.com/office/drawing/2014/main" id="{9466B61B-3B6F-7A4C-8E4F-9B5C9EC7F54B}"/>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
        <p:nvSpPr>
          <p:cNvPr id="5" name="Slide Number Placeholder 6">
            <a:extLst>
              <a:ext uri="{FF2B5EF4-FFF2-40B4-BE49-F238E27FC236}">
                <a16:creationId xmlns:a16="http://schemas.microsoft.com/office/drawing/2014/main" id="{1D4C5E0A-F8BA-8F10-07D8-F6BD0BEF43C1}"/>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Tree>
    <p:extLst>
      <p:ext uri="{BB962C8B-B14F-4D97-AF65-F5344CB8AC3E}">
        <p14:creationId xmlns:p14="http://schemas.microsoft.com/office/powerpoint/2010/main" val="24889945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D774A7C-CE68-D761-0E61-C34F76AE20CD}"/>
              </a:ext>
            </a:extLst>
          </p:cNvPr>
          <p:cNvSpPr>
            <a:spLocks noGrp="1"/>
          </p:cNvSpPr>
          <p:nvPr>
            <p:ph type="pic" idx="1"/>
          </p:nvPr>
        </p:nvSpPr>
        <p:spPr>
          <a:xfrm>
            <a:off x="5183188" y="1898247"/>
            <a:ext cx="6172200" cy="4456253"/>
          </a:xfrm>
        </p:spPr>
        <p:txBody>
          <a:bodyPr/>
          <a:lstStyle>
            <a:lvl1pPr marL="0" indent="0">
              <a:buNone/>
              <a:defRPr sz="3200">
                <a:solidFill>
                  <a:srgbClr val="022D4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2010472-D25E-3A6E-8E33-81657F41FE0F}"/>
              </a:ext>
            </a:extLst>
          </p:cNvPr>
          <p:cNvSpPr>
            <a:spLocks noGrp="1"/>
          </p:cNvSpPr>
          <p:nvPr>
            <p:ph type="body" sz="half" idx="2"/>
          </p:nvPr>
        </p:nvSpPr>
        <p:spPr>
          <a:xfrm>
            <a:off x="839788" y="2057400"/>
            <a:ext cx="3932237" cy="3811588"/>
          </a:xfrm>
        </p:spPr>
        <p:txBody>
          <a:bodyPr/>
          <a:lstStyle>
            <a:lvl1pPr marL="0" indent="0">
              <a:buNone/>
              <a:defRPr sz="1600" b="1">
                <a:solidFill>
                  <a:srgbClr val="022D40"/>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9" name="Slide Number Placeholder 6">
            <a:extLst>
              <a:ext uri="{FF2B5EF4-FFF2-40B4-BE49-F238E27FC236}">
                <a16:creationId xmlns:a16="http://schemas.microsoft.com/office/drawing/2014/main" id="{5F704F5D-FB2A-0A41-74C8-E52B35C2DA57}"/>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10" name="Title Placeholder 1">
            <a:extLst>
              <a:ext uri="{FF2B5EF4-FFF2-40B4-BE49-F238E27FC236}">
                <a16:creationId xmlns:a16="http://schemas.microsoft.com/office/drawing/2014/main" id="{100AC2FF-7FD1-94AF-5128-7EED7C55B297}"/>
              </a:ext>
            </a:extLst>
          </p:cNvPr>
          <p:cNvSpPr>
            <a:spLocks noGrp="1"/>
          </p:cNvSpPr>
          <p:nvPr>
            <p:ph type="title"/>
          </p:nvPr>
        </p:nvSpPr>
        <p:spPr>
          <a:xfrm>
            <a:off x="838200" y="504032"/>
            <a:ext cx="10515600" cy="1003300"/>
          </a:xfrm>
          <a:prstGeom prst="rect">
            <a:avLst/>
          </a:prstGeom>
        </p:spPr>
        <p:txBody>
          <a:bodyPr vert="horz" lIns="91440" tIns="45720" rIns="91440" bIns="45720" rtlCol="0" anchor="b">
            <a:normAutofit/>
          </a:bodyPr>
          <a:lstStyle/>
          <a:p>
            <a:r>
              <a:rPr lang="en-US" dirty="0"/>
              <a:t>Click to edit Master title style</a:t>
            </a:r>
          </a:p>
        </p:txBody>
      </p:sp>
      <p:sp>
        <p:nvSpPr>
          <p:cNvPr id="6" name="Footer Placeholder 4">
            <a:extLst>
              <a:ext uri="{FF2B5EF4-FFF2-40B4-BE49-F238E27FC236}">
                <a16:creationId xmlns:a16="http://schemas.microsoft.com/office/drawing/2014/main" id="{ECD348D4-68AB-C054-A127-4D3E8D44B1D4}"/>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1466847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5" name="Picture 4" descr="A pattern of green and white lines&#10;&#10;Description automatically generated">
            <a:extLst>
              <a:ext uri="{FF2B5EF4-FFF2-40B4-BE49-F238E27FC236}">
                <a16:creationId xmlns:a16="http://schemas.microsoft.com/office/drawing/2014/main" id="{FBCAE3B1-9AA8-5634-3D78-ACDBA7A5DA74}"/>
              </a:ext>
            </a:extLst>
          </p:cNvPr>
          <p:cNvPicPr>
            <a:picLocks noChangeAspect="1"/>
          </p:cNvPicPr>
          <p:nvPr userDrawn="1"/>
        </p:nvPicPr>
        <p:blipFill rotWithShape="1">
          <a:blip r:embed="rId2">
            <a:alphaModFix amt="8000"/>
            <a:extLst>
              <a:ext uri="{28A0092B-C50C-407E-A947-70E740481C1C}">
                <a14:useLocalDpi xmlns:a14="http://schemas.microsoft.com/office/drawing/2010/main" val="0"/>
              </a:ext>
            </a:extLst>
          </a:blip>
          <a:srcRect b="28419"/>
          <a:stretch/>
        </p:blipFill>
        <p:spPr>
          <a:xfrm>
            <a:off x="0" y="0"/>
            <a:ext cx="12192000" cy="6858000"/>
          </a:xfrm>
          <a:prstGeom prst="rect">
            <a:avLst/>
          </a:prstGeom>
        </p:spPr>
      </p:pic>
      <p:sp>
        <p:nvSpPr>
          <p:cNvPr id="2" name="Title 1"/>
          <p:cNvSpPr>
            <a:spLocks noGrp="1"/>
          </p:cNvSpPr>
          <p:nvPr>
            <p:ph type="ctrTitle" hasCustomPrompt="1"/>
          </p:nvPr>
        </p:nvSpPr>
        <p:spPr>
          <a:xfrm>
            <a:off x="2430463" y="3056498"/>
            <a:ext cx="7329486" cy="1169670"/>
          </a:xfrm>
          <a:prstGeom prst="rect">
            <a:avLst/>
          </a:prstGeom>
          <a:ln>
            <a:noFill/>
          </a:ln>
        </p:spPr>
        <p:txBody>
          <a:bodyPr anchor="b">
            <a:normAutofit/>
          </a:bodyPr>
          <a:lstStyle>
            <a:lvl1pPr algn="ctr">
              <a:defRPr sz="5999">
                <a:solidFill>
                  <a:schemeClr val="tx1"/>
                </a:solidFill>
                <a:effectLst/>
              </a:defRPr>
            </a:lvl1pPr>
          </a:lstStyle>
          <a:p>
            <a:r>
              <a:rPr lang="en-US"/>
              <a:t>PRESENTATION TITLE</a:t>
            </a:r>
          </a:p>
        </p:txBody>
      </p:sp>
      <p:sp>
        <p:nvSpPr>
          <p:cNvPr id="9" name="Text Placeholder 8">
            <a:extLst>
              <a:ext uri="{FF2B5EF4-FFF2-40B4-BE49-F238E27FC236}">
                <a16:creationId xmlns:a16="http://schemas.microsoft.com/office/drawing/2014/main" id="{7DD48736-BDAF-7C4C-9532-677CF0521B92}"/>
              </a:ext>
            </a:extLst>
          </p:cNvPr>
          <p:cNvSpPr>
            <a:spLocks noGrp="1"/>
          </p:cNvSpPr>
          <p:nvPr>
            <p:ph type="body" sz="quarter" idx="13" hasCustomPrompt="1"/>
          </p:nvPr>
        </p:nvSpPr>
        <p:spPr>
          <a:xfrm>
            <a:off x="3271094" y="4343734"/>
            <a:ext cx="5648225" cy="265923"/>
          </a:xfrm>
        </p:spPr>
        <p:txBody>
          <a:bodyPr>
            <a:normAutofit/>
          </a:bodyPr>
          <a:lstStyle>
            <a:lvl1pPr marL="0" indent="0" algn="ctr">
              <a:buNone/>
              <a:defRPr sz="2000" b="0" spc="0">
                <a:solidFill>
                  <a:schemeClr val="tx2"/>
                </a:solidFill>
                <a:effectLst/>
                <a:latin typeface="+mj-lt"/>
                <a:ea typeface="Noto Sans" panose="020B0502040504020204" pitchFamily="34" charset="0"/>
                <a:cs typeface="Noto Sans" panose="020B0502040504020204" pitchFamily="34" charset="0"/>
              </a:defRPr>
            </a:lvl1pPr>
          </a:lstStyle>
          <a:p>
            <a:pPr lvl="0"/>
            <a:r>
              <a:rPr lang="en-US"/>
              <a:t>Subtitle of Presentation </a:t>
            </a:r>
          </a:p>
        </p:txBody>
      </p:sp>
      <p:pic>
        <p:nvPicPr>
          <p:cNvPr id="4" name="Picture 3" descr="A black background with grey and green text&#10;&#10;Description automatically generated">
            <a:extLst>
              <a:ext uri="{FF2B5EF4-FFF2-40B4-BE49-F238E27FC236}">
                <a16:creationId xmlns:a16="http://schemas.microsoft.com/office/drawing/2014/main" id="{651CA5E5-6793-DC1A-F0A2-C386FAF55A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82393" y="808155"/>
            <a:ext cx="2411376" cy="1169670"/>
          </a:xfrm>
          <a:prstGeom prst="rect">
            <a:avLst/>
          </a:prstGeom>
        </p:spPr>
      </p:pic>
    </p:spTree>
    <p:extLst>
      <p:ext uri="{BB962C8B-B14F-4D97-AF65-F5344CB8AC3E}">
        <p14:creationId xmlns:p14="http://schemas.microsoft.com/office/powerpoint/2010/main" val="2968879774"/>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guide id="3" pos="769">
          <p15:clr>
            <a:srgbClr val="FBAE40"/>
          </p15:clr>
        </p15:guide>
        <p15:guide id="5" pos="14593">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5" name="Picture 4" descr="A pattern of green and white lines&#10;&#10;Description automatically generated">
            <a:extLst>
              <a:ext uri="{FF2B5EF4-FFF2-40B4-BE49-F238E27FC236}">
                <a16:creationId xmlns:a16="http://schemas.microsoft.com/office/drawing/2014/main" id="{FBCAE3B1-9AA8-5634-3D78-ACDBA7A5DA74}"/>
              </a:ext>
            </a:extLst>
          </p:cNvPr>
          <p:cNvPicPr>
            <a:picLocks noChangeAspect="1"/>
          </p:cNvPicPr>
          <p:nvPr userDrawn="1"/>
        </p:nvPicPr>
        <p:blipFill rotWithShape="1">
          <a:blip r:embed="rId2">
            <a:alphaModFix amt="8000"/>
            <a:extLst>
              <a:ext uri="{28A0092B-C50C-407E-A947-70E740481C1C}">
                <a14:useLocalDpi xmlns:a14="http://schemas.microsoft.com/office/drawing/2010/main" val="0"/>
              </a:ext>
            </a:extLst>
          </a:blip>
          <a:srcRect b="28419"/>
          <a:stretch/>
        </p:blipFill>
        <p:spPr>
          <a:xfrm>
            <a:off x="0" y="0"/>
            <a:ext cx="12192000" cy="6858000"/>
          </a:xfrm>
          <a:prstGeom prst="rect">
            <a:avLst/>
          </a:prstGeom>
        </p:spPr>
      </p:pic>
    </p:spTree>
    <p:extLst>
      <p:ext uri="{BB962C8B-B14F-4D97-AF65-F5344CB8AC3E}">
        <p14:creationId xmlns:p14="http://schemas.microsoft.com/office/powerpoint/2010/main" val="639428804"/>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guide id="3" pos="769">
          <p15:clr>
            <a:srgbClr val="FBAE40"/>
          </p15:clr>
        </p15:guide>
        <p15:guide id="5" pos="1459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Break 1B">
    <p:spTree>
      <p:nvGrpSpPr>
        <p:cNvPr id="1" name=""/>
        <p:cNvGrpSpPr/>
        <p:nvPr/>
      </p:nvGrpSpPr>
      <p:grpSpPr>
        <a:xfrm>
          <a:off x="0" y="0"/>
          <a:ext cx="0" cy="0"/>
          <a:chOff x="0" y="0"/>
          <a:chExt cx="0" cy="0"/>
        </a:xfrm>
      </p:grpSpPr>
      <p:pic>
        <p:nvPicPr>
          <p:cNvPr id="2" name="Picture 1" descr="Text&#10;&#10;AI-generated content may be incorrect.">
            <a:extLst>
              <a:ext uri="{FF2B5EF4-FFF2-40B4-BE49-F238E27FC236}">
                <a16:creationId xmlns:a16="http://schemas.microsoft.com/office/drawing/2014/main" id="{B8542FB9-CBDB-603C-B960-0F3DDBDAAF51}"/>
              </a:ext>
            </a:extLst>
          </p:cNvPr>
          <p:cNvPicPr>
            <a:picLocks noChangeAspect="1"/>
          </p:cNvPicPr>
          <p:nvPr userDrawn="1"/>
        </p:nvPicPr>
        <p:blipFill>
          <a:blip r:embed="rId2"/>
          <a:stretch>
            <a:fillRect/>
          </a:stretch>
        </p:blipFill>
        <p:spPr>
          <a:xfrm>
            <a:off x="9313737" y="5254045"/>
            <a:ext cx="2655518" cy="1371600"/>
          </a:xfrm>
          <a:prstGeom prst="rect">
            <a:avLst/>
          </a:prstGeom>
        </p:spPr>
      </p:pic>
      <p:sp>
        <p:nvSpPr>
          <p:cNvPr id="4" name="Content Placeholder 2">
            <a:extLst>
              <a:ext uri="{FF2B5EF4-FFF2-40B4-BE49-F238E27FC236}">
                <a16:creationId xmlns:a16="http://schemas.microsoft.com/office/drawing/2014/main" id="{29A05433-78D5-427D-2003-B86A6E06370C}"/>
              </a:ext>
            </a:extLst>
          </p:cNvPr>
          <p:cNvSpPr>
            <a:spLocks noGrp="1"/>
          </p:cNvSpPr>
          <p:nvPr>
            <p:ph idx="1" hasCustomPrompt="1"/>
          </p:nvPr>
        </p:nvSpPr>
        <p:spPr>
          <a:xfrm>
            <a:off x="1244600" y="2544417"/>
            <a:ext cx="9398000" cy="2370483"/>
          </a:xfrm>
          <a:prstGeom prst="rect">
            <a:avLst/>
          </a:prstGeom>
        </p:spPr>
        <p:txBody>
          <a:bodyPr>
            <a:normAutofit/>
          </a:bodyPr>
          <a:lstStyle>
            <a:lvl1pPr marL="0" indent="0" algn="l">
              <a:buNone/>
              <a:defRPr sz="4500" b="1" i="0">
                <a:solidFill>
                  <a:srgbClr val="034B6B"/>
                </a:solidFill>
                <a:latin typeface="Arial" panose="020B0604020202020204" pitchFamily="34" charset="0"/>
                <a:cs typeface="Arial" panose="020B0604020202020204" pitchFamily="34" charset="0"/>
              </a:defRPr>
            </a:lvl1pPr>
          </a:lstStyle>
          <a:p>
            <a:pPr lvl="0"/>
            <a:r>
              <a:rPr lang="en-US" dirty="0"/>
              <a:t>Click to edit Master title style</a:t>
            </a:r>
          </a:p>
        </p:txBody>
      </p:sp>
      <p:pic>
        <p:nvPicPr>
          <p:cNvPr id="7" name="Picture 6" descr="A picture containing text, sign&#10;&#10;AI-generated content may be incorrect.">
            <a:extLst>
              <a:ext uri="{FF2B5EF4-FFF2-40B4-BE49-F238E27FC236}">
                <a16:creationId xmlns:a16="http://schemas.microsoft.com/office/drawing/2014/main" id="{4EF65769-982A-82B1-B501-95E4FC6DD614}"/>
              </a:ext>
            </a:extLst>
          </p:cNvPr>
          <p:cNvPicPr>
            <a:picLocks noChangeAspect="1"/>
          </p:cNvPicPr>
          <p:nvPr userDrawn="1"/>
        </p:nvPicPr>
        <p:blipFill>
          <a:blip r:embed="rId3"/>
          <a:stretch>
            <a:fillRect/>
          </a:stretch>
        </p:blipFill>
        <p:spPr>
          <a:xfrm>
            <a:off x="9313737" y="5254045"/>
            <a:ext cx="2655518" cy="1371600"/>
          </a:xfrm>
          <a:prstGeom prst="rect">
            <a:avLst/>
          </a:prstGeom>
        </p:spPr>
      </p:pic>
    </p:spTree>
    <p:extLst>
      <p:ext uri="{BB962C8B-B14F-4D97-AF65-F5344CB8AC3E}">
        <p14:creationId xmlns:p14="http://schemas.microsoft.com/office/powerpoint/2010/main" val="36701827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9A8124E-5C58-4614-9735-5B09318E7090}"/>
              </a:ext>
            </a:extLst>
          </p:cNvPr>
          <p:cNvSpPr/>
          <p:nvPr userDrawn="1"/>
        </p:nvSpPr>
        <p:spPr>
          <a:xfrm>
            <a:off x="0" y="6376988"/>
            <a:ext cx="12192000" cy="4810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10" name="Picture 9" descr="A pattern of green and white lines&#10;&#10;Description automatically generated">
            <a:extLst>
              <a:ext uri="{FF2B5EF4-FFF2-40B4-BE49-F238E27FC236}">
                <a16:creationId xmlns:a16="http://schemas.microsoft.com/office/drawing/2014/main" id="{183F4A58-4478-C82E-9FF9-83929446F118}"/>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60436" b="34543"/>
          <a:stretch/>
        </p:blipFill>
        <p:spPr>
          <a:xfrm>
            <a:off x="-1" y="6376988"/>
            <a:ext cx="12192000" cy="481013"/>
          </a:xfrm>
          <a:prstGeom prst="rect">
            <a:avLst/>
          </a:prstGeom>
        </p:spPr>
      </p:pic>
      <p:sp>
        <p:nvSpPr>
          <p:cNvPr id="3" name="Title 1">
            <a:extLst>
              <a:ext uri="{FF2B5EF4-FFF2-40B4-BE49-F238E27FC236}">
                <a16:creationId xmlns:a16="http://schemas.microsoft.com/office/drawing/2014/main" id="{3483A06A-D23F-C2B9-0A41-10F0AFA0BFB8}"/>
              </a:ext>
            </a:extLst>
          </p:cNvPr>
          <p:cNvSpPr txBox="1">
            <a:spLocks/>
          </p:cNvSpPr>
          <p:nvPr userDrawn="1"/>
        </p:nvSpPr>
        <p:spPr>
          <a:xfrm>
            <a:off x="577139" y="2001909"/>
            <a:ext cx="8641735" cy="662237"/>
          </a:xfrm>
          <a:prstGeom prst="rect">
            <a:avLst/>
          </a:prstGeom>
        </p:spPr>
        <p:txBody>
          <a:bodyPr vert="horz" lIns="45714" tIns="22857" rIns="45714" bIns="22857" rtlCol="0" anchor="b">
            <a:normAutofit/>
          </a:bodyPr>
          <a:lstStyle>
            <a:lvl1pPr algn="ctr" defTabSz="1828800" rtl="0" eaLnBrk="1" latinLnBrk="0" hangingPunct="1">
              <a:lnSpc>
                <a:spcPct val="90000"/>
              </a:lnSpc>
              <a:spcBef>
                <a:spcPct val="0"/>
              </a:spcBef>
              <a:buNone/>
              <a:defRPr sz="14400" kern="1200">
                <a:solidFill>
                  <a:schemeClr val="bg1"/>
                </a:solidFill>
                <a:effectLst>
                  <a:outerShdw blurRad="508000" dist="381000" dir="5400000" algn="t" rotWithShape="0">
                    <a:prstClr val="black">
                      <a:alpha val="30000"/>
                    </a:prstClr>
                  </a:outerShdw>
                </a:effectLst>
                <a:latin typeface="+mj-lt"/>
                <a:ea typeface="+mj-ea"/>
                <a:cs typeface="+mj-cs"/>
              </a:defRPr>
            </a:lvl1pPr>
          </a:lstStyle>
          <a:p>
            <a:pPr marL="0" marR="0" indent="0" algn="l" defTabSz="914217" rtl="0" eaLnBrk="1" fontAlgn="auto" latinLnBrk="0" hangingPunct="1">
              <a:lnSpc>
                <a:spcPct val="90000"/>
              </a:lnSpc>
              <a:spcBef>
                <a:spcPct val="0"/>
              </a:spcBef>
              <a:spcAft>
                <a:spcPts val="0"/>
              </a:spcAft>
              <a:buClrTx/>
              <a:buSzTx/>
              <a:buFontTx/>
              <a:buNone/>
              <a:tabLst/>
              <a:defRPr/>
            </a:pPr>
            <a:r>
              <a:rPr kumimoji="0" lang="en-US" sz="2999" b="1" i="0" u="none" strike="noStrike" kern="1200" cap="none" spc="0" normalizeH="0" baseline="0" noProof="0">
                <a:ln>
                  <a:noFill/>
                </a:ln>
                <a:solidFill>
                  <a:schemeClr val="tx1"/>
                </a:solidFill>
                <a:effectLst/>
                <a:uLnTx/>
                <a:uFillTx/>
                <a:latin typeface="+mj-lt"/>
                <a:ea typeface="+mn-ea"/>
                <a:cs typeface="+mn-cs"/>
              </a:rPr>
              <a:t>VISION</a:t>
            </a:r>
            <a:endParaRPr lang="en-US" sz="2999" b="1">
              <a:solidFill>
                <a:schemeClr val="tx1"/>
              </a:solidFill>
              <a:effectLst/>
              <a:latin typeface="+mj-lt"/>
            </a:endParaRPr>
          </a:p>
        </p:txBody>
      </p:sp>
      <p:sp>
        <p:nvSpPr>
          <p:cNvPr id="4" name="Rectangle 3">
            <a:extLst>
              <a:ext uri="{FF2B5EF4-FFF2-40B4-BE49-F238E27FC236}">
                <a16:creationId xmlns:a16="http://schemas.microsoft.com/office/drawing/2014/main" id="{A8518F2C-691C-D0AE-B4C9-45D5A6EB254B}"/>
              </a:ext>
            </a:extLst>
          </p:cNvPr>
          <p:cNvSpPr/>
          <p:nvPr userDrawn="1"/>
        </p:nvSpPr>
        <p:spPr>
          <a:xfrm>
            <a:off x="577139" y="699661"/>
            <a:ext cx="2795009" cy="553870"/>
          </a:xfrm>
          <a:prstGeom prst="rect">
            <a:avLst/>
          </a:prstGeom>
        </p:spPr>
        <p:txBody>
          <a:bodyPr wrap="square">
            <a:spAutoFit/>
          </a:bodyPr>
          <a:lstStyle/>
          <a:p>
            <a:r>
              <a:rPr lang="en-US" sz="2999" b="1">
                <a:solidFill>
                  <a:schemeClr val="tx1"/>
                </a:solidFill>
                <a:effectLst/>
              </a:rPr>
              <a:t>MISSION</a:t>
            </a:r>
            <a:endParaRPr lang="en-US" sz="2999">
              <a:solidFill>
                <a:schemeClr val="tx1"/>
              </a:solidFill>
            </a:endParaRPr>
          </a:p>
        </p:txBody>
      </p:sp>
      <p:sp>
        <p:nvSpPr>
          <p:cNvPr id="5" name="Rectangle 4">
            <a:extLst>
              <a:ext uri="{FF2B5EF4-FFF2-40B4-BE49-F238E27FC236}">
                <a16:creationId xmlns:a16="http://schemas.microsoft.com/office/drawing/2014/main" id="{A22C9B3F-87FF-72BF-BCC3-A7E15C844BA8}"/>
              </a:ext>
            </a:extLst>
          </p:cNvPr>
          <p:cNvSpPr/>
          <p:nvPr userDrawn="1"/>
        </p:nvSpPr>
        <p:spPr>
          <a:xfrm>
            <a:off x="577139" y="1211609"/>
            <a:ext cx="11286025" cy="430887"/>
          </a:xfrm>
          <a:prstGeom prst="rect">
            <a:avLst/>
          </a:prstGeom>
        </p:spPr>
        <p:txBody>
          <a:bodyPr wrap="square">
            <a:spAutoFit/>
          </a:bodyPr>
          <a:lstStyle/>
          <a:p>
            <a:pPr algn="l"/>
            <a:r>
              <a:rPr lang="en-US" sz="2200" b="0" i="0">
                <a:solidFill>
                  <a:srgbClr val="414042"/>
                </a:solidFill>
                <a:effectLst/>
                <a:latin typeface="+mj-lt"/>
              </a:rPr>
              <a:t>Growing Nebraska communities through affordable housing and agribusiness.</a:t>
            </a:r>
          </a:p>
        </p:txBody>
      </p:sp>
      <p:sp>
        <p:nvSpPr>
          <p:cNvPr id="7" name="Rectangle 6">
            <a:extLst>
              <a:ext uri="{FF2B5EF4-FFF2-40B4-BE49-F238E27FC236}">
                <a16:creationId xmlns:a16="http://schemas.microsoft.com/office/drawing/2014/main" id="{F9BFB127-8066-1C65-4C3E-358AB9205290}"/>
              </a:ext>
            </a:extLst>
          </p:cNvPr>
          <p:cNvSpPr/>
          <p:nvPr userDrawn="1"/>
        </p:nvSpPr>
        <p:spPr>
          <a:xfrm rot="10800000" flipV="1">
            <a:off x="577139" y="2669221"/>
            <a:ext cx="11054684" cy="1107996"/>
          </a:xfrm>
          <a:prstGeom prst="rect">
            <a:avLst/>
          </a:prstGeom>
        </p:spPr>
        <p:txBody>
          <a:bodyPr wrap="square">
            <a:spAutoFit/>
          </a:bodyPr>
          <a:lstStyle/>
          <a:p>
            <a:pPr lvl="0"/>
            <a:r>
              <a:rPr lang="en-US" sz="2200" b="0" i="0">
                <a:solidFill>
                  <a:srgbClr val="414042"/>
                </a:solidFill>
                <a:effectLst/>
                <a:latin typeface="+mj-lt"/>
              </a:rPr>
              <a:t>NIFA leverages its resources, data, knowledge and technology, with effective statewide partnerships and collaboration, to promote vibrant Nebraska communities through affordable housing solutions and agribusiness.</a:t>
            </a:r>
            <a:endParaRPr lang="en-US" sz="2200">
              <a:solidFill>
                <a:srgbClr val="414042"/>
              </a:solidFill>
              <a:latin typeface="+mj-lt"/>
            </a:endParaRPr>
          </a:p>
        </p:txBody>
      </p:sp>
      <p:sp>
        <p:nvSpPr>
          <p:cNvPr id="8" name="Title 1">
            <a:extLst>
              <a:ext uri="{FF2B5EF4-FFF2-40B4-BE49-F238E27FC236}">
                <a16:creationId xmlns:a16="http://schemas.microsoft.com/office/drawing/2014/main" id="{D2B64326-3902-A536-D563-6BBEE6CAC798}"/>
              </a:ext>
            </a:extLst>
          </p:cNvPr>
          <p:cNvSpPr txBox="1">
            <a:spLocks/>
          </p:cNvSpPr>
          <p:nvPr userDrawn="1"/>
        </p:nvSpPr>
        <p:spPr>
          <a:xfrm>
            <a:off x="601366" y="4258098"/>
            <a:ext cx="8641735" cy="662237"/>
          </a:xfrm>
          <a:prstGeom prst="rect">
            <a:avLst/>
          </a:prstGeom>
        </p:spPr>
        <p:txBody>
          <a:bodyPr vert="horz" lIns="45714" tIns="22857" rIns="45714" bIns="22857" rtlCol="0" anchor="b">
            <a:normAutofit/>
          </a:bodyPr>
          <a:lstStyle>
            <a:lvl1pPr algn="ctr" defTabSz="1828800" rtl="0" eaLnBrk="1" latinLnBrk="0" hangingPunct="1">
              <a:lnSpc>
                <a:spcPct val="90000"/>
              </a:lnSpc>
              <a:spcBef>
                <a:spcPct val="0"/>
              </a:spcBef>
              <a:buNone/>
              <a:defRPr sz="14400" kern="1200">
                <a:solidFill>
                  <a:schemeClr val="bg1"/>
                </a:solidFill>
                <a:effectLst>
                  <a:outerShdw blurRad="508000" dist="381000" dir="5400000" algn="t" rotWithShape="0">
                    <a:prstClr val="black">
                      <a:alpha val="30000"/>
                    </a:prstClr>
                  </a:outerShdw>
                </a:effectLst>
                <a:latin typeface="+mj-lt"/>
                <a:ea typeface="+mj-ea"/>
                <a:cs typeface="+mj-cs"/>
              </a:defRPr>
            </a:lvl1pPr>
          </a:lstStyle>
          <a:p>
            <a:pPr marL="0" marR="0" indent="0" algn="l" defTabSz="914217" rtl="0" eaLnBrk="1" fontAlgn="auto" latinLnBrk="0" hangingPunct="1">
              <a:lnSpc>
                <a:spcPct val="90000"/>
              </a:lnSpc>
              <a:spcBef>
                <a:spcPct val="0"/>
              </a:spcBef>
              <a:spcAft>
                <a:spcPts val="0"/>
              </a:spcAft>
              <a:buClrTx/>
              <a:buSzTx/>
              <a:buFontTx/>
              <a:buNone/>
              <a:tabLst/>
              <a:defRPr/>
            </a:pPr>
            <a:r>
              <a:rPr kumimoji="0" lang="en-US" sz="2999" b="1" i="0" u="none" strike="noStrike" kern="1200" cap="none" spc="0" normalizeH="0" baseline="0" noProof="0">
                <a:ln>
                  <a:noFill/>
                </a:ln>
                <a:solidFill>
                  <a:schemeClr val="tx1"/>
                </a:solidFill>
                <a:effectLst/>
                <a:uLnTx/>
                <a:uFillTx/>
                <a:latin typeface="+mj-lt"/>
                <a:ea typeface="+mn-ea"/>
                <a:cs typeface="+mn-cs"/>
              </a:rPr>
              <a:t>VALUES</a:t>
            </a:r>
            <a:endParaRPr lang="en-US" sz="2999" b="1">
              <a:solidFill>
                <a:schemeClr val="tx1"/>
              </a:solidFill>
              <a:effectLst/>
              <a:latin typeface="+mj-lt"/>
            </a:endParaRPr>
          </a:p>
        </p:txBody>
      </p:sp>
      <p:sp>
        <p:nvSpPr>
          <p:cNvPr id="9" name="Rectangle 8">
            <a:extLst>
              <a:ext uri="{FF2B5EF4-FFF2-40B4-BE49-F238E27FC236}">
                <a16:creationId xmlns:a16="http://schemas.microsoft.com/office/drawing/2014/main" id="{B2C2452B-EE7A-1D20-09C3-8B168715DD54}"/>
              </a:ext>
            </a:extLst>
          </p:cNvPr>
          <p:cNvSpPr/>
          <p:nvPr userDrawn="1"/>
        </p:nvSpPr>
        <p:spPr>
          <a:xfrm rot="10800000" flipV="1">
            <a:off x="577139" y="4925410"/>
            <a:ext cx="11054684" cy="430887"/>
          </a:xfrm>
          <a:prstGeom prst="rect">
            <a:avLst/>
          </a:prstGeom>
        </p:spPr>
        <p:txBody>
          <a:bodyPr wrap="square">
            <a:spAutoFit/>
          </a:bodyPr>
          <a:lstStyle/>
          <a:p>
            <a:pPr lvl="0"/>
            <a:r>
              <a:rPr lang="en-US" sz="2200" b="0" i="0">
                <a:solidFill>
                  <a:srgbClr val="414042"/>
                </a:solidFill>
                <a:effectLst/>
                <a:latin typeface="+mj-lt"/>
              </a:rPr>
              <a:t>Commitment  •  Integrity  •  Collaboration  •  Innovation  •  Stewardship</a:t>
            </a:r>
            <a:endParaRPr lang="en-US" sz="2200">
              <a:solidFill>
                <a:srgbClr val="414042"/>
              </a:solidFill>
              <a:latin typeface="+mj-lt"/>
            </a:endParaRPr>
          </a:p>
        </p:txBody>
      </p:sp>
      <p:pic>
        <p:nvPicPr>
          <p:cNvPr id="11" name="Picture 10" descr="A black and white logo&#10;&#10;Description automatically generated">
            <a:extLst>
              <a:ext uri="{FF2B5EF4-FFF2-40B4-BE49-F238E27FC236}">
                <a16:creationId xmlns:a16="http://schemas.microsoft.com/office/drawing/2014/main" id="{CB6E6638-35D8-CC74-8975-7FA5F12B7DF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3091" y="6316421"/>
            <a:ext cx="1205881" cy="630128"/>
          </a:xfrm>
          <a:prstGeom prst="rect">
            <a:avLst/>
          </a:prstGeom>
        </p:spPr>
      </p:pic>
    </p:spTree>
    <p:extLst>
      <p:ext uri="{BB962C8B-B14F-4D97-AF65-F5344CB8AC3E}">
        <p14:creationId xmlns:p14="http://schemas.microsoft.com/office/powerpoint/2010/main" val="4245830621"/>
      </p:ext>
    </p:extLst>
  </p:cSld>
  <p:clrMapOvr>
    <a:masterClrMapping/>
  </p:clrMapOvr>
  <p:extLst>
    <p:ext uri="{DCECCB84-F9BA-43D5-87BE-67443E8EF086}">
      <p15:sldGuideLst xmlns:p15="http://schemas.microsoft.com/office/powerpoint/2012/main">
        <p15:guide id="1" orient="horz" pos="4320">
          <p15:clr>
            <a:srgbClr val="FBAE40"/>
          </p15:clr>
        </p15:guide>
        <p15:guide id="2" pos="7681">
          <p15:clr>
            <a:srgbClr val="FBAE40"/>
          </p15:clr>
        </p15:guide>
        <p15:guide id="3" pos="769">
          <p15:clr>
            <a:srgbClr val="FBAE40"/>
          </p15:clr>
        </p15:guide>
        <p15:guide id="5" pos="14593">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9852" y="674177"/>
            <a:ext cx="10963623" cy="689674"/>
          </a:xfrm>
        </p:spPr>
        <p:txBody>
          <a:bodyPr/>
          <a:lstStyle>
            <a:lvl1pPr>
              <a:defRPr>
                <a:solidFill>
                  <a:schemeClr val="tx1"/>
                </a:solidFill>
              </a:defRPr>
            </a:lvl1pPr>
          </a:lstStyle>
          <a:p>
            <a:r>
              <a:rPr lang="en-US"/>
              <a:t>TITLE</a:t>
            </a:r>
          </a:p>
        </p:txBody>
      </p:sp>
      <p:sp>
        <p:nvSpPr>
          <p:cNvPr id="3" name="Content Placeholder 2"/>
          <p:cNvSpPr>
            <a:spLocks noGrp="1"/>
          </p:cNvSpPr>
          <p:nvPr>
            <p:ph idx="1" hasCustomPrompt="1"/>
          </p:nvPr>
        </p:nvSpPr>
        <p:spPr>
          <a:xfrm>
            <a:off x="619852" y="1471115"/>
            <a:ext cx="10963623" cy="4500199"/>
          </a:xfrm>
        </p:spPr>
        <p:txBody>
          <a:bodyPr/>
          <a:lstStyle>
            <a:lvl1pPr marL="228554" indent="-228554">
              <a:buFont typeface="Arial" panose="020B0604020202020204" pitchFamily="34" charset="0"/>
              <a:buChar char="•"/>
              <a:defRPr>
                <a:latin typeface="+mj-lt"/>
              </a:defRPr>
            </a:lvl1pPr>
          </a:lstStyle>
          <a:p>
            <a:pPr lvl="0"/>
            <a:r>
              <a:rPr lang="en-US"/>
              <a:t>Bulletin 1</a:t>
            </a:r>
          </a:p>
          <a:p>
            <a:pPr lvl="0"/>
            <a:r>
              <a:rPr lang="en-US"/>
              <a:t>Bulletin 2</a:t>
            </a:r>
          </a:p>
          <a:p>
            <a:pPr lvl="0"/>
            <a:r>
              <a:rPr lang="en-US"/>
              <a:t>Bulletin 3</a:t>
            </a:r>
          </a:p>
          <a:p>
            <a:pPr lvl="0"/>
            <a:endParaRPr lang="en-US"/>
          </a:p>
        </p:txBody>
      </p:sp>
      <p:sp>
        <p:nvSpPr>
          <p:cNvPr id="7" name="Rectangle 6">
            <a:extLst>
              <a:ext uri="{FF2B5EF4-FFF2-40B4-BE49-F238E27FC236}">
                <a16:creationId xmlns:a16="http://schemas.microsoft.com/office/drawing/2014/main" id="{5DFADB55-DAE6-A844-A381-11AB50AB8F20}"/>
              </a:ext>
            </a:extLst>
          </p:cNvPr>
          <p:cNvSpPr/>
          <p:nvPr userDrawn="1"/>
        </p:nvSpPr>
        <p:spPr>
          <a:xfrm>
            <a:off x="12799934" y="-1230923"/>
            <a:ext cx="45714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4" name="Rectangle 3">
            <a:extLst>
              <a:ext uri="{FF2B5EF4-FFF2-40B4-BE49-F238E27FC236}">
                <a16:creationId xmlns:a16="http://schemas.microsoft.com/office/drawing/2014/main" id="{E09AFB50-CC02-822B-9A74-5F3E126ABECF}"/>
              </a:ext>
            </a:extLst>
          </p:cNvPr>
          <p:cNvSpPr/>
          <p:nvPr userDrawn="1"/>
        </p:nvSpPr>
        <p:spPr>
          <a:xfrm>
            <a:off x="0" y="6376988"/>
            <a:ext cx="12192000" cy="4810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6" name="Picture 5" descr="A pattern of green and white lines&#10;&#10;Description automatically generated">
            <a:extLst>
              <a:ext uri="{FF2B5EF4-FFF2-40B4-BE49-F238E27FC236}">
                <a16:creationId xmlns:a16="http://schemas.microsoft.com/office/drawing/2014/main" id="{16957AA3-584A-2F89-D291-B9CC78A22FE0}"/>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60436" b="34543"/>
          <a:stretch/>
        </p:blipFill>
        <p:spPr>
          <a:xfrm>
            <a:off x="-1" y="6376988"/>
            <a:ext cx="12192000" cy="481013"/>
          </a:xfrm>
          <a:prstGeom prst="rect">
            <a:avLst/>
          </a:prstGeom>
        </p:spPr>
      </p:pic>
      <p:pic>
        <p:nvPicPr>
          <p:cNvPr id="8" name="Picture 7" descr="A black and white logo&#10;&#10;Description automatically generated">
            <a:extLst>
              <a:ext uri="{FF2B5EF4-FFF2-40B4-BE49-F238E27FC236}">
                <a16:creationId xmlns:a16="http://schemas.microsoft.com/office/drawing/2014/main" id="{571148A7-5778-09EE-4AA8-E87398C0F84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3091" y="6316421"/>
            <a:ext cx="1205881" cy="630128"/>
          </a:xfrm>
          <a:prstGeom prst="rect">
            <a:avLst/>
          </a:prstGeom>
        </p:spPr>
      </p:pic>
    </p:spTree>
    <p:extLst>
      <p:ext uri="{BB962C8B-B14F-4D97-AF65-F5344CB8AC3E}">
        <p14:creationId xmlns:p14="http://schemas.microsoft.com/office/powerpoint/2010/main" val="12655732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13942" y="702992"/>
            <a:ext cx="10515600" cy="803635"/>
          </a:xfrm>
        </p:spPr>
        <p:txBody>
          <a:bodyPr/>
          <a:lstStyle>
            <a:lvl1pPr>
              <a:defRPr>
                <a:solidFill>
                  <a:schemeClr val="tx1"/>
                </a:solidFill>
              </a:defRPr>
            </a:lvl1pPr>
          </a:lstStyle>
          <a:p>
            <a:r>
              <a:rPr lang="en-US"/>
              <a:t>TITLE</a:t>
            </a:r>
          </a:p>
        </p:txBody>
      </p:sp>
      <p:sp>
        <p:nvSpPr>
          <p:cNvPr id="3" name="Content Placeholder 2"/>
          <p:cNvSpPr>
            <a:spLocks noGrp="1"/>
          </p:cNvSpPr>
          <p:nvPr>
            <p:ph idx="1" hasCustomPrompt="1"/>
          </p:nvPr>
        </p:nvSpPr>
        <p:spPr>
          <a:xfrm>
            <a:off x="613942" y="1549341"/>
            <a:ext cx="10515600" cy="4351338"/>
          </a:xfrm>
        </p:spPr>
        <p:txBody>
          <a:bodyPr/>
          <a:lstStyle>
            <a:lvl1pPr>
              <a:defRPr>
                <a:latin typeface="+mj-lt"/>
              </a:defRPr>
            </a:lvl1pPr>
          </a:lstStyle>
          <a:p>
            <a:pPr lvl="0"/>
            <a:r>
              <a:rPr lang="en-US"/>
              <a:t>Bulletin 1</a:t>
            </a:r>
          </a:p>
          <a:p>
            <a:pPr lvl="0"/>
            <a:r>
              <a:rPr lang="en-US"/>
              <a:t>Bulletin 2</a:t>
            </a:r>
          </a:p>
          <a:p>
            <a:pPr lvl="0"/>
            <a:r>
              <a:rPr lang="en-US"/>
              <a:t>Bulletin 3</a:t>
            </a:r>
          </a:p>
        </p:txBody>
      </p:sp>
      <p:sp>
        <p:nvSpPr>
          <p:cNvPr id="7" name="Rectangle 6">
            <a:extLst>
              <a:ext uri="{FF2B5EF4-FFF2-40B4-BE49-F238E27FC236}">
                <a16:creationId xmlns:a16="http://schemas.microsoft.com/office/drawing/2014/main" id="{5DFADB55-DAE6-A844-A381-11AB50AB8F20}"/>
              </a:ext>
            </a:extLst>
          </p:cNvPr>
          <p:cNvSpPr/>
          <p:nvPr userDrawn="1"/>
        </p:nvSpPr>
        <p:spPr>
          <a:xfrm>
            <a:off x="12799934" y="-1230923"/>
            <a:ext cx="45714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sp>
        <p:nvSpPr>
          <p:cNvPr id="5" name="Rectangle 4">
            <a:extLst>
              <a:ext uri="{FF2B5EF4-FFF2-40B4-BE49-F238E27FC236}">
                <a16:creationId xmlns:a16="http://schemas.microsoft.com/office/drawing/2014/main" id="{D66AED4F-0F11-D490-692E-CB0D0E0B7656}"/>
              </a:ext>
            </a:extLst>
          </p:cNvPr>
          <p:cNvSpPr/>
          <p:nvPr userDrawn="1"/>
        </p:nvSpPr>
        <p:spPr>
          <a:xfrm>
            <a:off x="0" y="6376988"/>
            <a:ext cx="12192000" cy="4810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6" name="Picture 5" descr="A pattern of green and white lines&#10;&#10;Description automatically generated">
            <a:extLst>
              <a:ext uri="{FF2B5EF4-FFF2-40B4-BE49-F238E27FC236}">
                <a16:creationId xmlns:a16="http://schemas.microsoft.com/office/drawing/2014/main" id="{D4541340-8C17-201C-62C7-3E5F7C85794E}"/>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60436" b="34543"/>
          <a:stretch/>
        </p:blipFill>
        <p:spPr>
          <a:xfrm>
            <a:off x="-1" y="6376988"/>
            <a:ext cx="12192000" cy="481013"/>
          </a:xfrm>
          <a:prstGeom prst="rect">
            <a:avLst/>
          </a:prstGeom>
        </p:spPr>
      </p:pic>
      <p:pic>
        <p:nvPicPr>
          <p:cNvPr id="8" name="Picture 7" descr="A black and white logo&#10;&#10;Description automatically generated">
            <a:extLst>
              <a:ext uri="{FF2B5EF4-FFF2-40B4-BE49-F238E27FC236}">
                <a16:creationId xmlns:a16="http://schemas.microsoft.com/office/drawing/2014/main" id="{7D6834A4-E7D5-46B7-774E-9960887A84C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3091" y="6316421"/>
            <a:ext cx="1205881" cy="630128"/>
          </a:xfrm>
          <a:prstGeom prst="rect">
            <a:avLst/>
          </a:prstGeom>
        </p:spPr>
      </p:pic>
    </p:spTree>
    <p:extLst>
      <p:ext uri="{BB962C8B-B14F-4D97-AF65-F5344CB8AC3E}">
        <p14:creationId xmlns:p14="http://schemas.microsoft.com/office/powerpoint/2010/main" val="12781662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solidFill>
              </a:defRPr>
            </a:lvl1pPr>
          </a:lstStyle>
          <a:p>
            <a:r>
              <a:rPr lang="en-US"/>
              <a:t>TITLE</a:t>
            </a:r>
          </a:p>
        </p:txBody>
      </p:sp>
      <p:sp>
        <p:nvSpPr>
          <p:cNvPr id="3" name="Content Placeholder 2"/>
          <p:cNvSpPr>
            <a:spLocks noGrp="1"/>
          </p:cNvSpPr>
          <p:nvPr>
            <p:ph sz="half" idx="1" hasCustomPrompt="1"/>
          </p:nvPr>
        </p:nvSpPr>
        <p:spPr>
          <a:xfrm>
            <a:off x="610314" y="1483320"/>
            <a:ext cx="5379001" cy="4693644"/>
          </a:xfrm>
        </p:spPr>
        <p:txBody>
          <a:bodyPr/>
          <a:lstStyle>
            <a:lvl1pPr>
              <a:defRPr>
                <a:latin typeface="+mj-lt"/>
              </a:defRPr>
            </a:lvl1pPr>
          </a:lstStyle>
          <a:p>
            <a:pPr lvl="0"/>
            <a:r>
              <a:rPr lang="en-US"/>
              <a:t>Bulletin 1</a:t>
            </a:r>
          </a:p>
          <a:p>
            <a:pPr lvl="0"/>
            <a:r>
              <a:rPr lang="en-US"/>
              <a:t>Bulletin 2</a:t>
            </a:r>
          </a:p>
          <a:p>
            <a:pPr lvl="0"/>
            <a:r>
              <a:rPr lang="en-US"/>
              <a:t>Bulletin 3</a:t>
            </a:r>
          </a:p>
        </p:txBody>
      </p:sp>
      <p:sp>
        <p:nvSpPr>
          <p:cNvPr id="4" name="Content Placeholder 3"/>
          <p:cNvSpPr>
            <a:spLocks noGrp="1"/>
          </p:cNvSpPr>
          <p:nvPr>
            <p:ph sz="half" idx="2" hasCustomPrompt="1"/>
          </p:nvPr>
        </p:nvSpPr>
        <p:spPr>
          <a:xfrm>
            <a:off x="6202685" y="1483320"/>
            <a:ext cx="5379001" cy="4631650"/>
          </a:xfrm>
        </p:spPr>
        <p:txBody>
          <a:bodyPr/>
          <a:lstStyle>
            <a:lvl1pPr>
              <a:defRPr>
                <a:latin typeface="+mj-lt"/>
              </a:defRPr>
            </a:lvl1pPr>
          </a:lstStyle>
          <a:p>
            <a:pPr lvl="0"/>
            <a:r>
              <a:rPr lang="en-US"/>
              <a:t>Bulletin 1</a:t>
            </a:r>
          </a:p>
          <a:p>
            <a:pPr lvl="0"/>
            <a:r>
              <a:rPr lang="en-US"/>
              <a:t>Bulletin 2</a:t>
            </a:r>
          </a:p>
          <a:p>
            <a:pPr lvl="0"/>
            <a:r>
              <a:rPr lang="en-US"/>
              <a:t>Bulletin 3</a:t>
            </a:r>
          </a:p>
        </p:txBody>
      </p:sp>
      <p:sp>
        <p:nvSpPr>
          <p:cNvPr id="5" name="Rectangle 4">
            <a:extLst>
              <a:ext uri="{FF2B5EF4-FFF2-40B4-BE49-F238E27FC236}">
                <a16:creationId xmlns:a16="http://schemas.microsoft.com/office/drawing/2014/main" id="{C8717E6C-F6E2-20DC-7628-D36170F83B7F}"/>
              </a:ext>
            </a:extLst>
          </p:cNvPr>
          <p:cNvSpPr/>
          <p:nvPr userDrawn="1"/>
        </p:nvSpPr>
        <p:spPr>
          <a:xfrm>
            <a:off x="0" y="6376988"/>
            <a:ext cx="12192000" cy="4810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7" name="Picture 6" descr="A pattern of green and white lines&#10;&#10;Description automatically generated">
            <a:extLst>
              <a:ext uri="{FF2B5EF4-FFF2-40B4-BE49-F238E27FC236}">
                <a16:creationId xmlns:a16="http://schemas.microsoft.com/office/drawing/2014/main" id="{568C47FB-7D70-8558-6AAC-9E5A827058B7}"/>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60436" b="34543"/>
          <a:stretch/>
        </p:blipFill>
        <p:spPr>
          <a:xfrm>
            <a:off x="-1" y="6376988"/>
            <a:ext cx="12192000" cy="481013"/>
          </a:xfrm>
          <a:prstGeom prst="rect">
            <a:avLst/>
          </a:prstGeom>
        </p:spPr>
      </p:pic>
      <p:pic>
        <p:nvPicPr>
          <p:cNvPr id="8" name="Picture 7" descr="A black and white logo&#10;&#10;Description automatically generated">
            <a:extLst>
              <a:ext uri="{FF2B5EF4-FFF2-40B4-BE49-F238E27FC236}">
                <a16:creationId xmlns:a16="http://schemas.microsoft.com/office/drawing/2014/main" id="{0CC1D7F2-409F-171B-C58F-62D1719D36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3091" y="6316421"/>
            <a:ext cx="1205881" cy="630128"/>
          </a:xfrm>
          <a:prstGeom prst="rect">
            <a:avLst/>
          </a:prstGeom>
        </p:spPr>
      </p:pic>
    </p:spTree>
    <p:extLst>
      <p:ext uri="{BB962C8B-B14F-4D97-AF65-F5344CB8AC3E}">
        <p14:creationId xmlns:p14="http://schemas.microsoft.com/office/powerpoint/2010/main" val="40417878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3770" y="704386"/>
            <a:ext cx="10751618" cy="905173"/>
          </a:xfrm>
        </p:spPr>
        <p:txBody>
          <a:bodyPr/>
          <a:lstStyle>
            <a:lvl1pPr>
              <a:defRPr b="1">
                <a:solidFill>
                  <a:schemeClr val="tx1"/>
                </a:solidFill>
              </a:defRPr>
            </a:lvl1pPr>
          </a:lstStyle>
          <a:p>
            <a:r>
              <a:rPr lang="en-US"/>
              <a:t>TITLE</a:t>
            </a:r>
          </a:p>
        </p:txBody>
      </p:sp>
      <p:sp>
        <p:nvSpPr>
          <p:cNvPr id="3" name="Text Placeholder 2"/>
          <p:cNvSpPr>
            <a:spLocks noGrp="1"/>
          </p:cNvSpPr>
          <p:nvPr>
            <p:ph type="body" idx="1" hasCustomPrompt="1"/>
          </p:nvPr>
        </p:nvSpPr>
        <p:spPr>
          <a:xfrm>
            <a:off x="603771" y="1690688"/>
            <a:ext cx="5393805" cy="401583"/>
          </a:xfrm>
        </p:spPr>
        <p:txBody>
          <a:bodyPr anchor="b">
            <a:normAutofit/>
          </a:bodyPr>
          <a:lstStyle>
            <a:lvl1pPr marL="0" indent="0">
              <a:buNone/>
              <a:defRPr sz="2000" b="1">
                <a:latin typeface="+mj-lt"/>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Subtitle</a:t>
            </a:r>
          </a:p>
        </p:txBody>
      </p:sp>
      <p:sp>
        <p:nvSpPr>
          <p:cNvPr id="4" name="Content Placeholder 3"/>
          <p:cNvSpPr>
            <a:spLocks noGrp="1"/>
          </p:cNvSpPr>
          <p:nvPr>
            <p:ph sz="half" idx="2" hasCustomPrompt="1"/>
          </p:nvPr>
        </p:nvSpPr>
        <p:spPr>
          <a:xfrm>
            <a:off x="603771" y="2173401"/>
            <a:ext cx="5393805" cy="4016262"/>
          </a:xfrm>
        </p:spPr>
        <p:txBody>
          <a:bodyPr/>
          <a:lstStyle>
            <a:lvl1pPr>
              <a:defRPr>
                <a:latin typeface="+mj-lt"/>
              </a:defRPr>
            </a:lvl1pPr>
          </a:lstStyle>
          <a:p>
            <a:pPr lvl="0"/>
            <a:r>
              <a:rPr lang="en-US"/>
              <a:t>Bulletin 1</a:t>
            </a:r>
          </a:p>
          <a:p>
            <a:pPr lvl="0"/>
            <a:r>
              <a:rPr lang="en-US"/>
              <a:t>Bulletin 2</a:t>
            </a:r>
          </a:p>
          <a:p>
            <a:pPr lvl="0"/>
            <a:r>
              <a:rPr lang="en-US"/>
              <a:t>Bulletin 3</a:t>
            </a:r>
          </a:p>
        </p:txBody>
      </p:sp>
      <p:sp>
        <p:nvSpPr>
          <p:cNvPr id="5" name="Text Placeholder 4"/>
          <p:cNvSpPr>
            <a:spLocks noGrp="1"/>
          </p:cNvSpPr>
          <p:nvPr>
            <p:ph type="body" sz="quarter" idx="3" hasCustomPrompt="1"/>
          </p:nvPr>
        </p:nvSpPr>
        <p:spPr>
          <a:xfrm>
            <a:off x="6172200" y="1690688"/>
            <a:ext cx="5183188" cy="401583"/>
          </a:xfrm>
        </p:spPr>
        <p:txBody>
          <a:bodyPr anchor="b">
            <a:normAutofit/>
          </a:bodyPr>
          <a:lstStyle>
            <a:lvl1pPr marL="0" indent="0">
              <a:buNone/>
              <a:defRPr sz="2000" b="1">
                <a:latin typeface="+mj-lt"/>
              </a:defRPr>
            </a:lvl1pPr>
            <a:lvl2pPr marL="457109" indent="0">
              <a:buNone/>
              <a:defRPr sz="2000" b="1"/>
            </a:lvl2pPr>
            <a:lvl3pPr marL="914217" indent="0">
              <a:buNone/>
              <a:defRPr sz="1800" b="1"/>
            </a:lvl3pPr>
            <a:lvl4pPr marL="1371326" indent="0">
              <a:buNone/>
              <a:defRPr sz="1600" b="1"/>
            </a:lvl4pPr>
            <a:lvl5pPr marL="1828434" indent="0">
              <a:buNone/>
              <a:defRPr sz="1600" b="1"/>
            </a:lvl5pPr>
            <a:lvl6pPr marL="2285543" indent="0">
              <a:buNone/>
              <a:defRPr sz="1600" b="1"/>
            </a:lvl6pPr>
            <a:lvl7pPr marL="2742651" indent="0">
              <a:buNone/>
              <a:defRPr sz="1600" b="1"/>
            </a:lvl7pPr>
            <a:lvl8pPr marL="3199760" indent="0">
              <a:buNone/>
              <a:defRPr sz="1600" b="1"/>
            </a:lvl8pPr>
            <a:lvl9pPr marL="3656868" indent="0">
              <a:buNone/>
              <a:defRPr sz="1600" b="1"/>
            </a:lvl9pPr>
          </a:lstStyle>
          <a:p>
            <a:pPr lvl="0"/>
            <a:r>
              <a:rPr lang="en-US"/>
              <a:t>Subtitle</a:t>
            </a:r>
          </a:p>
        </p:txBody>
      </p:sp>
      <p:sp>
        <p:nvSpPr>
          <p:cNvPr id="6" name="Content Placeholder 5"/>
          <p:cNvSpPr>
            <a:spLocks noGrp="1"/>
          </p:cNvSpPr>
          <p:nvPr>
            <p:ph sz="quarter" idx="4" hasCustomPrompt="1"/>
          </p:nvPr>
        </p:nvSpPr>
        <p:spPr>
          <a:xfrm>
            <a:off x="6172200" y="2173401"/>
            <a:ext cx="5393805" cy="4016263"/>
          </a:xfrm>
        </p:spPr>
        <p:txBody>
          <a:bodyPr/>
          <a:lstStyle>
            <a:lvl1pPr>
              <a:defRPr>
                <a:latin typeface="+mj-lt"/>
              </a:defRPr>
            </a:lvl1pPr>
          </a:lstStyle>
          <a:p>
            <a:pPr lvl="0"/>
            <a:r>
              <a:rPr lang="en-US"/>
              <a:t>Bulletin 1</a:t>
            </a:r>
          </a:p>
          <a:p>
            <a:pPr lvl="0"/>
            <a:r>
              <a:rPr lang="en-US"/>
              <a:t>Bulletin 2</a:t>
            </a:r>
          </a:p>
          <a:p>
            <a:pPr lvl="0"/>
            <a:r>
              <a:rPr lang="en-US"/>
              <a:t>Bulletin 3</a:t>
            </a:r>
          </a:p>
        </p:txBody>
      </p:sp>
      <p:sp>
        <p:nvSpPr>
          <p:cNvPr id="7" name="Rectangle 6">
            <a:extLst>
              <a:ext uri="{FF2B5EF4-FFF2-40B4-BE49-F238E27FC236}">
                <a16:creationId xmlns:a16="http://schemas.microsoft.com/office/drawing/2014/main" id="{649C2DC8-1730-5031-B596-49D4E12FC789}"/>
              </a:ext>
            </a:extLst>
          </p:cNvPr>
          <p:cNvSpPr/>
          <p:nvPr userDrawn="1"/>
        </p:nvSpPr>
        <p:spPr>
          <a:xfrm>
            <a:off x="0" y="6376988"/>
            <a:ext cx="12192000" cy="4810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9" name="Picture 8" descr="A pattern of green and white lines&#10;&#10;Description automatically generated">
            <a:extLst>
              <a:ext uri="{FF2B5EF4-FFF2-40B4-BE49-F238E27FC236}">
                <a16:creationId xmlns:a16="http://schemas.microsoft.com/office/drawing/2014/main" id="{774A0EBC-D210-D188-2B94-2A549B39BB0E}"/>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60436" b="34543"/>
          <a:stretch/>
        </p:blipFill>
        <p:spPr>
          <a:xfrm>
            <a:off x="-1" y="6376988"/>
            <a:ext cx="12192000" cy="481013"/>
          </a:xfrm>
          <a:prstGeom prst="rect">
            <a:avLst/>
          </a:prstGeom>
        </p:spPr>
      </p:pic>
      <p:pic>
        <p:nvPicPr>
          <p:cNvPr id="10" name="Picture 9" descr="A black and white logo&#10;&#10;Description automatically generated">
            <a:extLst>
              <a:ext uri="{FF2B5EF4-FFF2-40B4-BE49-F238E27FC236}">
                <a16:creationId xmlns:a16="http://schemas.microsoft.com/office/drawing/2014/main" id="{478B64E6-5739-A244-6C26-F7A80133E91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3091" y="6316421"/>
            <a:ext cx="1205881" cy="630128"/>
          </a:xfrm>
          <a:prstGeom prst="rect">
            <a:avLst/>
          </a:prstGeom>
        </p:spPr>
      </p:pic>
    </p:spTree>
    <p:extLst>
      <p:ext uri="{BB962C8B-B14F-4D97-AF65-F5344CB8AC3E}">
        <p14:creationId xmlns:p14="http://schemas.microsoft.com/office/powerpoint/2010/main" val="34007739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2378" y="2514600"/>
            <a:ext cx="10948514" cy="1828800"/>
          </a:xfrm>
        </p:spPr>
        <p:txBody>
          <a:bodyPr>
            <a:normAutofit/>
          </a:bodyPr>
          <a:lstStyle>
            <a:lvl1pPr algn="ctr">
              <a:defRPr sz="4399">
                <a:solidFill>
                  <a:schemeClr val="tx1"/>
                </a:solidFill>
              </a:defRPr>
            </a:lvl1pPr>
          </a:lstStyle>
          <a:p>
            <a:r>
              <a:rPr lang="en-US"/>
              <a:t>TITLE</a:t>
            </a:r>
          </a:p>
        </p:txBody>
      </p:sp>
      <p:sp>
        <p:nvSpPr>
          <p:cNvPr id="3" name="Rectangle 2">
            <a:extLst>
              <a:ext uri="{FF2B5EF4-FFF2-40B4-BE49-F238E27FC236}">
                <a16:creationId xmlns:a16="http://schemas.microsoft.com/office/drawing/2014/main" id="{BDB435DA-D0BB-6310-0A51-697B04A5274F}"/>
              </a:ext>
            </a:extLst>
          </p:cNvPr>
          <p:cNvSpPr/>
          <p:nvPr userDrawn="1"/>
        </p:nvSpPr>
        <p:spPr>
          <a:xfrm>
            <a:off x="0" y="6376988"/>
            <a:ext cx="12192000" cy="4810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 name="Picture 3" descr="A pattern of green and white lines&#10;&#10;Description automatically generated">
            <a:extLst>
              <a:ext uri="{FF2B5EF4-FFF2-40B4-BE49-F238E27FC236}">
                <a16:creationId xmlns:a16="http://schemas.microsoft.com/office/drawing/2014/main" id="{5B7C44FD-0BB5-9851-88C3-9359338D0FBC}"/>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60436" b="34543"/>
          <a:stretch/>
        </p:blipFill>
        <p:spPr>
          <a:xfrm>
            <a:off x="-1" y="6376988"/>
            <a:ext cx="12192000" cy="481013"/>
          </a:xfrm>
          <a:prstGeom prst="rect">
            <a:avLst/>
          </a:prstGeom>
        </p:spPr>
      </p:pic>
      <p:pic>
        <p:nvPicPr>
          <p:cNvPr id="5" name="Picture 4" descr="A black and white logo&#10;&#10;Description automatically generated">
            <a:extLst>
              <a:ext uri="{FF2B5EF4-FFF2-40B4-BE49-F238E27FC236}">
                <a16:creationId xmlns:a16="http://schemas.microsoft.com/office/drawing/2014/main" id="{142057DC-D54B-1615-5A48-E1E5581918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3091" y="6316421"/>
            <a:ext cx="1205881" cy="630128"/>
          </a:xfrm>
          <a:prstGeom prst="rect">
            <a:avLst/>
          </a:prstGeom>
        </p:spPr>
      </p:pic>
    </p:spTree>
    <p:extLst>
      <p:ext uri="{BB962C8B-B14F-4D97-AF65-F5344CB8AC3E}">
        <p14:creationId xmlns:p14="http://schemas.microsoft.com/office/powerpoint/2010/main" val="30950158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095999" y="703791"/>
            <a:ext cx="5482059" cy="5449908"/>
          </a:xfrm>
        </p:spPr>
        <p:txBody>
          <a:bodyPr>
            <a:normAutofit/>
          </a:bodyPr>
          <a:lstStyle>
            <a:lvl1pPr marL="0" indent="0">
              <a:buNone/>
              <a:defRPr sz="1600">
                <a:latin typeface="+mj-lt"/>
              </a:defRPr>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marL="228554" marR="0" lvl="0" indent="-228554" algn="l" defTabSz="91421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000000"/>
                </a:solidFill>
                <a:effectLst/>
                <a:uLnTx/>
                <a:uFillTx/>
                <a:latin typeface="Noto Sans" panose="020B0502040504020204" pitchFamily="34" charset="0"/>
                <a:ea typeface="Noto Sans" panose="020B0502040504020204" pitchFamily="34" charset="0"/>
                <a:cs typeface="Noto Sans" panose="020B0502040504020204" pitchFamily="34" charset="0"/>
              </a:rPr>
              <a:t>In this box you can choose to insert the following options; Table, Chart, SmartArt Graphic, 3D Model, Photo, Stock Image, Video or Icon. (View options in the middle) </a:t>
            </a:r>
          </a:p>
        </p:txBody>
      </p:sp>
      <p:sp>
        <p:nvSpPr>
          <p:cNvPr id="8" name="Title 1">
            <a:extLst>
              <a:ext uri="{FF2B5EF4-FFF2-40B4-BE49-F238E27FC236}">
                <a16:creationId xmlns:a16="http://schemas.microsoft.com/office/drawing/2014/main" id="{F67B68A9-913C-4839-A324-2F53327005B9}"/>
              </a:ext>
            </a:extLst>
          </p:cNvPr>
          <p:cNvSpPr>
            <a:spLocks noGrp="1"/>
          </p:cNvSpPr>
          <p:nvPr>
            <p:ph type="title" hasCustomPrompt="1"/>
          </p:nvPr>
        </p:nvSpPr>
        <p:spPr>
          <a:xfrm>
            <a:off x="627600" y="703791"/>
            <a:ext cx="4571405" cy="591977"/>
          </a:xfrm>
        </p:spPr>
        <p:txBody>
          <a:bodyPr anchor="b"/>
          <a:lstStyle>
            <a:lvl1pPr>
              <a:defRPr sz="2999">
                <a:solidFill>
                  <a:schemeClr val="tx1"/>
                </a:solidFill>
              </a:defRPr>
            </a:lvl1pPr>
          </a:lstStyle>
          <a:p>
            <a:r>
              <a:rPr lang="en-US"/>
              <a:t>TITLE</a:t>
            </a:r>
          </a:p>
        </p:txBody>
      </p:sp>
      <p:sp>
        <p:nvSpPr>
          <p:cNvPr id="11" name="Text Placeholder 3">
            <a:extLst>
              <a:ext uri="{FF2B5EF4-FFF2-40B4-BE49-F238E27FC236}">
                <a16:creationId xmlns:a16="http://schemas.microsoft.com/office/drawing/2014/main" id="{7185C77B-B0C4-4503-9A0C-F46A08A18B19}"/>
              </a:ext>
            </a:extLst>
          </p:cNvPr>
          <p:cNvSpPr>
            <a:spLocks noGrp="1"/>
          </p:cNvSpPr>
          <p:nvPr>
            <p:ph type="body" sz="half" idx="2" hasCustomPrompt="1"/>
          </p:nvPr>
        </p:nvSpPr>
        <p:spPr>
          <a:xfrm>
            <a:off x="627600" y="1435734"/>
            <a:ext cx="4571405" cy="4717965"/>
          </a:xfrm>
        </p:spPr>
        <p:txBody>
          <a:bodyPr/>
          <a:lstStyle>
            <a:lvl1pPr marL="228554" indent="-228554">
              <a:buFont typeface="Arial" panose="020B0604020202020204" pitchFamily="34" charset="0"/>
              <a:buChar char="•"/>
              <a:defRPr sz="1600">
                <a:latin typeface="+mj-lt"/>
              </a:defRPr>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Bulletin 1</a:t>
            </a:r>
          </a:p>
          <a:p>
            <a:pPr lvl="0"/>
            <a:r>
              <a:rPr lang="en-US"/>
              <a:t>Bulletin 2</a:t>
            </a:r>
          </a:p>
          <a:p>
            <a:pPr lvl="0"/>
            <a:r>
              <a:rPr lang="en-US"/>
              <a:t>Bulletin 3</a:t>
            </a:r>
          </a:p>
        </p:txBody>
      </p:sp>
      <p:sp>
        <p:nvSpPr>
          <p:cNvPr id="2" name="Rectangle 1">
            <a:extLst>
              <a:ext uri="{FF2B5EF4-FFF2-40B4-BE49-F238E27FC236}">
                <a16:creationId xmlns:a16="http://schemas.microsoft.com/office/drawing/2014/main" id="{F56C7311-0A83-AE62-AB15-7FB643ED628C}"/>
              </a:ext>
            </a:extLst>
          </p:cNvPr>
          <p:cNvSpPr/>
          <p:nvPr userDrawn="1"/>
        </p:nvSpPr>
        <p:spPr>
          <a:xfrm>
            <a:off x="0" y="6376988"/>
            <a:ext cx="12192000" cy="4810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5" name="Picture 4" descr="A pattern of green and white lines&#10;&#10;Description automatically generated">
            <a:extLst>
              <a:ext uri="{FF2B5EF4-FFF2-40B4-BE49-F238E27FC236}">
                <a16:creationId xmlns:a16="http://schemas.microsoft.com/office/drawing/2014/main" id="{2EEA80C2-219A-66F5-0AA1-BA78753E2BDB}"/>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60436" b="34543"/>
          <a:stretch/>
        </p:blipFill>
        <p:spPr>
          <a:xfrm>
            <a:off x="-1" y="6376988"/>
            <a:ext cx="12192000" cy="481013"/>
          </a:xfrm>
          <a:prstGeom prst="rect">
            <a:avLst/>
          </a:prstGeom>
        </p:spPr>
      </p:pic>
      <p:pic>
        <p:nvPicPr>
          <p:cNvPr id="6" name="Picture 5" descr="A black and white logo&#10;&#10;Description automatically generated">
            <a:extLst>
              <a:ext uri="{FF2B5EF4-FFF2-40B4-BE49-F238E27FC236}">
                <a16:creationId xmlns:a16="http://schemas.microsoft.com/office/drawing/2014/main" id="{5B9FB4E4-3D0A-5A2D-7207-AECBC38F14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3091" y="6316421"/>
            <a:ext cx="1205881" cy="630128"/>
          </a:xfrm>
          <a:prstGeom prst="rect">
            <a:avLst/>
          </a:prstGeom>
        </p:spPr>
      </p:pic>
    </p:spTree>
    <p:extLst>
      <p:ext uri="{BB962C8B-B14F-4D97-AF65-F5344CB8AC3E}">
        <p14:creationId xmlns:p14="http://schemas.microsoft.com/office/powerpoint/2010/main" val="12356726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7600" y="703791"/>
            <a:ext cx="4571405" cy="591977"/>
          </a:xfrm>
        </p:spPr>
        <p:txBody>
          <a:bodyPr anchor="b"/>
          <a:lstStyle>
            <a:lvl1pPr>
              <a:defRPr sz="2999">
                <a:solidFill>
                  <a:schemeClr val="tx1"/>
                </a:solidFill>
              </a:defRPr>
            </a:lvl1pPr>
          </a:lstStyle>
          <a:p>
            <a:r>
              <a:rPr lang="en-US"/>
              <a:t>TITLE</a:t>
            </a:r>
          </a:p>
        </p:txBody>
      </p:sp>
      <p:sp>
        <p:nvSpPr>
          <p:cNvPr id="4" name="Text Placeholder 3"/>
          <p:cNvSpPr>
            <a:spLocks noGrp="1"/>
          </p:cNvSpPr>
          <p:nvPr>
            <p:ph type="body" sz="half" idx="2" hasCustomPrompt="1"/>
          </p:nvPr>
        </p:nvSpPr>
        <p:spPr>
          <a:xfrm>
            <a:off x="627600" y="1435734"/>
            <a:ext cx="4571405" cy="4717965"/>
          </a:xfrm>
        </p:spPr>
        <p:txBody>
          <a:bodyPr/>
          <a:lstStyle>
            <a:lvl1pPr marL="228554" indent="-228554">
              <a:buFont typeface="Arial" panose="020B0604020202020204" pitchFamily="34" charset="0"/>
              <a:buChar char="•"/>
              <a:defRPr sz="1600">
                <a:latin typeface="+mj-lt"/>
              </a:defRPr>
            </a:lvl1pPr>
            <a:lvl2pPr marL="457109" indent="0">
              <a:buNone/>
              <a:defRPr sz="1400"/>
            </a:lvl2pPr>
            <a:lvl3pPr marL="914217" indent="0">
              <a:buNone/>
              <a:defRPr sz="1200"/>
            </a:lvl3pPr>
            <a:lvl4pPr marL="1371326" indent="0">
              <a:buNone/>
              <a:defRPr sz="1000"/>
            </a:lvl4pPr>
            <a:lvl5pPr marL="1828434" indent="0">
              <a:buNone/>
              <a:defRPr sz="1000"/>
            </a:lvl5pPr>
            <a:lvl6pPr marL="2285543" indent="0">
              <a:buNone/>
              <a:defRPr sz="1000"/>
            </a:lvl6pPr>
            <a:lvl7pPr marL="2742651" indent="0">
              <a:buNone/>
              <a:defRPr sz="1000"/>
            </a:lvl7pPr>
            <a:lvl8pPr marL="3199760" indent="0">
              <a:buNone/>
              <a:defRPr sz="1000"/>
            </a:lvl8pPr>
            <a:lvl9pPr marL="3656868" indent="0">
              <a:buNone/>
              <a:defRPr sz="1000"/>
            </a:lvl9pPr>
          </a:lstStyle>
          <a:p>
            <a:pPr lvl="0"/>
            <a:r>
              <a:rPr lang="en-US"/>
              <a:t>Bulletin 1</a:t>
            </a:r>
          </a:p>
          <a:p>
            <a:pPr lvl="0"/>
            <a:r>
              <a:rPr lang="en-US"/>
              <a:t>Bulletin 2</a:t>
            </a:r>
          </a:p>
          <a:p>
            <a:pPr lvl="0"/>
            <a:r>
              <a:rPr lang="en-US"/>
              <a:t>Bulletin 3</a:t>
            </a:r>
          </a:p>
        </p:txBody>
      </p:sp>
      <p:sp>
        <p:nvSpPr>
          <p:cNvPr id="11" name="Picture Placeholder 2">
            <a:extLst>
              <a:ext uri="{FF2B5EF4-FFF2-40B4-BE49-F238E27FC236}">
                <a16:creationId xmlns:a16="http://schemas.microsoft.com/office/drawing/2014/main" id="{9B1C6CE7-A597-4C42-A172-84A76E7EBF61}"/>
              </a:ext>
            </a:extLst>
          </p:cNvPr>
          <p:cNvSpPr>
            <a:spLocks noGrp="1" noChangeAspect="1"/>
          </p:cNvSpPr>
          <p:nvPr>
            <p:ph type="pic" idx="1"/>
          </p:nvPr>
        </p:nvSpPr>
        <p:spPr>
          <a:xfrm>
            <a:off x="6095999" y="-1"/>
            <a:ext cx="6096000" cy="6424019"/>
          </a:xfrm>
        </p:spPr>
        <p:txBody>
          <a:bodyPr anchor="t"/>
          <a:lstStyle>
            <a:lvl1pPr marL="0" indent="0">
              <a:buNone/>
              <a:defRPr sz="3199">
                <a:noFill/>
              </a:defRPr>
            </a:lvl1pPr>
            <a:lvl2pPr marL="457109" indent="0">
              <a:buNone/>
              <a:defRPr sz="2799"/>
            </a:lvl2pPr>
            <a:lvl3pPr marL="914217" indent="0">
              <a:buNone/>
              <a:defRPr sz="2400"/>
            </a:lvl3pPr>
            <a:lvl4pPr marL="1371326" indent="0">
              <a:buNone/>
              <a:defRPr sz="2000"/>
            </a:lvl4pPr>
            <a:lvl5pPr marL="1828434" indent="0">
              <a:buNone/>
              <a:defRPr sz="2000"/>
            </a:lvl5pPr>
            <a:lvl6pPr marL="2285543" indent="0">
              <a:buNone/>
              <a:defRPr sz="2000"/>
            </a:lvl6pPr>
            <a:lvl7pPr marL="2742651" indent="0">
              <a:buNone/>
              <a:defRPr sz="2000"/>
            </a:lvl7pPr>
            <a:lvl8pPr marL="3199760" indent="0">
              <a:buNone/>
              <a:defRPr sz="2000"/>
            </a:lvl8pPr>
            <a:lvl9pPr marL="3656868" indent="0">
              <a:buNone/>
              <a:defRPr sz="2000"/>
            </a:lvl9pPr>
          </a:lstStyle>
          <a:p>
            <a:r>
              <a:rPr lang="en-US"/>
              <a:t>Click icon to add picture</a:t>
            </a:r>
          </a:p>
        </p:txBody>
      </p:sp>
      <p:sp>
        <p:nvSpPr>
          <p:cNvPr id="3" name="Rectangle 2">
            <a:extLst>
              <a:ext uri="{FF2B5EF4-FFF2-40B4-BE49-F238E27FC236}">
                <a16:creationId xmlns:a16="http://schemas.microsoft.com/office/drawing/2014/main" id="{DEC87583-AB93-11D5-879E-F6C916D4CAC2}"/>
              </a:ext>
            </a:extLst>
          </p:cNvPr>
          <p:cNvSpPr/>
          <p:nvPr userDrawn="1"/>
        </p:nvSpPr>
        <p:spPr>
          <a:xfrm>
            <a:off x="0" y="6376988"/>
            <a:ext cx="12192000" cy="4810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6" name="Picture 5" descr="A pattern of green and white lines&#10;&#10;Description automatically generated">
            <a:extLst>
              <a:ext uri="{FF2B5EF4-FFF2-40B4-BE49-F238E27FC236}">
                <a16:creationId xmlns:a16="http://schemas.microsoft.com/office/drawing/2014/main" id="{6F29AE81-442E-47FD-9481-A8D918BCDA76}"/>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60436" b="34543"/>
          <a:stretch/>
        </p:blipFill>
        <p:spPr>
          <a:xfrm>
            <a:off x="-1" y="6376988"/>
            <a:ext cx="12192000" cy="481013"/>
          </a:xfrm>
          <a:prstGeom prst="rect">
            <a:avLst/>
          </a:prstGeom>
        </p:spPr>
      </p:pic>
      <p:pic>
        <p:nvPicPr>
          <p:cNvPr id="7" name="Picture 6" descr="A black and white logo&#10;&#10;Description automatically generated">
            <a:extLst>
              <a:ext uri="{FF2B5EF4-FFF2-40B4-BE49-F238E27FC236}">
                <a16:creationId xmlns:a16="http://schemas.microsoft.com/office/drawing/2014/main" id="{488F26D4-4779-6EE3-4FDA-3F0D568E1DC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3091" y="6316421"/>
            <a:ext cx="1205881" cy="630128"/>
          </a:xfrm>
          <a:prstGeom prst="rect">
            <a:avLst/>
          </a:prstGeom>
        </p:spPr>
      </p:pic>
    </p:spTree>
    <p:extLst>
      <p:ext uri="{BB962C8B-B14F-4D97-AF65-F5344CB8AC3E}">
        <p14:creationId xmlns:p14="http://schemas.microsoft.com/office/powerpoint/2010/main" val="37453450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4339F4-DF15-2AC3-47EF-562F871CCEC2}"/>
              </a:ext>
            </a:extLst>
          </p:cNvPr>
          <p:cNvSpPr/>
          <p:nvPr userDrawn="1"/>
        </p:nvSpPr>
        <p:spPr>
          <a:xfrm>
            <a:off x="0" y="6376988"/>
            <a:ext cx="12192000" cy="481013"/>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4" name="Picture 3" descr="A pattern of green and white lines&#10;&#10;Description automatically generated">
            <a:extLst>
              <a:ext uri="{FF2B5EF4-FFF2-40B4-BE49-F238E27FC236}">
                <a16:creationId xmlns:a16="http://schemas.microsoft.com/office/drawing/2014/main" id="{102CC3B8-A6C2-0D87-D7CF-8E6F1C33B0E5}"/>
              </a:ext>
            </a:extLst>
          </p:cNvPr>
          <p:cNvPicPr>
            <a:picLocks noChangeAspect="1"/>
          </p:cNvPicPr>
          <p:nvPr userDrawn="1"/>
        </p:nvPicPr>
        <p:blipFill rotWithShape="1">
          <a:blip r:embed="rId2">
            <a:alphaModFix amt="10000"/>
            <a:extLst>
              <a:ext uri="{28A0092B-C50C-407E-A947-70E740481C1C}">
                <a14:useLocalDpi xmlns:a14="http://schemas.microsoft.com/office/drawing/2010/main" val="0"/>
              </a:ext>
            </a:extLst>
          </a:blip>
          <a:srcRect t="60436" b="34543"/>
          <a:stretch/>
        </p:blipFill>
        <p:spPr>
          <a:xfrm>
            <a:off x="-1" y="6376988"/>
            <a:ext cx="12192000" cy="481013"/>
          </a:xfrm>
          <a:prstGeom prst="rect">
            <a:avLst/>
          </a:prstGeom>
        </p:spPr>
      </p:pic>
      <p:pic>
        <p:nvPicPr>
          <p:cNvPr id="5" name="Picture 4" descr="A black and white logo&#10;&#10;Description automatically generated">
            <a:extLst>
              <a:ext uri="{FF2B5EF4-FFF2-40B4-BE49-F238E27FC236}">
                <a16:creationId xmlns:a16="http://schemas.microsoft.com/office/drawing/2014/main" id="{66E23AAD-9344-B115-357A-E3549ADD842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23091" y="6316421"/>
            <a:ext cx="1205881" cy="630128"/>
          </a:xfrm>
          <a:prstGeom prst="rect">
            <a:avLst/>
          </a:prstGeom>
        </p:spPr>
      </p:pic>
    </p:spTree>
    <p:extLst>
      <p:ext uri="{BB962C8B-B14F-4D97-AF65-F5344CB8AC3E}">
        <p14:creationId xmlns:p14="http://schemas.microsoft.com/office/powerpoint/2010/main" val="12735836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20020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Break 2A">
    <p:spTree>
      <p:nvGrpSpPr>
        <p:cNvPr id="1" name=""/>
        <p:cNvGrpSpPr/>
        <p:nvPr/>
      </p:nvGrpSpPr>
      <p:grpSpPr>
        <a:xfrm>
          <a:off x="0" y="0"/>
          <a:ext cx="0" cy="0"/>
          <a:chOff x="0" y="0"/>
          <a:chExt cx="0" cy="0"/>
        </a:xfrm>
      </p:grpSpPr>
      <p:pic>
        <p:nvPicPr>
          <p:cNvPr id="4" name="Picture 3" descr="Text&#10;&#10;AI-generated content may be incorrect.">
            <a:extLst>
              <a:ext uri="{FF2B5EF4-FFF2-40B4-BE49-F238E27FC236}">
                <a16:creationId xmlns:a16="http://schemas.microsoft.com/office/drawing/2014/main" id="{58913818-4EE9-2308-7828-8A50046CB81F}"/>
              </a:ext>
            </a:extLst>
          </p:cNvPr>
          <p:cNvPicPr>
            <a:picLocks noChangeAspect="1"/>
          </p:cNvPicPr>
          <p:nvPr userDrawn="1"/>
        </p:nvPicPr>
        <p:blipFill>
          <a:blip r:embed="rId2"/>
          <a:stretch>
            <a:fillRect/>
          </a:stretch>
        </p:blipFill>
        <p:spPr>
          <a:xfrm>
            <a:off x="9313737" y="5254045"/>
            <a:ext cx="2655518" cy="1371600"/>
          </a:xfrm>
          <a:prstGeom prst="rect">
            <a:avLst/>
          </a:prstGeom>
        </p:spPr>
      </p:pic>
      <p:sp>
        <p:nvSpPr>
          <p:cNvPr id="7" name="Title 1">
            <a:extLst>
              <a:ext uri="{FF2B5EF4-FFF2-40B4-BE49-F238E27FC236}">
                <a16:creationId xmlns:a16="http://schemas.microsoft.com/office/drawing/2014/main" id="{47AA07B7-5411-6BDE-08C1-B6FD0CEDBE92}"/>
              </a:ext>
            </a:extLst>
          </p:cNvPr>
          <p:cNvSpPr>
            <a:spLocks noGrp="1"/>
          </p:cNvSpPr>
          <p:nvPr>
            <p:ph type="ctrTitle"/>
          </p:nvPr>
        </p:nvSpPr>
        <p:spPr>
          <a:xfrm>
            <a:off x="1244600" y="1122363"/>
            <a:ext cx="9372600" cy="2387600"/>
          </a:xfrm>
          <a:prstGeom prst="rect">
            <a:avLst/>
          </a:prstGeom>
        </p:spPr>
        <p:txBody>
          <a:bodyPr anchor="b">
            <a:normAutofit/>
          </a:bodyPr>
          <a:lstStyle>
            <a:lvl1pPr algn="l">
              <a:defRPr sz="5000" b="1" i="0">
                <a:solidFill>
                  <a:srgbClr val="034B6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E4380815-8448-0F84-4DBD-20C4D42C4D8E}"/>
              </a:ext>
            </a:extLst>
          </p:cNvPr>
          <p:cNvSpPr>
            <a:spLocks noGrp="1"/>
          </p:cNvSpPr>
          <p:nvPr>
            <p:ph type="subTitle" idx="1"/>
          </p:nvPr>
        </p:nvSpPr>
        <p:spPr>
          <a:xfrm>
            <a:off x="1244600" y="3602038"/>
            <a:ext cx="9372600" cy="1371600"/>
          </a:xfrm>
          <a:prstGeom prst="rect">
            <a:avLst/>
          </a:prstGeom>
        </p:spPr>
        <p:txBody>
          <a:bodyPr>
            <a:normAutofit/>
          </a:bodyPr>
          <a:lstStyle>
            <a:lvl1pPr marL="0" indent="0" algn="l">
              <a:buNone/>
              <a:defRPr sz="3000" b="1" i="0">
                <a:solidFill>
                  <a:srgbClr val="034B6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descr="A picture containing text, sign&#10;&#10;AI-generated content may be incorrect.">
            <a:extLst>
              <a:ext uri="{FF2B5EF4-FFF2-40B4-BE49-F238E27FC236}">
                <a16:creationId xmlns:a16="http://schemas.microsoft.com/office/drawing/2014/main" id="{D730B147-0879-1AC2-E7A8-21AA745F82C0}"/>
              </a:ext>
            </a:extLst>
          </p:cNvPr>
          <p:cNvPicPr>
            <a:picLocks noChangeAspect="1"/>
          </p:cNvPicPr>
          <p:nvPr userDrawn="1"/>
        </p:nvPicPr>
        <p:blipFill>
          <a:blip r:embed="rId3"/>
          <a:stretch>
            <a:fillRect/>
          </a:stretch>
        </p:blipFill>
        <p:spPr>
          <a:xfrm>
            <a:off x="9313737" y="5254045"/>
            <a:ext cx="2655518" cy="1371600"/>
          </a:xfrm>
          <a:prstGeom prst="rect">
            <a:avLst/>
          </a:prstGeom>
        </p:spPr>
      </p:pic>
    </p:spTree>
    <p:extLst>
      <p:ext uri="{BB962C8B-B14F-4D97-AF65-F5344CB8AC3E}">
        <p14:creationId xmlns:p14="http://schemas.microsoft.com/office/powerpoint/2010/main" val="7061962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7F3D369-6086-437F-AC56-14B990409568}" type="datetimeFigureOut">
              <a:rPr lang="en-US" smtClean="0"/>
              <a:t>6/18/2025</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12266016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F3D369-6086-437F-AC56-14B990409568}"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5753131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F3D369-6086-437F-AC56-14B990409568}"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143060482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7F3D369-6086-437F-AC56-14B990409568}" type="datetimeFigureOut">
              <a:rPr lang="en-US" smtClean="0"/>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320707190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7F3D369-6086-437F-AC56-14B990409568}" type="datetimeFigureOut">
              <a:rPr lang="en-US" smtClean="0"/>
              <a:t>6/18/2025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123687183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7F3D369-6086-437F-AC56-14B990409568}" type="datetimeFigureOut">
              <a:rPr lang="en-US" smtClean="0"/>
              <a:t>6/18/2025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19486676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F3D369-6086-437F-AC56-14B990409568}" type="datetimeFigureOut">
              <a:rPr lang="en-US" smtClean="0"/>
              <a:t>6/18/2025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97343537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F3D369-6086-437F-AC56-14B990409568}" type="datetimeFigureOut">
              <a:rPr lang="en-US" smtClean="0"/>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286207973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F3D369-6086-437F-AC56-14B990409568}" type="datetimeFigureOut">
              <a:rPr lang="en-US" smtClean="0"/>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15313244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7F3D369-6086-437F-AC56-14B990409568}" type="datetimeFigureOut">
              <a:rPr lang="en-US" smtClean="0"/>
              <a:t>6/18/2025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7886057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Break 2B">
    <p:spTree>
      <p:nvGrpSpPr>
        <p:cNvPr id="1" name=""/>
        <p:cNvGrpSpPr/>
        <p:nvPr/>
      </p:nvGrpSpPr>
      <p:grpSpPr>
        <a:xfrm>
          <a:off x="0" y="0"/>
          <a:ext cx="0" cy="0"/>
          <a:chOff x="0" y="0"/>
          <a:chExt cx="0" cy="0"/>
        </a:xfrm>
      </p:grpSpPr>
      <p:pic>
        <p:nvPicPr>
          <p:cNvPr id="2" name="Picture 1" descr="Text&#10;&#10;AI-generated content may be incorrect.">
            <a:extLst>
              <a:ext uri="{FF2B5EF4-FFF2-40B4-BE49-F238E27FC236}">
                <a16:creationId xmlns:a16="http://schemas.microsoft.com/office/drawing/2014/main" id="{B8542FB9-CBDB-603C-B960-0F3DDBDAAF51}"/>
              </a:ext>
            </a:extLst>
          </p:cNvPr>
          <p:cNvPicPr>
            <a:picLocks noChangeAspect="1"/>
          </p:cNvPicPr>
          <p:nvPr userDrawn="1"/>
        </p:nvPicPr>
        <p:blipFill>
          <a:blip r:embed="rId2"/>
          <a:stretch>
            <a:fillRect/>
          </a:stretch>
        </p:blipFill>
        <p:spPr>
          <a:xfrm>
            <a:off x="9313737" y="5254045"/>
            <a:ext cx="2655518" cy="1371600"/>
          </a:xfrm>
          <a:prstGeom prst="rect">
            <a:avLst/>
          </a:prstGeom>
        </p:spPr>
      </p:pic>
      <p:sp>
        <p:nvSpPr>
          <p:cNvPr id="4" name="Content Placeholder 2">
            <a:extLst>
              <a:ext uri="{FF2B5EF4-FFF2-40B4-BE49-F238E27FC236}">
                <a16:creationId xmlns:a16="http://schemas.microsoft.com/office/drawing/2014/main" id="{29A05433-78D5-427D-2003-B86A6E06370C}"/>
              </a:ext>
            </a:extLst>
          </p:cNvPr>
          <p:cNvSpPr>
            <a:spLocks noGrp="1"/>
          </p:cNvSpPr>
          <p:nvPr>
            <p:ph idx="1" hasCustomPrompt="1"/>
          </p:nvPr>
        </p:nvSpPr>
        <p:spPr>
          <a:xfrm>
            <a:off x="1244600" y="2544417"/>
            <a:ext cx="9398000" cy="2370483"/>
          </a:xfrm>
          <a:prstGeom prst="rect">
            <a:avLst/>
          </a:prstGeom>
        </p:spPr>
        <p:txBody>
          <a:bodyPr>
            <a:normAutofit/>
          </a:bodyPr>
          <a:lstStyle>
            <a:lvl1pPr marL="0" indent="0" algn="l">
              <a:buNone/>
              <a:defRPr sz="4500" b="1" i="0">
                <a:solidFill>
                  <a:srgbClr val="034B6B"/>
                </a:solidFill>
                <a:latin typeface="Arial" panose="020B0604020202020204" pitchFamily="34" charset="0"/>
                <a:cs typeface="Arial" panose="020B0604020202020204" pitchFamily="34" charset="0"/>
              </a:defRPr>
            </a:lvl1pPr>
          </a:lstStyle>
          <a:p>
            <a:pPr lvl="0"/>
            <a:r>
              <a:rPr lang="en-US" dirty="0"/>
              <a:t>Click to edit Master title style</a:t>
            </a:r>
          </a:p>
        </p:txBody>
      </p:sp>
      <p:pic>
        <p:nvPicPr>
          <p:cNvPr id="5" name="Picture 4" descr="A picture containing text, sign&#10;&#10;AI-generated content may be incorrect.">
            <a:extLst>
              <a:ext uri="{FF2B5EF4-FFF2-40B4-BE49-F238E27FC236}">
                <a16:creationId xmlns:a16="http://schemas.microsoft.com/office/drawing/2014/main" id="{7DB11215-90FC-CF0B-AB9F-E13DF7CF9B7D}"/>
              </a:ext>
            </a:extLst>
          </p:cNvPr>
          <p:cNvPicPr>
            <a:picLocks noChangeAspect="1"/>
          </p:cNvPicPr>
          <p:nvPr userDrawn="1"/>
        </p:nvPicPr>
        <p:blipFill>
          <a:blip r:embed="rId3"/>
          <a:stretch>
            <a:fillRect/>
          </a:stretch>
        </p:blipFill>
        <p:spPr>
          <a:xfrm>
            <a:off x="9313737" y="5254045"/>
            <a:ext cx="2655518" cy="1371600"/>
          </a:xfrm>
          <a:prstGeom prst="rect">
            <a:avLst/>
          </a:prstGeom>
        </p:spPr>
      </p:pic>
    </p:spTree>
    <p:extLst>
      <p:ext uri="{BB962C8B-B14F-4D97-AF65-F5344CB8AC3E}">
        <p14:creationId xmlns:p14="http://schemas.microsoft.com/office/powerpoint/2010/main" val="29743401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F3D369-6086-437F-AC56-14B990409568}"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74608924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F3D369-6086-437F-AC56-14B990409568}"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47077683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F3D369-6086-437F-AC56-14B990409568}"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25443861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F3D369-6086-437F-AC56-14B990409568}"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36854229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7F3D369-6086-437F-AC56-14B990409568}"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41926644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F3D369-6086-437F-AC56-14B990409568}"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13255768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7F3D369-6086-437F-AC56-14B990409568}" type="datetimeFigureOut">
              <a:rPr lang="en-US" smtClean="0"/>
              <a:t>6/18/2025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1ABF42-7978-498C-B6ED-6AE6286E9B38}" type="slidenum">
              <a:rPr lang="en-US" smtClean="0"/>
              <a:t>‹#›</a:t>
            </a:fld>
            <a:endParaRPr lang="en-US"/>
          </a:p>
        </p:txBody>
      </p:sp>
    </p:spTree>
    <p:extLst>
      <p:ext uri="{BB962C8B-B14F-4D97-AF65-F5344CB8AC3E}">
        <p14:creationId xmlns:p14="http://schemas.microsoft.com/office/powerpoint/2010/main" val="4165293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9AA844A8-DEC9-7DF0-A082-B18A0A1D9EFE}"/>
              </a:ext>
            </a:extLst>
          </p:cNvPr>
          <p:cNvSpPr>
            <a:spLocks noGrp="1"/>
          </p:cNvSpPr>
          <p:nvPr>
            <p:ph type="ctrTitle"/>
          </p:nvPr>
        </p:nvSpPr>
        <p:spPr>
          <a:xfrm>
            <a:off x="1244600" y="1122363"/>
            <a:ext cx="9372600" cy="2387600"/>
          </a:xfrm>
          <a:prstGeom prst="rect">
            <a:avLst/>
          </a:prstGeom>
        </p:spPr>
        <p:txBody>
          <a:bodyPr anchor="b">
            <a:normAutofit/>
          </a:bodyPr>
          <a:lstStyle>
            <a:lvl1pPr algn="l">
              <a:defRPr sz="5000" b="1" i="0">
                <a:solidFill>
                  <a:srgbClr val="034B6B"/>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8" name="Subtitle 2">
            <a:extLst>
              <a:ext uri="{FF2B5EF4-FFF2-40B4-BE49-F238E27FC236}">
                <a16:creationId xmlns:a16="http://schemas.microsoft.com/office/drawing/2014/main" id="{1BEF6994-8DB6-27A6-0DE1-A7C783DD2CCB}"/>
              </a:ext>
            </a:extLst>
          </p:cNvPr>
          <p:cNvSpPr>
            <a:spLocks noGrp="1"/>
          </p:cNvSpPr>
          <p:nvPr>
            <p:ph type="subTitle" idx="1"/>
          </p:nvPr>
        </p:nvSpPr>
        <p:spPr>
          <a:xfrm>
            <a:off x="1244600" y="3602038"/>
            <a:ext cx="9372600" cy="1371600"/>
          </a:xfrm>
          <a:prstGeom prst="rect">
            <a:avLst/>
          </a:prstGeom>
        </p:spPr>
        <p:txBody>
          <a:bodyPr>
            <a:normAutofit/>
          </a:bodyPr>
          <a:lstStyle>
            <a:lvl1pPr marL="0" indent="0" algn="l">
              <a:buNone/>
              <a:defRPr sz="3000" b="1" i="0">
                <a:solidFill>
                  <a:srgbClr val="034B6B"/>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9" name="Picture 8" descr="A picture containing text, sign&#10;&#10;AI-generated content may be incorrect.">
            <a:extLst>
              <a:ext uri="{FF2B5EF4-FFF2-40B4-BE49-F238E27FC236}">
                <a16:creationId xmlns:a16="http://schemas.microsoft.com/office/drawing/2014/main" id="{A3F13B94-7B18-1C25-BEAC-0237288626BC}"/>
              </a:ext>
            </a:extLst>
          </p:cNvPr>
          <p:cNvPicPr>
            <a:picLocks noChangeAspect="1"/>
          </p:cNvPicPr>
          <p:nvPr userDrawn="1"/>
        </p:nvPicPr>
        <p:blipFill>
          <a:blip r:embed="rId2"/>
          <a:stretch>
            <a:fillRect/>
          </a:stretch>
        </p:blipFill>
        <p:spPr>
          <a:xfrm>
            <a:off x="9313737" y="5254045"/>
            <a:ext cx="2655518" cy="1371600"/>
          </a:xfrm>
          <a:prstGeom prst="rect">
            <a:avLst/>
          </a:prstGeom>
        </p:spPr>
      </p:pic>
    </p:spTree>
    <p:extLst>
      <p:ext uri="{BB962C8B-B14F-4D97-AF65-F5344CB8AC3E}">
        <p14:creationId xmlns:p14="http://schemas.microsoft.com/office/powerpoint/2010/main" val="3353154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2E1CE5-A594-2551-4DD6-4EF1047FAF3F}"/>
              </a:ext>
            </a:extLst>
          </p:cNvPr>
          <p:cNvSpPr>
            <a:spLocks noGrp="1"/>
          </p:cNvSpPr>
          <p:nvPr>
            <p:ph idx="1"/>
          </p:nvPr>
        </p:nvSpPr>
        <p:spPr>
          <a:xfrm>
            <a:off x="838200" y="1701478"/>
            <a:ext cx="10515600" cy="4475485"/>
          </a:xfrm>
          <a:prstGeom prst="rect">
            <a:avLst/>
          </a:prstGeom>
        </p:spPr>
        <p:txBody>
          <a:bodyPr/>
          <a:lstStyle>
            <a:lvl1pPr>
              <a:defRPr b="1">
                <a:solidFill>
                  <a:srgbClr val="022D40"/>
                </a:solidFill>
                <a:latin typeface="Arial" panose="020B0604020202020204" pitchFamily="34" charset="0"/>
                <a:cs typeface="Arial" panose="020B0604020202020204" pitchFamily="34" charset="0"/>
              </a:defRPr>
            </a:lvl1pPr>
            <a:lvl2pPr>
              <a:defRPr b="1">
                <a:solidFill>
                  <a:srgbClr val="022D40"/>
                </a:solidFill>
                <a:latin typeface="Arial" panose="020B0604020202020204" pitchFamily="34" charset="0"/>
                <a:cs typeface="Arial" panose="020B0604020202020204" pitchFamily="34" charset="0"/>
              </a:defRPr>
            </a:lvl2pPr>
            <a:lvl3pPr>
              <a:defRPr b="1">
                <a:solidFill>
                  <a:srgbClr val="022D40"/>
                </a:solidFill>
                <a:latin typeface="Arial" panose="020B0604020202020204" pitchFamily="34" charset="0"/>
                <a:cs typeface="Arial" panose="020B0604020202020204" pitchFamily="34" charset="0"/>
              </a:defRPr>
            </a:lvl3pPr>
            <a:lvl4pPr>
              <a:defRPr b="1">
                <a:solidFill>
                  <a:srgbClr val="022D40"/>
                </a:solidFill>
                <a:latin typeface="Arial" panose="020B0604020202020204" pitchFamily="34" charset="0"/>
                <a:cs typeface="Arial" panose="020B0604020202020204" pitchFamily="34" charset="0"/>
              </a:defRPr>
            </a:lvl4pPr>
            <a:lvl5pPr>
              <a:defRPr b="1">
                <a:solidFill>
                  <a:srgbClr val="022D40"/>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a:extLst>
              <a:ext uri="{FF2B5EF4-FFF2-40B4-BE49-F238E27FC236}">
                <a16:creationId xmlns:a16="http://schemas.microsoft.com/office/drawing/2014/main" id="{123DDC36-1EB4-DCB5-0509-7ED99481372F}"/>
              </a:ext>
            </a:extLst>
          </p:cNvPr>
          <p:cNvSpPr txBox="1">
            <a:spLocks/>
          </p:cNvSpPr>
          <p:nvPr userDrawn="1"/>
        </p:nvSpPr>
        <p:spPr>
          <a:xfrm>
            <a:off x="838200" y="416689"/>
            <a:ext cx="10515600" cy="109064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500" b="1" i="0" kern="1200">
                <a:solidFill>
                  <a:schemeClr val="bg1"/>
                </a:solidFill>
                <a:latin typeface="Arial" panose="020B0604020202020204" pitchFamily="34" charset="0"/>
                <a:ea typeface="+mj-ea"/>
                <a:cs typeface="Arial" panose="020B0604020202020204" pitchFamily="34" charset="0"/>
              </a:defRPr>
            </a:lvl1pPr>
          </a:lstStyle>
          <a:p>
            <a:r>
              <a:rPr lang="en-US" sz="4000" dirty="0">
                <a:solidFill>
                  <a:srgbClr val="034B6B"/>
                </a:solidFill>
              </a:rPr>
              <a:t>Click to edit Master title style</a:t>
            </a:r>
          </a:p>
        </p:txBody>
      </p:sp>
      <p:sp>
        <p:nvSpPr>
          <p:cNvPr id="11" name="Slide Number Placeholder 6">
            <a:extLst>
              <a:ext uri="{FF2B5EF4-FFF2-40B4-BE49-F238E27FC236}">
                <a16:creationId xmlns:a16="http://schemas.microsoft.com/office/drawing/2014/main" id="{482DA88E-A9D9-1094-9C7D-F2415BCE3A9E}"/>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12" name="Footer Placeholder 4">
            <a:extLst>
              <a:ext uri="{FF2B5EF4-FFF2-40B4-BE49-F238E27FC236}">
                <a16:creationId xmlns:a16="http://schemas.microsoft.com/office/drawing/2014/main" id="{D4368BAE-D782-5B3F-D0BE-6F345B15DB28}"/>
              </a:ext>
            </a:extLst>
          </p:cNvPr>
          <p:cNvSpPr>
            <a:spLocks noGrp="1"/>
          </p:cNvSpPr>
          <p:nvPr>
            <p:ph type="ftr" sz="quarter" idx="12"/>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12178172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180690-2088-0738-D15F-655D3CE95CEB}"/>
              </a:ext>
            </a:extLst>
          </p:cNvPr>
          <p:cNvSpPr>
            <a:spLocks noGrp="1"/>
          </p:cNvSpPr>
          <p:nvPr>
            <p:ph sz="half" idx="1"/>
          </p:nvPr>
        </p:nvSpPr>
        <p:spPr>
          <a:xfrm>
            <a:off x="838200" y="1713053"/>
            <a:ext cx="5181600" cy="4463910"/>
          </a:xfrm>
          <a:prstGeom prst="rect">
            <a:avLst/>
          </a:prstGeom>
        </p:spPr>
        <p:txBody>
          <a:bodyPr/>
          <a:lstStyle>
            <a:lvl1pPr>
              <a:defRPr b="1">
                <a:solidFill>
                  <a:srgbClr val="022D40"/>
                </a:solidFill>
                <a:latin typeface="Arial" panose="020B0604020202020204" pitchFamily="34" charset="0"/>
                <a:cs typeface="Arial" panose="020B0604020202020204" pitchFamily="34" charset="0"/>
              </a:defRPr>
            </a:lvl1pPr>
            <a:lvl2pPr>
              <a:defRPr b="1">
                <a:solidFill>
                  <a:srgbClr val="022D40"/>
                </a:solidFill>
                <a:latin typeface="Arial" panose="020B0604020202020204" pitchFamily="34" charset="0"/>
                <a:cs typeface="Arial" panose="020B0604020202020204" pitchFamily="34" charset="0"/>
              </a:defRPr>
            </a:lvl2pPr>
            <a:lvl3pPr>
              <a:defRPr b="1">
                <a:solidFill>
                  <a:srgbClr val="022D40"/>
                </a:solidFill>
                <a:latin typeface="Arial" panose="020B0604020202020204" pitchFamily="34" charset="0"/>
                <a:cs typeface="Arial" panose="020B0604020202020204" pitchFamily="34" charset="0"/>
              </a:defRPr>
            </a:lvl3pPr>
            <a:lvl4pPr>
              <a:defRPr b="1">
                <a:solidFill>
                  <a:srgbClr val="022D40"/>
                </a:solidFill>
                <a:latin typeface="Arial" panose="020B0604020202020204" pitchFamily="34" charset="0"/>
                <a:cs typeface="Arial" panose="020B0604020202020204" pitchFamily="34" charset="0"/>
              </a:defRPr>
            </a:lvl4pPr>
            <a:lvl5pPr>
              <a:defRPr b="1">
                <a:solidFill>
                  <a:srgbClr val="022D40"/>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53B22815-4962-4082-7EDC-9F9A991EEC2F}"/>
              </a:ext>
            </a:extLst>
          </p:cNvPr>
          <p:cNvSpPr>
            <a:spLocks noGrp="1"/>
          </p:cNvSpPr>
          <p:nvPr>
            <p:ph sz="half" idx="2"/>
          </p:nvPr>
        </p:nvSpPr>
        <p:spPr>
          <a:xfrm>
            <a:off x="6172200" y="1713053"/>
            <a:ext cx="5181600" cy="4463910"/>
          </a:xfrm>
          <a:prstGeom prst="rect">
            <a:avLst/>
          </a:prstGeom>
        </p:spPr>
        <p:txBody>
          <a:bodyPr/>
          <a:lstStyle>
            <a:lvl1pPr>
              <a:defRPr b="1">
                <a:solidFill>
                  <a:srgbClr val="022D40"/>
                </a:solidFill>
                <a:latin typeface="Arial" panose="020B0604020202020204" pitchFamily="34" charset="0"/>
                <a:cs typeface="Arial" panose="020B0604020202020204" pitchFamily="34" charset="0"/>
              </a:defRPr>
            </a:lvl1pPr>
            <a:lvl2pPr>
              <a:defRPr b="1">
                <a:solidFill>
                  <a:srgbClr val="022D40"/>
                </a:solidFill>
                <a:latin typeface="Arial" panose="020B0604020202020204" pitchFamily="34" charset="0"/>
                <a:cs typeface="Arial" panose="020B0604020202020204" pitchFamily="34" charset="0"/>
              </a:defRPr>
            </a:lvl2pPr>
            <a:lvl3pPr>
              <a:defRPr b="1">
                <a:solidFill>
                  <a:srgbClr val="022D40"/>
                </a:solidFill>
                <a:latin typeface="Arial" panose="020B0604020202020204" pitchFamily="34" charset="0"/>
                <a:cs typeface="Arial" panose="020B0604020202020204" pitchFamily="34" charset="0"/>
              </a:defRPr>
            </a:lvl3pPr>
            <a:lvl4pPr>
              <a:defRPr b="1">
                <a:solidFill>
                  <a:srgbClr val="022D40"/>
                </a:solidFill>
                <a:latin typeface="Arial" panose="020B0604020202020204" pitchFamily="34" charset="0"/>
                <a:cs typeface="Arial" panose="020B0604020202020204" pitchFamily="34" charset="0"/>
              </a:defRPr>
            </a:lvl4pPr>
            <a:lvl5pPr>
              <a:defRPr b="1">
                <a:solidFill>
                  <a:srgbClr val="022D40"/>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Placeholder 1">
            <a:extLst>
              <a:ext uri="{FF2B5EF4-FFF2-40B4-BE49-F238E27FC236}">
                <a16:creationId xmlns:a16="http://schemas.microsoft.com/office/drawing/2014/main" id="{7C28998C-E865-FE31-BCDF-8D75547DA8AF}"/>
              </a:ext>
            </a:extLst>
          </p:cNvPr>
          <p:cNvSpPr txBox="1">
            <a:spLocks/>
          </p:cNvSpPr>
          <p:nvPr userDrawn="1"/>
        </p:nvSpPr>
        <p:spPr>
          <a:xfrm>
            <a:off x="838200" y="416689"/>
            <a:ext cx="10515600" cy="109064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3500" b="1" i="0" kern="1200">
                <a:solidFill>
                  <a:schemeClr val="bg1"/>
                </a:solidFill>
                <a:latin typeface="Arial" panose="020B0604020202020204" pitchFamily="34" charset="0"/>
                <a:ea typeface="+mj-ea"/>
                <a:cs typeface="Arial" panose="020B0604020202020204" pitchFamily="34" charset="0"/>
              </a:defRPr>
            </a:lvl1pPr>
          </a:lstStyle>
          <a:p>
            <a:r>
              <a:rPr lang="en-US" sz="4000" dirty="0">
                <a:solidFill>
                  <a:srgbClr val="034B6B"/>
                </a:solidFill>
              </a:rPr>
              <a:t>Click to edit Master title style</a:t>
            </a:r>
          </a:p>
        </p:txBody>
      </p:sp>
      <p:sp>
        <p:nvSpPr>
          <p:cNvPr id="12" name="Slide Number Placeholder 6">
            <a:extLst>
              <a:ext uri="{FF2B5EF4-FFF2-40B4-BE49-F238E27FC236}">
                <a16:creationId xmlns:a16="http://schemas.microsoft.com/office/drawing/2014/main" id="{488325FC-0DE2-E238-744C-9FEC21D12666}"/>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13" name="Footer Placeholder 4">
            <a:extLst>
              <a:ext uri="{FF2B5EF4-FFF2-40B4-BE49-F238E27FC236}">
                <a16:creationId xmlns:a16="http://schemas.microsoft.com/office/drawing/2014/main" id="{D55C4383-38F0-86CD-9558-E1DED26FE1B1}"/>
              </a:ext>
            </a:extLst>
          </p:cNvPr>
          <p:cNvSpPr>
            <a:spLocks noGrp="1"/>
          </p:cNvSpPr>
          <p:nvPr>
            <p:ph type="ftr" sz="quarter" idx="12"/>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Tree>
    <p:extLst>
      <p:ext uri="{BB962C8B-B14F-4D97-AF65-F5344CB8AC3E}">
        <p14:creationId xmlns:p14="http://schemas.microsoft.com/office/powerpoint/2010/main" val="13209528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5.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image" Target="../media/image5.jpg"/><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theme" Target="../theme/theme4.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6.jpg"/></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image" Target="../media/image7.jpg"/></Relationships>
</file>

<file path=ppt/slideMasters/_rels/slideMaster7.xml.rels><?xml version="1.0" encoding="UTF-8" standalone="yes"?>
<Relationships xmlns="http://schemas.openxmlformats.org/package/2006/relationships"><Relationship Id="rId8" Type="http://schemas.openxmlformats.org/officeDocument/2006/relationships/theme" Target="../theme/theme7.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8.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9.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Content Placeholder 10">
            <a:extLst>
              <a:ext uri="{FF2B5EF4-FFF2-40B4-BE49-F238E27FC236}">
                <a16:creationId xmlns:a16="http://schemas.microsoft.com/office/drawing/2014/main" id="{7019B2DC-E130-4D85-B0B9-DE72749DF417}"/>
              </a:ext>
            </a:extLst>
          </p:cNvPr>
          <p:cNvPicPr>
            <a:picLocks noChangeAspect="1"/>
          </p:cNvPicPr>
          <p:nvPr userDrawn="1"/>
        </p:nvPicPr>
        <p:blipFill>
          <a:blip r:embed="rId4"/>
          <a:srcRect t="29" b="29"/>
          <a:stretch/>
        </p:blipFill>
        <p:spPr>
          <a:xfrm>
            <a:off x="0" y="1588"/>
            <a:ext cx="12192000" cy="6856412"/>
          </a:xfrm>
          <a:prstGeom prst="rect">
            <a:avLst/>
          </a:prstGeom>
        </p:spPr>
      </p:pic>
      <p:sp>
        <p:nvSpPr>
          <p:cNvPr id="3" name="TextBox 2">
            <a:extLst>
              <a:ext uri="{FF2B5EF4-FFF2-40B4-BE49-F238E27FC236}">
                <a16:creationId xmlns:a16="http://schemas.microsoft.com/office/drawing/2014/main" id="{42490D05-328F-CEDD-283F-BAA2CF21B51A}"/>
              </a:ext>
            </a:extLst>
          </p:cNvPr>
          <p:cNvSpPr txBox="1"/>
          <p:nvPr>
            <p:extLst>
              <p:ext uri="{1162E1C5-73C7-4A58-AE30-91384D911F3F}">
                <p184:classification xmlns:p184="http://schemas.microsoft.com/office/powerpoint/2018/4/main" val="hdr"/>
              </p:ext>
            </p:extLst>
          </p:nvPr>
        </p:nvSpPr>
        <p:spPr>
          <a:xfrm>
            <a:off x="63500" y="63500"/>
            <a:ext cx="1903413" cy="167640"/>
          </a:xfrm>
          <a:prstGeom prst="rect">
            <a:avLst/>
          </a:prstGeom>
        </p:spPr>
        <p:txBody>
          <a:bodyPr horzOverflow="overflow" lIns="0" tIns="0" rIns="0" bIns="0">
            <a:spAutoFit/>
          </a:bodyPr>
          <a:lstStyle/>
          <a:p>
            <a:pPr algn="l"/>
            <a:r>
              <a:rPr lang="en-US" sz="11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NONCONFIDENTIAL // EXTERNAL</a:t>
            </a:r>
          </a:p>
        </p:txBody>
      </p:sp>
    </p:spTree>
    <p:extLst>
      <p:ext uri="{BB962C8B-B14F-4D97-AF65-F5344CB8AC3E}">
        <p14:creationId xmlns:p14="http://schemas.microsoft.com/office/powerpoint/2010/main" val="1457217704"/>
      </p:ext>
    </p:extLst>
  </p:cSld>
  <p:clrMap bg1="lt1" tx1="dk1" bg2="lt2" tx2="dk2" accent1="accent1" accent2="accent2" accent3="accent3" accent4="accent4" accent5="accent5" accent6="accent6" hlink="hlink" folHlink="folHlink"/>
  <p:sldLayoutIdLst>
    <p:sldLayoutId id="2147483656" r:id="rId1"/>
    <p:sldLayoutId id="2147483657"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Content Placeholder 10">
            <a:extLst>
              <a:ext uri="{FF2B5EF4-FFF2-40B4-BE49-F238E27FC236}">
                <a16:creationId xmlns:a16="http://schemas.microsoft.com/office/drawing/2014/main" id="{3633B81C-3760-BDCF-ED37-637E4A840802}"/>
              </a:ext>
            </a:extLst>
          </p:cNvPr>
          <p:cNvPicPr>
            <a:picLocks noChangeAspect="1"/>
          </p:cNvPicPr>
          <p:nvPr userDrawn="1"/>
        </p:nvPicPr>
        <p:blipFill>
          <a:blip r:embed="rId4"/>
          <a:srcRect t="3" b="3"/>
          <a:stretch/>
        </p:blipFill>
        <p:spPr>
          <a:xfrm>
            <a:off x="20" y="1282"/>
            <a:ext cx="12191980" cy="6856718"/>
          </a:xfrm>
          <a:prstGeom prst="rect">
            <a:avLst/>
          </a:prstGeom>
        </p:spPr>
      </p:pic>
      <p:pic>
        <p:nvPicPr>
          <p:cNvPr id="3" name="Picture 2" descr="Text&#10;&#10;AI-generated content may be incorrect.">
            <a:extLst>
              <a:ext uri="{FF2B5EF4-FFF2-40B4-BE49-F238E27FC236}">
                <a16:creationId xmlns:a16="http://schemas.microsoft.com/office/drawing/2014/main" id="{ABB3BBC2-68DE-6B2A-AE27-B2EB885D5AB8}"/>
              </a:ext>
            </a:extLst>
          </p:cNvPr>
          <p:cNvPicPr>
            <a:picLocks noChangeAspect="1"/>
          </p:cNvPicPr>
          <p:nvPr userDrawn="1"/>
        </p:nvPicPr>
        <p:blipFill>
          <a:blip r:embed="rId5"/>
          <a:stretch>
            <a:fillRect/>
          </a:stretch>
        </p:blipFill>
        <p:spPr>
          <a:xfrm>
            <a:off x="9313737" y="5254045"/>
            <a:ext cx="2655518" cy="1371600"/>
          </a:xfrm>
          <a:prstGeom prst="rect">
            <a:avLst/>
          </a:prstGeom>
        </p:spPr>
      </p:pic>
      <p:sp>
        <p:nvSpPr>
          <p:cNvPr id="5" name="TextBox 4">
            <a:extLst>
              <a:ext uri="{FF2B5EF4-FFF2-40B4-BE49-F238E27FC236}">
                <a16:creationId xmlns:a16="http://schemas.microsoft.com/office/drawing/2014/main" id="{5D7F63B4-5BEF-DDC5-526B-789EC0D0D66F}"/>
              </a:ext>
            </a:extLst>
          </p:cNvPr>
          <p:cNvSpPr txBox="1"/>
          <p:nvPr>
            <p:extLst>
              <p:ext uri="{1162E1C5-73C7-4A58-AE30-91384D911F3F}">
                <p184:classification xmlns:p184="http://schemas.microsoft.com/office/powerpoint/2018/4/main" val="hdr"/>
              </p:ext>
            </p:extLst>
          </p:nvPr>
        </p:nvSpPr>
        <p:spPr>
          <a:xfrm>
            <a:off x="63500" y="63500"/>
            <a:ext cx="1903413" cy="167640"/>
          </a:xfrm>
          <a:prstGeom prst="rect">
            <a:avLst/>
          </a:prstGeom>
        </p:spPr>
        <p:txBody>
          <a:bodyPr horzOverflow="overflow" lIns="0" tIns="0" rIns="0" bIns="0">
            <a:spAutoFit/>
          </a:bodyPr>
          <a:lstStyle/>
          <a:p>
            <a:pPr algn="l"/>
            <a:r>
              <a:rPr lang="en-US" sz="11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NONCONFIDENTIAL // EXTERNAL</a:t>
            </a:r>
          </a:p>
        </p:txBody>
      </p:sp>
    </p:spTree>
    <p:extLst>
      <p:ext uri="{BB962C8B-B14F-4D97-AF65-F5344CB8AC3E}">
        <p14:creationId xmlns:p14="http://schemas.microsoft.com/office/powerpoint/2010/main" val="3867128969"/>
      </p:ext>
    </p:extLst>
  </p:cSld>
  <p:clrMap bg1="lt1" tx1="dk1" bg2="lt2" tx2="dk2" accent1="accent1" accent2="accent2" accent3="accent3" accent4="accent4" accent5="accent5" accent6="accent6" hlink="hlink" folHlink="folHlink"/>
  <p:sldLayoutIdLst>
    <p:sldLayoutId id="2147483659" r:id="rId1"/>
    <p:sldLayoutId id="2147483660"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Content Placeholder 10">
            <a:extLst>
              <a:ext uri="{FF2B5EF4-FFF2-40B4-BE49-F238E27FC236}">
                <a16:creationId xmlns:a16="http://schemas.microsoft.com/office/drawing/2014/main" id="{E9BC0B67-1465-70D5-1B55-3BB41C98718A}"/>
              </a:ext>
            </a:extLst>
          </p:cNvPr>
          <p:cNvPicPr>
            <a:picLocks noChangeAspect="1"/>
          </p:cNvPicPr>
          <p:nvPr userDrawn="1"/>
        </p:nvPicPr>
        <p:blipFill>
          <a:blip r:embed="rId4"/>
          <a:srcRect t="29" b="29"/>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FE5EA4FF-1174-7C5B-C41D-BB3F490472F6}"/>
              </a:ext>
            </a:extLst>
          </p:cNvPr>
          <p:cNvSpPr txBox="1"/>
          <p:nvPr>
            <p:extLst>
              <p:ext uri="{1162E1C5-73C7-4A58-AE30-91384D911F3F}">
                <p184:classification xmlns:p184="http://schemas.microsoft.com/office/powerpoint/2018/4/main" val="hdr"/>
              </p:ext>
            </p:extLst>
          </p:nvPr>
        </p:nvSpPr>
        <p:spPr>
          <a:xfrm>
            <a:off x="63500" y="63500"/>
            <a:ext cx="1903413" cy="167640"/>
          </a:xfrm>
          <a:prstGeom prst="rect">
            <a:avLst/>
          </a:prstGeom>
        </p:spPr>
        <p:txBody>
          <a:bodyPr horzOverflow="overflow" lIns="0" tIns="0" rIns="0" bIns="0">
            <a:spAutoFit/>
          </a:bodyPr>
          <a:lstStyle/>
          <a:p>
            <a:pPr algn="l"/>
            <a:r>
              <a:rPr lang="en-US" sz="11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NONCONFIDENTIAL // EXTERNAL</a:t>
            </a:r>
          </a:p>
        </p:txBody>
      </p:sp>
    </p:spTree>
    <p:extLst>
      <p:ext uri="{BB962C8B-B14F-4D97-AF65-F5344CB8AC3E}">
        <p14:creationId xmlns:p14="http://schemas.microsoft.com/office/powerpoint/2010/main" val="2519385298"/>
      </p:ext>
    </p:extLst>
  </p:cSld>
  <p:clrMap bg1="lt1" tx1="dk1" bg2="lt2" tx2="dk2" accent1="accent1" accent2="accent2" accent3="accent3" accent4="accent4" accent5="accent5" accent6="accent6" hlink="hlink" folHlink="folHlink"/>
  <p:sldLayoutIdLst>
    <p:sldLayoutId id="2147483662" r:id="rId1"/>
    <p:sldLayoutId id="2147483663"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Content Placeholder 10">
            <a:extLst>
              <a:ext uri="{FF2B5EF4-FFF2-40B4-BE49-F238E27FC236}">
                <a16:creationId xmlns:a16="http://schemas.microsoft.com/office/drawing/2014/main" id="{47CCCFC4-811A-DB12-7307-79E4F5AE1A57}"/>
              </a:ext>
            </a:extLst>
          </p:cNvPr>
          <p:cNvPicPr>
            <a:picLocks noChangeAspect="1"/>
          </p:cNvPicPr>
          <p:nvPr userDrawn="1"/>
        </p:nvPicPr>
        <p:blipFill>
          <a:blip r:embed="rId12"/>
          <a:srcRect t="29" b="29"/>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6A5B7ED0-B7CF-326E-2E3C-FFBA52B933E2}"/>
              </a:ext>
            </a:extLst>
          </p:cNvPr>
          <p:cNvSpPr txBox="1"/>
          <p:nvPr>
            <p:extLst>
              <p:ext uri="{1162E1C5-73C7-4A58-AE30-91384D911F3F}">
                <p184:classification xmlns:p184="http://schemas.microsoft.com/office/powerpoint/2018/4/main" val="hdr"/>
              </p:ext>
            </p:extLst>
          </p:nvPr>
        </p:nvSpPr>
        <p:spPr>
          <a:xfrm>
            <a:off x="63500" y="63500"/>
            <a:ext cx="1903413" cy="167640"/>
          </a:xfrm>
          <a:prstGeom prst="rect">
            <a:avLst/>
          </a:prstGeom>
        </p:spPr>
        <p:txBody>
          <a:bodyPr horzOverflow="overflow" lIns="0" tIns="0" rIns="0" bIns="0">
            <a:spAutoFit/>
          </a:bodyPr>
          <a:lstStyle/>
          <a:p>
            <a:pPr algn="l"/>
            <a:r>
              <a:rPr lang="en-US" sz="11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NONCONFIDENTIAL // EXTERNAL</a:t>
            </a:r>
          </a:p>
        </p:txBody>
      </p:sp>
    </p:spTree>
    <p:extLst>
      <p:ext uri="{BB962C8B-B14F-4D97-AF65-F5344CB8AC3E}">
        <p14:creationId xmlns:p14="http://schemas.microsoft.com/office/powerpoint/2010/main" val="19941340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Content Placeholder 10">
            <a:extLst>
              <a:ext uri="{FF2B5EF4-FFF2-40B4-BE49-F238E27FC236}">
                <a16:creationId xmlns:a16="http://schemas.microsoft.com/office/drawing/2014/main" id="{C224C33B-CAB4-1914-2D32-E2B89D75F427}"/>
              </a:ext>
            </a:extLst>
          </p:cNvPr>
          <p:cNvPicPr>
            <a:picLocks noChangeAspect="1"/>
          </p:cNvPicPr>
          <p:nvPr userDrawn="1"/>
        </p:nvPicPr>
        <p:blipFill>
          <a:blip r:embed="rId9">
            <a:alphaModFix amt="42000"/>
          </a:blip>
          <a:srcRect t="29" b="29"/>
          <a:stretch/>
        </p:blipFill>
        <p:spPr>
          <a:xfrm>
            <a:off x="-20" y="0"/>
            <a:ext cx="12191980" cy="6856718"/>
          </a:xfrm>
          <a:prstGeom prst="rect">
            <a:avLst/>
          </a:prstGeom>
        </p:spPr>
      </p:pic>
      <p:sp>
        <p:nvSpPr>
          <p:cNvPr id="8" name="Rectangle 7">
            <a:extLst>
              <a:ext uri="{FF2B5EF4-FFF2-40B4-BE49-F238E27FC236}">
                <a16:creationId xmlns:a16="http://schemas.microsoft.com/office/drawing/2014/main" id="{EC7EA7AB-AEEE-1E47-75C3-99C652942409}"/>
              </a:ext>
            </a:extLst>
          </p:cNvPr>
          <p:cNvSpPr/>
          <p:nvPr userDrawn="1"/>
        </p:nvSpPr>
        <p:spPr>
          <a:xfrm>
            <a:off x="-20" y="292100"/>
            <a:ext cx="12192000" cy="1354138"/>
          </a:xfrm>
          <a:prstGeom prst="rect">
            <a:avLst/>
          </a:prstGeom>
          <a:solidFill>
            <a:srgbClr val="024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24B6B"/>
              </a:solidFill>
            </a:endParaRPr>
          </a:p>
        </p:txBody>
      </p:sp>
      <p:sp>
        <p:nvSpPr>
          <p:cNvPr id="2" name="Title Placeholder 1">
            <a:extLst>
              <a:ext uri="{FF2B5EF4-FFF2-40B4-BE49-F238E27FC236}">
                <a16:creationId xmlns:a16="http://schemas.microsoft.com/office/drawing/2014/main" id="{50F3012E-E6A6-557D-053B-F0A7D2A869A9}"/>
              </a:ext>
            </a:extLst>
          </p:cNvPr>
          <p:cNvSpPr>
            <a:spLocks noGrp="1"/>
          </p:cNvSpPr>
          <p:nvPr>
            <p:ph type="title"/>
          </p:nvPr>
        </p:nvSpPr>
        <p:spPr>
          <a:xfrm>
            <a:off x="838200" y="504032"/>
            <a:ext cx="10515600" cy="10033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C3BC567-AA5A-58D2-099E-186F928B1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lide Number Placeholder 6">
            <a:extLst>
              <a:ext uri="{FF2B5EF4-FFF2-40B4-BE49-F238E27FC236}">
                <a16:creationId xmlns:a16="http://schemas.microsoft.com/office/drawing/2014/main" id="{B232E1C0-B8F3-2FA2-B03E-66A5A6238E7B}"/>
              </a:ext>
            </a:extLst>
          </p:cNvPr>
          <p:cNvSpPr txBox="1">
            <a:spLocks/>
          </p:cNvSpPr>
          <p:nvPr userDrawn="1"/>
        </p:nvSpPr>
        <p:spPr>
          <a:xfrm>
            <a:off x="11609924" y="6450365"/>
            <a:ext cx="360680" cy="365125"/>
          </a:xfrm>
          <a:prstGeom prst="rect">
            <a:avLst/>
          </a:prstGeom>
        </p:spPr>
        <p:txBody>
          <a:bodyPr anchor="t"/>
          <a:lstStyle>
            <a:defPPr>
              <a:defRPr lang="en-US"/>
            </a:defPPr>
            <a:lvl1pPr marL="0" algn="r" defTabSz="914400" rtl="0" eaLnBrk="1" latinLnBrk="0" hangingPunct="1">
              <a:defRPr sz="1100" b="1" kern="1200">
                <a:solidFill>
                  <a:srgbClr val="117FA8"/>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D03D2B-15C7-4C40-9D63-249486A78A83}" type="slidenum">
              <a:rPr lang="en-US" smtClean="0"/>
              <a:pPr/>
              <a:t>‹#›</a:t>
            </a:fld>
            <a:endParaRPr lang="en-US" dirty="0"/>
          </a:p>
        </p:txBody>
      </p:sp>
      <p:sp>
        <p:nvSpPr>
          <p:cNvPr id="12" name="Footer Placeholder 4">
            <a:extLst>
              <a:ext uri="{FF2B5EF4-FFF2-40B4-BE49-F238E27FC236}">
                <a16:creationId xmlns:a16="http://schemas.microsoft.com/office/drawing/2014/main" id="{86985D84-1C6D-E3D2-C220-C94199B79483}"/>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
        <p:nvSpPr>
          <p:cNvPr id="5" name="TextBox 4">
            <a:extLst>
              <a:ext uri="{FF2B5EF4-FFF2-40B4-BE49-F238E27FC236}">
                <a16:creationId xmlns:a16="http://schemas.microsoft.com/office/drawing/2014/main" id="{F4E2A8C7-30AF-0B12-C582-DA81A96D288B}"/>
              </a:ext>
            </a:extLst>
          </p:cNvPr>
          <p:cNvSpPr txBox="1"/>
          <p:nvPr>
            <p:extLst>
              <p:ext uri="{1162E1C5-73C7-4A58-AE30-91384D911F3F}">
                <p184:classification xmlns:p184="http://schemas.microsoft.com/office/powerpoint/2018/4/main" val="hdr"/>
              </p:ext>
            </p:extLst>
          </p:nvPr>
        </p:nvSpPr>
        <p:spPr>
          <a:xfrm>
            <a:off x="63500" y="63500"/>
            <a:ext cx="1903413" cy="167640"/>
          </a:xfrm>
          <a:prstGeom prst="rect">
            <a:avLst/>
          </a:prstGeom>
        </p:spPr>
        <p:txBody>
          <a:bodyPr horzOverflow="overflow" lIns="0" tIns="0" rIns="0" bIns="0">
            <a:spAutoFit/>
          </a:bodyPr>
          <a:lstStyle/>
          <a:p>
            <a:pPr algn="l"/>
            <a:r>
              <a:rPr lang="en-US" sz="11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NONCONFIDENTIAL // EXTERNAL</a:t>
            </a:r>
          </a:p>
        </p:txBody>
      </p:sp>
    </p:spTree>
    <p:extLst>
      <p:ext uri="{BB962C8B-B14F-4D97-AF65-F5344CB8AC3E}">
        <p14:creationId xmlns:p14="http://schemas.microsoft.com/office/powerpoint/2010/main" val="73438939"/>
      </p:ext>
    </p:extLst>
  </p:cSld>
  <p:clrMap bg1="lt1" tx1="dk1" bg2="lt2" tx2="dk2" accent1="accent1" accent2="accent2" accent3="accent3" accent4="accent4" accent5="accent5" accent6="accent6" hlink="hlink" folHlink="folHlink"/>
  <p:sldLayoutIdLst>
    <p:sldLayoutId id="2147483666" r:id="rId1"/>
    <p:sldLayoutId id="2147483668" r:id="rId2"/>
    <p:sldLayoutId id="2147483669" r:id="rId3"/>
    <p:sldLayoutId id="2147483670" r:id="rId4"/>
    <p:sldLayoutId id="2147483671" r:id="rId5"/>
    <p:sldLayoutId id="2147483672" r:id="rId6"/>
    <p:sldLayoutId id="2147483673" r:id="rId7"/>
  </p:sldLayoutIdLst>
  <p:hf hdr="0" dt="0"/>
  <p:txStyles>
    <p:titleStyle>
      <a:lvl1pPr algn="l" defTabSz="914400" rtl="0" eaLnBrk="1" latinLnBrk="0" hangingPunct="1">
        <a:lnSpc>
          <a:spcPct val="90000"/>
        </a:lnSpc>
        <a:spcBef>
          <a:spcPct val="0"/>
        </a:spcBef>
        <a:buNone/>
        <a:defRPr sz="35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Content Placeholder 10">
            <a:extLst>
              <a:ext uri="{FF2B5EF4-FFF2-40B4-BE49-F238E27FC236}">
                <a16:creationId xmlns:a16="http://schemas.microsoft.com/office/drawing/2014/main" id="{0CA91594-A4D0-A033-DC72-C82FD06C0A20}"/>
              </a:ext>
            </a:extLst>
          </p:cNvPr>
          <p:cNvPicPr>
            <a:picLocks noChangeAspect="1"/>
          </p:cNvPicPr>
          <p:nvPr userDrawn="1"/>
        </p:nvPicPr>
        <p:blipFill>
          <a:blip r:embed="rId9"/>
          <a:srcRect t="29" b="29"/>
          <a:stretch/>
        </p:blipFill>
        <p:spPr>
          <a:xfrm>
            <a:off x="0" y="1282"/>
            <a:ext cx="12191980" cy="6856718"/>
          </a:xfrm>
          <a:prstGeom prst="rect">
            <a:avLst/>
          </a:prstGeom>
        </p:spPr>
      </p:pic>
      <p:sp>
        <p:nvSpPr>
          <p:cNvPr id="8" name="Rectangle 7">
            <a:extLst>
              <a:ext uri="{FF2B5EF4-FFF2-40B4-BE49-F238E27FC236}">
                <a16:creationId xmlns:a16="http://schemas.microsoft.com/office/drawing/2014/main" id="{EC7EA7AB-AEEE-1E47-75C3-99C652942409}"/>
              </a:ext>
            </a:extLst>
          </p:cNvPr>
          <p:cNvSpPr/>
          <p:nvPr userDrawn="1"/>
        </p:nvSpPr>
        <p:spPr>
          <a:xfrm>
            <a:off x="-20" y="292100"/>
            <a:ext cx="12192000" cy="1354138"/>
          </a:xfrm>
          <a:prstGeom prst="rect">
            <a:avLst/>
          </a:prstGeom>
          <a:solidFill>
            <a:srgbClr val="024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24B6B"/>
              </a:solidFill>
            </a:endParaRPr>
          </a:p>
        </p:txBody>
      </p:sp>
      <p:sp>
        <p:nvSpPr>
          <p:cNvPr id="2" name="Title Placeholder 1">
            <a:extLst>
              <a:ext uri="{FF2B5EF4-FFF2-40B4-BE49-F238E27FC236}">
                <a16:creationId xmlns:a16="http://schemas.microsoft.com/office/drawing/2014/main" id="{50F3012E-E6A6-557D-053B-F0A7D2A869A9}"/>
              </a:ext>
            </a:extLst>
          </p:cNvPr>
          <p:cNvSpPr>
            <a:spLocks noGrp="1"/>
          </p:cNvSpPr>
          <p:nvPr>
            <p:ph type="title"/>
          </p:nvPr>
        </p:nvSpPr>
        <p:spPr>
          <a:xfrm>
            <a:off x="838200" y="504032"/>
            <a:ext cx="10515600" cy="10033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C3BC567-AA5A-58D2-099E-186F928B1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6">
            <a:extLst>
              <a:ext uri="{FF2B5EF4-FFF2-40B4-BE49-F238E27FC236}">
                <a16:creationId xmlns:a16="http://schemas.microsoft.com/office/drawing/2014/main" id="{8C1F3FF4-0E60-BEE8-11A8-5DBE159F5595}"/>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6" name="Footer Placeholder 4">
            <a:extLst>
              <a:ext uri="{FF2B5EF4-FFF2-40B4-BE49-F238E27FC236}">
                <a16:creationId xmlns:a16="http://schemas.microsoft.com/office/drawing/2014/main" id="{7B547905-185F-AF5C-9D3E-9EE97B786FC7}"/>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
        <p:nvSpPr>
          <p:cNvPr id="7" name="TextBox 6">
            <a:extLst>
              <a:ext uri="{FF2B5EF4-FFF2-40B4-BE49-F238E27FC236}">
                <a16:creationId xmlns:a16="http://schemas.microsoft.com/office/drawing/2014/main" id="{A098CFA6-9FF1-D584-3538-844A6EC154EB}"/>
              </a:ext>
            </a:extLst>
          </p:cNvPr>
          <p:cNvSpPr txBox="1"/>
          <p:nvPr>
            <p:extLst>
              <p:ext uri="{1162E1C5-73C7-4A58-AE30-91384D911F3F}">
                <p184:classification xmlns:p184="http://schemas.microsoft.com/office/powerpoint/2018/4/main" val="hdr"/>
              </p:ext>
            </p:extLst>
          </p:nvPr>
        </p:nvSpPr>
        <p:spPr>
          <a:xfrm>
            <a:off x="63500" y="63500"/>
            <a:ext cx="1903413" cy="167640"/>
          </a:xfrm>
          <a:prstGeom prst="rect">
            <a:avLst/>
          </a:prstGeom>
        </p:spPr>
        <p:txBody>
          <a:bodyPr horzOverflow="overflow" lIns="0" tIns="0" rIns="0" bIns="0">
            <a:spAutoFit/>
          </a:bodyPr>
          <a:lstStyle/>
          <a:p>
            <a:pPr algn="l"/>
            <a:r>
              <a:rPr lang="en-US" sz="11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NONCONFIDENTIAL // EXTERNAL</a:t>
            </a:r>
          </a:p>
        </p:txBody>
      </p:sp>
    </p:spTree>
    <p:extLst>
      <p:ext uri="{BB962C8B-B14F-4D97-AF65-F5344CB8AC3E}">
        <p14:creationId xmlns:p14="http://schemas.microsoft.com/office/powerpoint/2010/main" val="1173805697"/>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Lst>
  <p:hf hdr="0" dt="0"/>
  <p:txStyles>
    <p:titleStyle>
      <a:lvl1pPr algn="l" defTabSz="914400" rtl="0" eaLnBrk="1" latinLnBrk="0" hangingPunct="1">
        <a:lnSpc>
          <a:spcPct val="90000"/>
        </a:lnSpc>
        <a:spcBef>
          <a:spcPct val="0"/>
        </a:spcBef>
        <a:buNone/>
        <a:defRPr sz="35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C7EA7AB-AEEE-1E47-75C3-99C652942409}"/>
              </a:ext>
            </a:extLst>
          </p:cNvPr>
          <p:cNvSpPr/>
          <p:nvPr userDrawn="1"/>
        </p:nvSpPr>
        <p:spPr>
          <a:xfrm>
            <a:off x="-20" y="292100"/>
            <a:ext cx="12192000" cy="1354138"/>
          </a:xfrm>
          <a:prstGeom prst="rect">
            <a:avLst/>
          </a:prstGeom>
          <a:solidFill>
            <a:srgbClr val="024B6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24B6B"/>
              </a:solidFill>
            </a:endParaRPr>
          </a:p>
        </p:txBody>
      </p:sp>
      <p:sp>
        <p:nvSpPr>
          <p:cNvPr id="2" name="Title Placeholder 1">
            <a:extLst>
              <a:ext uri="{FF2B5EF4-FFF2-40B4-BE49-F238E27FC236}">
                <a16:creationId xmlns:a16="http://schemas.microsoft.com/office/drawing/2014/main" id="{50F3012E-E6A6-557D-053B-F0A7D2A869A9}"/>
              </a:ext>
            </a:extLst>
          </p:cNvPr>
          <p:cNvSpPr>
            <a:spLocks noGrp="1"/>
          </p:cNvSpPr>
          <p:nvPr>
            <p:ph type="title"/>
          </p:nvPr>
        </p:nvSpPr>
        <p:spPr>
          <a:xfrm>
            <a:off x="838200" y="504032"/>
            <a:ext cx="10515600" cy="1003300"/>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EC3BC567-AA5A-58D2-099E-186F928B1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6">
            <a:extLst>
              <a:ext uri="{FF2B5EF4-FFF2-40B4-BE49-F238E27FC236}">
                <a16:creationId xmlns:a16="http://schemas.microsoft.com/office/drawing/2014/main" id="{8C1F3FF4-0E60-BEE8-11A8-5DBE159F5595}"/>
              </a:ext>
            </a:extLst>
          </p:cNvPr>
          <p:cNvSpPr>
            <a:spLocks noGrp="1"/>
          </p:cNvSpPr>
          <p:nvPr>
            <p:ph type="sldNum" sz="quarter" idx="4"/>
          </p:nvPr>
        </p:nvSpPr>
        <p:spPr>
          <a:xfrm>
            <a:off x="11609924" y="6450365"/>
            <a:ext cx="360680" cy="365125"/>
          </a:xfrm>
          <a:prstGeom prst="rect">
            <a:avLst/>
          </a:prstGeom>
        </p:spPr>
        <p:txBody>
          <a:bodyPr anchor="t"/>
          <a:lstStyle>
            <a:lvl1pPr algn="r">
              <a:defRPr sz="1100" b="1">
                <a:solidFill>
                  <a:srgbClr val="117FA8"/>
                </a:solidFill>
                <a:latin typeface="Arial" panose="020B0604020202020204" pitchFamily="34" charset="0"/>
                <a:cs typeface="Arial" panose="020B0604020202020204" pitchFamily="34" charset="0"/>
              </a:defRPr>
            </a:lvl1pPr>
          </a:lstStyle>
          <a:p>
            <a:fld id="{07D03D2B-15C7-4C40-9D63-249486A78A83}" type="slidenum">
              <a:rPr lang="en-US" smtClean="0"/>
              <a:pPr/>
              <a:t>‹#›</a:t>
            </a:fld>
            <a:endParaRPr lang="en-US" dirty="0"/>
          </a:p>
        </p:txBody>
      </p:sp>
      <p:sp>
        <p:nvSpPr>
          <p:cNvPr id="6" name="Footer Placeholder 4">
            <a:extLst>
              <a:ext uri="{FF2B5EF4-FFF2-40B4-BE49-F238E27FC236}">
                <a16:creationId xmlns:a16="http://schemas.microsoft.com/office/drawing/2014/main" id="{B3E19383-F63E-0792-ECF3-DDACFB514E40}"/>
              </a:ext>
            </a:extLst>
          </p:cNvPr>
          <p:cNvSpPr>
            <a:spLocks noGrp="1"/>
          </p:cNvSpPr>
          <p:nvPr>
            <p:ph type="ftr" sz="quarter" idx="3"/>
          </p:nvPr>
        </p:nvSpPr>
        <p:spPr>
          <a:xfrm>
            <a:off x="843914" y="6512471"/>
            <a:ext cx="10650220" cy="303020"/>
          </a:xfrm>
          <a:prstGeom prst="rect">
            <a:avLst/>
          </a:prstGeom>
        </p:spPr>
        <p:txBody>
          <a:bodyPr vert="horz" lIns="91440" tIns="45720" rIns="91440" bIns="45720" rtlCol="0" anchor="ctr"/>
          <a:lstStyle>
            <a:lvl1pPr marL="0" marR="0" indent="0" algn="r" defTabSz="914400" rtl="0" eaLnBrk="1" fontAlgn="auto" latinLnBrk="0" hangingPunct="1">
              <a:lnSpc>
                <a:spcPct val="100000"/>
              </a:lnSpc>
              <a:spcBef>
                <a:spcPts val="0"/>
              </a:spcBef>
              <a:spcAft>
                <a:spcPts val="0"/>
              </a:spcAft>
              <a:buClrTx/>
              <a:buSzTx/>
              <a:buFontTx/>
              <a:buNone/>
              <a:tabLst/>
              <a:defRPr sz="1100" b="1">
                <a:solidFill>
                  <a:srgbClr val="117FA8"/>
                </a:solidFill>
                <a:latin typeface="Arial" panose="020B0604020202020204" pitchFamily="34" charset="0"/>
                <a:cs typeface="Arial" panose="020B0604020202020204" pitchFamily="34" charset="0"/>
              </a:defRPr>
            </a:lvl1pPr>
          </a:lstStyle>
          <a:p>
            <a:r>
              <a:rPr lang="en-US" dirty="0"/>
              <a:t>FEDERAL RESERVE BANK OF KANSAS CITY  |</a:t>
            </a:r>
          </a:p>
          <a:p>
            <a:endParaRPr lang="en-US" dirty="0"/>
          </a:p>
        </p:txBody>
      </p:sp>
      <p:sp>
        <p:nvSpPr>
          <p:cNvPr id="5" name="TextBox 4">
            <a:extLst>
              <a:ext uri="{FF2B5EF4-FFF2-40B4-BE49-F238E27FC236}">
                <a16:creationId xmlns:a16="http://schemas.microsoft.com/office/drawing/2014/main" id="{E731E59A-FF3F-DF00-C209-0C0662E15AA5}"/>
              </a:ext>
            </a:extLst>
          </p:cNvPr>
          <p:cNvSpPr txBox="1"/>
          <p:nvPr>
            <p:extLst>
              <p:ext uri="{1162E1C5-73C7-4A58-AE30-91384D911F3F}">
                <p184:classification xmlns:p184="http://schemas.microsoft.com/office/powerpoint/2018/4/main" val="hdr"/>
              </p:ext>
            </p:extLst>
          </p:nvPr>
        </p:nvSpPr>
        <p:spPr>
          <a:xfrm>
            <a:off x="63500" y="63500"/>
            <a:ext cx="1903413" cy="167640"/>
          </a:xfrm>
          <a:prstGeom prst="rect">
            <a:avLst/>
          </a:prstGeom>
        </p:spPr>
        <p:txBody>
          <a:bodyPr horzOverflow="overflow" lIns="0" tIns="0" rIns="0" bIns="0">
            <a:spAutoFit/>
          </a:bodyPr>
          <a:lstStyle/>
          <a:p>
            <a:pPr algn="l"/>
            <a:r>
              <a:rPr lang="en-US" sz="11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NONCONFIDENTIAL // EXTERNAL</a:t>
            </a:r>
          </a:p>
        </p:txBody>
      </p:sp>
    </p:spTree>
    <p:extLst>
      <p:ext uri="{BB962C8B-B14F-4D97-AF65-F5344CB8AC3E}">
        <p14:creationId xmlns:p14="http://schemas.microsoft.com/office/powerpoint/2010/main" val="116068590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Lst>
  <p:hf hdr="0" dt="0"/>
  <p:txStyles>
    <p:titleStyle>
      <a:lvl1pPr algn="l" defTabSz="914400" rtl="0" eaLnBrk="1" latinLnBrk="0" hangingPunct="1">
        <a:lnSpc>
          <a:spcPct val="90000"/>
        </a:lnSpc>
        <a:spcBef>
          <a:spcPct val="0"/>
        </a:spcBef>
        <a:buNone/>
        <a:defRPr sz="3500" b="1" i="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0314" y="681037"/>
            <a:ext cx="10971371" cy="617220"/>
          </a:xfrm>
          <a:prstGeom prst="rect">
            <a:avLst/>
          </a:prstGeom>
        </p:spPr>
        <p:txBody>
          <a:bodyPr vert="horz" lIns="91440" tIns="45720" rIns="91440" bIns="45720" rtlCol="0" anchor="ctr">
            <a:normAutofit/>
          </a:bodyPr>
          <a:lstStyle/>
          <a:p>
            <a:r>
              <a:rPr lang="en-US"/>
              <a:t>Title</a:t>
            </a:r>
          </a:p>
        </p:txBody>
      </p:sp>
      <p:sp>
        <p:nvSpPr>
          <p:cNvPr id="3" name="Text Placeholder 2"/>
          <p:cNvSpPr>
            <a:spLocks noGrp="1"/>
          </p:cNvSpPr>
          <p:nvPr>
            <p:ph type="body" idx="1"/>
          </p:nvPr>
        </p:nvSpPr>
        <p:spPr>
          <a:xfrm>
            <a:off x="610314" y="1421765"/>
            <a:ext cx="10971371"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75CFA461-C3F0-F6CF-A7BC-C0B8E32E7F60}"/>
              </a:ext>
            </a:extLst>
          </p:cNvPr>
          <p:cNvSpPr txBox="1"/>
          <p:nvPr userDrawn="1">
            <p:extLst>
              <p:ext uri="{1162E1C5-73C7-4A58-AE30-91384D911F3F}">
                <p184:classification xmlns:p184="http://schemas.microsoft.com/office/powerpoint/2018/4/main" val="hdr"/>
              </p:ext>
            </p:extLst>
          </p:nvPr>
        </p:nvSpPr>
        <p:spPr>
          <a:xfrm>
            <a:off x="31746" y="31750"/>
            <a:ext cx="951583" cy="84639"/>
          </a:xfrm>
          <a:prstGeom prst="rect">
            <a:avLst/>
          </a:prstGeom>
        </p:spPr>
        <p:txBody>
          <a:bodyPr horzOverflow="overflow" lIns="0" tIns="0" rIns="0" bIns="0">
            <a:spAutoFit/>
          </a:bodyPr>
          <a:lstStyle/>
          <a:p>
            <a:pPr algn="l"/>
            <a:r>
              <a:rPr lang="en-US" sz="55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NONCONFIDENTIAL // EXTERNAL</a:t>
            </a:r>
          </a:p>
        </p:txBody>
      </p:sp>
    </p:spTree>
    <p:extLst>
      <p:ext uri="{BB962C8B-B14F-4D97-AF65-F5344CB8AC3E}">
        <p14:creationId xmlns:p14="http://schemas.microsoft.com/office/powerpoint/2010/main" val="282120639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217" rtl="0" eaLnBrk="1" latinLnBrk="0" hangingPunct="1">
        <a:lnSpc>
          <a:spcPct val="90000"/>
        </a:lnSpc>
        <a:spcBef>
          <a:spcPct val="0"/>
        </a:spcBef>
        <a:buNone/>
        <a:defRPr sz="2999" b="1" kern="1200">
          <a:solidFill>
            <a:srgbClr val="000000"/>
          </a:solidFill>
          <a:latin typeface="+mj-lt"/>
          <a:ea typeface="+mj-ea"/>
          <a:cs typeface="+mj-cs"/>
        </a:defRPr>
      </a:lvl1pPr>
    </p:titleStyle>
    <p:bodyStyle>
      <a:lvl1pPr marL="228554" indent="-228554" algn="l" defTabSz="914217" rtl="0" eaLnBrk="1" latinLnBrk="0" hangingPunct="1">
        <a:lnSpc>
          <a:spcPct val="90000"/>
        </a:lnSpc>
        <a:spcBef>
          <a:spcPts val="1000"/>
        </a:spcBef>
        <a:buFont typeface="Arial" panose="020B0604020202020204" pitchFamily="34" charset="0"/>
        <a:buChar char="•"/>
        <a:defRPr sz="1600" kern="1200">
          <a:solidFill>
            <a:srgbClr val="000000"/>
          </a:solidFill>
          <a:latin typeface="+mj-lt"/>
          <a:ea typeface="Noto Sans" panose="020B0502040504020204" pitchFamily="34" charset="0"/>
          <a:cs typeface="Noto Sans" panose="020B0502040504020204" pitchFamily="34" charset="0"/>
        </a:defRPr>
      </a:lvl1pPr>
      <a:lvl2pPr marL="685663" indent="-228554" algn="l" defTabSz="914217" rtl="0" eaLnBrk="1" latinLnBrk="0" hangingPunct="1">
        <a:lnSpc>
          <a:spcPct val="90000"/>
        </a:lnSpc>
        <a:spcBef>
          <a:spcPts val="500"/>
        </a:spcBef>
        <a:buFont typeface="Arial" panose="020B0604020202020204" pitchFamily="34" charset="0"/>
        <a:buChar char="•"/>
        <a:defRPr sz="1600" kern="1200">
          <a:solidFill>
            <a:srgbClr val="000000"/>
          </a:solidFill>
          <a:latin typeface="+mj-lt"/>
          <a:ea typeface="Noto Sans" panose="020B0502040504020204" pitchFamily="34" charset="0"/>
          <a:cs typeface="Noto Sans" panose="020B0502040504020204" pitchFamily="34" charset="0"/>
        </a:defRPr>
      </a:lvl2pPr>
      <a:lvl3pPr marL="1142771" indent="-228554" algn="l" defTabSz="914217" rtl="0" eaLnBrk="1" latinLnBrk="0" hangingPunct="1">
        <a:lnSpc>
          <a:spcPct val="90000"/>
        </a:lnSpc>
        <a:spcBef>
          <a:spcPts val="500"/>
        </a:spcBef>
        <a:buFont typeface="Arial" panose="020B0604020202020204" pitchFamily="34" charset="0"/>
        <a:buChar char="•"/>
        <a:defRPr sz="1600" kern="1200">
          <a:solidFill>
            <a:srgbClr val="000000"/>
          </a:solidFill>
          <a:latin typeface="+mj-lt"/>
          <a:ea typeface="Noto Sans" panose="020B0502040504020204" pitchFamily="34" charset="0"/>
          <a:cs typeface="Noto Sans" panose="020B0502040504020204" pitchFamily="34" charset="0"/>
        </a:defRPr>
      </a:lvl3pPr>
      <a:lvl4pPr marL="1599880" indent="-228554" algn="l" defTabSz="914217" rtl="0" eaLnBrk="1" latinLnBrk="0" hangingPunct="1">
        <a:lnSpc>
          <a:spcPct val="90000"/>
        </a:lnSpc>
        <a:spcBef>
          <a:spcPts val="500"/>
        </a:spcBef>
        <a:buFont typeface="Arial" panose="020B0604020202020204" pitchFamily="34" charset="0"/>
        <a:buChar char="•"/>
        <a:defRPr sz="1600" kern="1200">
          <a:solidFill>
            <a:srgbClr val="000000"/>
          </a:solidFill>
          <a:latin typeface="+mj-lt"/>
          <a:ea typeface="Noto Sans" panose="020B0502040504020204" pitchFamily="34" charset="0"/>
          <a:cs typeface="Noto Sans" panose="020B0502040504020204" pitchFamily="34" charset="0"/>
        </a:defRPr>
      </a:lvl4pPr>
      <a:lvl5pPr marL="2056989" indent="-228554" algn="l" defTabSz="914217" rtl="0" eaLnBrk="1" latinLnBrk="0" hangingPunct="1">
        <a:lnSpc>
          <a:spcPct val="90000"/>
        </a:lnSpc>
        <a:spcBef>
          <a:spcPts val="500"/>
        </a:spcBef>
        <a:buFont typeface="Arial" panose="020B0604020202020204" pitchFamily="34" charset="0"/>
        <a:buChar char="•"/>
        <a:defRPr sz="1600" kern="1200">
          <a:solidFill>
            <a:srgbClr val="000000"/>
          </a:solidFill>
          <a:latin typeface="+mj-lt"/>
          <a:ea typeface="Noto Sans" panose="020B0502040504020204" pitchFamily="34" charset="0"/>
          <a:cs typeface="Noto Sans" panose="020B0502040504020204" pitchFamily="34" charset="0"/>
        </a:defRPr>
      </a:lvl5pPr>
      <a:lvl6pPr marL="2514097"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206"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314"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423" indent="-228554" algn="l" defTabSz="91421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217" rtl="0" eaLnBrk="1" latinLnBrk="0" hangingPunct="1">
        <a:defRPr sz="1800" kern="1200">
          <a:solidFill>
            <a:schemeClr val="tx1"/>
          </a:solidFill>
          <a:latin typeface="+mn-lt"/>
          <a:ea typeface="+mn-ea"/>
          <a:cs typeface="+mn-cs"/>
        </a:defRPr>
      </a:lvl1pPr>
      <a:lvl2pPr marL="457109" algn="l" defTabSz="914217" rtl="0" eaLnBrk="1" latinLnBrk="0" hangingPunct="1">
        <a:defRPr sz="1800" kern="1200">
          <a:solidFill>
            <a:schemeClr val="tx1"/>
          </a:solidFill>
          <a:latin typeface="+mn-lt"/>
          <a:ea typeface="+mn-ea"/>
          <a:cs typeface="+mn-cs"/>
        </a:defRPr>
      </a:lvl2pPr>
      <a:lvl3pPr marL="914217" algn="l" defTabSz="914217" rtl="0" eaLnBrk="1" latinLnBrk="0" hangingPunct="1">
        <a:defRPr sz="1800" kern="1200">
          <a:solidFill>
            <a:schemeClr val="tx1"/>
          </a:solidFill>
          <a:latin typeface="+mn-lt"/>
          <a:ea typeface="+mn-ea"/>
          <a:cs typeface="+mn-cs"/>
        </a:defRPr>
      </a:lvl3pPr>
      <a:lvl4pPr marL="1371326" algn="l" defTabSz="914217" rtl="0" eaLnBrk="1" latinLnBrk="0" hangingPunct="1">
        <a:defRPr sz="1800" kern="1200">
          <a:solidFill>
            <a:schemeClr val="tx1"/>
          </a:solidFill>
          <a:latin typeface="+mn-lt"/>
          <a:ea typeface="+mn-ea"/>
          <a:cs typeface="+mn-cs"/>
        </a:defRPr>
      </a:lvl4pPr>
      <a:lvl5pPr marL="1828434" algn="l" defTabSz="914217" rtl="0" eaLnBrk="1" latinLnBrk="0" hangingPunct="1">
        <a:defRPr sz="1800" kern="1200">
          <a:solidFill>
            <a:schemeClr val="tx1"/>
          </a:solidFill>
          <a:latin typeface="+mn-lt"/>
          <a:ea typeface="+mn-ea"/>
          <a:cs typeface="+mn-cs"/>
        </a:defRPr>
      </a:lvl5pPr>
      <a:lvl6pPr marL="2285543" algn="l" defTabSz="914217" rtl="0" eaLnBrk="1" latinLnBrk="0" hangingPunct="1">
        <a:defRPr sz="1800" kern="1200">
          <a:solidFill>
            <a:schemeClr val="tx1"/>
          </a:solidFill>
          <a:latin typeface="+mn-lt"/>
          <a:ea typeface="+mn-ea"/>
          <a:cs typeface="+mn-cs"/>
        </a:defRPr>
      </a:lvl6pPr>
      <a:lvl7pPr marL="2742651" algn="l" defTabSz="914217" rtl="0" eaLnBrk="1" latinLnBrk="0" hangingPunct="1">
        <a:defRPr sz="1800" kern="1200">
          <a:solidFill>
            <a:schemeClr val="tx1"/>
          </a:solidFill>
          <a:latin typeface="+mn-lt"/>
          <a:ea typeface="+mn-ea"/>
          <a:cs typeface="+mn-cs"/>
        </a:defRPr>
      </a:lvl7pPr>
      <a:lvl8pPr marL="3199760" algn="l" defTabSz="914217" rtl="0" eaLnBrk="1" latinLnBrk="0" hangingPunct="1">
        <a:defRPr sz="1800" kern="1200">
          <a:solidFill>
            <a:schemeClr val="tx1"/>
          </a:solidFill>
          <a:latin typeface="+mn-lt"/>
          <a:ea typeface="+mn-ea"/>
          <a:cs typeface="+mn-cs"/>
        </a:defRPr>
      </a:lvl8pPr>
      <a:lvl9pPr marL="3656868" algn="l" defTabSz="91421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7F3D369-6086-437F-AC56-14B990409568}" type="datetimeFigureOut">
              <a:rPr lang="en-US" smtClean="0"/>
              <a:t>6/18/2025</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521ABF42-7978-498C-B6ED-6AE6286E9B38}" type="slidenum">
              <a:rPr lang="en-US" smtClean="0"/>
              <a:t>‹#›</a:t>
            </a:fld>
            <a:endParaRPr lang="en-US"/>
          </a:p>
        </p:txBody>
      </p:sp>
    </p:spTree>
    <p:extLst>
      <p:ext uri="{BB962C8B-B14F-4D97-AF65-F5344CB8AC3E}">
        <p14:creationId xmlns:p14="http://schemas.microsoft.com/office/powerpoint/2010/main" val="323982009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0.png"/><Relationship Id="rId3" Type="http://schemas.openxmlformats.org/officeDocument/2006/relationships/tags" Target="../tags/tag4.xml"/><Relationship Id="rId7" Type="http://schemas.openxmlformats.org/officeDocument/2006/relationships/tags" Target="../tags/tag8.xml"/><Relationship Id="rId12" Type="http://schemas.openxmlformats.org/officeDocument/2006/relationships/image" Target="../media/image19.sv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image" Target="../media/image18.png"/><Relationship Id="rId5" Type="http://schemas.openxmlformats.org/officeDocument/2006/relationships/tags" Target="../tags/tag6.xml"/><Relationship Id="rId10" Type="http://schemas.openxmlformats.org/officeDocument/2006/relationships/image" Target="../media/image17.svg"/><Relationship Id="rId4" Type="http://schemas.openxmlformats.org/officeDocument/2006/relationships/tags" Target="../tags/tag5.xml"/><Relationship Id="rId9" Type="http://schemas.openxmlformats.org/officeDocument/2006/relationships/image" Target="../media/image16.png"/><Relationship Id="rId14" Type="http://schemas.openxmlformats.org/officeDocument/2006/relationships/image" Target="../media/image21.sv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0.png"/><Relationship Id="rId3" Type="http://schemas.openxmlformats.org/officeDocument/2006/relationships/tags" Target="../tags/tag11.xml"/><Relationship Id="rId7" Type="http://schemas.openxmlformats.org/officeDocument/2006/relationships/tags" Target="../tags/tag15.xml"/><Relationship Id="rId12" Type="http://schemas.openxmlformats.org/officeDocument/2006/relationships/image" Target="../media/image19.sv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11" Type="http://schemas.openxmlformats.org/officeDocument/2006/relationships/image" Target="../media/image18.png"/><Relationship Id="rId5" Type="http://schemas.openxmlformats.org/officeDocument/2006/relationships/tags" Target="../tags/tag13.xml"/><Relationship Id="rId10" Type="http://schemas.openxmlformats.org/officeDocument/2006/relationships/image" Target="../media/image17.svg"/><Relationship Id="rId4" Type="http://schemas.openxmlformats.org/officeDocument/2006/relationships/tags" Target="../tags/tag12.xml"/><Relationship Id="rId9" Type="http://schemas.openxmlformats.org/officeDocument/2006/relationships/image" Target="../media/image16.png"/><Relationship Id="rId14" Type="http://schemas.openxmlformats.org/officeDocument/2006/relationships/image" Target="../media/image21.svg"/></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image" Target="../media/image20.png"/><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image" Target="../media/image19.sv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image" Target="../media/image18.png"/><Relationship Id="rId5" Type="http://schemas.openxmlformats.org/officeDocument/2006/relationships/tags" Target="../tags/tag20.xml"/><Relationship Id="rId10" Type="http://schemas.openxmlformats.org/officeDocument/2006/relationships/image" Target="../media/image17.svg"/><Relationship Id="rId4" Type="http://schemas.openxmlformats.org/officeDocument/2006/relationships/tags" Target="../tags/tag19.xml"/><Relationship Id="rId9" Type="http://schemas.openxmlformats.org/officeDocument/2006/relationships/image" Target="../media/image16.png"/><Relationship Id="rId14" Type="http://schemas.openxmlformats.org/officeDocument/2006/relationships/image" Target="../media/image21.sv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3.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3.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21.sv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20.png"/><Relationship Id="rId5" Type="http://schemas.openxmlformats.org/officeDocument/2006/relationships/slideLayout" Target="../slideLayouts/slideLayout49.xml"/><Relationship Id="rId4" Type="http://schemas.openxmlformats.org/officeDocument/2006/relationships/tags" Target="../tags/tag26.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3.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8/10/relationships/comments" Target="../comments/modernComment_126_74B3A2C9.xml"/><Relationship Id="rId1" Type="http://schemas.openxmlformats.org/officeDocument/2006/relationships/slideLayout" Target="../slideLayouts/slideLayout42.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3.xml"/></Relationships>
</file>

<file path=ppt/slides/_rels/slide3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3.xml"/></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47.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50.xml"/><Relationship Id="rId5" Type="http://schemas.openxmlformats.org/officeDocument/2006/relationships/image" Target="../media/image63.gif"/><Relationship Id="rId4" Type="http://schemas.openxmlformats.org/officeDocument/2006/relationships/image" Target="../media/image62.jpg"/></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5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5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1.jpeg"/><Relationship Id="rId1" Type="http://schemas.openxmlformats.org/officeDocument/2006/relationships/slideLayout" Target="../slideLayouts/slideLayout56.xml"/></Relationships>
</file>

<file path=ppt/slides/_rels/slide4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png"/><Relationship Id="rId1" Type="http://schemas.openxmlformats.org/officeDocument/2006/relationships/slideLayout" Target="../slideLayouts/slideLayout56.xml"/><Relationship Id="rId5" Type="http://schemas.openxmlformats.org/officeDocument/2006/relationships/image" Target="../media/image76.jpg"/><Relationship Id="rId4" Type="http://schemas.openxmlformats.org/officeDocument/2006/relationships/image" Target="../media/image75.jpg"/></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3.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50.xml"/></Relationships>
</file>

<file path=ppt/slides/_rels/slide5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51.xml"/><Relationship Id="rId4" Type="http://schemas.openxmlformats.org/officeDocument/2006/relationships/image" Target="../media/image77.jpeg"/></Relationships>
</file>

<file path=ppt/slides/_rels/slide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53.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hyperlink" Target="mailto:Rachael.Surmick@kc.frb.org" TargetMode="External"/><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7301C1-93F5-757A-6045-BA5F1FE353B3}"/>
              </a:ext>
            </a:extLst>
          </p:cNvPr>
          <p:cNvSpPr>
            <a:spLocks noGrp="1"/>
          </p:cNvSpPr>
          <p:nvPr>
            <p:ph type="ctrTitle"/>
          </p:nvPr>
        </p:nvSpPr>
        <p:spPr/>
        <p:txBody>
          <a:bodyPr/>
          <a:lstStyle/>
          <a:p>
            <a:r>
              <a:rPr lang="en-US" dirty="0"/>
              <a:t>Builders Wanted</a:t>
            </a:r>
          </a:p>
        </p:txBody>
      </p:sp>
      <p:sp>
        <p:nvSpPr>
          <p:cNvPr id="3" name="Subtitle 2">
            <a:extLst>
              <a:ext uri="{FF2B5EF4-FFF2-40B4-BE49-F238E27FC236}">
                <a16:creationId xmlns:a16="http://schemas.microsoft.com/office/drawing/2014/main" id="{547CF0AD-70F4-EFFA-DD97-52D9EC77FD5F}"/>
              </a:ext>
            </a:extLst>
          </p:cNvPr>
          <p:cNvSpPr>
            <a:spLocks noGrp="1"/>
          </p:cNvSpPr>
          <p:nvPr>
            <p:ph type="subTitle" idx="1"/>
          </p:nvPr>
        </p:nvSpPr>
        <p:spPr>
          <a:xfrm>
            <a:off x="1244600" y="3602038"/>
            <a:ext cx="9372600" cy="930205"/>
          </a:xfrm>
        </p:spPr>
        <p:txBody>
          <a:bodyPr>
            <a:normAutofit/>
          </a:bodyPr>
          <a:lstStyle/>
          <a:p>
            <a:r>
              <a:rPr lang="en-US" dirty="0"/>
              <a:t>Investing in the Construction Workforce to Boost Affordable Housing Supply</a:t>
            </a:r>
          </a:p>
          <a:p>
            <a:endParaRPr lang="en-US" dirty="0"/>
          </a:p>
          <a:p>
            <a:endParaRPr lang="en-US" dirty="0"/>
          </a:p>
        </p:txBody>
      </p:sp>
      <p:sp>
        <p:nvSpPr>
          <p:cNvPr id="4" name="Subtitle 2">
            <a:extLst>
              <a:ext uri="{FF2B5EF4-FFF2-40B4-BE49-F238E27FC236}">
                <a16:creationId xmlns:a16="http://schemas.microsoft.com/office/drawing/2014/main" id="{D7D03B7F-77C5-02C2-087B-646E9B438531}"/>
              </a:ext>
            </a:extLst>
          </p:cNvPr>
          <p:cNvSpPr txBox="1">
            <a:spLocks/>
          </p:cNvSpPr>
          <p:nvPr/>
        </p:nvSpPr>
        <p:spPr>
          <a:xfrm>
            <a:off x="1244600" y="4633594"/>
            <a:ext cx="5076687" cy="930205"/>
          </a:xfrm>
          <a:prstGeom prst="rect">
            <a:avLst/>
          </a:prstGeom>
        </p:spPr>
        <p:txBody>
          <a:bodyPr>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3000" b="1" i="0"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sz="2400" dirty="0"/>
              <a:t>Policy Summit 2025</a:t>
            </a:r>
          </a:p>
          <a:p>
            <a:pPr>
              <a:spcBef>
                <a:spcPts val="0"/>
              </a:spcBef>
            </a:pPr>
            <a:r>
              <a:rPr lang="en-US" sz="2400" dirty="0"/>
              <a:t>Cleveland, OH</a:t>
            </a:r>
          </a:p>
          <a:p>
            <a:pPr>
              <a:spcBef>
                <a:spcPts val="0"/>
              </a:spcBef>
            </a:pPr>
            <a:r>
              <a:rPr lang="en-US" sz="2400" dirty="0"/>
              <a:t>June 26, 2025</a:t>
            </a:r>
          </a:p>
          <a:p>
            <a:endParaRPr lang="en-US" dirty="0"/>
          </a:p>
        </p:txBody>
      </p:sp>
    </p:spTree>
    <p:extLst>
      <p:ext uri="{BB962C8B-B14F-4D97-AF65-F5344CB8AC3E}">
        <p14:creationId xmlns:p14="http://schemas.microsoft.com/office/powerpoint/2010/main" val="35406788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261D0-DAF9-0799-EF68-4FFE7C7E8D2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B3BCAAE-8127-2299-A88E-D62DE89E6382}"/>
              </a:ext>
            </a:extLst>
          </p:cNvPr>
          <p:cNvSpPr>
            <a:spLocks noGrp="1"/>
          </p:cNvSpPr>
          <p:nvPr>
            <p:ph type="title"/>
          </p:nvPr>
        </p:nvSpPr>
        <p:spPr/>
        <p:txBody>
          <a:bodyPr/>
          <a:lstStyle/>
          <a:p>
            <a:r>
              <a:rPr lang="en-US"/>
              <a:t>Reframing Housing as Economic Development</a:t>
            </a:r>
          </a:p>
        </p:txBody>
      </p:sp>
      <p:sp>
        <p:nvSpPr>
          <p:cNvPr id="4" name="Content Placeholder 3">
            <a:extLst>
              <a:ext uri="{FF2B5EF4-FFF2-40B4-BE49-F238E27FC236}">
                <a16:creationId xmlns:a16="http://schemas.microsoft.com/office/drawing/2014/main" id="{70F9C35C-0930-7A95-6F3A-346321150A79}"/>
              </a:ext>
            </a:extLst>
          </p:cNvPr>
          <p:cNvSpPr>
            <a:spLocks noGrp="1"/>
          </p:cNvSpPr>
          <p:nvPr>
            <p:ph idx="1"/>
          </p:nvPr>
        </p:nvSpPr>
        <p:spPr/>
        <p:txBody>
          <a:bodyPr vert="horz" lIns="45714" tIns="22857" rIns="45714" bIns="22857" rtlCol="0" anchor="t">
            <a:normAutofit/>
          </a:bodyPr>
          <a:lstStyle/>
          <a:p>
            <a:pPr marL="0" indent="0">
              <a:buNone/>
            </a:pPr>
            <a:endParaRPr lang="en-US" sz="2200"/>
          </a:p>
          <a:p>
            <a:r>
              <a:rPr lang="en-US" sz="2999">
                <a:ea typeface="Noto Sans"/>
                <a:cs typeface="Noto Sans"/>
              </a:rPr>
              <a:t>Businesses cannot expand, sustain or relocate when housing is unavailable.</a:t>
            </a:r>
          </a:p>
          <a:p>
            <a:pPr marL="0" indent="0">
              <a:buNone/>
            </a:pPr>
            <a:endParaRPr lang="en-US" sz="2999">
              <a:ea typeface="+mj-lt"/>
              <a:cs typeface="+mj-lt"/>
            </a:endParaRPr>
          </a:p>
          <a:p>
            <a:r>
              <a:rPr lang="en-US" sz="2999">
                <a:ea typeface="+mj-lt"/>
                <a:cs typeface="+mj-lt"/>
              </a:rPr>
              <a:t>If we don’t ensure enough affordable and attainable housing Nebraska will not only lose billions of dollars; it will lose the people that call it home.</a:t>
            </a:r>
            <a:endParaRPr lang="en-US" sz="2999"/>
          </a:p>
        </p:txBody>
      </p:sp>
    </p:spTree>
    <p:extLst>
      <p:ext uri="{BB962C8B-B14F-4D97-AF65-F5344CB8AC3E}">
        <p14:creationId xmlns:p14="http://schemas.microsoft.com/office/powerpoint/2010/main" val="1635006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C71F9-AA80-816B-7133-74D7A07345C9}"/>
              </a:ext>
            </a:extLst>
          </p:cNvPr>
          <p:cNvSpPr>
            <a:spLocks noGrp="1"/>
          </p:cNvSpPr>
          <p:nvPr>
            <p:ph type="title"/>
          </p:nvPr>
        </p:nvSpPr>
        <p:spPr/>
        <p:txBody>
          <a:bodyPr/>
          <a:lstStyle/>
          <a:p>
            <a:r>
              <a:rPr lang="en-US">
                <a:cs typeface="Arial"/>
              </a:rPr>
              <a:t>Nebraska’s Housing Landscape</a:t>
            </a:r>
            <a:endParaRPr lang="en-US"/>
          </a:p>
        </p:txBody>
      </p:sp>
    </p:spTree>
    <p:extLst>
      <p:ext uri="{BB962C8B-B14F-4D97-AF65-F5344CB8AC3E}">
        <p14:creationId xmlns:p14="http://schemas.microsoft.com/office/powerpoint/2010/main" val="2404058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DA771-6E2A-4707-9925-9BCC6EA3532C}"/>
              </a:ext>
            </a:extLst>
          </p:cNvPr>
          <p:cNvSpPr>
            <a:spLocks noGrp="1"/>
          </p:cNvSpPr>
          <p:nvPr>
            <p:ph type="title"/>
          </p:nvPr>
        </p:nvSpPr>
        <p:spPr/>
        <p:txBody>
          <a:bodyPr/>
          <a:lstStyle/>
          <a:p>
            <a:r>
              <a:rPr lang="en-US">
                <a:cs typeface="Arial"/>
              </a:rPr>
              <a:t>Time for a Quiz</a:t>
            </a:r>
            <a:endParaRPr lang="en-US"/>
          </a:p>
        </p:txBody>
      </p:sp>
    </p:spTree>
    <p:extLst>
      <p:ext uri="{BB962C8B-B14F-4D97-AF65-F5344CB8AC3E}">
        <p14:creationId xmlns:p14="http://schemas.microsoft.com/office/powerpoint/2010/main" val="9020738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4401671-3EAB-B2D3-EFC6-C60D99AE1CA8}"/>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E7AE2C74-8F3B-A828-74C3-EA318FC0AE6B}"/>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49F6E433-5469-2576-AD75-557D136F1553}"/>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7ED783F7-4596-3612-A728-8B88DEB1AE33}"/>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0EC0BFF4-1170-A465-0932-AB8E5B6BF9D8}"/>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What is the population of Nebraska?</a:t>
            </a:r>
          </a:p>
        </p:txBody>
      </p:sp>
      <p:sp>
        <p:nvSpPr>
          <p:cNvPr id="10" name="Rectangle 9">
            <a:extLst>
              <a:ext uri="{FF2B5EF4-FFF2-40B4-BE49-F238E27FC236}">
                <a16:creationId xmlns:a16="http://schemas.microsoft.com/office/drawing/2014/main" id="{54340CB3-5FA6-E086-2111-EB1DA198D6A2}"/>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836334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0A5E6F1-EA17-74FE-5786-9600A4F3E734}"/>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62B9B3DB-2ED4-EB57-9F7E-46A8C3B2ACC6}"/>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73E570F9-3A01-116A-F772-39921DD16565}"/>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ED9842D5-4A7E-C4BE-7E4A-3151B2B855D2}"/>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667FEF8D-9261-6159-B2FA-E0E724D0F4B2}"/>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What percentage of Nebraska's population live in rural areas?</a:t>
            </a:r>
          </a:p>
        </p:txBody>
      </p:sp>
      <p:sp>
        <p:nvSpPr>
          <p:cNvPr id="10" name="Rectangle 9">
            <a:extLst>
              <a:ext uri="{FF2B5EF4-FFF2-40B4-BE49-F238E27FC236}">
                <a16:creationId xmlns:a16="http://schemas.microsoft.com/office/drawing/2014/main" id="{820A1220-2A40-9FE8-2CCC-BC875CE8309C}"/>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3249111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2103C17-39CE-17BD-2DE6-7D11910526AA}"/>
              </a:ext>
            </a:extLst>
          </p:cNvPr>
          <p:cNvSpPr/>
          <p:nvPr>
            <p:custDataLst>
              <p:tags r:id="rId2"/>
            </p:custDataLst>
          </p:nvPr>
        </p:nvSpPr>
        <p:spPr>
          <a:xfrm>
            <a:off x="6286500" y="430530"/>
            <a:ext cx="5524500" cy="891540"/>
          </a:xfrm>
          <a:prstGeom prst="roundRect">
            <a:avLst/>
          </a:prstGeom>
          <a:solidFill>
            <a:srgbClr val="F4F4F4"/>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lIns="317500" rIns="1143000" rtlCol="0" anchor="ctr">
            <a:normAutofit/>
          </a:bodyPr>
          <a:lstStyle/>
          <a:p>
            <a:r>
              <a:rPr lang="en-US" sz="2000">
                <a:solidFill>
                  <a:srgbClr val="5B5B5B"/>
                </a:solidFill>
              </a:rPr>
              <a:t>Please download and install the Slido app on all computers you use</a:t>
            </a:r>
          </a:p>
        </p:txBody>
      </p:sp>
      <p:pic>
        <p:nvPicPr>
          <p:cNvPr id="4" name="Graphic 3">
            <a:extLst>
              <a:ext uri="{FF2B5EF4-FFF2-40B4-BE49-F238E27FC236}">
                <a16:creationId xmlns:a16="http://schemas.microsoft.com/office/drawing/2014/main" id="{9FFEC1A3-BDB9-EE0F-D523-C9CDA9A0F19F}"/>
              </a:ext>
            </a:extLst>
          </p:cNvPr>
          <p:cNvPicPr>
            <a:picLocks/>
          </p:cNvPicPr>
          <p:nvPr>
            <p:custDataLst>
              <p:tags r:id="rId3"/>
            </p:custDataLst>
          </p:nvPr>
        </p:nvPicPr>
        <p:blipFill>
          <a:blip r:embed="rId9">
            <a:extLst>
              <a:ext uri="{96DAC541-7B7A-43D3-8B79-37D633B846F1}">
                <asvg:svgBlip xmlns:asvg="http://schemas.microsoft.com/office/drawing/2016/SVG/main" r:embed="rId10"/>
              </a:ext>
            </a:extLst>
          </a:blip>
          <a:stretch>
            <a:fillRect/>
          </a:stretch>
        </p:blipFill>
        <p:spPr>
          <a:xfrm>
            <a:off x="10826048" y="577634"/>
            <a:ext cx="597332" cy="597332"/>
          </a:xfrm>
          <a:prstGeom prst="rect">
            <a:avLst/>
          </a:prstGeom>
        </p:spPr>
      </p:pic>
      <p:pic>
        <p:nvPicPr>
          <p:cNvPr id="6" name="Graphic 5">
            <a:extLst>
              <a:ext uri="{FF2B5EF4-FFF2-40B4-BE49-F238E27FC236}">
                <a16:creationId xmlns:a16="http://schemas.microsoft.com/office/drawing/2014/main" id="{B45DD511-0466-DA10-D07B-A09037478153}"/>
              </a:ext>
            </a:extLst>
          </p:cNvPr>
          <p:cNvPicPr>
            <a:picLocks/>
          </p:cNvPicPr>
          <p:nvPr>
            <p:custDataLst>
              <p:tags r:id="rId4"/>
            </p:custDataLst>
          </p:nvPr>
        </p:nvPicPr>
        <p:blipFill>
          <a:blip r:embed="rId11">
            <a:extLst>
              <a:ext uri="{96DAC541-7B7A-43D3-8B79-37D633B846F1}">
                <asvg:svgBlip xmlns:asvg="http://schemas.microsoft.com/office/drawing/2016/SVG/main" r:embed="rId12"/>
              </a:ext>
            </a:extLst>
          </a:blip>
          <a:stretch>
            <a:fillRect/>
          </a:stretch>
        </p:blipFill>
        <p:spPr>
          <a:xfrm>
            <a:off x="3901440" y="617220"/>
            <a:ext cx="1036320" cy="518160"/>
          </a:xfrm>
          <a:prstGeom prst="rect">
            <a:avLst/>
          </a:prstGeom>
        </p:spPr>
      </p:pic>
      <p:pic>
        <p:nvPicPr>
          <p:cNvPr id="8" name="Graphic 7">
            <a:extLst>
              <a:ext uri="{FF2B5EF4-FFF2-40B4-BE49-F238E27FC236}">
                <a16:creationId xmlns:a16="http://schemas.microsoft.com/office/drawing/2014/main" id="{3B14F384-9B18-8F2E-7EA1-289C5DDE5EE7}"/>
              </a:ext>
            </a:extLst>
          </p:cNvPr>
          <p:cNvPicPr>
            <a:picLocks/>
          </p:cNvPicPr>
          <p:nvPr>
            <p:custDataLst>
              <p:tags r:id="rId5"/>
            </p:custDataLst>
          </p:nvPr>
        </p:nvPicPr>
        <p:blipFill>
          <a:blip r:embed="rId13">
            <a:extLst>
              <a:ext uri="{96DAC541-7B7A-43D3-8B79-37D633B846F1}">
                <asvg:svgBlip xmlns:asvg="http://schemas.microsoft.com/office/drawing/2016/SVG/main" r:embed="rId14"/>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7A475AEC-04EE-5A52-F639-03711F7065DD}"/>
              </a:ext>
            </a:extLst>
          </p:cNvPr>
          <p:cNvSpPr/>
          <p:nvPr>
            <p:custDataLst>
              <p:tags r:id="rId6"/>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How many people live in the least populated county in Nebraska?</a:t>
            </a:r>
          </a:p>
        </p:txBody>
      </p:sp>
      <p:sp>
        <p:nvSpPr>
          <p:cNvPr id="10" name="Rectangle 9">
            <a:extLst>
              <a:ext uri="{FF2B5EF4-FFF2-40B4-BE49-F238E27FC236}">
                <a16:creationId xmlns:a16="http://schemas.microsoft.com/office/drawing/2014/main" id="{5DC67054-73EE-CE67-7376-3BC7488BA62F}"/>
              </a:ext>
            </a:extLst>
          </p:cNvPr>
          <p:cNvSpPr/>
          <p:nvPr>
            <p:custDataLst>
              <p:tags r:id="rId7"/>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1434680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981D2-C4B3-E5B2-968B-F6E0938D827C}"/>
              </a:ext>
            </a:extLst>
          </p:cNvPr>
          <p:cNvSpPr>
            <a:spLocks noGrp="1"/>
          </p:cNvSpPr>
          <p:nvPr>
            <p:ph type="title"/>
          </p:nvPr>
        </p:nvSpPr>
        <p:spPr/>
        <p:txBody>
          <a:bodyPr/>
          <a:lstStyle/>
          <a:p>
            <a:r>
              <a:rPr lang="en-US"/>
              <a:t>Quick Facts</a:t>
            </a:r>
          </a:p>
        </p:txBody>
      </p:sp>
      <p:sp>
        <p:nvSpPr>
          <p:cNvPr id="3" name="Content Placeholder 2">
            <a:extLst>
              <a:ext uri="{FF2B5EF4-FFF2-40B4-BE49-F238E27FC236}">
                <a16:creationId xmlns:a16="http://schemas.microsoft.com/office/drawing/2014/main" id="{1100CC9B-A31B-EB0A-66E2-F0EB91733A2C}"/>
              </a:ext>
            </a:extLst>
          </p:cNvPr>
          <p:cNvSpPr>
            <a:spLocks noGrp="1"/>
          </p:cNvSpPr>
          <p:nvPr>
            <p:ph sz="half" idx="1"/>
          </p:nvPr>
        </p:nvSpPr>
        <p:spPr/>
        <p:txBody>
          <a:bodyPr vert="horz" lIns="45714" tIns="22857" rIns="45714" bIns="22857" rtlCol="0" anchor="t">
            <a:normAutofit/>
          </a:bodyPr>
          <a:lstStyle/>
          <a:p>
            <a:r>
              <a:rPr lang="en-US">
                <a:ea typeface="Noto Sans"/>
                <a:cs typeface="Noto Sans"/>
              </a:rPr>
              <a:t>Nebraska Population: 1,965,926</a:t>
            </a:r>
          </a:p>
          <a:p>
            <a:r>
              <a:rPr lang="en-US">
                <a:ea typeface="Noto Sans"/>
                <a:cs typeface="Noto Sans"/>
              </a:rPr>
              <a:t>Number of Households: 786,885</a:t>
            </a:r>
            <a:endParaRPr lang="en-US"/>
          </a:p>
          <a:p>
            <a:r>
              <a:rPr lang="en-US">
                <a:ea typeface="Noto Sans"/>
                <a:cs typeface="Noto Sans"/>
              </a:rPr>
              <a:t>Median Household Size: 2.4 People</a:t>
            </a:r>
          </a:p>
          <a:p>
            <a:r>
              <a:rPr lang="en-US">
                <a:ea typeface="Noto Sans"/>
                <a:cs typeface="Noto Sans"/>
              </a:rPr>
              <a:t>51.14% of Nebraska's population live in Lincoln and Omaha Metro Areas.</a:t>
            </a:r>
          </a:p>
          <a:p>
            <a:r>
              <a:rPr lang="en-US">
                <a:ea typeface="Noto Sans"/>
                <a:cs typeface="Noto Sans"/>
              </a:rPr>
              <a:t>Geographics:</a:t>
            </a:r>
          </a:p>
          <a:p>
            <a:pPr lvl="1"/>
            <a:r>
              <a:rPr lang="en-US">
                <a:ea typeface="Noto Sans"/>
                <a:cs typeface="Noto Sans"/>
              </a:rPr>
              <a:t>The Only Triple-Landlocked State in the U.S. </a:t>
            </a:r>
          </a:p>
          <a:p>
            <a:pPr lvl="1"/>
            <a:r>
              <a:rPr lang="en-US">
                <a:ea typeface="Noto Sans"/>
                <a:cs typeface="Noto Sans"/>
              </a:rPr>
              <a:t>430 Miles East to West</a:t>
            </a:r>
            <a:endParaRPr lang="en-US"/>
          </a:p>
          <a:p>
            <a:pPr lvl="1"/>
            <a:r>
              <a:rPr lang="en-US">
                <a:ea typeface="Noto Sans"/>
                <a:cs typeface="Noto Sans"/>
              </a:rPr>
              <a:t>210 Miles North to South</a:t>
            </a:r>
          </a:p>
          <a:p>
            <a:pPr lvl="1"/>
            <a:r>
              <a:rPr lang="en-US">
                <a:ea typeface="Noto Sans"/>
                <a:cs typeface="Noto Sans"/>
              </a:rPr>
              <a:t>93 Counties</a:t>
            </a:r>
          </a:p>
          <a:p>
            <a:pPr lvl="1"/>
            <a:r>
              <a:rPr lang="en-US">
                <a:ea typeface="Noto Sans"/>
                <a:cs typeface="Noto Sans"/>
              </a:rPr>
              <a:t>Most populated county: Douglas (248,692)</a:t>
            </a:r>
            <a:endParaRPr lang="en-US"/>
          </a:p>
          <a:p>
            <a:pPr lvl="1"/>
            <a:r>
              <a:rPr lang="en-US">
                <a:ea typeface="Noto Sans"/>
                <a:cs typeface="Noto Sans"/>
              </a:rPr>
              <a:t>Least populated county: Arthur (230)</a:t>
            </a:r>
          </a:p>
          <a:p>
            <a:pPr marL="457109" lvl="1" indent="0">
              <a:buNone/>
            </a:pPr>
            <a:endParaRPr lang="en-US"/>
          </a:p>
        </p:txBody>
      </p:sp>
      <p:pic>
        <p:nvPicPr>
          <p:cNvPr id="6" name="Picture 5" descr="Map of Nebraska - Cities and Roads - GIS Geography">
            <a:extLst>
              <a:ext uri="{FF2B5EF4-FFF2-40B4-BE49-F238E27FC236}">
                <a16:creationId xmlns:a16="http://schemas.microsoft.com/office/drawing/2014/main" id="{A92EBFA7-D77E-C81D-70E9-931810274470}"/>
              </a:ext>
            </a:extLst>
          </p:cNvPr>
          <p:cNvPicPr>
            <a:picLocks noChangeAspect="1"/>
          </p:cNvPicPr>
          <p:nvPr/>
        </p:nvPicPr>
        <p:blipFill>
          <a:blip r:embed="rId2"/>
          <a:stretch>
            <a:fillRect/>
          </a:stretch>
        </p:blipFill>
        <p:spPr>
          <a:xfrm>
            <a:off x="6606701" y="246330"/>
            <a:ext cx="5380823" cy="2733850"/>
          </a:xfrm>
          <a:prstGeom prst="rect">
            <a:avLst/>
          </a:prstGeom>
        </p:spPr>
      </p:pic>
      <p:pic>
        <p:nvPicPr>
          <p:cNvPr id="10" name="Picture 9" descr="10 rural Nebraska counties ended up on a federal 'sanctuary jurisdiction'  list. State and local officials say it's a mistake | Nebraska Public Media">
            <a:extLst>
              <a:ext uri="{FF2B5EF4-FFF2-40B4-BE49-F238E27FC236}">
                <a16:creationId xmlns:a16="http://schemas.microsoft.com/office/drawing/2014/main" id="{DAC7D6E7-776A-8CF8-7CC2-C044F9B8A651}"/>
              </a:ext>
            </a:extLst>
          </p:cNvPr>
          <p:cNvPicPr>
            <a:picLocks noChangeAspect="1"/>
          </p:cNvPicPr>
          <p:nvPr/>
        </p:nvPicPr>
        <p:blipFill>
          <a:blip r:embed="rId3"/>
          <a:stretch>
            <a:fillRect/>
          </a:stretch>
        </p:blipFill>
        <p:spPr>
          <a:xfrm>
            <a:off x="5851822" y="3163607"/>
            <a:ext cx="2995122" cy="2004744"/>
          </a:xfrm>
          <a:prstGeom prst="rect">
            <a:avLst/>
          </a:prstGeom>
        </p:spPr>
      </p:pic>
      <p:pic>
        <p:nvPicPr>
          <p:cNvPr id="11" name="Picture 10" descr="490+ City Of Lincoln Nebraska Stock Photos, Pictures &amp; Royalty-Free Images  - iStock">
            <a:extLst>
              <a:ext uri="{FF2B5EF4-FFF2-40B4-BE49-F238E27FC236}">
                <a16:creationId xmlns:a16="http://schemas.microsoft.com/office/drawing/2014/main" id="{CBE23386-6E73-6541-13D1-03DA27753EF7}"/>
              </a:ext>
            </a:extLst>
          </p:cNvPr>
          <p:cNvPicPr>
            <a:picLocks noChangeAspect="1"/>
          </p:cNvPicPr>
          <p:nvPr/>
        </p:nvPicPr>
        <p:blipFill>
          <a:blip r:embed="rId4"/>
          <a:stretch>
            <a:fillRect/>
          </a:stretch>
        </p:blipFill>
        <p:spPr>
          <a:xfrm>
            <a:off x="9055156" y="3830201"/>
            <a:ext cx="2933707" cy="1960378"/>
          </a:xfrm>
          <a:prstGeom prst="rect">
            <a:avLst/>
          </a:prstGeom>
        </p:spPr>
      </p:pic>
    </p:spTree>
    <p:extLst>
      <p:ext uri="{BB962C8B-B14F-4D97-AF65-F5344CB8AC3E}">
        <p14:creationId xmlns:p14="http://schemas.microsoft.com/office/powerpoint/2010/main" val="3164678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BF449-2ADF-143B-4E76-DF5E00D26392}"/>
              </a:ext>
            </a:extLst>
          </p:cNvPr>
          <p:cNvSpPr>
            <a:spLocks noGrp="1"/>
          </p:cNvSpPr>
          <p:nvPr>
            <p:ph type="title"/>
          </p:nvPr>
        </p:nvSpPr>
        <p:spPr/>
        <p:txBody>
          <a:bodyPr/>
          <a:lstStyle/>
          <a:p>
            <a:r>
              <a:rPr lang="en-US">
                <a:cs typeface="Arial"/>
              </a:rPr>
              <a:t>Population Trends</a:t>
            </a:r>
            <a:endParaRPr lang="en-US"/>
          </a:p>
        </p:txBody>
      </p:sp>
      <p:pic>
        <p:nvPicPr>
          <p:cNvPr id="4" name="Content Placeholder 3">
            <a:extLst>
              <a:ext uri="{FF2B5EF4-FFF2-40B4-BE49-F238E27FC236}">
                <a16:creationId xmlns:a16="http://schemas.microsoft.com/office/drawing/2014/main" id="{0C7BBF8A-DC5B-C10B-0E44-1E5866E63372}"/>
              </a:ext>
            </a:extLst>
          </p:cNvPr>
          <p:cNvPicPr>
            <a:picLocks noGrp="1" noChangeAspect="1"/>
          </p:cNvPicPr>
          <p:nvPr>
            <p:ph sz="half" idx="1"/>
          </p:nvPr>
        </p:nvPicPr>
        <p:blipFill>
          <a:blip r:embed="rId2"/>
          <a:stretch>
            <a:fillRect/>
          </a:stretch>
        </p:blipFill>
        <p:spPr>
          <a:xfrm>
            <a:off x="5937363" y="2325121"/>
            <a:ext cx="6055539" cy="2205510"/>
          </a:xfrm>
        </p:spPr>
      </p:pic>
      <p:sp>
        <p:nvSpPr>
          <p:cNvPr id="5" name="Content Placeholder 4">
            <a:extLst>
              <a:ext uri="{FF2B5EF4-FFF2-40B4-BE49-F238E27FC236}">
                <a16:creationId xmlns:a16="http://schemas.microsoft.com/office/drawing/2014/main" id="{6B7D9BD4-2C88-B060-9385-D727CEF9222D}"/>
              </a:ext>
            </a:extLst>
          </p:cNvPr>
          <p:cNvSpPr>
            <a:spLocks noGrp="1"/>
          </p:cNvSpPr>
          <p:nvPr>
            <p:ph sz="half" idx="2"/>
          </p:nvPr>
        </p:nvSpPr>
        <p:spPr>
          <a:xfrm>
            <a:off x="363059" y="1426609"/>
            <a:ext cx="5379001" cy="4631047"/>
          </a:xfrm>
        </p:spPr>
        <p:txBody>
          <a:bodyPr vert="horz" lIns="45714" tIns="22857" rIns="45714" bIns="22857" rtlCol="0" anchor="t">
            <a:normAutofit/>
          </a:bodyPr>
          <a:lstStyle/>
          <a:p>
            <a:pPr>
              <a:lnSpc>
                <a:spcPct val="150000"/>
              </a:lnSpc>
            </a:pPr>
            <a:r>
              <a:rPr lang="en-US">
                <a:ea typeface="+mj-lt"/>
                <a:cs typeface="+mj-lt"/>
              </a:rPr>
              <a:t>Between 2020 and 2023, Nebraska has seen a net gain of about 5,000 people centered predominately in Metro and Nonmetro areas with populations of 20,000 or more (RUCCs 2 - 5). </a:t>
            </a:r>
            <a:endParaRPr lang="en-US">
              <a:ea typeface="Noto Sans"/>
              <a:cs typeface="Noto Sans"/>
            </a:endParaRPr>
          </a:p>
          <a:p>
            <a:pPr lvl="1">
              <a:lnSpc>
                <a:spcPct val="150000"/>
              </a:lnSpc>
            </a:pPr>
            <a:r>
              <a:rPr lang="en-US">
                <a:ea typeface="+mj-lt"/>
                <a:cs typeface="+mj-lt"/>
              </a:rPr>
              <a:t>Unofficial estimates saw Nebraska's population crest 2 million early this year. </a:t>
            </a:r>
          </a:p>
          <a:p>
            <a:pPr>
              <a:lnSpc>
                <a:spcPct val="150000"/>
              </a:lnSpc>
            </a:pPr>
            <a:r>
              <a:rPr lang="en-US">
                <a:ea typeface="+mj-lt"/>
                <a:cs typeface="+mj-lt"/>
              </a:rPr>
              <a:t>RUCCs 6-9 saw a decrease in population.</a:t>
            </a:r>
            <a:endParaRPr lang="en-US">
              <a:ea typeface="Noto Sans"/>
              <a:cs typeface="Noto Sans"/>
            </a:endParaRPr>
          </a:p>
          <a:p>
            <a:pPr>
              <a:lnSpc>
                <a:spcPct val="150000"/>
              </a:lnSpc>
            </a:pPr>
            <a:r>
              <a:rPr lang="en-US">
                <a:ea typeface="+mj-lt"/>
                <a:cs typeface="+mj-lt"/>
              </a:rPr>
              <a:t>RUCC 7 experienced the greatest decrease of population (617 people) since 2020.  </a:t>
            </a:r>
            <a:endParaRPr lang="en-US">
              <a:latin typeface="Arial"/>
              <a:ea typeface="Noto Sans"/>
              <a:cs typeface="Noto Sans"/>
            </a:endParaRPr>
          </a:p>
        </p:txBody>
      </p:sp>
      <p:sp>
        <p:nvSpPr>
          <p:cNvPr id="6" name="TextBox 2">
            <a:extLst>
              <a:ext uri="{FF2B5EF4-FFF2-40B4-BE49-F238E27FC236}">
                <a16:creationId xmlns:a16="http://schemas.microsoft.com/office/drawing/2014/main" id="{46E8F84F-F8EF-BD13-DBE9-F1B217152FD4}"/>
              </a:ext>
            </a:extLst>
          </p:cNvPr>
          <p:cNvSpPr txBox="1"/>
          <p:nvPr/>
        </p:nvSpPr>
        <p:spPr>
          <a:xfrm>
            <a:off x="619851" y="6181784"/>
            <a:ext cx="11064813"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28554"/>
            <a:r>
              <a:rPr lang="en-US" sz="900" i="1">
                <a:solidFill>
                  <a:srgbClr val="000000"/>
                </a:solidFill>
                <a:latin typeface="Arial" panose="020B0604020202020204"/>
              </a:rPr>
              <a:t>Source: U.S. Census Bureau, American Community Survey 2019-2023</a:t>
            </a:r>
          </a:p>
        </p:txBody>
      </p:sp>
    </p:spTree>
    <p:extLst>
      <p:ext uri="{BB962C8B-B14F-4D97-AF65-F5344CB8AC3E}">
        <p14:creationId xmlns:p14="http://schemas.microsoft.com/office/powerpoint/2010/main" val="725013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a:extLst>
              <a:ext uri="{FF2B5EF4-FFF2-40B4-BE49-F238E27FC236}">
                <a16:creationId xmlns:a16="http://schemas.microsoft.com/office/drawing/2014/main" id="{52D070DF-A6CE-79B9-91F3-56E4C933601B}"/>
              </a:ext>
            </a:extLst>
          </p:cNvPr>
          <p:cNvSpPr txBox="1"/>
          <p:nvPr/>
        </p:nvSpPr>
        <p:spPr>
          <a:xfrm>
            <a:off x="9369587" y="2565240"/>
            <a:ext cx="2652858" cy="1708154"/>
          </a:xfrm>
          <a:prstGeom prst="rect">
            <a:avLst/>
          </a:prstGeom>
          <a:noFill/>
        </p:spPr>
        <p:txBody>
          <a:bodyPr rot="0" spcFirstLastPara="0" vert="horz" wrap="square" lIns="45714" tIns="22857" rIns="45714" bIns="22857"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28554"/>
            <a:r>
              <a:rPr lang="en-US" sz="1200" b="1">
                <a:solidFill>
                  <a:srgbClr val="000000"/>
                </a:solidFill>
                <a:latin typeface="Arial" panose="020B0604020202020204"/>
                <a:cs typeface="Arial"/>
              </a:rPr>
              <a:t>Change in Occupied Housing Units</a:t>
            </a:r>
          </a:p>
          <a:p>
            <a:pPr defTabSz="228554"/>
            <a:endParaRPr lang="en-US" sz="1200" b="1">
              <a:solidFill>
                <a:srgbClr val="000000"/>
              </a:solidFill>
              <a:latin typeface="Arial" panose="020B0604020202020204"/>
              <a:cs typeface="Arial"/>
            </a:endParaRPr>
          </a:p>
          <a:p>
            <a:pPr defTabSz="228554"/>
            <a:endParaRPr lang="en-US" sz="1200" b="1">
              <a:solidFill>
                <a:srgbClr val="000000"/>
              </a:solidFill>
              <a:latin typeface="Arial" panose="020B0604020202020204"/>
              <a:cs typeface="Arial"/>
            </a:endParaRPr>
          </a:p>
          <a:p>
            <a:pPr defTabSz="228554"/>
            <a:endParaRPr lang="en-US" sz="1200" b="1">
              <a:solidFill>
                <a:srgbClr val="000000"/>
              </a:solidFill>
              <a:latin typeface="Arial" panose="020B0604020202020204"/>
              <a:cs typeface="Arial"/>
            </a:endParaRPr>
          </a:p>
          <a:p>
            <a:pPr defTabSz="228554"/>
            <a:r>
              <a:rPr lang="en-US" sz="1200" b="1">
                <a:solidFill>
                  <a:srgbClr val="000000"/>
                </a:solidFill>
                <a:latin typeface="Arial" panose="020B0604020202020204"/>
                <a:cs typeface="Arial"/>
              </a:rPr>
              <a:t>Change in Population</a:t>
            </a:r>
          </a:p>
          <a:p>
            <a:pPr defTabSz="228554"/>
            <a:endParaRPr lang="en-US" sz="1200" b="1">
              <a:solidFill>
                <a:srgbClr val="000000"/>
              </a:solidFill>
              <a:latin typeface="Arial" panose="020B0604020202020204"/>
              <a:cs typeface="Arial"/>
            </a:endParaRPr>
          </a:p>
          <a:p>
            <a:pPr defTabSz="228554"/>
            <a:endParaRPr lang="en-US" sz="1200" b="1">
              <a:solidFill>
                <a:srgbClr val="000000"/>
              </a:solidFill>
              <a:latin typeface="Arial" panose="020B0604020202020204"/>
              <a:cs typeface="Arial"/>
            </a:endParaRPr>
          </a:p>
          <a:p>
            <a:pPr defTabSz="228554"/>
            <a:endParaRPr lang="en-US" sz="1200" b="1">
              <a:solidFill>
                <a:srgbClr val="000000"/>
              </a:solidFill>
              <a:latin typeface="Arial" panose="020B0604020202020204"/>
              <a:cs typeface="Arial"/>
            </a:endParaRPr>
          </a:p>
          <a:p>
            <a:pPr defTabSz="228554"/>
            <a:r>
              <a:rPr lang="en-US" sz="1200" b="1">
                <a:solidFill>
                  <a:srgbClr val="000000"/>
                </a:solidFill>
                <a:latin typeface="Arial" panose="020B0604020202020204"/>
                <a:cs typeface="Arial"/>
              </a:rPr>
              <a:t>Total Housing Units Permitted</a:t>
            </a:r>
          </a:p>
        </p:txBody>
      </p:sp>
      <p:sp>
        <p:nvSpPr>
          <p:cNvPr id="6" name="Rectangle 5">
            <a:extLst>
              <a:ext uri="{FF2B5EF4-FFF2-40B4-BE49-F238E27FC236}">
                <a16:creationId xmlns:a16="http://schemas.microsoft.com/office/drawing/2014/main" id="{C5E14EA0-9CAC-63EE-EAD1-73709655AF3D}"/>
              </a:ext>
            </a:extLst>
          </p:cNvPr>
          <p:cNvSpPr/>
          <p:nvPr/>
        </p:nvSpPr>
        <p:spPr>
          <a:xfrm>
            <a:off x="8621477" y="2613725"/>
            <a:ext cx="706490" cy="138527"/>
          </a:xfrm>
          <a:prstGeom prst="rect">
            <a:avLst/>
          </a:prstGeom>
          <a:solidFill>
            <a:srgbClr val="35622D"/>
          </a:solidFill>
          <a:ln>
            <a:solidFill>
              <a:srgbClr val="0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228554"/>
            <a:endParaRPr lang="en-US" sz="900">
              <a:solidFill>
                <a:prstClr val="white"/>
              </a:solidFill>
              <a:latin typeface="Arial" panose="020B0604020202020204"/>
            </a:endParaRPr>
          </a:p>
        </p:txBody>
      </p:sp>
      <p:sp>
        <p:nvSpPr>
          <p:cNvPr id="7" name="Rectangle 6">
            <a:extLst>
              <a:ext uri="{FF2B5EF4-FFF2-40B4-BE49-F238E27FC236}">
                <a16:creationId xmlns:a16="http://schemas.microsoft.com/office/drawing/2014/main" id="{530C8E64-5BAF-88E0-9AEB-9218717DC68C}"/>
              </a:ext>
            </a:extLst>
          </p:cNvPr>
          <p:cNvSpPr/>
          <p:nvPr/>
        </p:nvSpPr>
        <p:spPr>
          <a:xfrm>
            <a:off x="8620323" y="3340994"/>
            <a:ext cx="706490" cy="138527"/>
          </a:xfrm>
          <a:prstGeom prst="rect">
            <a:avLst/>
          </a:prstGeom>
          <a:solidFill>
            <a:srgbClr val="539CC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228554"/>
            <a:endParaRPr lang="en-US" sz="900">
              <a:solidFill>
                <a:prstClr val="white"/>
              </a:solidFill>
              <a:latin typeface="Arial" panose="020B0604020202020204"/>
            </a:endParaRPr>
          </a:p>
        </p:txBody>
      </p:sp>
      <p:sp>
        <p:nvSpPr>
          <p:cNvPr id="8" name="Rectangle 7">
            <a:extLst>
              <a:ext uri="{FF2B5EF4-FFF2-40B4-BE49-F238E27FC236}">
                <a16:creationId xmlns:a16="http://schemas.microsoft.com/office/drawing/2014/main" id="{216B046E-F4E2-7B3F-7142-BCA183C669D0}"/>
              </a:ext>
            </a:extLst>
          </p:cNvPr>
          <p:cNvSpPr/>
          <p:nvPr/>
        </p:nvSpPr>
        <p:spPr>
          <a:xfrm>
            <a:off x="8620314" y="4040557"/>
            <a:ext cx="706490" cy="138527"/>
          </a:xfrm>
          <a:prstGeom prst="rect">
            <a:avLst/>
          </a:prstGeom>
          <a:solidFill>
            <a:srgbClr val="8B378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228554"/>
            <a:endParaRPr lang="en-US" sz="900">
              <a:solidFill>
                <a:prstClr val="white"/>
              </a:solidFill>
              <a:latin typeface="Arial" panose="020B0604020202020204"/>
            </a:endParaRPr>
          </a:p>
        </p:txBody>
      </p:sp>
      <p:grpSp>
        <p:nvGrpSpPr>
          <p:cNvPr id="9" name="Group 8">
            <a:extLst>
              <a:ext uri="{FF2B5EF4-FFF2-40B4-BE49-F238E27FC236}">
                <a16:creationId xmlns:a16="http://schemas.microsoft.com/office/drawing/2014/main" id="{ADD06C47-46CC-9A26-7FC4-789CDC1AB434}"/>
              </a:ext>
            </a:extLst>
          </p:cNvPr>
          <p:cNvGrpSpPr/>
          <p:nvPr/>
        </p:nvGrpSpPr>
        <p:grpSpPr>
          <a:xfrm>
            <a:off x="615890" y="1368009"/>
            <a:ext cx="7508603" cy="4653070"/>
            <a:chOff x="1231939" y="2735481"/>
            <a:chExt cx="15534699" cy="10764115"/>
          </a:xfrm>
        </p:grpSpPr>
        <p:pic>
          <p:nvPicPr>
            <p:cNvPr id="11" name="Picture 10">
              <a:extLst>
                <a:ext uri="{FF2B5EF4-FFF2-40B4-BE49-F238E27FC236}">
                  <a16:creationId xmlns:a16="http://schemas.microsoft.com/office/drawing/2014/main" id="{F67A4BF2-6387-8867-AA28-82D5C88C4682}"/>
                </a:ext>
              </a:extLst>
            </p:cNvPr>
            <p:cNvPicPr>
              <a:picLocks noChangeAspect="1"/>
            </p:cNvPicPr>
            <p:nvPr/>
          </p:nvPicPr>
          <p:blipFill>
            <a:blip r:embed="rId2"/>
            <a:stretch>
              <a:fillRect/>
            </a:stretch>
          </p:blipFill>
          <p:spPr>
            <a:xfrm>
              <a:off x="1231939" y="2735481"/>
              <a:ext cx="15534699" cy="10764115"/>
            </a:xfrm>
            <a:prstGeom prst="rect">
              <a:avLst/>
            </a:prstGeom>
          </p:spPr>
        </p:pic>
        <p:sp>
          <p:nvSpPr>
            <p:cNvPr id="12" name="Rectangle 11">
              <a:extLst>
                <a:ext uri="{FF2B5EF4-FFF2-40B4-BE49-F238E27FC236}">
                  <a16:creationId xmlns:a16="http://schemas.microsoft.com/office/drawing/2014/main" id="{82676A0E-2F52-C356-27FA-564209A47776}"/>
                </a:ext>
              </a:extLst>
            </p:cNvPr>
            <p:cNvSpPr/>
            <p:nvPr/>
          </p:nvSpPr>
          <p:spPr>
            <a:xfrm>
              <a:off x="4241102" y="13061896"/>
              <a:ext cx="9509593" cy="27709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defTabSz="228554"/>
              <a:endParaRPr lang="en-US" sz="900">
                <a:solidFill>
                  <a:srgbClr val="00562A"/>
                </a:solidFill>
                <a:latin typeface="Arial" panose="020B0604020202020204"/>
              </a:endParaRPr>
            </a:p>
          </p:txBody>
        </p:sp>
      </p:grpSp>
      <p:sp>
        <p:nvSpPr>
          <p:cNvPr id="10" name="Title 1">
            <a:extLst>
              <a:ext uri="{FF2B5EF4-FFF2-40B4-BE49-F238E27FC236}">
                <a16:creationId xmlns:a16="http://schemas.microsoft.com/office/drawing/2014/main" id="{BB092200-2980-D297-9D2C-AD53B7A20A0A}"/>
              </a:ext>
            </a:extLst>
          </p:cNvPr>
          <p:cNvSpPr txBox="1">
            <a:spLocks/>
          </p:cNvSpPr>
          <p:nvPr/>
        </p:nvSpPr>
        <p:spPr>
          <a:xfrm>
            <a:off x="619852" y="674536"/>
            <a:ext cx="10963623" cy="689584"/>
          </a:xfrm>
          <a:prstGeom prst="rect">
            <a:avLst/>
          </a:prstGeom>
        </p:spPr>
        <p:txBody>
          <a:bodyPr lIns="45714" tIns="22857" rIns="45714" bIns="22857" anchor="t"/>
          <a:lstStyle>
            <a:defPPr>
              <a:defRPr lang="en-US"/>
            </a:defPPr>
            <a:lvl1pPr marL="0" algn="l" defTabSz="1828800" rtl="0" eaLnBrk="1" latinLnBrk="0" hangingPunct="1">
              <a:lnSpc>
                <a:spcPct val="90000"/>
              </a:lnSpc>
              <a:spcBef>
                <a:spcPct val="0"/>
              </a:spcBef>
              <a:buNone/>
              <a:defRPr sz="6000" b="1" kern="1200">
                <a:solidFill>
                  <a:srgbClr val="000000"/>
                </a:solidFill>
                <a:latin typeface="+mj-lt"/>
                <a:ea typeface="+mj-ea"/>
                <a:cs typeface="+mj-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217"/>
            <a:r>
              <a:rPr lang="en-US" sz="2999">
                <a:solidFill>
                  <a:srgbClr val="00562A"/>
                </a:solidFill>
                <a:latin typeface="Arial" panose="020B0604020202020204"/>
              </a:rPr>
              <a:t>Change in Population and Total Housing Units</a:t>
            </a:r>
          </a:p>
        </p:txBody>
      </p:sp>
      <p:sp>
        <p:nvSpPr>
          <p:cNvPr id="13" name="TextBox 12">
            <a:extLst>
              <a:ext uri="{FF2B5EF4-FFF2-40B4-BE49-F238E27FC236}">
                <a16:creationId xmlns:a16="http://schemas.microsoft.com/office/drawing/2014/main" id="{9D8A94F4-7732-F662-A1F7-25CEDE77874D}"/>
              </a:ext>
            </a:extLst>
          </p:cNvPr>
          <p:cNvSpPr txBox="1"/>
          <p:nvPr/>
        </p:nvSpPr>
        <p:spPr>
          <a:xfrm>
            <a:off x="619851" y="6181784"/>
            <a:ext cx="11064813"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28554"/>
            <a:r>
              <a:rPr lang="en-US" sz="900" i="1">
                <a:solidFill>
                  <a:srgbClr val="000000"/>
                </a:solidFill>
                <a:latin typeface="Arial" panose="020B0604020202020204"/>
              </a:rPr>
              <a:t>Source: U.S. Census Bureau, American Community Survey 2019-2023</a:t>
            </a:r>
          </a:p>
        </p:txBody>
      </p:sp>
    </p:spTree>
    <p:extLst>
      <p:ext uri="{BB962C8B-B14F-4D97-AF65-F5344CB8AC3E}">
        <p14:creationId xmlns:p14="http://schemas.microsoft.com/office/powerpoint/2010/main" val="4256515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30385-3022-779D-A559-0A70F45314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18490C-D494-68CD-0EE7-63A82B45DE6F}"/>
              </a:ext>
            </a:extLst>
          </p:cNvPr>
          <p:cNvSpPr>
            <a:spLocks noGrp="1"/>
          </p:cNvSpPr>
          <p:nvPr>
            <p:ph type="title"/>
          </p:nvPr>
        </p:nvSpPr>
        <p:spPr>
          <a:xfrm>
            <a:off x="621743" y="2514600"/>
            <a:ext cx="10948514" cy="1828800"/>
          </a:xfrm>
        </p:spPr>
        <p:txBody>
          <a:bodyPr/>
          <a:lstStyle/>
          <a:p>
            <a:r>
              <a:rPr lang="en-US" dirty="0">
                <a:cs typeface="Arial"/>
              </a:rPr>
              <a:t>Time for a Quiz</a:t>
            </a:r>
            <a:endParaRPr lang="en-US" dirty="0"/>
          </a:p>
        </p:txBody>
      </p:sp>
    </p:spTree>
    <p:extLst>
      <p:ext uri="{BB962C8B-B14F-4D97-AF65-F5344CB8AC3E}">
        <p14:creationId xmlns:p14="http://schemas.microsoft.com/office/powerpoint/2010/main" val="1379321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4398C-B7D6-EDE9-110C-E9413AED1DE1}"/>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772A7D96-81C4-73C8-51A1-069FDB67C025}"/>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The opinions and thoughts expressed in this presentation are solely those of the presenters and not endorsed by the Federal Reserve Bank of Kansas City or Federal Reserve System</a:t>
            </a:r>
          </a:p>
        </p:txBody>
      </p:sp>
      <p:sp>
        <p:nvSpPr>
          <p:cNvPr id="4" name="Footer Placeholder 3">
            <a:extLst>
              <a:ext uri="{FF2B5EF4-FFF2-40B4-BE49-F238E27FC236}">
                <a16:creationId xmlns:a16="http://schemas.microsoft.com/office/drawing/2014/main" id="{7C4FA0F2-D456-14AA-3897-6CEB4ED728AD}"/>
              </a:ext>
            </a:extLst>
          </p:cNvPr>
          <p:cNvSpPr>
            <a:spLocks noGrp="1"/>
          </p:cNvSpPr>
          <p:nvPr>
            <p:ph type="ftr" sz="quarter" idx="12"/>
          </p:nvPr>
        </p:nvSpPr>
        <p:spPr/>
        <p:txBody>
          <a:bodyPr/>
          <a:lstStyle/>
          <a:p>
            <a:r>
              <a:rPr lang="en-US"/>
              <a:t>FEDERAL RESERVE BANK OF KANSAS CITY  |</a:t>
            </a:r>
          </a:p>
          <a:p>
            <a:endParaRPr lang="en-US" dirty="0"/>
          </a:p>
        </p:txBody>
      </p:sp>
    </p:spTree>
    <p:extLst>
      <p:ext uri="{BB962C8B-B14F-4D97-AF65-F5344CB8AC3E}">
        <p14:creationId xmlns:p14="http://schemas.microsoft.com/office/powerpoint/2010/main" val="32028575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6A29D15A-270F-141C-DB68-1564B17B5B94}"/>
              </a:ext>
            </a:extLst>
          </p:cNvPr>
          <p:cNvPicPr>
            <a:picLocks/>
          </p:cNvPicPr>
          <p:nvPr>
            <p:custDataLst>
              <p:tags r:id="rId2"/>
            </p:custDataLst>
          </p:nvPr>
        </p:nvPicPr>
        <p:blipFill>
          <a:blip r:embed="rId6">
            <a:extLst>
              <a:ext uri="{96DAC541-7B7A-43D3-8B79-37D633B846F1}">
                <asvg:svgBlip xmlns:asvg="http://schemas.microsoft.com/office/drawing/2016/SVG/main" r:embed="rId7"/>
              </a:ext>
            </a:extLst>
          </a:blip>
          <a:stretch>
            <a:fillRect/>
          </a:stretch>
        </p:blipFill>
        <p:spPr>
          <a:xfrm>
            <a:off x="1158240" y="2270760"/>
            <a:ext cx="2316480" cy="2316480"/>
          </a:xfrm>
          <a:prstGeom prst="rect">
            <a:avLst/>
          </a:prstGeom>
        </p:spPr>
      </p:pic>
      <p:sp>
        <p:nvSpPr>
          <p:cNvPr id="9" name="Rectangle 8">
            <a:extLst>
              <a:ext uri="{FF2B5EF4-FFF2-40B4-BE49-F238E27FC236}">
                <a16:creationId xmlns:a16="http://schemas.microsoft.com/office/drawing/2014/main" id="{4E3B861B-E759-B269-B83F-5BB78BC975B9}"/>
              </a:ext>
            </a:extLst>
          </p:cNvPr>
          <p:cNvSpPr/>
          <p:nvPr>
            <p:custDataLst>
              <p:tags r:id="rId3"/>
            </p:custDataLst>
          </p:nvPr>
        </p:nvSpPr>
        <p:spPr>
          <a:xfrm>
            <a:off x="3901440" y="2571750"/>
            <a:ext cx="7315199" cy="1714500"/>
          </a:xfrm>
          <a:prstGeom prst="rect">
            <a:avLst/>
          </a:prstGeom>
          <a:noFill/>
          <a:ln w="12700" cap="flat" cmpd="sng" algn="ctr">
            <a:solidFill>
              <a:srgbClr val="FFFFFF"/>
            </a:solidFill>
            <a:prstDash val="solid"/>
            <a:miter lim="800000"/>
          </a:ln>
          <a:effectLst/>
          <a:extLst>
            <a:ext uri="{909E8E84-426E-40DD-AFC4-6F175D3DCCD1}">
              <a14:hiddenFill xmlns:a14="http://schemas.microsoft.com/office/drawing/2010/main">
                <a:solidFill>
                  <a:schemeClr val="accent1"/>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4000" b="1">
                <a:solidFill>
                  <a:srgbClr val="5B5B5B"/>
                </a:solidFill>
              </a:rPr>
              <a:t>What is a Rural Urban Continuum Code? </a:t>
            </a:r>
          </a:p>
        </p:txBody>
      </p:sp>
      <p:sp>
        <p:nvSpPr>
          <p:cNvPr id="10" name="Rectangle 9">
            <a:extLst>
              <a:ext uri="{FF2B5EF4-FFF2-40B4-BE49-F238E27FC236}">
                <a16:creationId xmlns:a16="http://schemas.microsoft.com/office/drawing/2014/main" id="{73104D7A-CC41-2011-D81D-5ED6CDD3C1CB}"/>
              </a:ext>
            </a:extLst>
          </p:cNvPr>
          <p:cNvSpPr/>
          <p:nvPr>
            <p:custDataLst>
              <p:tags r:id="rId4"/>
            </p:custDataLst>
          </p:nvPr>
        </p:nvSpPr>
        <p:spPr>
          <a:xfrm>
            <a:off x="3901440" y="6032500"/>
            <a:ext cx="7315199" cy="518160"/>
          </a:xfrm>
          <a:prstGeom prst="rect">
            <a:avLst/>
          </a:prstGeom>
          <a:noFill/>
          <a:ln w="12700" cap="flat" cmpd="sng" algn="ctr">
            <a:noFill/>
            <a:prstDash val="solid"/>
            <a:miter lim="800000"/>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accent1">
                    <a:shade val="15000"/>
                  </a:schemeClr>
                </a:solidFill>
                <a:prstDash val="solid"/>
                <a:miter lim="800000"/>
              </a14:hiddenLine>
            </a:ext>
          </a:extLst>
        </p:spPr>
        <p:style>
          <a:lnRef idx="2">
            <a:schemeClr val="accent1">
              <a:shade val="15000"/>
            </a:schemeClr>
          </a:lnRef>
          <a:fillRef idx="1">
            <a:schemeClr val="accent1"/>
          </a:fillRef>
          <a:effectRef idx="0">
            <a:schemeClr val="accent1"/>
          </a:effectRef>
          <a:fontRef idx="minor">
            <a:schemeClr val="lt1"/>
          </a:fontRef>
        </p:style>
        <p:txBody>
          <a:bodyPr rtlCol="0" anchor="ctr">
            <a:normAutofit/>
          </a:bodyPr>
          <a:lstStyle/>
          <a:p>
            <a:r>
              <a:rPr lang="en-US" sz="2200" b="1">
                <a:solidFill>
                  <a:srgbClr val="5B5B5B"/>
                </a:solidFill>
              </a:rPr>
              <a:t>ⓘ</a:t>
            </a:r>
            <a:r>
              <a:rPr lang="en-US" sz="2000">
                <a:solidFill>
                  <a:srgbClr val="5B5B5B"/>
                </a:solidFill>
              </a:rPr>
              <a:t> Start presenting to display the poll results on this slide.</a:t>
            </a:r>
          </a:p>
        </p:txBody>
      </p:sp>
    </p:spTree>
    <p:custDataLst>
      <p:tags r:id="rId1"/>
    </p:custDataLst>
    <p:extLst>
      <p:ext uri="{BB962C8B-B14F-4D97-AF65-F5344CB8AC3E}">
        <p14:creationId xmlns:p14="http://schemas.microsoft.com/office/powerpoint/2010/main" val="2959587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C8151-4B97-3E3D-3685-570092A8A236}"/>
              </a:ext>
            </a:extLst>
          </p:cNvPr>
          <p:cNvSpPr>
            <a:spLocks noGrp="1"/>
          </p:cNvSpPr>
          <p:nvPr>
            <p:ph type="title"/>
          </p:nvPr>
        </p:nvSpPr>
        <p:spPr/>
        <p:txBody>
          <a:bodyPr/>
          <a:lstStyle/>
          <a:p>
            <a:r>
              <a:rPr lang="en-US">
                <a:cs typeface="Arial"/>
              </a:rPr>
              <a:t>Housing Availability</a:t>
            </a:r>
            <a:endParaRPr lang="en-US"/>
          </a:p>
        </p:txBody>
      </p:sp>
      <p:sp>
        <p:nvSpPr>
          <p:cNvPr id="3" name="Content Placeholder 2">
            <a:extLst>
              <a:ext uri="{FF2B5EF4-FFF2-40B4-BE49-F238E27FC236}">
                <a16:creationId xmlns:a16="http://schemas.microsoft.com/office/drawing/2014/main" id="{7429C242-F103-383C-19A8-EEAB42B84D21}"/>
              </a:ext>
            </a:extLst>
          </p:cNvPr>
          <p:cNvSpPr>
            <a:spLocks noGrp="1"/>
          </p:cNvSpPr>
          <p:nvPr>
            <p:ph sz="half" idx="1"/>
          </p:nvPr>
        </p:nvSpPr>
        <p:spPr/>
        <p:txBody>
          <a:bodyPr vert="horz" lIns="45714" tIns="22857" rIns="45714" bIns="22857" rtlCol="0" anchor="t">
            <a:normAutofit/>
          </a:bodyPr>
          <a:lstStyle/>
          <a:p>
            <a:pPr>
              <a:lnSpc>
                <a:spcPct val="150000"/>
              </a:lnSpc>
            </a:pPr>
            <a:r>
              <a:rPr lang="en-US" sz="1800">
                <a:ea typeface="+mj-lt"/>
                <a:cs typeface="+mj-lt"/>
              </a:rPr>
              <a:t>Since 2000, the total number of housing units has increased by 132,963 across the state, largely supported by RUCCs 2, 3, 4, 5, and 6. </a:t>
            </a:r>
            <a:endParaRPr lang="en-US" sz="1800"/>
          </a:p>
          <a:p>
            <a:pPr>
              <a:lnSpc>
                <a:spcPct val="150000"/>
              </a:lnSpc>
            </a:pPr>
            <a:r>
              <a:rPr lang="en-US" sz="1800">
                <a:ea typeface="+mj-lt"/>
                <a:cs typeface="+mj-lt"/>
              </a:rPr>
              <a:t>While all RUCCs saw an increase in the number of housing units since 2020, the number of total units for RUCCs 7, 8, and 9 have decreased by about 8.6k total units. </a:t>
            </a:r>
            <a:endParaRPr lang="en-US" sz="1800"/>
          </a:p>
          <a:p>
            <a:pPr>
              <a:lnSpc>
                <a:spcPct val="150000"/>
              </a:lnSpc>
            </a:pPr>
            <a:r>
              <a:rPr lang="en-US" sz="1800">
                <a:ea typeface="Noto Sans"/>
                <a:cs typeface="Arial"/>
              </a:rPr>
              <a:t>Estimates gauge Nebraska's housing shortage between 100,000 and 120,000 units across the owner-occupied and renter-occupied markets. </a:t>
            </a:r>
            <a:endParaRPr lang="en-US" sz="1800">
              <a:cs typeface="Arial"/>
            </a:endParaRPr>
          </a:p>
        </p:txBody>
      </p:sp>
      <p:pic>
        <p:nvPicPr>
          <p:cNvPr id="5" name="Content Placeholder 4">
            <a:extLst>
              <a:ext uri="{FF2B5EF4-FFF2-40B4-BE49-F238E27FC236}">
                <a16:creationId xmlns:a16="http://schemas.microsoft.com/office/drawing/2014/main" id="{A5514E8B-2527-6221-D02F-06B026678D61}"/>
              </a:ext>
            </a:extLst>
          </p:cNvPr>
          <p:cNvPicPr>
            <a:picLocks noGrp="1" noChangeAspect="1"/>
          </p:cNvPicPr>
          <p:nvPr>
            <p:ph sz="half" idx="2"/>
          </p:nvPr>
        </p:nvPicPr>
        <p:blipFill>
          <a:blip r:embed="rId2"/>
          <a:stretch>
            <a:fillRect/>
          </a:stretch>
        </p:blipFill>
        <p:spPr>
          <a:xfrm>
            <a:off x="6202685" y="2116420"/>
            <a:ext cx="5379001" cy="2624816"/>
          </a:xfrm>
        </p:spPr>
      </p:pic>
      <p:sp>
        <p:nvSpPr>
          <p:cNvPr id="6" name="TextBox 2">
            <a:extLst>
              <a:ext uri="{FF2B5EF4-FFF2-40B4-BE49-F238E27FC236}">
                <a16:creationId xmlns:a16="http://schemas.microsoft.com/office/drawing/2014/main" id="{46E8F84F-F8EF-BD13-DBE9-F1B217152FD4}"/>
              </a:ext>
            </a:extLst>
          </p:cNvPr>
          <p:cNvSpPr txBox="1"/>
          <p:nvPr/>
        </p:nvSpPr>
        <p:spPr>
          <a:xfrm>
            <a:off x="619851" y="6181784"/>
            <a:ext cx="11064813"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28554"/>
            <a:r>
              <a:rPr lang="en-US" sz="900" i="1">
                <a:solidFill>
                  <a:srgbClr val="000000"/>
                </a:solidFill>
                <a:latin typeface="Arial" panose="020B0604020202020204"/>
              </a:rPr>
              <a:t>Source: U.S. Census Bureau, American Community Survey 2019-2023</a:t>
            </a:r>
          </a:p>
        </p:txBody>
      </p:sp>
    </p:spTree>
    <p:extLst>
      <p:ext uri="{BB962C8B-B14F-4D97-AF65-F5344CB8AC3E}">
        <p14:creationId xmlns:p14="http://schemas.microsoft.com/office/powerpoint/2010/main" val="4245860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9B7F08E1-10D2-BFD4-BB83-E6AC7C994AB7}"/>
              </a:ext>
            </a:extLst>
          </p:cNvPr>
          <p:cNvSpPr>
            <a:spLocks noGrp="1"/>
          </p:cNvSpPr>
          <p:nvPr/>
        </p:nvSpPr>
        <p:spPr>
          <a:xfrm>
            <a:off x="619852" y="674536"/>
            <a:ext cx="10963623" cy="689584"/>
          </a:xfrm>
          <a:prstGeom prst="rect">
            <a:avLst/>
          </a:prstGeom>
        </p:spPr>
        <p:txBody>
          <a:bodyPr vert="horz" lIns="45714" tIns="22857" rIns="45714" bIns="22857" rtlCol="0" anchor="ctr">
            <a:normAutofit/>
          </a:bodyPr>
          <a:lstStyle>
            <a:lvl1pPr algn="l" defTabSz="1828800" rtl="0" eaLnBrk="1" latinLnBrk="0" hangingPunct="1">
              <a:lnSpc>
                <a:spcPct val="90000"/>
              </a:lnSpc>
              <a:spcBef>
                <a:spcPct val="0"/>
              </a:spcBef>
              <a:buNone/>
              <a:defRPr sz="6000" b="1" kern="1200">
                <a:solidFill>
                  <a:schemeClr val="tx1"/>
                </a:solidFill>
                <a:latin typeface="+mj-lt"/>
                <a:ea typeface="+mj-ea"/>
                <a:cs typeface="+mj-cs"/>
              </a:defRPr>
            </a:lvl1pPr>
          </a:lstStyle>
          <a:p>
            <a:pPr defTabSz="914217"/>
            <a:r>
              <a:rPr lang="en-US" sz="2999">
                <a:solidFill>
                  <a:srgbClr val="00562A"/>
                </a:solidFill>
                <a:latin typeface="Arial" panose="020B0604020202020204"/>
              </a:rPr>
              <a:t>Permit Rates by Type</a:t>
            </a:r>
          </a:p>
        </p:txBody>
      </p:sp>
      <p:pic>
        <p:nvPicPr>
          <p:cNvPr id="6" name="Content Placeholder 5">
            <a:extLst>
              <a:ext uri="{FF2B5EF4-FFF2-40B4-BE49-F238E27FC236}">
                <a16:creationId xmlns:a16="http://schemas.microsoft.com/office/drawing/2014/main" id="{4DB094EF-5FDB-B43E-4A3C-6F3A236EF510}"/>
              </a:ext>
            </a:extLst>
          </p:cNvPr>
          <p:cNvPicPr>
            <a:picLocks noGrp="1" noChangeAspect="1"/>
          </p:cNvPicPr>
          <p:nvPr/>
        </p:nvPicPr>
        <p:blipFill>
          <a:blip r:embed="rId2"/>
          <a:stretch>
            <a:fillRect/>
          </a:stretch>
        </p:blipFill>
        <p:spPr>
          <a:xfrm>
            <a:off x="5876326" y="2049641"/>
            <a:ext cx="5933641" cy="2761960"/>
          </a:xfrm>
          <a:prstGeom prst="rect">
            <a:avLst/>
          </a:prstGeom>
        </p:spPr>
      </p:pic>
      <p:sp>
        <p:nvSpPr>
          <p:cNvPr id="7" name="TextBox 4">
            <a:extLst>
              <a:ext uri="{FF2B5EF4-FFF2-40B4-BE49-F238E27FC236}">
                <a16:creationId xmlns:a16="http://schemas.microsoft.com/office/drawing/2014/main" id="{7BD7ED43-8FCE-4A82-E48F-245065F17354}"/>
              </a:ext>
            </a:extLst>
          </p:cNvPr>
          <p:cNvSpPr txBox="1"/>
          <p:nvPr/>
        </p:nvSpPr>
        <p:spPr>
          <a:xfrm>
            <a:off x="697793" y="1601706"/>
            <a:ext cx="4976444" cy="4149848"/>
          </a:xfrm>
          <a:prstGeom prst="rect">
            <a:avLst/>
          </a:prstGeom>
          <a:noFill/>
        </p:spPr>
        <p:txBody>
          <a:bodyPr rot="0" spcFirstLastPara="0" vert="horz" wrap="square" lIns="45714" tIns="22857" rIns="45714" bIns="22857"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28554" indent="-228554" defTabSz="228554">
              <a:lnSpc>
                <a:spcPct val="150000"/>
              </a:lnSpc>
              <a:buFont typeface="Arial"/>
              <a:buChar char="•"/>
            </a:pPr>
            <a:r>
              <a:rPr lang="en-US">
                <a:solidFill>
                  <a:srgbClr val="000000"/>
                </a:solidFill>
                <a:latin typeface="Arial" panose="020B0604020202020204"/>
                <a:cs typeface="Arial"/>
              </a:rPr>
              <a:t>Until 2022, single family housing far outpaced the permitting of multi-family housing.</a:t>
            </a:r>
          </a:p>
          <a:p>
            <a:pPr marL="228554" indent="-228554" defTabSz="228554">
              <a:lnSpc>
                <a:spcPct val="150000"/>
              </a:lnSpc>
              <a:buFont typeface="Arial"/>
              <a:buChar char="•"/>
            </a:pPr>
            <a:endParaRPr lang="en-US">
              <a:solidFill>
                <a:srgbClr val="000000"/>
              </a:solidFill>
              <a:latin typeface="Arial" panose="020B0604020202020204"/>
              <a:cs typeface="Arial"/>
            </a:endParaRPr>
          </a:p>
          <a:p>
            <a:pPr marL="228554" indent="-228554" defTabSz="228554">
              <a:lnSpc>
                <a:spcPct val="150000"/>
              </a:lnSpc>
              <a:buFont typeface="Arial"/>
              <a:buChar char="•"/>
            </a:pPr>
            <a:r>
              <a:rPr lang="en-US">
                <a:solidFill>
                  <a:srgbClr val="000000"/>
                </a:solidFill>
                <a:latin typeface="Arial" panose="020B0604020202020204"/>
                <a:cs typeface="Arial"/>
              </a:rPr>
              <a:t>Permitting rates have been increasing, but still trail rates seen in the first decade of the millennium. </a:t>
            </a:r>
          </a:p>
          <a:p>
            <a:pPr marL="228554" indent="-228554" defTabSz="228554">
              <a:lnSpc>
                <a:spcPct val="150000"/>
              </a:lnSpc>
              <a:buFont typeface="Arial"/>
              <a:buChar char="•"/>
            </a:pPr>
            <a:endParaRPr lang="en-US">
              <a:solidFill>
                <a:srgbClr val="000000"/>
              </a:solidFill>
              <a:latin typeface="Arial" panose="020B0604020202020204"/>
              <a:cs typeface="Arial"/>
            </a:endParaRPr>
          </a:p>
          <a:p>
            <a:pPr marL="228554" indent="-228554" defTabSz="228554">
              <a:lnSpc>
                <a:spcPct val="150000"/>
              </a:lnSpc>
              <a:buFont typeface="Arial"/>
              <a:buChar char="•"/>
            </a:pPr>
            <a:r>
              <a:rPr lang="en-US">
                <a:solidFill>
                  <a:srgbClr val="000000"/>
                </a:solidFill>
                <a:latin typeface="Arial" panose="020B0604020202020204"/>
                <a:cs typeface="Arial"/>
              </a:rPr>
              <a:t>A dip in permitting was seen in 2023, further data will be needed to confirm whether this is an outlier or a trend. </a:t>
            </a:r>
          </a:p>
        </p:txBody>
      </p:sp>
      <p:sp>
        <p:nvSpPr>
          <p:cNvPr id="8" name="TextBox 2">
            <a:extLst>
              <a:ext uri="{FF2B5EF4-FFF2-40B4-BE49-F238E27FC236}">
                <a16:creationId xmlns:a16="http://schemas.microsoft.com/office/drawing/2014/main" id="{C1893F8F-939B-4A98-571F-0C6EE9B81415}"/>
              </a:ext>
            </a:extLst>
          </p:cNvPr>
          <p:cNvSpPr txBox="1"/>
          <p:nvPr/>
        </p:nvSpPr>
        <p:spPr>
          <a:xfrm>
            <a:off x="619851" y="6181784"/>
            <a:ext cx="11064813" cy="230832"/>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28554"/>
            <a:r>
              <a:rPr lang="en-US" sz="900" i="1">
                <a:solidFill>
                  <a:srgbClr val="000000"/>
                </a:solidFill>
                <a:latin typeface="Arial" panose="020B0604020202020204"/>
              </a:rPr>
              <a:t>Source: U.S. Census Bureau, American Community Survey 2019-2023 and National Association of Homebuilders</a:t>
            </a:r>
          </a:p>
        </p:txBody>
      </p:sp>
    </p:spTree>
    <p:extLst>
      <p:ext uri="{BB962C8B-B14F-4D97-AF65-F5344CB8AC3E}">
        <p14:creationId xmlns:p14="http://schemas.microsoft.com/office/powerpoint/2010/main" val="2990191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D9C164-3B3F-7C08-8B9A-BA7483B9205C}"/>
              </a:ext>
            </a:extLst>
          </p:cNvPr>
          <p:cNvSpPr>
            <a:spLocks noGrp="1"/>
          </p:cNvSpPr>
          <p:nvPr>
            <p:ph type="title"/>
          </p:nvPr>
        </p:nvSpPr>
        <p:spPr/>
        <p:txBody>
          <a:bodyPr/>
          <a:lstStyle/>
          <a:p>
            <a:r>
              <a:rPr lang="en-US"/>
              <a:t>Planning for Success</a:t>
            </a:r>
          </a:p>
        </p:txBody>
      </p:sp>
    </p:spTree>
    <p:extLst>
      <p:ext uri="{BB962C8B-B14F-4D97-AF65-F5344CB8AC3E}">
        <p14:creationId xmlns:p14="http://schemas.microsoft.com/office/powerpoint/2010/main" val="3332801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7540012-305E-8992-291A-AD9EA044AFEB}"/>
              </a:ext>
            </a:extLst>
          </p:cNvPr>
          <p:cNvPicPr>
            <a:picLocks noGrp="1" noChangeAspect="1"/>
          </p:cNvPicPr>
          <p:nvPr>
            <p:ph sz="half" idx="1"/>
          </p:nvPr>
        </p:nvPicPr>
        <p:blipFill>
          <a:blip r:embed="rId2"/>
          <a:srcRect t="17689"/>
          <a:stretch>
            <a:fillRect/>
          </a:stretch>
        </p:blipFill>
        <p:spPr>
          <a:xfrm>
            <a:off x="1476836" y="438230"/>
            <a:ext cx="9235822" cy="5431200"/>
          </a:xfrm>
        </p:spPr>
      </p:pic>
    </p:spTree>
    <p:extLst>
      <p:ext uri="{BB962C8B-B14F-4D97-AF65-F5344CB8AC3E}">
        <p14:creationId xmlns:p14="http://schemas.microsoft.com/office/powerpoint/2010/main" val="3267596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F1CAF4-EC7D-8653-ACC5-B606953C7432}"/>
              </a:ext>
            </a:extLst>
          </p:cNvPr>
          <p:cNvSpPr>
            <a:spLocks noGrp="1"/>
          </p:cNvSpPr>
          <p:nvPr>
            <p:ph type="title"/>
          </p:nvPr>
        </p:nvSpPr>
        <p:spPr/>
        <p:txBody>
          <a:bodyPr/>
          <a:lstStyle/>
          <a:p>
            <a:r>
              <a:rPr lang="en-US"/>
              <a:t>Analysis and Solution Sets</a:t>
            </a:r>
          </a:p>
        </p:txBody>
      </p:sp>
      <p:pic>
        <p:nvPicPr>
          <p:cNvPr id="4" name="Content Placeholder 3">
            <a:extLst>
              <a:ext uri="{FF2B5EF4-FFF2-40B4-BE49-F238E27FC236}">
                <a16:creationId xmlns:a16="http://schemas.microsoft.com/office/drawing/2014/main" id="{DF7C989D-E789-ED79-A625-B2934ED126BB}"/>
              </a:ext>
            </a:extLst>
          </p:cNvPr>
          <p:cNvPicPr>
            <a:picLocks noGrp="1" noChangeAspect="1"/>
          </p:cNvPicPr>
          <p:nvPr>
            <p:ph idx="1"/>
          </p:nvPr>
        </p:nvPicPr>
        <p:blipFill>
          <a:blip r:embed="rId3"/>
          <a:stretch>
            <a:fillRect/>
          </a:stretch>
        </p:blipFill>
        <p:spPr>
          <a:xfrm>
            <a:off x="3057654" y="1549645"/>
            <a:ext cx="5628283" cy="4350771"/>
          </a:xfrm>
        </p:spPr>
      </p:pic>
    </p:spTree>
    <p:extLst>
      <p:ext uri="{BB962C8B-B14F-4D97-AF65-F5344CB8AC3E}">
        <p14:creationId xmlns:p14="http://schemas.microsoft.com/office/powerpoint/2010/main" val="1957929673"/>
      </p:ext>
    </p:extLst>
  </p:cSld>
  <p:clrMapOvr>
    <a:masterClrMapping/>
  </p:clrMapOvr>
  <p:extLst>
    <p:ext uri="{6950BFC3-D8DA-4A85-94F7-54DA5524770B}">
      <p188:commentRel xmlns:p188="http://schemas.microsoft.com/office/powerpoint/2018/8/main" r:id="rId2"/>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0D99C-2A86-398A-1079-7D024EEB9162}"/>
              </a:ext>
            </a:extLst>
          </p:cNvPr>
          <p:cNvSpPr>
            <a:spLocks noGrp="1"/>
          </p:cNvSpPr>
          <p:nvPr>
            <p:ph type="title"/>
          </p:nvPr>
        </p:nvSpPr>
        <p:spPr/>
        <p:txBody>
          <a:bodyPr/>
          <a:lstStyle/>
          <a:p>
            <a:r>
              <a:rPr lang="en-US">
                <a:cs typeface="Arial"/>
              </a:rPr>
              <a:t>Construction Capacity</a:t>
            </a:r>
            <a:endParaRPr lang="en-US"/>
          </a:p>
        </p:txBody>
      </p:sp>
      <p:pic>
        <p:nvPicPr>
          <p:cNvPr id="6" name="Content Placeholder 5">
            <a:extLst>
              <a:ext uri="{FF2B5EF4-FFF2-40B4-BE49-F238E27FC236}">
                <a16:creationId xmlns:a16="http://schemas.microsoft.com/office/drawing/2014/main" id="{836A58B1-7F36-DDD5-A0D1-A6182A949735}"/>
              </a:ext>
            </a:extLst>
          </p:cNvPr>
          <p:cNvPicPr>
            <a:picLocks noGrp="1" noChangeAspect="1"/>
          </p:cNvPicPr>
          <p:nvPr>
            <p:ph sz="half" idx="1"/>
          </p:nvPr>
        </p:nvPicPr>
        <p:blipFill>
          <a:blip r:embed="rId2"/>
          <a:stretch>
            <a:fillRect/>
          </a:stretch>
        </p:blipFill>
        <p:spPr>
          <a:xfrm>
            <a:off x="315887" y="2098813"/>
            <a:ext cx="5661632" cy="2657929"/>
          </a:xfrm>
        </p:spPr>
      </p:pic>
      <p:sp>
        <p:nvSpPr>
          <p:cNvPr id="4" name="Content Placeholder 3">
            <a:extLst>
              <a:ext uri="{FF2B5EF4-FFF2-40B4-BE49-F238E27FC236}">
                <a16:creationId xmlns:a16="http://schemas.microsoft.com/office/drawing/2014/main" id="{20A66B05-848D-9089-30CD-8B62A942312E}"/>
              </a:ext>
            </a:extLst>
          </p:cNvPr>
          <p:cNvSpPr>
            <a:spLocks noGrp="1"/>
          </p:cNvSpPr>
          <p:nvPr>
            <p:ph sz="half" idx="2"/>
          </p:nvPr>
        </p:nvSpPr>
        <p:spPr>
          <a:xfrm>
            <a:off x="6194312" y="1299378"/>
            <a:ext cx="5386122" cy="4609685"/>
          </a:xfrm>
        </p:spPr>
        <p:txBody>
          <a:bodyPr vert="horz" lIns="45714" tIns="22857" rIns="45714" bIns="22857" rtlCol="0" anchor="t">
            <a:noAutofit/>
          </a:bodyPr>
          <a:lstStyle/>
          <a:p>
            <a:pPr>
              <a:lnSpc>
                <a:spcPct val="150000"/>
              </a:lnSpc>
            </a:pPr>
            <a:r>
              <a:rPr lang="en-US" sz="1800">
                <a:ea typeface="Noto Sans"/>
                <a:cs typeface="Noto Sans"/>
              </a:rPr>
              <a:t>Nebraska has a lower average ratio of households per construction worker and households per construction establishment (business).</a:t>
            </a:r>
            <a:endParaRPr lang="en-US" sz="1800"/>
          </a:p>
          <a:p>
            <a:pPr>
              <a:lnSpc>
                <a:spcPct val="150000"/>
              </a:lnSpc>
            </a:pPr>
            <a:r>
              <a:rPr lang="en-US" sz="1800">
                <a:ea typeface="Noto Sans"/>
                <a:cs typeface="Noto Sans"/>
              </a:rPr>
              <a:t>RUCCs in rural areas have almost two to three times fewer workers per establishment than RUCCs in urban areas. </a:t>
            </a:r>
          </a:p>
          <a:p>
            <a:pPr>
              <a:lnSpc>
                <a:spcPct val="150000"/>
              </a:lnSpc>
            </a:pPr>
            <a:r>
              <a:rPr lang="en-US" sz="1800">
                <a:ea typeface="+mj-lt"/>
                <a:cs typeface="+mj-lt"/>
              </a:rPr>
              <a:t>When comparing to the development rates in these RUCCs, largely as the ratio of households per worker increases, the number of housing units created since 2020 decreases. </a:t>
            </a:r>
            <a:endParaRPr lang="en-US" sz="1800"/>
          </a:p>
        </p:txBody>
      </p:sp>
      <p:sp>
        <p:nvSpPr>
          <p:cNvPr id="8" name="TextBox 2">
            <a:extLst>
              <a:ext uri="{FF2B5EF4-FFF2-40B4-BE49-F238E27FC236}">
                <a16:creationId xmlns:a16="http://schemas.microsoft.com/office/drawing/2014/main" id="{AABDC3A8-71D8-85FE-978C-7AD974A1A03E}"/>
              </a:ext>
            </a:extLst>
          </p:cNvPr>
          <p:cNvSpPr txBox="1"/>
          <p:nvPr/>
        </p:nvSpPr>
        <p:spPr>
          <a:xfrm>
            <a:off x="619851" y="6181784"/>
            <a:ext cx="11064813" cy="184660"/>
          </a:xfrm>
          <a:prstGeom prst="rect">
            <a:avLst/>
          </a:prstGeom>
          <a:noFill/>
        </p:spPr>
        <p:txBody>
          <a:bodyPr wrap="square" lIns="45714" tIns="22857" rIns="45714" bIns="22857"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228554"/>
            <a:r>
              <a:rPr lang="en-US" sz="900" i="1">
                <a:solidFill>
                  <a:srgbClr val="000000"/>
                </a:solidFill>
                <a:latin typeface="Arial" panose="020B0604020202020204"/>
                <a:ea typeface="+mn-lt"/>
                <a:cs typeface="Arial" panose="020B0604020202020204"/>
              </a:rPr>
              <a:t>Source: U.S. Census Bureau American Community Survey, 2019-2023 </a:t>
            </a:r>
            <a:endParaRPr lang="en-US" sz="900" i="1">
              <a:solidFill>
                <a:srgbClr val="00562A"/>
              </a:solidFill>
              <a:latin typeface="Arial" panose="020B0604020202020204"/>
              <a:ea typeface="+mn-lt"/>
              <a:cs typeface="Arial" panose="020B0604020202020204"/>
            </a:endParaRPr>
          </a:p>
        </p:txBody>
      </p:sp>
    </p:spTree>
    <p:extLst>
      <p:ext uri="{BB962C8B-B14F-4D97-AF65-F5344CB8AC3E}">
        <p14:creationId xmlns:p14="http://schemas.microsoft.com/office/powerpoint/2010/main" val="3564077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69AAC-C9F2-5E2E-6AFE-816ED0A064E3}"/>
              </a:ext>
            </a:extLst>
          </p:cNvPr>
          <p:cNvSpPr>
            <a:spLocks noGrp="1"/>
          </p:cNvSpPr>
          <p:nvPr>
            <p:ph type="title"/>
          </p:nvPr>
        </p:nvSpPr>
        <p:spPr/>
        <p:txBody>
          <a:bodyPr/>
          <a:lstStyle/>
          <a:p>
            <a:r>
              <a:rPr lang="en-US">
                <a:cs typeface="Arial"/>
              </a:rPr>
              <a:t>Pillar 4</a:t>
            </a:r>
            <a:endParaRPr lang="en-US"/>
          </a:p>
        </p:txBody>
      </p:sp>
      <p:sp>
        <p:nvSpPr>
          <p:cNvPr id="3" name="Content Placeholder 2">
            <a:extLst>
              <a:ext uri="{FF2B5EF4-FFF2-40B4-BE49-F238E27FC236}">
                <a16:creationId xmlns:a16="http://schemas.microsoft.com/office/drawing/2014/main" id="{2DF3DF47-C75C-5AA4-A580-53B64FFBB16E}"/>
              </a:ext>
            </a:extLst>
          </p:cNvPr>
          <p:cNvSpPr>
            <a:spLocks noGrp="1"/>
          </p:cNvSpPr>
          <p:nvPr>
            <p:ph idx="1"/>
          </p:nvPr>
        </p:nvSpPr>
        <p:spPr>
          <a:xfrm>
            <a:off x="613942" y="1423998"/>
            <a:ext cx="10515600" cy="4350771"/>
          </a:xfrm>
        </p:spPr>
        <p:txBody>
          <a:bodyPr vert="horz" lIns="45714" tIns="22857" rIns="45714" bIns="22857" rtlCol="0" anchor="t">
            <a:noAutofit/>
          </a:bodyPr>
          <a:lstStyle/>
          <a:p>
            <a:pPr>
              <a:lnSpc>
                <a:spcPct val="150000"/>
              </a:lnSpc>
            </a:pPr>
            <a:r>
              <a:rPr lang="en-US" sz="1800">
                <a:ea typeface="+mj-lt"/>
                <a:cs typeface="+mj-lt"/>
              </a:rPr>
              <a:t>Workforce Pipeline</a:t>
            </a:r>
          </a:p>
          <a:p>
            <a:pPr lvl="1">
              <a:lnSpc>
                <a:spcPct val="150000"/>
              </a:lnSpc>
            </a:pPr>
            <a:r>
              <a:rPr lang="en-US" sz="1800">
                <a:ea typeface="+mj-lt"/>
                <a:cs typeface="+mj-lt"/>
              </a:rPr>
              <a:t>Develop a home building academy that supports and expands existing efforts to increase those being educated in the construction trades. </a:t>
            </a:r>
            <a:endParaRPr lang="en-US" sz="1800"/>
          </a:p>
          <a:p>
            <a:pPr lvl="1">
              <a:lnSpc>
                <a:spcPct val="150000"/>
              </a:lnSpc>
            </a:pPr>
            <a:r>
              <a:rPr lang="en-US" sz="1800">
                <a:ea typeface="+mj-lt"/>
                <a:cs typeface="+mj-lt"/>
              </a:rPr>
              <a:t>Redevelop and fund education and training pathways throughout the state, including K-12, higher education, and non-formal education, to prioritize construction and complementary trades.</a:t>
            </a:r>
          </a:p>
          <a:p>
            <a:pPr>
              <a:lnSpc>
                <a:spcPct val="150000"/>
              </a:lnSpc>
            </a:pPr>
            <a:r>
              <a:rPr lang="en-US" sz="1800">
                <a:ea typeface="+mj-lt"/>
                <a:cs typeface="+mj-lt"/>
              </a:rPr>
              <a:t>Manufactured Housing</a:t>
            </a:r>
          </a:p>
          <a:p>
            <a:pPr lvl="1">
              <a:lnSpc>
                <a:spcPct val="150000"/>
              </a:lnSpc>
            </a:pPr>
            <a:r>
              <a:rPr lang="en-US" sz="1800">
                <a:ea typeface="+mj-lt"/>
                <a:cs typeface="+mj-lt"/>
              </a:rPr>
              <a:t>Incentivize manufactured housing to support affordable and attainable housing in rural Nebraska to alleviate workforce challenges. </a:t>
            </a:r>
            <a:endParaRPr lang="en-US" sz="1800"/>
          </a:p>
          <a:p>
            <a:pPr lvl="1">
              <a:lnSpc>
                <a:spcPct val="150000"/>
              </a:lnSpc>
            </a:pPr>
            <a:r>
              <a:rPr lang="en-US" sz="1800">
                <a:ea typeface="+mj-lt"/>
                <a:cs typeface="+mj-lt"/>
              </a:rPr>
              <a:t>Create incentives to ensure more manufactured housing produced in Nebraska stays within the state. </a:t>
            </a:r>
            <a:endParaRPr lang="en-US" sz="1800">
              <a:cs typeface="Arial"/>
            </a:endParaRPr>
          </a:p>
        </p:txBody>
      </p:sp>
    </p:spTree>
    <p:extLst>
      <p:ext uri="{BB962C8B-B14F-4D97-AF65-F5344CB8AC3E}">
        <p14:creationId xmlns:p14="http://schemas.microsoft.com/office/powerpoint/2010/main" val="4223241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CF8A4-BB27-2E21-0289-21E6AE1B40BC}"/>
              </a:ext>
            </a:extLst>
          </p:cNvPr>
          <p:cNvSpPr>
            <a:spLocks noGrp="1"/>
          </p:cNvSpPr>
          <p:nvPr>
            <p:ph type="title"/>
          </p:nvPr>
        </p:nvSpPr>
        <p:spPr/>
        <p:txBody>
          <a:bodyPr/>
          <a:lstStyle/>
          <a:p>
            <a:r>
              <a:rPr lang="en-US">
                <a:cs typeface="Arial"/>
              </a:rPr>
              <a:t>Workforce Solutions</a:t>
            </a:r>
            <a:endParaRPr lang="en-US"/>
          </a:p>
        </p:txBody>
      </p:sp>
    </p:spTree>
    <p:extLst>
      <p:ext uri="{BB962C8B-B14F-4D97-AF65-F5344CB8AC3E}">
        <p14:creationId xmlns:p14="http://schemas.microsoft.com/office/powerpoint/2010/main" val="30070993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86258-0ECD-E5BC-9074-0F86FF425157}"/>
              </a:ext>
            </a:extLst>
          </p:cNvPr>
          <p:cNvSpPr>
            <a:spLocks noGrp="1"/>
          </p:cNvSpPr>
          <p:nvPr>
            <p:ph type="title"/>
          </p:nvPr>
        </p:nvSpPr>
        <p:spPr>
          <a:xfrm>
            <a:off x="610315" y="681394"/>
            <a:ext cx="10971371" cy="617140"/>
          </a:xfrm>
        </p:spPr>
        <p:txBody>
          <a:bodyPr anchor="ctr">
            <a:normAutofit/>
          </a:bodyPr>
          <a:lstStyle/>
          <a:p>
            <a:r>
              <a:rPr lang="en-US"/>
              <a:t>TNT Program Specifics – Requires 1 to 1 match</a:t>
            </a:r>
          </a:p>
        </p:txBody>
      </p:sp>
      <p:sp>
        <p:nvSpPr>
          <p:cNvPr id="3" name="Content Placeholder 2">
            <a:extLst>
              <a:ext uri="{FF2B5EF4-FFF2-40B4-BE49-F238E27FC236}">
                <a16:creationId xmlns:a16="http://schemas.microsoft.com/office/drawing/2014/main" id="{77DD2DFE-3642-CA1F-CFB5-B5B46A50B467}"/>
              </a:ext>
            </a:extLst>
          </p:cNvPr>
          <p:cNvSpPr>
            <a:spLocks noGrp="1"/>
          </p:cNvSpPr>
          <p:nvPr>
            <p:ph sz="half" idx="1"/>
          </p:nvPr>
        </p:nvSpPr>
        <p:spPr>
          <a:xfrm>
            <a:off x="610314" y="1447927"/>
            <a:ext cx="5379001" cy="3677481"/>
          </a:xfrm>
        </p:spPr>
        <p:txBody>
          <a:bodyPr vert="horz" lIns="45714" tIns="22857" rIns="45714" bIns="22857" rtlCol="0" anchor="t">
            <a:noAutofit/>
          </a:bodyPr>
          <a:lstStyle/>
          <a:p>
            <a:pPr marL="0" indent="0">
              <a:buNone/>
            </a:pPr>
            <a:r>
              <a:rPr lang="en-US" sz="1800" b="1">
                <a:ea typeface="Noto Sans"/>
                <a:cs typeface="Noto Sans"/>
              </a:rPr>
              <a:t>Supply</a:t>
            </a:r>
            <a:r>
              <a:rPr lang="en-US" sz="1800">
                <a:ea typeface="Noto Sans"/>
                <a:cs typeface="Noto Sans"/>
              </a:rPr>
              <a:t> </a:t>
            </a:r>
            <a:r>
              <a:rPr lang="en-US" sz="1800" b="1">
                <a:ea typeface="Noto Sans"/>
                <a:cs typeface="Noto Sans"/>
              </a:rPr>
              <a:t>Side</a:t>
            </a:r>
          </a:p>
          <a:p>
            <a:pPr marL="0" indent="0">
              <a:buNone/>
            </a:pPr>
            <a:r>
              <a:rPr lang="en-US" sz="1800"/>
              <a:t>Partnership with community colleges to create and recruit for instructor positions</a:t>
            </a:r>
          </a:p>
          <a:p>
            <a:r>
              <a:rPr lang="en-US" sz="1800"/>
              <a:t>Funding to increase teacher salaries to increase retention</a:t>
            </a:r>
          </a:p>
          <a:p>
            <a:pPr marL="0" indent="0">
              <a:buNone/>
            </a:pPr>
            <a:r>
              <a:rPr lang="en-US" sz="1800">
                <a:ea typeface="Noto Sans"/>
                <a:cs typeface="Noto Sans"/>
              </a:rPr>
              <a:t>Partnership with Builders Foundation to train Industrial Tech teachers in construction trades</a:t>
            </a:r>
            <a:endParaRPr lang="en-US" sz="1800"/>
          </a:p>
          <a:p>
            <a:r>
              <a:rPr lang="en-US" sz="1800">
                <a:ea typeface="Noto Sans"/>
                <a:cs typeface="Noto Sans"/>
              </a:rPr>
              <a:t>Teacher summer stipends</a:t>
            </a:r>
            <a:endParaRPr lang="en-US" sz="1800"/>
          </a:p>
          <a:p>
            <a:endParaRPr lang="en-US" sz="1800"/>
          </a:p>
          <a:p>
            <a:pPr marL="0" indent="0">
              <a:buNone/>
            </a:pPr>
            <a:r>
              <a:rPr lang="en-US" sz="1800" b="1">
                <a:ea typeface="Noto Sans"/>
                <a:cs typeface="Noto Sans"/>
              </a:rPr>
              <a:t>Demand Side</a:t>
            </a:r>
          </a:p>
          <a:p>
            <a:pPr marL="0" indent="0">
              <a:buNone/>
            </a:pPr>
            <a:r>
              <a:rPr lang="en-US" sz="1800"/>
              <a:t>Support for Builders Foundation efforts to expand their model of teaching construction trades to high school students</a:t>
            </a:r>
          </a:p>
          <a:p>
            <a:r>
              <a:rPr lang="en-US" sz="1800"/>
              <a:t>Funding to expand the number of high schools included in the program</a:t>
            </a:r>
          </a:p>
          <a:p>
            <a:pPr marL="0" indent="0">
              <a:buNone/>
            </a:pPr>
            <a:endParaRPr lang="en-US" sz="1800"/>
          </a:p>
        </p:txBody>
      </p:sp>
      <p:pic>
        <p:nvPicPr>
          <p:cNvPr id="6" name="Picture 5">
            <a:extLst>
              <a:ext uri="{FF2B5EF4-FFF2-40B4-BE49-F238E27FC236}">
                <a16:creationId xmlns:a16="http://schemas.microsoft.com/office/drawing/2014/main" id="{9BFD82E0-65F4-3F17-8684-18EF07871CBB}"/>
              </a:ext>
            </a:extLst>
          </p:cNvPr>
          <p:cNvPicPr>
            <a:picLocks noChangeAspect="1"/>
          </p:cNvPicPr>
          <p:nvPr/>
        </p:nvPicPr>
        <p:blipFill>
          <a:blip r:embed="rId2"/>
          <a:stretch>
            <a:fillRect/>
          </a:stretch>
        </p:blipFill>
        <p:spPr>
          <a:xfrm>
            <a:off x="6344906" y="1885214"/>
            <a:ext cx="5379001" cy="3087573"/>
          </a:xfrm>
          <a:prstGeom prst="rect">
            <a:avLst/>
          </a:prstGeom>
          <a:noFill/>
        </p:spPr>
      </p:pic>
    </p:spTree>
    <p:extLst>
      <p:ext uri="{BB962C8B-B14F-4D97-AF65-F5344CB8AC3E}">
        <p14:creationId xmlns:p14="http://schemas.microsoft.com/office/powerpoint/2010/main" val="1286665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189219-BE71-3FDB-E163-D576C0E5E3AD}"/>
              </a:ext>
            </a:extLst>
          </p:cNvPr>
          <p:cNvSpPr>
            <a:spLocks noGrp="1"/>
          </p:cNvSpPr>
          <p:nvPr>
            <p:ph type="title"/>
          </p:nvPr>
        </p:nvSpPr>
        <p:spPr/>
        <p:txBody>
          <a:bodyPr/>
          <a:lstStyle/>
          <a:p>
            <a:r>
              <a:rPr lang="en-US" dirty="0"/>
              <a:t>Today’s Session</a:t>
            </a:r>
          </a:p>
        </p:txBody>
      </p:sp>
      <p:sp>
        <p:nvSpPr>
          <p:cNvPr id="3" name="Content Placeholder 2">
            <a:extLst>
              <a:ext uri="{FF2B5EF4-FFF2-40B4-BE49-F238E27FC236}">
                <a16:creationId xmlns:a16="http://schemas.microsoft.com/office/drawing/2014/main" id="{FD0D9636-C30D-B7B2-5CBB-BE5F5D34E176}"/>
              </a:ext>
            </a:extLst>
          </p:cNvPr>
          <p:cNvSpPr>
            <a:spLocks noGrp="1"/>
          </p:cNvSpPr>
          <p:nvPr>
            <p:ph idx="1"/>
          </p:nvPr>
        </p:nvSpPr>
        <p:spPr/>
        <p:txBody>
          <a:bodyPr/>
          <a:lstStyle/>
          <a:p>
            <a:r>
              <a:rPr lang="en-US" dirty="0"/>
              <a:t>Housekeeping</a:t>
            </a:r>
          </a:p>
          <a:p>
            <a:r>
              <a:rPr lang="en-US" dirty="0"/>
              <a:t>Panelist Introductions</a:t>
            </a:r>
          </a:p>
          <a:p>
            <a:r>
              <a:rPr lang="en-US" dirty="0"/>
              <a:t>Research Overview</a:t>
            </a:r>
          </a:p>
          <a:p>
            <a:r>
              <a:rPr lang="en-US" dirty="0"/>
              <a:t>Teach Nebraska Trades Program</a:t>
            </a:r>
          </a:p>
          <a:p>
            <a:r>
              <a:rPr lang="en-US" dirty="0"/>
              <a:t>A Builder’s Perspective</a:t>
            </a:r>
          </a:p>
          <a:p>
            <a:r>
              <a:rPr lang="en-US" dirty="0"/>
              <a:t>Moderated and Audience Questions</a:t>
            </a:r>
          </a:p>
          <a:p>
            <a:r>
              <a:rPr lang="en-US" dirty="0"/>
              <a:t>Conclusion</a:t>
            </a:r>
          </a:p>
        </p:txBody>
      </p:sp>
      <p:sp>
        <p:nvSpPr>
          <p:cNvPr id="4" name="Slide Number Placeholder 3">
            <a:extLst>
              <a:ext uri="{FF2B5EF4-FFF2-40B4-BE49-F238E27FC236}">
                <a16:creationId xmlns:a16="http://schemas.microsoft.com/office/drawing/2014/main" id="{15DE783E-96CA-856E-6912-81C8255F18B2}"/>
              </a:ext>
            </a:extLst>
          </p:cNvPr>
          <p:cNvSpPr>
            <a:spLocks noGrp="1"/>
          </p:cNvSpPr>
          <p:nvPr>
            <p:ph type="sldNum" sz="quarter" idx="4"/>
          </p:nvPr>
        </p:nvSpPr>
        <p:spPr/>
        <p:txBody>
          <a:bodyPr/>
          <a:lstStyle/>
          <a:p>
            <a:fld id="{07D03D2B-15C7-4C40-9D63-249486A78A83}" type="slidenum">
              <a:rPr lang="en-US" smtClean="0"/>
              <a:pPr/>
              <a:t>3</a:t>
            </a:fld>
            <a:endParaRPr lang="en-US" dirty="0"/>
          </a:p>
        </p:txBody>
      </p:sp>
      <p:sp>
        <p:nvSpPr>
          <p:cNvPr id="5" name="Footer Placeholder 4">
            <a:extLst>
              <a:ext uri="{FF2B5EF4-FFF2-40B4-BE49-F238E27FC236}">
                <a16:creationId xmlns:a16="http://schemas.microsoft.com/office/drawing/2014/main" id="{5677FA61-E485-591C-6DDB-1B3A343DF55D}"/>
              </a:ext>
            </a:extLst>
          </p:cNvPr>
          <p:cNvSpPr>
            <a:spLocks noGrp="1"/>
          </p:cNvSpPr>
          <p:nvPr>
            <p:ph type="ftr" sz="quarter" idx="3"/>
          </p:nvPr>
        </p:nvSpPr>
        <p:spPr/>
        <p:txBody>
          <a:bodyPr/>
          <a:lstStyle/>
          <a:p>
            <a:r>
              <a:rPr lang="en-US"/>
              <a:t>FEDERAL RESERVE BANK OF KANSAS CITY  |</a:t>
            </a:r>
          </a:p>
          <a:p>
            <a:endParaRPr lang="en-US" dirty="0"/>
          </a:p>
        </p:txBody>
      </p:sp>
    </p:spTree>
    <p:extLst>
      <p:ext uri="{BB962C8B-B14F-4D97-AF65-F5344CB8AC3E}">
        <p14:creationId xmlns:p14="http://schemas.microsoft.com/office/powerpoint/2010/main" val="93758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1DEC2-47B0-B4C8-6661-F68321F13597}"/>
              </a:ext>
            </a:extLst>
          </p:cNvPr>
          <p:cNvSpPr>
            <a:spLocks noGrp="1"/>
          </p:cNvSpPr>
          <p:nvPr>
            <p:ph type="title"/>
          </p:nvPr>
        </p:nvSpPr>
        <p:spPr>
          <a:xfrm>
            <a:off x="619852" y="674536"/>
            <a:ext cx="10963623" cy="689584"/>
          </a:xfrm>
        </p:spPr>
        <p:txBody>
          <a:bodyPr anchor="ctr">
            <a:normAutofit/>
          </a:bodyPr>
          <a:lstStyle/>
          <a:p>
            <a:r>
              <a:rPr lang="en-US"/>
              <a:t>TNT Program History</a:t>
            </a:r>
          </a:p>
        </p:txBody>
      </p:sp>
      <p:sp>
        <p:nvSpPr>
          <p:cNvPr id="4" name="Rectangle 3" descr="Plant">
            <a:extLst>
              <a:ext uri="{FF2B5EF4-FFF2-40B4-BE49-F238E27FC236}">
                <a16:creationId xmlns:a16="http://schemas.microsoft.com/office/drawing/2014/main" id="{B2C2EC91-335A-BE56-617A-0C71752037F0}"/>
              </a:ext>
            </a:extLst>
          </p:cNvPr>
          <p:cNvSpPr/>
          <p:nvPr/>
        </p:nvSpPr>
        <p:spPr>
          <a:xfrm>
            <a:off x="1128698" y="1884649"/>
            <a:ext cx="1618025" cy="1618025"/>
          </a:xfrm>
          <a:prstGeom prst="rect">
            <a:avLst/>
          </a:prstGeom>
          <a: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defTabSz="228554"/>
            <a:endParaRPr lang="en-US" sz="900">
              <a:solidFill>
                <a:prstClr val="white"/>
              </a:solidFill>
              <a:latin typeface="Arial" panose="020B0604020202020204"/>
            </a:endParaRPr>
          </a:p>
        </p:txBody>
      </p:sp>
      <p:sp>
        <p:nvSpPr>
          <p:cNvPr id="6" name="Rectangle 5" descr="Classroom">
            <a:extLst>
              <a:ext uri="{FF2B5EF4-FFF2-40B4-BE49-F238E27FC236}">
                <a16:creationId xmlns:a16="http://schemas.microsoft.com/office/drawing/2014/main" id="{31A2BB5A-A6A3-0C66-5745-93022230E5BE}"/>
              </a:ext>
            </a:extLst>
          </p:cNvPr>
          <p:cNvSpPr/>
          <p:nvPr/>
        </p:nvSpPr>
        <p:spPr>
          <a:xfrm>
            <a:off x="5292651" y="1884649"/>
            <a:ext cx="1618025" cy="1618025"/>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defTabSz="228554"/>
            <a:endParaRPr lang="en-US" sz="900">
              <a:solidFill>
                <a:prstClr val="white"/>
              </a:solidFill>
              <a:latin typeface="Arial" panose="020B0604020202020204"/>
            </a:endParaRPr>
          </a:p>
        </p:txBody>
      </p:sp>
      <p:sp>
        <p:nvSpPr>
          <p:cNvPr id="8" name="Rectangle 7" descr="Construction worker female with solid fill">
            <a:extLst>
              <a:ext uri="{FF2B5EF4-FFF2-40B4-BE49-F238E27FC236}">
                <a16:creationId xmlns:a16="http://schemas.microsoft.com/office/drawing/2014/main" id="{4F71D980-CF80-AC27-1CC9-24A8C3B0C426}"/>
              </a:ext>
            </a:extLst>
          </p:cNvPr>
          <p:cNvSpPr/>
          <p:nvPr/>
        </p:nvSpPr>
        <p:spPr>
          <a:xfrm>
            <a:off x="9456605" y="1884649"/>
            <a:ext cx="1618025" cy="1618025"/>
          </a:xfrm>
          <a:prstGeom prst="rect">
            <a:avLst/>
          </a:prstGeom>
          <a:blipFill>
            <a:blip r:embed="rId7">
              <a:extLst>
                <a:ext uri="{96DAC541-7B7A-43D3-8B79-37D633B846F1}">
                  <asvg:svgBlip xmlns:asvg="http://schemas.microsoft.com/office/drawing/2016/SVG/main" r:embed="rId8"/>
                </a:ext>
              </a:extLst>
            </a:blip>
            <a:srcRect/>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pPr defTabSz="228554"/>
            <a:endParaRPr lang="en-US" sz="900">
              <a:solidFill>
                <a:prstClr val="white"/>
              </a:solidFill>
              <a:latin typeface="Arial" panose="020B0604020202020204"/>
            </a:endParaRPr>
          </a:p>
        </p:txBody>
      </p:sp>
      <p:sp>
        <p:nvSpPr>
          <p:cNvPr id="10" name="Rectangle 9">
            <a:extLst>
              <a:ext uri="{FF2B5EF4-FFF2-40B4-BE49-F238E27FC236}">
                <a16:creationId xmlns:a16="http://schemas.microsoft.com/office/drawing/2014/main" id="{F3AC4DBE-72E9-F5BE-DB97-706E8DB39EF9}"/>
              </a:ext>
            </a:extLst>
          </p:cNvPr>
          <p:cNvSpPr/>
          <p:nvPr/>
        </p:nvSpPr>
        <p:spPr>
          <a:xfrm>
            <a:off x="4303858" y="3242332"/>
            <a:ext cx="3595612" cy="10292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defTabSz="228554"/>
            <a:endParaRPr lang="en-US" sz="900">
              <a:solidFill>
                <a:srgbClr val="00562A">
                  <a:hueOff val="0"/>
                  <a:satOff val="0"/>
                  <a:lumOff val="0"/>
                  <a:alphaOff val="0"/>
                </a:srgbClr>
              </a:solidFill>
              <a:latin typeface="Arial" panose="020B0604020202020204"/>
            </a:endParaRPr>
          </a:p>
        </p:txBody>
      </p:sp>
      <p:sp>
        <p:nvSpPr>
          <p:cNvPr id="13" name="TextBox 12">
            <a:extLst>
              <a:ext uri="{FF2B5EF4-FFF2-40B4-BE49-F238E27FC236}">
                <a16:creationId xmlns:a16="http://schemas.microsoft.com/office/drawing/2014/main" id="{D2C69C8F-4BA8-56FC-0F18-86279B5409DA}"/>
              </a:ext>
            </a:extLst>
          </p:cNvPr>
          <p:cNvSpPr txBox="1"/>
          <p:nvPr/>
        </p:nvSpPr>
        <p:spPr>
          <a:xfrm>
            <a:off x="4593636" y="3695255"/>
            <a:ext cx="3016054" cy="193399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defPPr>
              <a:defRPr lang="en-US"/>
            </a:defPPr>
            <a:lvl1pPr lvl="0" indent="0" algn="ctr" defTabSz="1066800">
              <a:lnSpc>
                <a:spcPct val="90000"/>
              </a:lnSpc>
              <a:spcBef>
                <a:spcPct val="0"/>
              </a:spcBef>
              <a:spcAft>
                <a:spcPct val="35000"/>
              </a:spcAft>
              <a:buNone/>
              <a:defRPr sz="3600" b="1">
                <a:solidFill>
                  <a:schemeClr val="tx1">
                    <a:hueOff val="0"/>
                    <a:satOff val="0"/>
                    <a:lumOff val="0"/>
                    <a:alphaOff val="0"/>
                  </a:schemeClr>
                </a:solidFill>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pPr defTabSz="533293"/>
            <a:r>
              <a:rPr lang="en-US" sz="2200">
                <a:solidFill>
                  <a:srgbClr val="00562A">
                    <a:hueOff val="0"/>
                    <a:satOff val="0"/>
                    <a:lumOff val="0"/>
                    <a:alphaOff val="0"/>
                  </a:srgbClr>
                </a:solidFill>
                <a:latin typeface="Arial" panose="020B0604020202020204"/>
              </a:rPr>
              <a:t>2020</a:t>
            </a:r>
          </a:p>
          <a:p>
            <a:pPr defTabSz="533293"/>
            <a:r>
              <a:rPr lang="en-US" sz="2200" b="0">
                <a:solidFill>
                  <a:srgbClr val="00562A">
                    <a:hueOff val="0"/>
                    <a:satOff val="0"/>
                    <a:lumOff val="0"/>
                    <a:alphaOff val="0"/>
                  </a:srgbClr>
                </a:solidFill>
                <a:latin typeface="Arial" panose="020B0604020202020204"/>
              </a:rPr>
              <a:t>Initial request for ‘Train the Trainer’ funded through NIFA’s Rural Renaissance Program</a:t>
            </a:r>
          </a:p>
        </p:txBody>
      </p:sp>
      <p:sp>
        <p:nvSpPr>
          <p:cNvPr id="15" name="TextBox 14">
            <a:extLst>
              <a:ext uri="{FF2B5EF4-FFF2-40B4-BE49-F238E27FC236}">
                <a16:creationId xmlns:a16="http://schemas.microsoft.com/office/drawing/2014/main" id="{88E04A95-B5E9-FDA5-26B6-4B7A25094FF8}"/>
              </a:ext>
            </a:extLst>
          </p:cNvPr>
          <p:cNvSpPr txBox="1"/>
          <p:nvPr/>
        </p:nvSpPr>
        <p:spPr>
          <a:xfrm>
            <a:off x="8619664" y="3695255"/>
            <a:ext cx="3291908" cy="150026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defPPr>
              <a:defRPr lang="en-US"/>
            </a:defPPr>
            <a:lvl1pPr lvl="0" indent="0" algn="ctr" defTabSz="1066800">
              <a:lnSpc>
                <a:spcPct val="90000"/>
              </a:lnSpc>
              <a:spcBef>
                <a:spcPct val="0"/>
              </a:spcBef>
              <a:spcAft>
                <a:spcPct val="35000"/>
              </a:spcAft>
              <a:buNone/>
              <a:defRPr sz="3600" b="1">
                <a:solidFill>
                  <a:schemeClr val="tx1">
                    <a:hueOff val="0"/>
                    <a:satOff val="0"/>
                    <a:lumOff val="0"/>
                    <a:alphaOff val="0"/>
                  </a:schemeClr>
                </a:solidFill>
              </a:defRPr>
            </a:lvl1pPr>
            <a:lvl2pPr>
              <a:defRPr>
                <a:solidFill>
                  <a:schemeClr val="tx1">
                    <a:hueOff val="0"/>
                    <a:satOff val="0"/>
                    <a:lumOff val="0"/>
                    <a:alphaOff val="0"/>
                  </a:schemeClr>
                </a:solidFill>
              </a:defRPr>
            </a:lvl2pPr>
            <a:lvl3pPr>
              <a:defRPr>
                <a:solidFill>
                  <a:schemeClr val="tx1">
                    <a:hueOff val="0"/>
                    <a:satOff val="0"/>
                    <a:lumOff val="0"/>
                    <a:alphaOff val="0"/>
                  </a:schemeClr>
                </a:solidFill>
              </a:defRPr>
            </a:lvl3pPr>
            <a:lvl4pPr>
              <a:defRPr>
                <a:solidFill>
                  <a:schemeClr val="tx1">
                    <a:hueOff val="0"/>
                    <a:satOff val="0"/>
                    <a:lumOff val="0"/>
                    <a:alphaOff val="0"/>
                  </a:schemeClr>
                </a:solidFill>
              </a:defRPr>
            </a:lvl4pPr>
            <a:lvl5pPr>
              <a:defRPr>
                <a:solidFill>
                  <a:schemeClr val="tx1">
                    <a:hueOff val="0"/>
                    <a:satOff val="0"/>
                    <a:lumOff val="0"/>
                    <a:alphaOff val="0"/>
                  </a:schemeClr>
                </a:solidFill>
              </a:defRPr>
            </a:lvl5pPr>
            <a:lvl6pPr>
              <a:defRPr>
                <a:solidFill>
                  <a:schemeClr val="tx1">
                    <a:hueOff val="0"/>
                    <a:satOff val="0"/>
                    <a:lumOff val="0"/>
                    <a:alphaOff val="0"/>
                  </a:schemeClr>
                </a:solidFill>
              </a:defRPr>
            </a:lvl6pPr>
            <a:lvl7pPr>
              <a:defRPr>
                <a:solidFill>
                  <a:schemeClr val="tx1">
                    <a:hueOff val="0"/>
                    <a:satOff val="0"/>
                    <a:lumOff val="0"/>
                    <a:alphaOff val="0"/>
                  </a:schemeClr>
                </a:solidFill>
              </a:defRPr>
            </a:lvl7pPr>
            <a:lvl8pPr>
              <a:defRPr>
                <a:solidFill>
                  <a:schemeClr val="tx1">
                    <a:hueOff val="0"/>
                    <a:satOff val="0"/>
                    <a:lumOff val="0"/>
                    <a:alphaOff val="0"/>
                  </a:schemeClr>
                </a:solidFill>
              </a:defRPr>
            </a:lvl8pPr>
            <a:lvl9pPr>
              <a:defRPr>
                <a:solidFill>
                  <a:schemeClr val="tx1">
                    <a:hueOff val="0"/>
                    <a:satOff val="0"/>
                    <a:lumOff val="0"/>
                    <a:alphaOff val="0"/>
                  </a:schemeClr>
                </a:solidFill>
              </a:defRPr>
            </a:lvl9pPr>
          </a:lstStyle>
          <a:p>
            <a:pPr defTabSz="533293"/>
            <a:r>
              <a:rPr lang="en-US" sz="2200">
                <a:solidFill>
                  <a:srgbClr val="00562A">
                    <a:hueOff val="0"/>
                    <a:satOff val="0"/>
                    <a:lumOff val="0"/>
                    <a:alphaOff val="0"/>
                  </a:srgbClr>
                </a:solidFill>
                <a:latin typeface="Arial" panose="020B0604020202020204"/>
              </a:rPr>
              <a:t>2021</a:t>
            </a:r>
          </a:p>
          <a:p>
            <a:pPr defTabSz="533293"/>
            <a:r>
              <a:rPr lang="en-US" sz="2200" b="0">
                <a:solidFill>
                  <a:srgbClr val="00562A">
                    <a:hueOff val="0"/>
                    <a:satOff val="0"/>
                    <a:lumOff val="0"/>
                    <a:alphaOff val="0"/>
                  </a:srgbClr>
                </a:solidFill>
                <a:latin typeface="Arial" panose="020B0604020202020204"/>
              </a:rPr>
              <a:t>TNT Partnership Pilot Program funded for five (5) years</a:t>
            </a:r>
          </a:p>
        </p:txBody>
      </p:sp>
      <p:sp>
        <p:nvSpPr>
          <p:cNvPr id="18" name="TextBox 17">
            <a:extLst>
              <a:ext uri="{FF2B5EF4-FFF2-40B4-BE49-F238E27FC236}">
                <a16:creationId xmlns:a16="http://schemas.microsoft.com/office/drawing/2014/main" id="{80CDF8CC-515F-AE7A-9646-96651DFE0556}"/>
              </a:ext>
            </a:extLst>
          </p:cNvPr>
          <p:cNvSpPr txBox="1"/>
          <p:nvPr/>
        </p:nvSpPr>
        <p:spPr>
          <a:xfrm>
            <a:off x="139904" y="3695255"/>
            <a:ext cx="3595612" cy="150026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533293">
              <a:lnSpc>
                <a:spcPct val="90000"/>
              </a:lnSpc>
              <a:spcBef>
                <a:spcPct val="0"/>
              </a:spcBef>
              <a:spcAft>
                <a:spcPct val="35000"/>
              </a:spcAft>
            </a:pPr>
            <a:r>
              <a:rPr lang="en-US" sz="2200" b="1">
                <a:solidFill>
                  <a:srgbClr val="00562A">
                    <a:hueOff val="0"/>
                    <a:satOff val="0"/>
                    <a:lumOff val="0"/>
                    <a:alphaOff val="0"/>
                  </a:srgbClr>
                </a:solidFill>
                <a:latin typeface="Arial" panose="020B0604020202020204"/>
              </a:rPr>
              <a:t>2019</a:t>
            </a:r>
          </a:p>
          <a:p>
            <a:pPr algn="ctr" defTabSz="533293">
              <a:lnSpc>
                <a:spcPct val="90000"/>
              </a:lnSpc>
              <a:spcBef>
                <a:spcPct val="0"/>
              </a:spcBef>
              <a:spcAft>
                <a:spcPct val="35000"/>
              </a:spcAft>
            </a:pPr>
            <a:r>
              <a:rPr lang="en-US" sz="2200">
                <a:solidFill>
                  <a:srgbClr val="00562A">
                    <a:hueOff val="0"/>
                    <a:satOff val="0"/>
                    <a:lumOff val="0"/>
                    <a:alphaOff val="0"/>
                  </a:srgbClr>
                </a:solidFill>
                <a:latin typeface="Arial" panose="020B0604020202020204"/>
              </a:rPr>
              <a:t>Concept germination at NIFA’s Innovation and Ideation Retreat</a:t>
            </a:r>
          </a:p>
        </p:txBody>
      </p:sp>
    </p:spTree>
    <p:extLst>
      <p:ext uri="{BB962C8B-B14F-4D97-AF65-F5344CB8AC3E}">
        <p14:creationId xmlns:p14="http://schemas.microsoft.com/office/powerpoint/2010/main" val="31599158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B2043-85EE-3DF0-5BA9-BF805CA60EB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09B9D4-4F66-E2E9-DE47-460783C0B288}"/>
              </a:ext>
            </a:extLst>
          </p:cNvPr>
          <p:cNvSpPr>
            <a:spLocks noGrp="1"/>
          </p:cNvSpPr>
          <p:nvPr>
            <p:ph type="title"/>
          </p:nvPr>
        </p:nvSpPr>
        <p:spPr>
          <a:xfrm>
            <a:off x="619852" y="674536"/>
            <a:ext cx="10963623" cy="689584"/>
          </a:xfrm>
        </p:spPr>
        <p:txBody>
          <a:bodyPr anchor="ctr">
            <a:normAutofit/>
          </a:bodyPr>
          <a:lstStyle/>
          <a:p>
            <a:r>
              <a:rPr lang="en-US"/>
              <a:t>TNT Program Goals</a:t>
            </a:r>
          </a:p>
        </p:txBody>
      </p:sp>
      <p:graphicFrame>
        <p:nvGraphicFramePr>
          <p:cNvPr id="5" name="Content Placeholder 2">
            <a:extLst>
              <a:ext uri="{FF2B5EF4-FFF2-40B4-BE49-F238E27FC236}">
                <a16:creationId xmlns:a16="http://schemas.microsoft.com/office/drawing/2014/main" id="{4C16584C-3F40-3AA3-2D31-FF1BB8568180}"/>
              </a:ext>
            </a:extLst>
          </p:cNvPr>
          <p:cNvGraphicFramePr>
            <a:graphicFrameLocks noGrp="1"/>
          </p:cNvGraphicFramePr>
          <p:nvPr>
            <p:ph idx="1"/>
            <p:extLst>
              <p:ext uri="{D42A27DB-BD31-4B8C-83A1-F6EECF244321}">
                <p14:modId xmlns:p14="http://schemas.microsoft.com/office/powerpoint/2010/main" val="1520414511"/>
              </p:ext>
            </p:extLst>
          </p:nvPr>
        </p:nvGraphicFramePr>
        <p:xfrm>
          <a:off x="619852" y="1471370"/>
          <a:ext cx="10963623" cy="4499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3010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EF21B-D8A3-C54C-8DC0-810440D909AC}"/>
              </a:ext>
            </a:extLst>
          </p:cNvPr>
          <p:cNvSpPr>
            <a:spLocks noGrp="1"/>
          </p:cNvSpPr>
          <p:nvPr>
            <p:ph type="title"/>
          </p:nvPr>
        </p:nvSpPr>
        <p:spPr/>
        <p:txBody>
          <a:bodyPr/>
          <a:lstStyle/>
          <a:p>
            <a:r>
              <a:rPr lang="en-US">
                <a:cs typeface="Arial"/>
              </a:rPr>
              <a:t>Program Impact </a:t>
            </a:r>
            <a:endParaRPr lang="en-US"/>
          </a:p>
        </p:txBody>
      </p:sp>
      <p:sp>
        <p:nvSpPr>
          <p:cNvPr id="3" name="Content Placeholder 2">
            <a:extLst>
              <a:ext uri="{FF2B5EF4-FFF2-40B4-BE49-F238E27FC236}">
                <a16:creationId xmlns:a16="http://schemas.microsoft.com/office/drawing/2014/main" id="{E6A492C8-E5A5-18B8-E106-629C6F41D337}"/>
              </a:ext>
            </a:extLst>
          </p:cNvPr>
          <p:cNvSpPr>
            <a:spLocks noGrp="1"/>
          </p:cNvSpPr>
          <p:nvPr>
            <p:ph idx="1"/>
          </p:nvPr>
        </p:nvSpPr>
        <p:spPr/>
        <p:txBody>
          <a:bodyPr vert="horz" lIns="45714" tIns="22857" rIns="45714" bIns="22857" rtlCol="0" anchor="t">
            <a:normAutofit/>
          </a:bodyPr>
          <a:lstStyle/>
          <a:p>
            <a:pPr marL="0" indent="0" algn="just">
              <a:buNone/>
            </a:pPr>
            <a:endParaRPr lang="en-US">
              <a:ea typeface="+mj-lt"/>
              <a:cs typeface="+mj-lt"/>
            </a:endParaRPr>
          </a:p>
          <a:p>
            <a:pPr marL="0" indent="0" algn="just">
              <a:buNone/>
            </a:pPr>
            <a:endParaRPr lang="en-US">
              <a:ea typeface="+mj-lt"/>
              <a:cs typeface="+mj-lt"/>
            </a:endParaRPr>
          </a:p>
          <a:p>
            <a:pPr marL="0" indent="0" algn="just">
              <a:buNone/>
            </a:pPr>
            <a:r>
              <a:rPr lang="en-US" sz="2000" b="1">
                <a:ea typeface="+mj-lt"/>
                <a:cs typeface="+mj-lt"/>
              </a:rPr>
              <a:t>Matt Gotschall, </a:t>
            </a:r>
            <a:r>
              <a:rPr lang="en-US" sz="2000">
                <a:ea typeface="+mj-lt"/>
                <a:cs typeface="+mj-lt"/>
              </a:rPr>
              <a:t>College President of Central Community College, emphasized </a:t>
            </a:r>
            <a:r>
              <a:rPr lang="en-US" sz="2000" b="1">
                <a:solidFill>
                  <a:schemeClr val="accent6"/>
                </a:solidFill>
                <a:ea typeface="+mj-lt"/>
                <a:cs typeface="+mj-lt"/>
              </a:rPr>
              <a:t>the impact of TNT:</a:t>
            </a:r>
            <a:endParaRPr lang="en-US" sz="2000" b="1">
              <a:solidFill>
                <a:schemeClr val="accent6"/>
              </a:solidFill>
            </a:endParaRPr>
          </a:p>
          <a:p>
            <a:pPr marL="0" indent="0" algn="just">
              <a:buNone/>
            </a:pPr>
            <a:endParaRPr lang="en-US" sz="2000" b="1">
              <a:solidFill>
                <a:schemeClr val="accent6"/>
              </a:solidFill>
              <a:ea typeface="+mj-lt"/>
              <a:cs typeface="+mj-lt"/>
            </a:endParaRPr>
          </a:p>
          <a:p>
            <a:pPr marL="0" indent="0" algn="just">
              <a:buNone/>
            </a:pPr>
            <a:r>
              <a:rPr lang="en-US" sz="2000">
                <a:ea typeface="+mj-lt"/>
                <a:cs typeface="+mj-lt"/>
              </a:rPr>
              <a:t> “…these retention earnings should keep an instructor engaged over the first critical years of instruction when they are learning to teach the curriculum and managing a build with regularly changing student workers (which) is the most challenging to master. </a:t>
            </a:r>
            <a:endParaRPr lang="en-US" sz="2000"/>
          </a:p>
          <a:p>
            <a:pPr marL="0" indent="0" algn="just">
              <a:buNone/>
            </a:pPr>
            <a:r>
              <a:rPr lang="en-US" sz="2000">
                <a:ea typeface="+mj-lt"/>
                <a:cs typeface="+mj-lt"/>
              </a:rPr>
              <a:t>From a donor side, it makes sense to invest in the instructor(s) </a:t>
            </a:r>
            <a:r>
              <a:rPr lang="en-US" sz="2000" b="1">
                <a:ea typeface="+mj-lt"/>
                <a:cs typeface="+mj-lt"/>
              </a:rPr>
              <a:t>as that one investment can make a positive difference in over twenty students each year,</a:t>
            </a:r>
            <a:r>
              <a:rPr lang="en-US" sz="2000">
                <a:ea typeface="+mj-lt"/>
                <a:cs typeface="+mj-lt"/>
              </a:rPr>
              <a:t> vs trying to scholarship twenty students a year, while risking the quality and commitment of the single instructor.” </a:t>
            </a:r>
            <a:endParaRPr lang="en-US" sz="2000"/>
          </a:p>
        </p:txBody>
      </p:sp>
    </p:spTree>
    <p:extLst>
      <p:ext uri="{BB962C8B-B14F-4D97-AF65-F5344CB8AC3E}">
        <p14:creationId xmlns:p14="http://schemas.microsoft.com/office/powerpoint/2010/main" val="25718856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9FC31-F0F7-8B63-A86C-2837235E653F}"/>
              </a:ext>
            </a:extLst>
          </p:cNvPr>
          <p:cNvSpPr>
            <a:spLocks noGrp="1"/>
          </p:cNvSpPr>
          <p:nvPr>
            <p:ph type="title"/>
          </p:nvPr>
        </p:nvSpPr>
        <p:spPr>
          <a:xfrm>
            <a:off x="619852" y="674536"/>
            <a:ext cx="10963623" cy="689584"/>
          </a:xfrm>
        </p:spPr>
        <p:txBody>
          <a:bodyPr anchor="ctr">
            <a:normAutofit/>
          </a:bodyPr>
          <a:lstStyle/>
          <a:p>
            <a:r>
              <a:rPr lang="en-US"/>
              <a:t>TNT Program Partner Actions</a:t>
            </a:r>
          </a:p>
        </p:txBody>
      </p:sp>
      <p:graphicFrame>
        <p:nvGraphicFramePr>
          <p:cNvPr id="5" name="Content Placeholder 2">
            <a:extLst>
              <a:ext uri="{FF2B5EF4-FFF2-40B4-BE49-F238E27FC236}">
                <a16:creationId xmlns:a16="http://schemas.microsoft.com/office/drawing/2014/main" id="{155EF77E-ACCF-F3E4-26DC-C7DE2AED16F5}"/>
              </a:ext>
            </a:extLst>
          </p:cNvPr>
          <p:cNvGraphicFramePr>
            <a:graphicFrameLocks noGrp="1"/>
          </p:cNvGraphicFramePr>
          <p:nvPr>
            <p:ph idx="1"/>
            <p:extLst>
              <p:ext uri="{D42A27DB-BD31-4B8C-83A1-F6EECF244321}">
                <p14:modId xmlns:p14="http://schemas.microsoft.com/office/powerpoint/2010/main" val="2668248797"/>
              </p:ext>
            </p:extLst>
          </p:nvPr>
        </p:nvGraphicFramePr>
        <p:xfrm>
          <a:off x="619852" y="1471370"/>
          <a:ext cx="10963623" cy="4499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92653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DCD3D-A7F3-E09C-A146-CCF0763D3D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54E3BD4-F57B-8F2E-DF92-E2979FC992A2}"/>
              </a:ext>
            </a:extLst>
          </p:cNvPr>
          <p:cNvSpPr>
            <a:spLocks noGrp="1"/>
          </p:cNvSpPr>
          <p:nvPr>
            <p:ph type="title"/>
          </p:nvPr>
        </p:nvSpPr>
        <p:spPr>
          <a:xfrm>
            <a:off x="610315" y="681394"/>
            <a:ext cx="10971371" cy="617140"/>
          </a:xfrm>
        </p:spPr>
        <p:txBody>
          <a:bodyPr anchor="ctr">
            <a:noAutofit/>
          </a:bodyPr>
          <a:lstStyle/>
          <a:p>
            <a:r>
              <a:rPr lang="en-US" sz="2250"/>
              <a:t>Goal 1: </a:t>
            </a:r>
            <a:r>
              <a:rPr lang="en-US" sz="2250" b="0"/>
              <a:t>To stabilize construction trade programs in both the Supply Side and Demand Side Partners</a:t>
            </a:r>
          </a:p>
        </p:txBody>
      </p:sp>
      <p:sp>
        <p:nvSpPr>
          <p:cNvPr id="20" name="Content Placeholder 2">
            <a:extLst>
              <a:ext uri="{FF2B5EF4-FFF2-40B4-BE49-F238E27FC236}">
                <a16:creationId xmlns:a16="http://schemas.microsoft.com/office/drawing/2014/main" id="{18602DD1-CF1A-A091-B3C1-223412FAFBD2}"/>
              </a:ext>
            </a:extLst>
          </p:cNvPr>
          <p:cNvSpPr>
            <a:spLocks noGrp="1"/>
          </p:cNvSpPr>
          <p:nvPr>
            <p:ph sz="half" idx="1"/>
          </p:nvPr>
        </p:nvSpPr>
        <p:spPr>
          <a:xfrm>
            <a:off x="610315" y="1483574"/>
            <a:ext cx="5379001" cy="4693032"/>
          </a:xfrm>
        </p:spPr>
        <p:txBody>
          <a:bodyPr vert="horz" lIns="45714" tIns="22857" rIns="45714" bIns="22857" rtlCol="0" anchor="t">
            <a:normAutofit/>
          </a:bodyPr>
          <a:lstStyle/>
          <a:p>
            <a:r>
              <a:rPr lang="en-US" sz="2000">
                <a:ea typeface="Noto Sans"/>
                <a:cs typeface="Noto Sans"/>
              </a:rPr>
              <a:t>Community College Professor Retention</a:t>
            </a:r>
          </a:p>
          <a:p>
            <a:endParaRPr lang="en-US" sz="2000">
              <a:ea typeface="Noto Sans"/>
              <a:cs typeface="Noto Sans"/>
            </a:endParaRPr>
          </a:p>
          <a:p>
            <a:pPr lvl="1"/>
            <a:r>
              <a:rPr lang="en-US" sz="2000">
                <a:ea typeface="Noto Sans"/>
                <a:cs typeface="Noto Sans"/>
              </a:rPr>
              <a:t>Data shows that retention for a minimum of three years for a position significantly increases likelihood individuals will stay with the college</a:t>
            </a:r>
          </a:p>
          <a:p>
            <a:endParaRPr lang="en-US" sz="2000">
              <a:ea typeface="Noto Sans"/>
              <a:cs typeface="Noto Sans"/>
            </a:endParaRPr>
          </a:p>
        </p:txBody>
      </p:sp>
      <p:pic>
        <p:nvPicPr>
          <p:cNvPr id="7" name="Picture 6">
            <a:extLst>
              <a:ext uri="{FF2B5EF4-FFF2-40B4-BE49-F238E27FC236}">
                <a16:creationId xmlns:a16="http://schemas.microsoft.com/office/drawing/2014/main" id="{B08C8E88-2CD6-1376-3BA9-0378AEEFDE4E}"/>
              </a:ext>
            </a:extLst>
          </p:cNvPr>
          <p:cNvPicPr>
            <a:picLocks noChangeAspect="1"/>
          </p:cNvPicPr>
          <p:nvPr/>
        </p:nvPicPr>
        <p:blipFill>
          <a:blip r:embed="rId2"/>
          <a:stretch>
            <a:fillRect/>
          </a:stretch>
        </p:blipFill>
        <p:spPr>
          <a:xfrm>
            <a:off x="6096000" y="1298534"/>
            <a:ext cx="5703882" cy="4912125"/>
          </a:xfrm>
          <a:prstGeom prst="rect">
            <a:avLst/>
          </a:prstGeom>
        </p:spPr>
      </p:pic>
    </p:spTree>
    <p:extLst>
      <p:ext uri="{BB962C8B-B14F-4D97-AF65-F5344CB8AC3E}">
        <p14:creationId xmlns:p14="http://schemas.microsoft.com/office/powerpoint/2010/main" val="23505835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B1195-CA15-C783-C25B-3AE575D947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F94053-35B5-0766-FE83-B1F98A3E3C16}"/>
              </a:ext>
            </a:extLst>
          </p:cNvPr>
          <p:cNvSpPr>
            <a:spLocks noGrp="1"/>
          </p:cNvSpPr>
          <p:nvPr>
            <p:ph type="title"/>
          </p:nvPr>
        </p:nvSpPr>
        <p:spPr>
          <a:xfrm>
            <a:off x="610315" y="681394"/>
            <a:ext cx="10971371" cy="617140"/>
          </a:xfrm>
        </p:spPr>
        <p:txBody>
          <a:bodyPr anchor="ctr">
            <a:normAutofit/>
          </a:bodyPr>
          <a:lstStyle/>
          <a:p>
            <a:r>
              <a:rPr lang="en-US" sz="2250"/>
              <a:t>Goal 2: </a:t>
            </a:r>
            <a:r>
              <a:rPr lang="en-US" sz="2250" b="0"/>
              <a:t>To increase the number of Demand Side Partner schools being served </a:t>
            </a:r>
          </a:p>
        </p:txBody>
      </p:sp>
      <p:sp>
        <p:nvSpPr>
          <p:cNvPr id="16" name="Content Placeholder 2">
            <a:extLst>
              <a:ext uri="{FF2B5EF4-FFF2-40B4-BE49-F238E27FC236}">
                <a16:creationId xmlns:a16="http://schemas.microsoft.com/office/drawing/2014/main" id="{7B9DC103-209E-E900-E70F-A7794410959D}"/>
              </a:ext>
            </a:extLst>
          </p:cNvPr>
          <p:cNvSpPr>
            <a:spLocks noGrp="1"/>
          </p:cNvSpPr>
          <p:nvPr>
            <p:ph sz="half" idx="1"/>
          </p:nvPr>
        </p:nvSpPr>
        <p:spPr>
          <a:xfrm>
            <a:off x="610315" y="1483574"/>
            <a:ext cx="5379001" cy="4693032"/>
          </a:xfrm>
        </p:spPr>
        <p:txBody>
          <a:bodyPr vert="horz" lIns="45714" tIns="22857" rIns="45714" bIns="22857" rtlCol="0" anchor="t">
            <a:normAutofit/>
          </a:bodyPr>
          <a:lstStyle/>
          <a:p>
            <a:r>
              <a:rPr lang="en-US" sz="2000">
                <a:ea typeface="Noto Sans"/>
                <a:cs typeface="Noto Sans"/>
              </a:rPr>
              <a:t>From</a:t>
            </a:r>
            <a:r>
              <a:rPr lang="en-US" sz="2000" b="1">
                <a:ea typeface="Noto Sans"/>
                <a:cs typeface="Noto Sans"/>
              </a:rPr>
              <a:t> 20</a:t>
            </a:r>
            <a:r>
              <a:rPr lang="en-US" sz="2000">
                <a:ea typeface="Noto Sans"/>
                <a:cs typeface="Noto Sans"/>
              </a:rPr>
              <a:t> high school programs in 2022 to </a:t>
            </a:r>
            <a:r>
              <a:rPr lang="en-US" sz="2000" b="1">
                <a:ea typeface="Noto Sans"/>
                <a:cs typeface="Noto Sans"/>
              </a:rPr>
              <a:t>34</a:t>
            </a:r>
            <a:r>
              <a:rPr lang="en-US" sz="2000">
                <a:ea typeface="Noto Sans"/>
                <a:cs typeface="Noto Sans"/>
              </a:rPr>
              <a:t> in 2024</a:t>
            </a:r>
          </a:p>
          <a:p>
            <a:pPr marL="0" indent="0">
              <a:buNone/>
            </a:pPr>
            <a:endParaRPr lang="en-US" sz="2000">
              <a:ea typeface="Noto Sans"/>
              <a:cs typeface="Noto Sans"/>
            </a:endParaRPr>
          </a:p>
          <a:p>
            <a:pPr lvl="1"/>
            <a:r>
              <a:rPr lang="en-US" sz="2000">
                <a:ea typeface="Noto Sans"/>
                <a:cs typeface="Noto Sans"/>
              </a:rPr>
              <a:t>Increase of 70%</a:t>
            </a:r>
            <a:endParaRPr lang="en-US" sz="2000"/>
          </a:p>
          <a:p>
            <a:pPr lvl="1"/>
            <a:endParaRPr lang="en-US" sz="2000">
              <a:ea typeface="Noto Sans"/>
              <a:cs typeface="Noto Sans"/>
            </a:endParaRPr>
          </a:p>
          <a:p>
            <a:pPr lvl="1"/>
            <a:r>
              <a:rPr lang="en-US" sz="2000">
                <a:ea typeface="Noto Sans"/>
                <a:cs typeface="Noto Sans"/>
              </a:rPr>
              <a:t>BOF direct work with high schools</a:t>
            </a:r>
            <a:endParaRPr lang="en-US" sz="2000"/>
          </a:p>
          <a:p>
            <a:pPr lvl="1"/>
            <a:endParaRPr lang="en-US" sz="2000">
              <a:ea typeface="Noto Sans"/>
              <a:cs typeface="Noto Sans"/>
            </a:endParaRPr>
          </a:p>
          <a:p>
            <a:pPr lvl="1"/>
            <a:r>
              <a:rPr lang="en-US" sz="2000">
                <a:ea typeface="Noto Sans"/>
                <a:cs typeface="Noto Sans"/>
              </a:rPr>
              <a:t>CC professors working in area high schools in coordination with BOF</a:t>
            </a:r>
            <a:endParaRPr lang="en-US" sz="2000"/>
          </a:p>
        </p:txBody>
      </p:sp>
      <p:pic>
        <p:nvPicPr>
          <p:cNvPr id="3" name="Picture 2">
            <a:extLst>
              <a:ext uri="{FF2B5EF4-FFF2-40B4-BE49-F238E27FC236}">
                <a16:creationId xmlns:a16="http://schemas.microsoft.com/office/drawing/2014/main" id="{873AE2BA-0234-1328-CF59-6694D75A1328}"/>
              </a:ext>
            </a:extLst>
          </p:cNvPr>
          <p:cNvPicPr>
            <a:picLocks noChangeAspect="1"/>
          </p:cNvPicPr>
          <p:nvPr/>
        </p:nvPicPr>
        <p:blipFill>
          <a:blip r:embed="rId2"/>
          <a:stretch>
            <a:fillRect/>
          </a:stretch>
        </p:blipFill>
        <p:spPr>
          <a:xfrm>
            <a:off x="6202686" y="1205158"/>
            <a:ext cx="5772767" cy="4971448"/>
          </a:xfrm>
          <a:prstGeom prst="rect">
            <a:avLst/>
          </a:prstGeom>
        </p:spPr>
      </p:pic>
    </p:spTree>
    <p:extLst>
      <p:ext uri="{BB962C8B-B14F-4D97-AF65-F5344CB8AC3E}">
        <p14:creationId xmlns:p14="http://schemas.microsoft.com/office/powerpoint/2010/main" val="1731256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6348A-75B8-5033-7BEB-7FCFBC2076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1A809A-EDD1-CD06-A003-D5BF959C18F0}"/>
              </a:ext>
            </a:extLst>
          </p:cNvPr>
          <p:cNvSpPr>
            <a:spLocks noGrp="1"/>
          </p:cNvSpPr>
          <p:nvPr>
            <p:ph type="title"/>
          </p:nvPr>
        </p:nvSpPr>
        <p:spPr>
          <a:xfrm>
            <a:off x="610315" y="681394"/>
            <a:ext cx="10971371" cy="617140"/>
          </a:xfrm>
        </p:spPr>
        <p:txBody>
          <a:bodyPr anchor="ctr">
            <a:noAutofit/>
          </a:bodyPr>
          <a:lstStyle/>
          <a:p>
            <a:r>
              <a:rPr lang="en-US" sz="1900"/>
              <a:t>Goal 3: </a:t>
            </a:r>
            <a:r>
              <a:rPr lang="en-US" sz="1900" b="0"/>
              <a:t>To increase the number of students enrolled in (Demand Side) and graduating from (Supply Side) these programs, creating additional workforce in the local areas served by the TNT Partners</a:t>
            </a:r>
          </a:p>
        </p:txBody>
      </p:sp>
      <p:sp>
        <p:nvSpPr>
          <p:cNvPr id="26" name="Content Placeholder 2">
            <a:extLst>
              <a:ext uri="{FF2B5EF4-FFF2-40B4-BE49-F238E27FC236}">
                <a16:creationId xmlns:a16="http://schemas.microsoft.com/office/drawing/2014/main" id="{6C7AD960-7775-2BBA-6C1D-2E9F408090CC}"/>
              </a:ext>
            </a:extLst>
          </p:cNvPr>
          <p:cNvSpPr>
            <a:spLocks noGrp="1"/>
          </p:cNvSpPr>
          <p:nvPr>
            <p:ph sz="half" idx="1"/>
          </p:nvPr>
        </p:nvSpPr>
        <p:spPr>
          <a:xfrm>
            <a:off x="610315" y="1483574"/>
            <a:ext cx="5379001" cy="4693032"/>
          </a:xfrm>
        </p:spPr>
        <p:txBody>
          <a:bodyPr vert="horz" lIns="45714" tIns="22857" rIns="45714" bIns="22857" rtlCol="0" anchor="t">
            <a:normAutofit/>
          </a:bodyPr>
          <a:lstStyle/>
          <a:p>
            <a:r>
              <a:rPr lang="en-US" sz="2000">
                <a:ea typeface="Noto Sans"/>
                <a:cs typeface="Noto Sans"/>
              </a:rPr>
              <a:t>Majority of community college graduates stay within the college's service area</a:t>
            </a:r>
          </a:p>
          <a:p>
            <a:r>
              <a:rPr lang="en-US" sz="2000">
                <a:ea typeface="Noto Sans"/>
                <a:cs typeface="Noto Sans"/>
              </a:rPr>
              <a:t>This work support the </a:t>
            </a:r>
            <a:r>
              <a:rPr lang="en-US" sz="2000" b="1">
                <a:ea typeface="Noto Sans"/>
                <a:cs typeface="Noto Sans"/>
              </a:rPr>
              <a:t>Six Regions One Nebraska</a:t>
            </a:r>
            <a:r>
              <a:rPr lang="en-US" sz="2000">
                <a:ea typeface="Noto Sans"/>
                <a:cs typeface="Noto Sans"/>
              </a:rPr>
              <a:t> program, which is based on regionalizing goals and effort using community college regions across the state</a:t>
            </a:r>
            <a:endParaRPr lang="en-US" sz="2000"/>
          </a:p>
        </p:txBody>
      </p:sp>
      <p:pic>
        <p:nvPicPr>
          <p:cNvPr id="4" name="Picture 3">
            <a:extLst>
              <a:ext uri="{FF2B5EF4-FFF2-40B4-BE49-F238E27FC236}">
                <a16:creationId xmlns:a16="http://schemas.microsoft.com/office/drawing/2014/main" id="{2E6BC518-4264-140D-3CC4-249E8B67DD2A}"/>
              </a:ext>
            </a:extLst>
          </p:cNvPr>
          <p:cNvPicPr>
            <a:picLocks noChangeAspect="1"/>
          </p:cNvPicPr>
          <p:nvPr/>
        </p:nvPicPr>
        <p:blipFill>
          <a:blip r:embed="rId2"/>
          <a:stretch>
            <a:fillRect/>
          </a:stretch>
        </p:blipFill>
        <p:spPr>
          <a:xfrm>
            <a:off x="6096000" y="1483574"/>
            <a:ext cx="5379001" cy="4632340"/>
          </a:xfrm>
          <a:prstGeom prst="rect">
            <a:avLst/>
          </a:prstGeom>
        </p:spPr>
      </p:pic>
    </p:spTree>
    <p:extLst>
      <p:ext uri="{BB962C8B-B14F-4D97-AF65-F5344CB8AC3E}">
        <p14:creationId xmlns:p14="http://schemas.microsoft.com/office/powerpoint/2010/main" val="2984496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8BB97-7338-88E6-B482-E6EA3782AE7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B5AE1D-8BC4-5E6A-2C58-D7FF886BAEAE}"/>
              </a:ext>
            </a:extLst>
          </p:cNvPr>
          <p:cNvSpPr>
            <a:spLocks noGrp="1"/>
          </p:cNvSpPr>
          <p:nvPr>
            <p:ph type="title"/>
          </p:nvPr>
        </p:nvSpPr>
        <p:spPr/>
        <p:txBody>
          <a:bodyPr>
            <a:normAutofit/>
          </a:bodyPr>
          <a:lstStyle/>
          <a:p>
            <a:r>
              <a:rPr lang="en-US" sz="2250"/>
              <a:t>Goal 4: </a:t>
            </a:r>
            <a:r>
              <a:rPr lang="en-US" sz="2250" b="0"/>
              <a:t>To create a sustainable plan to continue funding the Programs post pilot</a:t>
            </a:r>
          </a:p>
        </p:txBody>
      </p:sp>
      <p:sp>
        <p:nvSpPr>
          <p:cNvPr id="4" name="Content Placeholder 3">
            <a:extLst>
              <a:ext uri="{FF2B5EF4-FFF2-40B4-BE49-F238E27FC236}">
                <a16:creationId xmlns:a16="http://schemas.microsoft.com/office/drawing/2014/main" id="{1BC31F42-6305-83B8-D0FF-B9892470ED4B}"/>
              </a:ext>
            </a:extLst>
          </p:cNvPr>
          <p:cNvSpPr>
            <a:spLocks noGrp="1"/>
          </p:cNvSpPr>
          <p:nvPr>
            <p:ph sz="half" idx="1"/>
          </p:nvPr>
        </p:nvSpPr>
        <p:spPr/>
        <p:txBody>
          <a:bodyPr vert="horz" lIns="45714" tIns="22857" rIns="45714" bIns="22857" rtlCol="0" anchor="t">
            <a:normAutofit/>
          </a:bodyPr>
          <a:lstStyle/>
          <a:p>
            <a:r>
              <a:rPr lang="en-US">
                <a:ea typeface="Noto Sans"/>
                <a:cs typeface="Noto Sans"/>
              </a:rPr>
              <a:t>TNT 2</a:t>
            </a:r>
          </a:p>
          <a:p>
            <a:pPr lvl="1"/>
            <a:r>
              <a:rPr lang="en-US" sz="2000">
                <a:ea typeface="Noto Sans"/>
                <a:cs typeface="Noto Sans"/>
              </a:rPr>
              <a:t>Concept of loaning a school up to $250,000 to build a home and then selling that home to a teacher or first responder</a:t>
            </a:r>
          </a:p>
          <a:p>
            <a:pPr lvl="1"/>
            <a:r>
              <a:rPr lang="en-US" sz="2000">
                <a:ea typeface="Noto Sans"/>
                <a:cs typeface="Noto Sans"/>
              </a:rPr>
              <a:t>Money revolves into the next project, reducing principal needed</a:t>
            </a:r>
            <a:endParaRPr lang="en-US" sz="2000"/>
          </a:p>
          <a:p>
            <a:pPr lvl="2"/>
            <a:r>
              <a:rPr lang="en-US" sz="2000">
                <a:ea typeface="Noto Sans"/>
                <a:cs typeface="Noto Sans"/>
              </a:rPr>
              <a:t>After 5 or 6 builds school will have self sustaining fund</a:t>
            </a:r>
          </a:p>
          <a:p>
            <a:pPr lvl="1"/>
            <a:r>
              <a:rPr lang="en-US" sz="2000">
                <a:ea typeface="Noto Sans"/>
                <a:cs typeface="Noto Sans"/>
              </a:rPr>
              <a:t>Interest off loan – Split between BOF and NIFA</a:t>
            </a:r>
          </a:p>
          <a:p>
            <a:pPr lvl="1"/>
            <a:endParaRPr lang="en-US" sz="2000"/>
          </a:p>
          <a:p>
            <a:endParaRPr lang="en-US" sz="2000">
              <a:ea typeface="Noto Sans"/>
              <a:cs typeface="Noto Sans"/>
            </a:endParaRPr>
          </a:p>
          <a:p>
            <a:pPr marL="0" indent="0">
              <a:buNone/>
            </a:pPr>
            <a:endParaRPr lang="en-US"/>
          </a:p>
        </p:txBody>
      </p:sp>
      <p:sp>
        <p:nvSpPr>
          <p:cNvPr id="5" name="Content Placeholder 4">
            <a:extLst>
              <a:ext uri="{FF2B5EF4-FFF2-40B4-BE49-F238E27FC236}">
                <a16:creationId xmlns:a16="http://schemas.microsoft.com/office/drawing/2014/main" id="{B9FE4325-761B-932A-91F4-406E7A62838D}"/>
              </a:ext>
            </a:extLst>
          </p:cNvPr>
          <p:cNvSpPr>
            <a:spLocks noGrp="1"/>
          </p:cNvSpPr>
          <p:nvPr>
            <p:ph sz="half" idx="2"/>
          </p:nvPr>
        </p:nvSpPr>
        <p:spPr/>
        <p:txBody>
          <a:bodyPr vert="horz" lIns="45714" tIns="22857" rIns="45714" bIns="22857" rtlCol="0" anchor="t">
            <a:normAutofit/>
          </a:bodyPr>
          <a:lstStyle/>
          <a:p>
            <a:r>
              <a:rPr lang="en-US" sz="2000">
                <a:ea typeface="Noto Sans"/>
                <a:cs typeface="Arial"/>
              </a:rPr>
              <a:t>Continue to broaden scope of programs</a:t>
            </a:r>
            <a:endParaRPr lang="en-US" sz="2000">
              <a:solidFill>
                <a:srgbClr val="00562A"/>
              </a:solidFill>
              <a:ea typeface="Noto Sans"/>
              <a:cs typeface="Arial"/>
            </a:endParaRPr>
          </a:p>
          <a:p>
            <a:r>
              <a:rPr lang="en-US" sz="2000">
                <a:ea typeface="Noto Sans"/>
                <a:cs typeface="Arial"/>
              </a:rPr>
              <a:t>State Dept of Labor and Builders of the Future </a:t>
            </a:r>
            <a:endParaRPr lang="en-US" sz="2000">
              <a:solidFill>
                <a:srgbClr val="00562A"/>
              </a:solidFill>
              <a:ea typeface="Noto Sans"/>
              <a:cs typeface="Arial"/>
            </a:endParaRPr>
          </a:p>
          <a:p>
            <a:pPr lvl="1"/>
            <a:r>
              <a:rPr lang="en-US" sz="2000">
                <a:ea typeface="Noto Sans"/>
                <a:cs typeface="Arial"/>
              </a:rPr>
              <a:t>Discussing statewide collaboration (Using Workforce Development Cash Fund)</a:t>
            </a:r>
            <a:endParaRPr lang="en-US" sz="2000">
              <a:solidFill>
                <a:srgbClr val="00562A"/>
              </a:solidFill>
              <a:ea typeface="Noto Sans"/>
              <a:cs typeface="Arial"/>
            </a:endParaRPr>
          </a:p>
          <a:p>
            <a:pPr lvl="1"/>
            <a:r>
              <a:rPr lang="en-US" sz="2000">
                <a:ea typeface="Noto Sans"/>
                <a:cs typeface="Arial"/>
              </a:rPr>
              <a:t>Ramp up program to train HS Industrial Tech Teachers</a:t>
            </a:r>
          </a:p>
          <a:p>
            <a:r>
              <a:rPr lang="en-US" sz="2000">
                <a:ea typeface="Noto Sans"/>
                <a:cs typeface="Arial"/>
              </a:rPr>
              <a:t>Workforce Pipeline (Pillar 4)</a:t>
            </a:r>
            <a:endParaRPr lang="en-US" sz="2000">
              <a:solidFill>
                <a:srgbClr val="00562A"/>
              </a:solidFill>
              <a:ea typeface="Noto Sans"/>
              <a:cs typeface="Arial"/>
            </a:endParaRPr>
          </a:p>
          <a:p>
            <a:endParaRPr lang="en-US"/>
          </a:p>
        </p:txBody>
      </p:sp>
    </p:spTree>
    <p:extLst>
      <p:ext uri="{BB962C8B-B14F-4D97-AF65-F5344CB8AC3E}">
        <p14:creationId xmlns:p14="http://schemas.microsoft.com/office/powerpoint/2010/main" val="1801505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74EF0-8BCF-AEEE-9A40-E29F4E55AAB1}"/>
              </a:ext>
            </a:extLst>
          </p:cNvPr>
          <p:cNvSpPr>
            <a:spLocks noGrp="1"/>
          </p:cNvSpPr>
          <p:nvPr>
            <p:ph type="title"/>
          </p:nvPr>
        </p:nvSpPr>
        <p:spPr/>
        <p:txBody>
          <a:bodyPr/>
          <a:lstStyle/>
          <a:p>
            <a:r>
              <a:rPr lang="en-US"/>
              <a:t>Success Stories</a:t>
            </a:r>
          </a:p>
        </p:txBody>
      </p:sp>
      <p:sp>
        <p:nvSpPr>
          <p:cNvPr id="3" name="Text Placeholder 2">
            <a:extLst>
              <a:ext uri="{FF2B5EF4-FFF2-40B4-BE49-F238E27FC236}">
                <a16:creationId xmlns:a16="http://schemas.microsoft.com/office/drawing/2014/main" id="{054B163C-6619-8FB4-A9F5-01630DEE7813}"/>
              </a:ext>
            </a:extLst>
          </p:cNvPr>
          <p:cNvSpPr>
            <a:spLocks noGrp="1"/>
          </p:cNvSpPr>
          <p:nvPr>
            <p:ph type="body" sz="half" idx="2"/>
          </p:nvPr>
        </p:nvSpPr>
        <p:spPr/>
        <p:txBody>
          <a:bodyPr>
            <a:normAutofit/>
          </a:bodyPr>
          <a:lstStyle/>
          <a:p>
            <a:r>
              <a:rPr lang="en-US" sz="2000" b="1"/>
              <a:t>100% </a:t>
            </a:r>
            <a:r>
              <a:rPr lang="en-US" sz="2000"/>
              <a:t>placement rate in construction trades from program graduates</a:t>
            </a:r>
            <a:endParaRPr lang="en-US" sz="2000" b="1"/>
          </a:p>
          <a:p>
            <a:r>
              <a:rPr lang="en-US" sz="2000" b="1"/>
              <a:t>94% </a:t>
            </a:r>
            <a:r>
              <a:rPr lang="en-US" sz="2000"/>
              <a:t>of students remain in the community (Central Community College)</a:t>
            </a:r>
          </a:p>
          <a:p>
            <a:r>
              <a:rPr lang="en-US" sz="2000"/>
              <a:t>Programming consistently has a waitlist of applicants</a:t>
            </a:r>
          </a:p>
          <a:p>
            <a:endParaRPr lang="en-US" sz="2000"/>
          </a:p>
          <a:p>
            <a:endParaRPr lang="en-US" sz="2000"/>
          </a:p>
        </p:txBody>
      </p:sp>
      <p:pic>
        <p:nvPicPr>
          <p:cNvPr id="6" name="Picture Placeholder 5">
            <a:extLst>
              <a:ext uri="{FF2B5EF4-FFF2-40B4-BE49-F238E27FC236}">
                <a16:creationId xmlns:a16="http://schemas.microsoft.com/office/drawing/2014/main" id="{2AEACF61-2E8C-8852-3BEF-AD1C3F12C49D}"/>
              </a:ext>
            </a:extLst>
          </p:cNvPr>
          <p:cNvPicPr>
            <a:picLocks noGrp="1" noChangeAspect="1"/>
          </p:cNvPicPr>
          <p:nvPr>
            <p:ph type="pic" idx="1"/>
          </p:nvPr>
        </p:nvPicPr>
        <p:blipFill>
          <a:blip r:embed="rId2"/>
          <a:srcRect l="21464" r="21464"/>
          <a:stretch/>
        </p:blipFill>
        <p:spPr>
          <a:xfrm>
            <a:off x="6176476" y="-406810"/>
            <a:ext cx="6440601" cy="6786279"/>
          </a:xfrm>
        </p:spPr>
      </p:pic>
    </p:spTree>
    <p:extLst>
      <p:ext uri="{BB962C8B-B14F-4D97-AF65-F5344CB8AC3E}">
        <p14:creationId xmlns:p14="http://schemas.microsoft.com/office/powerpoint/2010/main" val="26146991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7"/>
            <a:ext cx="12188952" cy="68571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US" sz="900">
              <a:solidFill>
                <a:prstClr val="white"/>
              </a:solidFill>
              <a:latin typeface="Arial" panose="020B0604020202020204"/>
            </a:endParaRPr>
          </a:p>
        </p:txBody>
      </p:sp>
      <p:sp>
        <p:nvSpPr>
          <p:cNvPr id="2" name="Title 1">
            <a:extLst>
              <a:ext uri="{FF2B5EF4-FFF2-40B4-BE49-F238E27FC236}">
                <a16:creationId xmlns:a16="http://schemas.microsoft.com/office/drawing/2014/main" id="{3CDFD160-5298-8022-B7AD-09C1C1821A58}"/>
              </a:ext>
            </a:extLst>
          </p:cNvPr>
          <p:cNvSpPr>
            <a:spLocks noGrp="1"/>
          </p:cNvSpPr>
          <p:nvPr>
            <p:ph type="title"/>
          </p:nvPr>
        </p:nvSpPr>
        <p:spPr>
          <a:xfrm>
            <a:off x="640080" y="325773"/>
            <a:ext cx="4368602" cy="1956586"/>
          </a:xfrm>
        </p:spPr>
        <p:txBody>
          <a:bodyPr vert="horz" lIns="45714" tIns="22857" rIns="45714" bIns="22857" rtlCol="0" anchor="b">
            <a:normAutofit/>
          </a:bodyPr>
          <a:lstStyle/>
          <a:p>
            <a:pPr defTabSz="457109"/>
            <a:r>
              <a:rPr lang="en-US" sz="5399"/>
              <a:t>Coming Soon</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7103"/>
            <a:ext cx="3474720" cy="18286"/>
          </a:xfrm>
          <a:custGeom>
            <a:avLst/>
            <a:gdLst>
              <a:gd name="connsiteX0" fmla="*/ 0 w 3474720"/>
              <a:gd name="connsiteY0" fmla="*/ 0 h 18286"/>
              <a:gd name="connsiteX1" fmla="*/ 694944 w 3474720"/>
              <a:gd name="connsiteY1" fmla="*/ 0 h 18286"/>
              <a:gd name="connsiteX2" fmla="*/ 1355141 w 3474720"/>
              <a:gd name="connsiteY2" fmla="*/ 0 h 18286"/>
              <a:gd name="connsiteX3" fmla="*/ 2015338 w 3474720"/>
              <a:gd name="connsiteY3" fmla="*/ 0 h 18286"/>
              <a:gd name="connsiteX4" fmla="*/ 2779776 w 3474720"/>
              <a:gd name="connsiteY4" fmla="*/ 0 h 18286"/>
              <a:gd name="connsiteX5" fmla="*/ 3474720 w 3474720"/>
              <a:gd name="connsiteY5" fmla="*/ 0 h 18286"/>
              <a:gd name="connsiteX6" fmla="*/ 3474720 w 3474720"/>
              <a:gd name="connsiteY6" fmla="*/ 18286 h 18286"/>
              <a:gd name="connsiteX7" fmla="*/ 2779776 w 3474720"/>
              <a:gd name="connsiteY7" fmla="*/ 18286 h 18286"/>
              <a:gd name="connsiteX8" fmla="*/ 2189074 w 3474720"/>
              <a:gd name="connsiteY8" fmla="*/ 18286 h 18286"/>
              <a:gd name="connsiteX9" fmla="*/ 1528877 w 3474720"/>
              <a:gd name="connsiteY9" fmla="*/ 18286 h 18286"/>
              <a:gd name="connsiteX10" fmla="*/ 868680 w 3474720"/>
              <a:gd name="connsiteY10" fmla="*/ 18286 h 18286"/>
              <a:gd name="connsiteX11" fmla="*/ 0 w 3474720"/>
              <a:gd name="connsiteY11" fmla="*/ 18286 h 18286"/>
              <a:gd name="connsiteX12" fmla="*/ 0 w 3474720"/>
              <a:gd name="connsiteY12" fmla="*/ 0 h 1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6"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956" y="7858"/>
                  <a:pt x="3475289" y="13597"/>
                  <a:pt x="3474720" y="18286"/>
                </a:cubicBezTo>
                <a:cubicBezTo>
                  <a:pt x="3233904" y="29843"/>
                  <a:pt x="2945134" y="-5258"/>
                  <a:pt x="2779776" y="18286"/>
                </a:cubicBezTo>
                <a:cubicBezTo>
                  <a:pt x="2614418" y="41830"/>
                  <a:pt x="2339768" y="22707"/>
                  <a:pt x="2189074" y="18286"/>
                </a:cubicBezTo>
                <a:cubicBezTo>
                  <a:pt x="2038380" y="13865"/>
                  <a:pt x="1817434" y="-4949"/>
                  <a:pt x="1528877" y="18286"/>
                </a:cubicBezTo>
                <a:cubicBezTo>
                  <a:pt x="1240320" y="41521"/>
                  <a:pt x="1042447" y="37196"/>
                  <a:pt x="868680" y="18286"/>
                </a:cubicBezTo>
                <a:cubicBezTo>
                  <a:pt x="694913" y="-624"/>
                  <a:pt x="233232" y="44907"/>
                  <a:pt x="0" y="18286"/>
                </a:cubicBezTo>
                <a:cubicBezTo>
                  <a:pt x="-673" y="9294"/>
                  <a:pt x="221" y="5758"/>
                  <a:pt x="0" y="0"/>
                </a:cubicBezTo>
                <a:close/>
              </a:path>
              <a:path w="3474720" h="18286"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498" y="5273"/>
                  <a:pt x="3475326" y="10389"/>
                  <a:pt x="3474720" y="18286"/>
                </a:cubicBezTo>
                <a:cubicBezTo>
                  <a:pt x="3324873" y="21874"/>
                  <a:pt x="3136771" y="12585"/>
                  <a:pt x="2814523" y="18286"/>
                </a:cubicBezTo>
                <a:cubicBezTo>
                  <a:pt x="2492275" y="23987"/>
                  <a:pt x="2294402" y="47109"/>
                  <a:pt x="2154326" y="18286"/>
                </a:cubicBezTo>
                <a:cubicBezTo>
                  <a:pt x="2014250" y="-10537"/>
                  <a:pt x="1820317" y="33901"/>
                  <a:pt x="1494130" y="18286"/>
                </a:cubicBezTo>
                <a:cubicBezTo>
                  <a:pt x="1167943" y="2671"/>
                  <a:pt x="948432" y="14866"/>
                  <a:pt x="729691" y="18286"/>
                </a:cubicBezTo>
                <a:cubicBezTo>
                  <a:pt x="510950" y="21706"/>
                  <a:pt x="264032" y="24352"/>
                  <a:pt x="0" y="18286"/>
                </a:cubicBezTo>
                <a:cubicBezTo>
                  <a:pt x="409" y="14239"/>
                  <a:pt x="350" y="7908"/>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554"/>
            <a:endParaRPr lang="en-US" sz="900">
              <a:solidFill>
                <a:prstClr val="white"/>
              </a:solidFill>
              <a:latin typeface="Arial" panose="020B0604020202020204"/>
            </a:endParaRPr>
          </a:p>
        </p:txBody>
      </p:sp>
      <p:sp>
        <p:nvSpPr>
          <p:cNvPr id="3" name="Text Placeholder 2">
            <a:extLst>
              <a:ext uri="{FF2B5EF4-FFF2-40B4-BE49-F238E27FC236}">
                <a16:creationId xmlns:a16="http://schemas.microsoft.com/office/drawing/2014/main" id="{79245AD8-5AF8-D76D-E1C5-92306D2C5447}"/>
              </a:ext>
            </a:extLst>
          </p:cNvPr>
          <p:cNvSpPr>
            <a:spLocks noGrp="1"/>
          </p:cNvSpPr>
          <p:nvPr>
            <p:ph type="body" sz="half" idx="2"/>
          </p:nvPr>
        </p:nvSpPr>
        <p:spPr>
          <a:xfrm>
            <a:off x="640080" y="2730638"/>
            <a:ext cx="4243589" cy="3320236"/>
          </a:xfrm>
        </p:spPr>
        <p:txBody>
          <a:bodyPr vert="horz" lIns="45714" tIns="22857" rIns="45714" bIns="22857" rtlCol="0" anchor="t">
            <a:noAutofit/>
          </a:bodyPr>
          <a:lstStyle/>
          <a:p>
            <a:pPr indent="-114277" defTabSz="457109"/>
            <a:r>
              <a:rPr lang="en-US" sz="1750">
                <a:solidFill>
                  <a:schemeClr val="tx1"/>
                </a:solidFill>
                <a:latin typeface="+mn-lt"/>
                <a:ea typeface="+mn-ea"/>
                <a:cs typeface="+mn-cs"/>
              </a:rPr>
              <a:t>Statewide modular ordering facility</a:t>
            </a:r>
            <a:endParaRPr lang="en-US" sz="1750">
              <a:solidFill>
                <a:schemeClr val="tx1"/>
              </a:solidFill>
              <a:latin typeface="+mn-lt"/>
              <a:ea typeface="+mn-ea"/>
              <a:cs typeface="Arial"/>
            </a:endParaRPr>
          </a:p>
          <a:p>
            <a:pPr marL="742801" lvl="1" indent="-114277" defTabSz="457109">
              <a:buFont typeface="Arial" panose="020B0604020202020204" pitchFamily="34" charset="0"/>
              <a:buChar char="•"/>
            </a:pPr>
            <a:r>
              <a:rPr lang="en-US" sz="1750">
                <a:solidFill>
                  <a:schemeClr val="tx1"/>
                </a:solidFill>
                <a:latin typeface="+mn-lt"/>
                <a:ea typeface="+mn-ea"/>
                <a:cs typeface="+mn-cs"/>
              </a:rPr>
              <a:t>Using design standards and approved plans from multiple manufacturers</a:t>
            </a:r>
            <a:endParaRPr lang="en-US" sz="1750">
              <a:solidFill>
                <a:schemeClr val="tx1"/>
              </a:solidFill>
              <a:latin typeface="+mn-lt"/>
              <a:ea typeface="+mn-ea"/>
              <a:cs typeface="Arial"/>
            </a:endParaRPr>
          </a:p>
          <a:p>
            <a:pPr marL="742801" lvl="1" indent="-114277" defTabSz="457109">
              <a:buFont typeface="Arial" panose="020B0604020202020204" pitchFamily="34" charset="0"/>
              <a:buChar char="•"/>
            </a:pPr>
            <a:r>
              <a:rPr lang="en-US" sz="1750">
                <a:solidFill>
                  <a:schemeClr val="tx1"/>
                </a:solidFill>
                <a:latin typeface="+mn-lt"/>
                <a:ea typeface="+mn-ea"/>
                <a:cs typeface="Arial"/>
              </a:rPr>
              <a:t>Templated Planned Unit Developments (PUDs) to increase density and simplify development</a:t>
            </a:r>
          </a:p>
          <a:p>
            <a:pPr marL="742801" lvl="1" indent="-114277" defTabSz="457109">
              <a:buFont typeface="Arial" panose="020B0604020202020204" pitchFamily="34" charset="0"/>
              <a:buChar char="•"/>
            </a:pPr>
            <a:endParaRPr lang="en-US" sz="1750">
              <a:solidFill>
                <a:schemeClr val="tx1"/>
              </a:solidFill>
              <a:latin typeface="+mn-lt"/>
              <a:ea typeface="+mn-ea"/>
              <a:cs typeface="Arial"/>
            </a:endParaRPr>
          </a:p>
          <a:p>
            <a:pPr marL="742801" lvl="1" indent="-114277" defTabSz="457109">
              <a:buFont typeface="Arial" panose="020B0604020202020204" pitchFamily="34" charset="0"/>
              <a:buChar char="•"/>
            </a:pPr>
            <a:r>
              <a:rPr lang="en-US" sz="1750">
                <a:solidFill>
                  <a:schemeClr val="tx1"/>
                </a:solidFill>
                <a:latin typeface="+mn-lt"/>
                <a:ea typeface="+mn-ea"/>
                <a:cs typeface="Arial"/>
              </a:rPr>
              <a:t>Best practice and example plats</a:t>
            </a:r>
          </a:p>
          <a:p>
            <a:pPr lvl="1" indent="-114277" defTabSz="457109">
              <a:buFont typeface="Arial" panose="020B0604020202020204" pitchFamily="34" charset="0"/>
              <a:buChar char="•"/>
            </a:pPr>
            <a:endParaRPr lang="en-US" sz="1750">
              <a:solidFill>
                <a:schemeClr val="tx1"/>
              </a:solidFill>
              <a:latin typeface="+mn-lt"/>
              <a:ea typeface="+mn-ea"/>
              <a:cs typeface="Arial"/>
            </a:endParaRPr>
          </a:p>
          <a:p>
            <a:pPr marL="742801" lvl="1" indent="-114277" defTabSz="457109">
              <a:buFont typeface="Arial" panose="020B0604020202020204" pitchFamily="34" charset="0"/>
              <a:buChar char="•"/>
            </a:pPr>
            <a:r>
              <a:rPr lang="en-US" sz="1750">
                <a:solidFill>
                  <a:schemeClr val="tx1"/>
                </a:solidFill>
                <a:latin typeface="+mn-lt"/>
                <a:ea typeface="+mn-ea"/>
                <a:cs typeface="+mn-cs"/>
              </a:rPr>
              <a:t>Leveraging community colleges to ensure sufficient, trained installation teams available for regional installation</a:t>
            </a:r>
            <a:endParaRPr lang="en-US" sz="1750">
              <a:solidFill>
                <a:schemeClr val="tx1"/>
              </a:solidFill>
              <a:latin typeface="+mn-lt"/>
              <a:ea typeface="+mn-ea"/>
              <a:cs typeface="Arial"/>
            </a:endParaRPr>
          </a:p>
        </p:txBody>
      </p:sp>
      <p:pic>
        <p:nvPicPr>
          <p:cNvPr id="5" name="Picture Placeholder 4">
            <a:extLst>
              <a:ext uri="{FF2B5EF4-FFF2-40B4-BE49-F238E27FC236}">
                <a16:creationId xmlns:a16="http://schemas.microsoft.com/office/drawing/2014/main" id="{A25E9199-E7CA-849A-5DCE-97D2F8696B2B}"/>
              </a:ext>
            </a:extLst>
          </p:cNvPr>
          <p:cNvPicPr>
            <a:picLocks noGrp="1" noChangeAspect="1"/>
          </p:cNvPicPr>
          <p:nvPr>
            <p:ph type="pic" idx="1"/>
          </p:nvPr>
        </p:nvPicPr>
        <p:blipFill>
          <a:blip r:embed="rId2"/>
          <a:srcRect l="15484" r="17556"/>
          <a:stretch>
            <a:fillRect/>
          </a:stretch>
        </p:blipFill>
        <p:spPr>
          <a:xfrm>
            <a:off x="5311702" y="451"/>
            <a:ext cx="6878775" cy="6857102"/>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979450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FFF9B59-313B-4F88-74F1-03062D5BA7CB}"/>
              </a:ext>
            </a:extLst>
          </p:cNvPr>
          <p:cNvSpPr>
            <a:spLocks noGrp="1"/>
          </p:cNvSpPr>
          <p:nvPr>
            <p:ph type="title"/>
          </p:nvPr>
        </p:nvSpPr>
        <p:spPr>
          <a:xfrm>
            <a:off x="838200" y="504032"/>
            <a:ext cx="10515600" cy="1003300"/>
          </a:xfrm>
        </p:spPr>
        <p:txBody>
          <a:bodyPr anchor="b">
            <a:normAutofit/>
          </a:bodyPr>
          <a:lstStyle/>
          <a:p>
            <a:r>
              <a:rPr lang="en-US" dirty="0"/>
              <a:t>Housekeeping</a:t>
            </a:r>
          </a:p>
        </p:txBody>
      </p:sp>
      <p:sp>
        <p:nvSpPr>
          <p:cNvPr id="15" name="Content Placeholder 2">
            <a:extLst>
              <a:ext uri="{FF2B5EF4-FFF2-40B4-BE49-F238E27FC236}">
                <a16:creationId xmlns:a16="http://schemas.microsoft.com/office/drawing/2014/main" id="{A580B8BA-BFA2-B0FC-D1B0-58FE4F6E3B26}"/>
              </a:ext>
            </a:extLst>
          </p:cNvPr>
          <p:cNvSpPr>
            <a:spLocks noGrp="1"/>
          </p:cNvSpPr>
          <p:nvPr>
            <p:ph sz="half" idx="1"/>
          </p:nvPr>
        </p:nvSpPr>
        <p:spPr>
          <a:xfrm>
            <a:off x="838200" y="1825625"/>
            <a:ext cx="5181600" cy="4351338"/>
          </a:xfrm>
        </p:spPr>
        <p:txBody>
          <a:bodyPr/>
          <a:lstStyle/>
          <a:p>
            <a:pPr marL="0" indent="0">
              <a:buNone/>
            </a:pPr>
            <a:r>
              <a:rPr lang="en-US" dirty="0"/>
              <a:t>Use the QR Code to pose questions to panelists or </a:t>
            </a:r>
          </a:p>
          <a:p>
            <a:pPr marL="0" indent="0">
              <a:buNone/>
            </a:pPr>
            <a:r>
              <a:rPr lang="en-US" dirty="0"/>
              <a:t>Join at Slido.com </a:t>
            </a:r>
          </a:p>
          <a:p>
            <a:pPr marL="0" indent="0">
              <a:spcBef>
                <a:spcPts val="0"/>
              </a:spcBef>
              <a:buNone/>
            </a:pPr>
            <a:r>
              <a:rPr lang="en-US" dirty="0"/>
              <a:t>#4334 952</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87909179-717E-AFB5-F127-C76EAACDDF0D}"/>
              </a:ext>
            </a:extLst>
          </p:cNvPr>
          <p:cNvSpPr>
            <a:spLocks noGrp="1"/>
          </p:cNvSpPr>
          <p:nvPr>
            <p:ph type="sldNum" sz="quarter" idx="4"/>
          </p:nvPr>
        </p:nvSpPr>
        <p:spPr>
          <a:xfrm>
            <a:off x="11609924" y="6450365"/>
            <a:ext cx="360680" cy="365125"/>
          </a:xfrm>
        </p:spPr>
        <p:txBody>
          <a:bodyPr anchor="t">
            <a:normAutofit/>
          </a:bodyPr>
          <a:lstStyle/>
          <a:p>
            <a:pPr>
              <a:spcAft>
                <a:spcPts val="600"/>
              </a:spcAft>
            </a:pPr>
            <a:fld id="{07D03D2B-15C7-4C40-9D63-249486A78A83}" type="slidenum">
              <a:rPr lang="en-US" smtClean="0"/>
              <a:pPr>
                <a:spcAft>
                  <a:spcPts val="600"/>
                </a:spcAft>
              </a:pPr>
              <a:t>4</a:t>
            </a:fld>
            <a:endParaRPr lang="en-US"/>
          </a:p>
        </p:txBody>
      </p:sp>
      <p:sp>
        <p:nvSpPr>
          <p:cNvPr id="6" name="Footer Placeholder 5">
            <a:extLst>
              <a:ext uri="{FF2B5EF4-FFF2-40B4-BE49-F238E27FC236}">
                <a16:creationId xmlns:a16="http://schemas.microsoft.com/office/drawing/2014/main" id="{9C212E7C-C68C-C128-86F9-878257C30AAD}"/>
              </a:ext>
            </a:extLst>
          </p:cNvPr>
          <p:cNvSpPr>
            <a:spLocks noGrp="1"/>
          </p:cNvSpPr>
          <p:nvPr>
            <p:ph type="ftr" sz="quarter" idx="3"/>
          </p:nvPr>
        </p:nvSpPr>
        <p:spPr>
          <a:xfrm>
            <a:off x="843914" y="6512471"/>
            <a:ext cx="10650220" cy="303020"/>
          </a:xfrm>
        </p:spPr>
        <p:txBody>
          <a:bodyPr anchor="ctr">
            <a:normAutofit/>
          </a:bodyPr>
          <a:lstStyle/>
          <a:p>
            <a:pPr>
              <a:lnSpc>
                <a:spcPct val="90000"/>
              </a:lnSpc>
              <a:spcAft>
                <a:spcPts val="600"/>
              </a:spcAft>
            </a:pPr>
            <a:r>
              <a:rPr lang="en-US" sz="900"/>
              <a:t>FEDERAL RESERVE BANK OF KANSAS CITY  |</a:t>
            </a:r>
          </a:p>
          <a:p>
            <a:pPr>
              <a:lnSpc>
                <a:spcPct val="90000"/>
              </a:lnSpc>
              <a:spcAft>
                <a:spcPts val="600"/>
              </a:spcAft>
            </a:pPr>
            <a:endParaRPr lang="en-US" sz="900"/>
          </a:p>
        </p:txBody>
      </p:sp>
      <p:pic>
        <p:nvPicPr>
          <p:cNvPr id="13" name="Picture 12">
            <a:extLst>
              <a:ext uri="{FF2B5EF4-FFF2-40B4-BE49-F238E27FC236}">
                <a16:creationId xmlns:a16="http://schemas.microsoft.com/office/drawing/2014/main" id="{68AD56B3-BFB2-EF89-354E-39605543BABD}"/>
              </a:ext>
            </a:extLst>
          </p:cNvPr>
          <p:cNvPicPr>
            <a:picLocks noChangeAspect="1"/>
          </p:cNvPicPr>
          <p:nvPr/>
        </p:nvPicPr>
        <p:blipFill>
          <a:blip r:embed="rId3"/>
          <a:stretch>
            <a:fillRect/>
          </a:stretch>
        </p:blipFill>
        <p:spPr>
          <a:xfrm>
            <a:off x="899421" y="3670502"/>
            <a:ext cx="2181832" cy="2181832"/>
          </a:xfrm>
          <a:prstGeom prst="rect">
            <a:avLst/>
          </a:prstGeom>
          <a:noFill/>
        </p:spPr>
      </p:pic>
      <p:sp>
        <p:nvSpPr>
          <p:cNvPr id="14" name="TextBox 13">
            <a:extLst>
              <a:ext uri="{FF2B5EF4-FFF2-40B4-BE49-F238E27FC236}">
                <a16:creationId xmlns:a16="http://schemas.microsoft.com/office/drawing/2014/main" id="{B5B2C85C-51F9-FB00-66B3-B7623AB3CDA5}"/>
              </a:ext>
            </a:extLst>
          </p:cNvPr>
          <p:cNvSpPr txBox="1"/>
          <p:nvPr/>
        </p:nvSpPr>
        <p:spPr>
          <a:xfrm>
            <a:off x="3429000" y="3670502"/>
            <a:ext cx="25908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Questions will go through moderation</a:t>
            </a:r>
          </a:p>
          <a:p>
            <a:pPr marL="285750" indent="-285750">
              <a:buFont typeface="Arial" panose="020B0604020202020204" pitchFamily="34" charset="0"/>
              <a:buChar char="•"/>
            </a:pPr>
            <a:r>
              <a:rPr lang="en-US" sz="2000" dirty="0"/>
              <a:t>Up-vote questions from other attendees that you want answered</a:t>
            </a:r>
          </a:p>
        </p:txBody>
      </p:sp>
      <p:pic>
        <p:nvPicPr>
          <p:cNvPr id="17" name="Picture 16">
            <a:extLst>
              <a:ext uri="{FF2B5EF4-FFF2-40B4-BE49-F238E27FC236}">
                <a16:creationId xmlns:a16="http://schemas.microsoft.com/office/drawing/2014/main" id="{A6B8D39D-5499-50F8-BB93-9A712197C335}"/>
              </a:ext>
            </a:extLst>
          </p:cNvPr>
          <p:cNvPicPr>
            <a:picLocks noChangeAspect="1"/>
          </p:cNvPicPr>
          <p:nvPr/>
        </p:nvPicPr>
        <p:blipFill>
          <a:blip r:embed="rId4"/>
          <a:srcRect l="4379" t="1497" r="2788" b="2264"/>
          <a:stretch/>
        </p:blipFill>
        <p:spPr>
          <a:xfrm>
            <a:off x="7164124" y="1773867"/>
            <a:ext cx="2337683" cy="4676498"/>
          </a:xfrm>
          <a:prstGeom prst="rect">
            <a:avLst/>
          </a:prstGeom>
        </p:spPr>
      </p:pic>
      <p:sp>
        <p:nvSpPr>
          <p:cNvPr id="18" name="Arrow: Right 17">
            <a:extLst>
              <a:ext uri="{FF2B5EF4-FFF2-40B4-BE49-F238E27FC236}">
                <a16:creationId xmlns:a16="http://schemas.microsoft.com/office/drawing/2014/main" id="{EBF88E61-BEB6-1017-149B-60A070ABFB37}"/>
              </a:ext>
            </a:extLst>
          </p:cNvPr>
          <p:cNvSpPr/>
          <p:nvPr/>
        </p:nvSpPr>
        <p:spPr>
          <a:xfrm rot="11954827">
            <a:off x="9651421" y="2348959"/>
            <a:ext cx="1423283" cy="626225"/>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E5C5CE3-CDAC-E73C-7D65-97BF42DDB7FD}"/>
              </a:ext>
            </a:extLst>
          </p:cNvPr>
          <p:cNvSpPr txBox="1"/>
          <p:nvPr/>
        </p:nvSpPr>
        <p:spPr>
          <a:xfrm>
            <a:off x="9649416" y="3665729"/>
            <a:ext cx="1812898" cy="1477328"/>
          </a:xfrm>
          <a:prstGeom prst="rect">
            <a:avLst/>
          </a:prstGeom>
          <a:noFill/>
        </p:spPr>
        <p:txBody>
          <a:bodyPr wrap="square" rtlCol="0">
            <a:spAutoFit/>
          </a:bodyPr>
          <a:lstStyle/>
          <a:p>
            <a:r>
              <a:rPr lang="en-US" dirty="0"/>
              <a:t>Toggle between the Q&amp;A and Polling Tabs throughout today’s session</a:t>
            </a:r>
          </a:p>
        </p:txBody>
      </p:sp>
    </p:spTree>
    <p:extLst>
      <p:ext uri="{BB962C8B-B14F-4D97-AF65-F5344CB8AC3E}">
        <p14:creationId xmlns:p14="http://schemas.microsoft.com/office/powerpoint/2010/main" val="2864903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8E41B-27F6-742F-A745-2A1B368FB64A}"/>
              </a:ext>
            </a:extLst>
          </p:cNvPr>
          <p:cNvSpPr>
            <a:spLocks noGrp="1"/>
          </p:cNvSpPr>
          <p:nvPr>
            <p:ph type="ctrTitle"/>
          </p:nvPr>
        </p:nvSpPr>
        <p:spPr/>
        <p:txBody>
          <a:bodyPr/>
          <a:lstStyle/>
          <a:p>
            <a:r>
              <a:rPr lang="en-US">
                <a:cs typeface="Arial"/>
              </a:rPr>
              <a:t>Thank you</a:t>
            </a:r>
            <a:endParaRPr lang="en-US"/>
          </a:p>
        </p:txBody>
      </p:sp>
      <p:sp>
        <p:nvSpPr>
          <p:cNvPr id="3" name="Text Placeholder 2">
            <a:extLst>
              <a:ext uri="{FF2B5EF4-FFF2-40B4-BE49-F238E27FC236}">
                <a16:creationId xmlns:a16="http://schemas.microsoft.com/office/drawing/2014/main" id="{1A0B8E9B-782A-812D-BADD-382629D657A5}"/>
              </a:ext>
            </a:extLst>
          </p:cNvPr>
          <p:cNvSpPr>
            <a:spLocks noGrp="1"/>
          </p:cNvSpPr>
          <p:nvPr>
            <p:ph type="body" sz="quarter" idx="13"/>
          </p:nvPr>
        </p:nvSpPr>
        <p:spPr/>
        <p:txBody>
          <a:bodyPr vert="horz" lIns="45714" tIns="22857" rIns="45714" bIns="22857" rtlCol="0" anchor="t">
            <a:noAutofit/>
          </a:bodyPr>
          <a:lstStyle/>
          <a:p>
            <a:r>
              <a:rPr lang="en-US" sz="1800">
                <a:ea typeface="Noto Sans"/>
                <a:cs typeface="Noto Sans"/>
              </a:rPr>
              <a:t>Shannon R. Harner, Executive Director</a:t>
            </a:r>
          </a:p>
          <a:p>
            <a:r>
              <a:rPr lang="en-US" sz="1800">
                <a:ea typeface="Noto Sans"/>
                <a:cs typeface="Noto Sans"/>
              </a:rPr>
              <a:t>Shannon.Harner@nifa.org</a:t>
            </a:r>
            <a:endParaRPr lang="en-US" sz="1800"/>
          </a:p>
        </p:txBody>
      </p:sp>
    </p:spTree>
    <p:extLst>
      <p:ext uri="{BB962C8B-B14F-4D97-AF65-F5344CB8AC3E}">
        <p14:creationId xmlns:p14="http://schemas.microsoft.com/office/powerpoint/2010/main" val="23245905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78FD18CD-8434-77E2-48B6-8332FECBE75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7078" y="928969"/>
            <a:ext cx="11017843" cy="1919006"/>
          </a:xfrm>
          <a:prstGeom prst="rect">
            <a:avLst/>
          </a:prstGeom>
        </p:spPr>
      </p:pic>
      <p:pic>
        <p:nvPicPr>
          <p:cNvPr id="7" name="Picture 6" descr="A blue and white logo&#10;&#10;AI-generated content may be incorrect.">
            <a:extLst>
              <a:ext uri="{FF2B5EF4-FFF2-40B4-BE49-F238E27FC236}">
                <a16:creationId xmlns:a16="http://schemas.microsoft.com/office/drawing/2014/main" id="{AECFB8FA-3E9E-4A55-1B0E-ADCF507035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5743" y="3508878"/>
            <a:ext cx="3490607" cy="2420153"/>
          </a:xfrm>
          <a:prstGeom prst="rect">
            <a:avLst/>
          </a:prstGeom>
        </p:spPr>
      </p:pic>
      <p:pic>
        <p:nvPicPr>
          <p:cNvPr id="9" name="Picture 8" descr="A blue and grey logo&#10;&#10;AI-generated content may be incorrect.">
            <a:extLst>
              <a:ext uri="{FF2B5EF4-FFF2-40B4-BE49-F238E27FC236}">
                <a16:creationId xmlns:a16="http://schemas.microsoft.com/office/drawing/2014/main" id="{F3A0D157-9E41-B842-5F11-5AE9E8F446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26905" y="4010026"/>
            <a:ext cx="4531620" cy="1854803"/>
          </a:xfrm>
          <a:prstGeom prst="rect">
            <a:avLst/>
          </a:prstGeom>
        </p:spPr>
      </p:pic>
    </p:spTree>
    <p:extLst>
      <p:ext uri="{BB962C8B-B14F-4D97-AF65-F5344CB8AC3E}">
        <p14:creationId xmlns:p14="http://schemas.microsoft.com/office/powerpoint/2010/main" val="34955448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4C52C56-BEF2-4E22-8C8E-A7AC96B03A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12" name="Freeform: Shape 11">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A3E2A09F-8823-C4FA-62ED-12CECA41EB22}"/>
              </a:ext>
            </a:extLst>
          </p:cNvPr>
          <p:cNvSpPr>
            <a:spLocks noGrp="1"/>
          </p:cNvSpPr>
          <p:nvPr>
            <p:ph type="title"/>
          </p:nvPr>
        </p:nvSpPr>
        <p:spPr>
          <a:xfrm>
            <a:off x="535021" y="685800"/>
            <a:ext cx="2639962" cy="5105400"/>
          </a:xfrm>
        </p:spPr>
        <p:txBody>
          <a:bodyPr>
            <a:normAutofit/>
          </a:bodyPr>
          <a:lstStyle/>
          <a:p>
            <a:r>
              <a:rPr lang="en-US" sz="5400" dirty="0" err="1">
                <a:solidFill>
                  <a:srgbClr val="FFFFFF"/>
                </a:solidFill>
              </a:rPr>
              <a:t>ProBuilt</a:t>
            </a:r>
            <a:r>
              <a:rPr lang="en-US" sz="5400" dirty="0">
                <a:solidFill>
                  <a:srgbClr val="FFFFFF"/>
                </a:solidFill>
              </a:rPr>
              <a:t> Homes:</a:t>
            </a:r>
          </a:p>
        </p:txBody>
      </p:sp>
      <p:grpSp>
        <p:nvGrpSpPr>
          <p:cNvPr id="14" name="Group 13">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5"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6"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7"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8"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19"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0"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grpSp>
      <p:graphicFrame>
        <p:nvGraphicFramePr>
          <p:cNvPr id="5" name="Content Placeholder 2">
            <a:extLst>
              <a:ext uri="{FF2B5EF4-FFF2-40B4-BE49-F238E27FC236}">
                <a16:creationId xmlns:a16="http://schemas.microsoft.com/office/drawing/2014/main" id="{E0CACCEF-ED43-E039-9EC4-7653F583FA4A}"/>
              </a:ext>
            </a:extLst>
          </p:cNvPr>
          <p:cNvGraphicFramePr>
            <a:graphicFrameLocks noGrp="1"/>
          </p:cNvGraphicFramePr>
          <p:nvPr>
            <p:ph idx="1"/>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5343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214B3814-A441-F3D9-4E74-767063393939}"/>
              </a:ext>
            </a:extLst>
          </p:cNvPr>
          <p:cNvGraphicFramePr>
            <a:graphicFrameLocks noGrp="1"/>
          </p:cNvGraphicFramePr>
          <p:nvPr>
            <p:ph sz="half" idx="1"/>
          </p:nvPr>
        </p:nvGraphicFramePr>
        <p:xfrm>
          <a:off x="2855912" y="624191"/>
          <a:ext cx="8398990" cy="55236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Arrow: Left 7">
            <a:extLst>
              <a:ext uri="{FF2B5EF4-FFF2-40B4-BE49-F238E27FC236}">
                <a16:creationId xmlns:a16="http://schemas.microsoft.com/office/drawing/2014/main" id="{16C828EB-EC04-1336-06F0-F1257EDFE6B9}"/>
              </a:ext>
            </a:extLst>
          </p:cNvPr>
          <p:cNvSpPr/>
          <p:nvPr/>
        </p:nvSpPr>
        <p:spPr>
          <a:xfrm>
            <a:off x="7215663" y="999242"/>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Tree>
    <p:extLst>
      <p:ext uri="{BB962C8B-B14F-4D97-AF65-F5344CB8AC3E}">
        <p14:creationId xmlns:p14="http://schemas.microsoft.com/office/powerpoint/2010/main" val="541317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7" name="Group 46">
            <a:extLst>
              <a:ext uri="{FF2B5EF4-FFF2-40B4-BE49-F238E27FC236}">
                <a16:creationId xmlns:a16="http://schemas.microsoft.com/office/drawing/2014/main" id="{DD65B30C-427F-449E-B039-E288E85D8A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48" name="Freeform 6">
              <a:extLst>
                <a:ext uri="{FF2B5EF4-FFF2-40B4-BE49-F238E27FC236}">
                  <a16:creationId xmlns:a16="http://schemas.microsoft.com/office/drawing/2014/main" id="{9F47D947-83F7-46E3-872B-0777122A0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49" name="Freeform 7">
              <a:extLst>
                <a:ext uri="{FF2B5EF4-FFF2-40B4-BE49-F238E27FC236}">
                  <a16:creationId xmlns:a16="http://schemas.microsoft.com/office/drawing/2014/main" id="{60C7B45B-6634-46FA-862D-B86F1C3C50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0" name="Freeform 8">
              <a:extLst>
                <a:ext uri="{FF2B5EF4-FFF2-40B4-BE49-F238E27FC236}">
                  <a16:creationId xmlns:a16="http://schemas.microsoft.com/office/drawing/2014/main" id="{C7504CC0-DD94-4ED9-ADC9-6FE7AEA33F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1" name="Freeform 9">
              <a:extLst>
                <a:ext uri="{FF2B5EF4-FFF2-40B4-BE49-F238E27FC236}">
                  <a16:creationId xmlns:a16="http://schemas.microsoft.com/office/drawing/2014/main" id="{64268326-B6DD-4E00-9788-6C319279A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2" name="Freeform 10">
              <a:extLst>
                <a:ext uri="{FF2B5EF4-FFF2-40B4-BE49-F238E27FC236}">
                  <a16:creationId xmlns:a16="http://schemas.microsoft.com/office/drawing/2014/main" id="{92C7B3DE-DB23-4AAC-B142-C803C0C0A1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3" name="Freeform 11">
              <a:extLst>
                <a:ext uri="{FF2B5EF4-FFF2-40B4-BE49-F238E27FC236}">
                  <a16:creationId xmlns:a16="http://schemas.microsoft.com/office/drawing/2014/main" id="{1EEF04DC-4E0D-4127-A98D-EA81C3B2DE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grpSp>
      <p:sp>
        <p:nvSpPr>
          <p:cNvPr id="55" name="Freeform: Shape 54">
            <a:extLst>
              <a:ext uri="{FF2B5EF4-FFF2-40B4-BE49-F238E27FC236}">
                <a16:creationId xmlns:a16="http://schemas.microsoft.com/office/drawing/2014/main" id="{084966D2-3C9B-4F47-8231-1DEC33D3BD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6066" y="321734"/>
            <a:ext cx="11074201" cy="6214533"/>
          </a:xfrm>
          <a:custGeom>
            <a:avLst/>
            <a:gdLst>
              <a:gd name="connsiteX0" fmla="*/ 815396 w 11074201"/>
              <a:gd name="connsiteY0" fmla="*/ 0 h 6214533"/>
              <a:gd name="connsiteX1" fmla="*/ 11074201 w 11074201"/>
              <a:gd name="connsiteY1" fmla="*/ 0 h 6214533"/>
              <a:gd name="connsiteX2" fmla="*/ 11074201 w 11074201"/>
              <a:gd name="connsiteY2" fmla="*/ 6214533 h 6214533"/>
              <a:gd name="connsiteX3" fmla="*/ 1498193 w 11074201"/>
              <a:gd name="connsiteY3" fmla="*/ 6214533 h 6214533"/>
              <a:gd name="connsiteX4" fmla="*/ 0 w 11074201"/>
              <a:gd name="connsiteY4" fmla="*/ 4992543 h 6214533"/>
              <a:gd name="connsiteX5" fmla="*/ 433971 w 11074201"/>
              <a:gd name="connsiteY5" fmla="*/ 2335405 h 6214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74201" h="6214533">
                <a:moveTo>
                  <a:pt x="815396" y="0"/>
                </a:moveTo>
                <a:lnTo>
                  <a:pt x="11074201" y="0"/>
                </a:lnTo>
                <a:lnTo>
                  <a:pt x="11074201" y="6214533"/>
                </a:lnTo>
                <a:lnTo>
                  <a:pt x="1498193" y="6214533"/>
                </a:lnTo>
                <a:lnTo>
                  <a:pt x="0" y="4992543"/>
                </a:lnTo>
                <a:cubicBezTo>
                  <a:pt x="141071" y="4106831"/>
                  <a:pt x="287521" y="3221118"/>
                  <a:pt x="433971" y="2335405"/>
                </a:cubicBezTo>
                <a:close/>
              </a:path>
            </a:pathLst>
          </a:custGeom>
          <a:solidFill>
            <a:srgbClr val="FFFFFF"/>
          </a:solidFill>
          <a:ln w="38100">
            <a:gradFill flip="none" rotWithShape="1">
              <a:gsLst>
                <a:gs pos="0">
                  <a:schemeClr val="bg2"/>
                </a:gs>
                <a:gs pos="100000">
                  <a:schemeClr val="bg2">
                    <a:lumMod val="75000"/>
                  </a:schemeClr>
                </a:gs>
              </a:gsLst>
              <a:lin ang="5400000" scaled="1"/>
              <a:tileRect/>
            </a:gradFill>
          </a:ln>
          <a:effectLst>
            <a:innerShdw blurRad="57150" dist="38100" dir="14460000">
              <a:prstClr val="black">
                <a:alpha val="7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graphicFrame>
        <p:nvGraphicFramePr>
          <p:cNvPr id="4" name="Chart 3">
            <a:extLst>
              <a:ext uri="{FF2B5EF4-FFF2-40B4-BE49-F238E27FC236}">
                <a16:creationId xmlns:a16="http://schemas.microsoft.com/office/drawing/2014/main" id="{A9B4E4C8-C1D6-0310-86F2-D974A664CCDD}"/>
              </a:ext>
            </a:extLst>
          </p:cNvPr>
          <p:cNvGraphicFramePr/>
          <p:nvPr/>
        </p:nvGraphicFramePr>
        <p:xfrm>
          <a:off x="2279928" y="974724"/>
          <a:ext cx="8946872" cy="48990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99495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grpSp>
        <p:nvGrpSpPr>
          <p:cNvPr id="33" name="Group 32">
            <a:extLst>
              <a:ext uri="{FF2B5EF4-FFF2-40B4-BE49-F238E27FC236}">
                <a16:creationId xmlns:a16="http://schemas.microsoft.com/office/drawing/2014/main" id="{C2EAC6F4-CC14-4018-8EB7-80E98A20725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4" name="Freeform 6">
              <a:extLst>
                <a:ext uri="{FF2B5EF4-FFF2-40B4-BE49-F238E27FC236}">
                  <a16:creationId xmlns:a16="http://schemas.microsoft.com/office/drawing/2014/main" id="{20B54FFC-1F45-4851-B17E-27AA9F2AA7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5" name="Freeform 7">
              <a:extLst>
                <a:ext uri="{FF2B5EF4-FFF2-40B4-BE49-F238E27FC236}">
                  <a16:creationId xmlns:a16="http://schemas.microsoft.com/office/drawing/2014/main" id="{41D2D494-2435-4150-B9D3-974CD924E5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6" name="Freeform 8">
              <a:extLst>
                <a:ext uri="{FF2B5EF4-FFF2-40B4-BE49-F238E27FC236}">
                  <a16:creationId xmlns:a16="http://schemas.microsoft.com/office/drawing/2014/main" id="{1919E1BB-9B82-4C97-919D-92ED3FFE66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7" name="Freeform 9">
              <a:extLst>
                <a:ext uri="{FF2B5EF4-FFF2-40B4-BE49-F238E27FC236}">
                  <a16:creationId xmlns:a16="http://schemas.microsoft.com/office/drawing/2014/main" id="{6F8ACC16-1243-4719-B21E-C286C1026B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8" name="Freeform 10">
              <a:extLst>
                <a:ext uri="{FF2B5EF4-FFF2-40B4-BE49-F238E27FC236}">
                  <a16:creationId xmlns:a16="http://schemas.microsoft.com/office/drawing/2014/main" id="{453E1702-AF03-4993-9127-D048E93143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39" name="Freeform 11">
              <a:extLst>
                <a:ext uri="{FF2B5EF4-FFF2-40B4-BE49-F238E27FC236}">
                  <a16:creationId xmlns:a16="http://schemas.microsoft.com/office/drawing/2014/main" id="{B0A6365B-1292-4142-BA51-04BCB3D4C1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grpSp>
      <p:pic>
        <p:nvPicPr>
          <p:cNvPr id="7" name="Picture 6" descr="A map of the united states">
            <a:extLst>
              <a:ext uri="{FF2B5EF4-FFF2-40B4-BE49-F238E27FC236}">
                <a16:creationId xmlns:a16="http://schemas.microsoft.com/office/drawing/2014/main" id="{FBE2C714-4187-2E2A-8329-B2AFB8C0E0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4522" y="113342"/>
            <a:ext cx="9473741" cy="6631315"/>
          </a:xfrm>
          <a:prstGeom prst="rect">
            <a:avLst/>
          </a:prstGeom>
          <a:effectLst>
            <a:outerShdw blurRad="50800" dist="50800" dir="5400000" algn="ctr" rotWithShape="0">
              <a:srgbClr val="000000"/>
            </a:outerShdw>
          </a:effectLst>
        </p:spPr>
      </p:pic>
    </p:spTree>
    <p:extLst>
      <p:ext uri="{BB962C8B-B14F-4D97-AF65-F5344CB8AC3E}">
        <p14:creationId xmlns:p14="http://schemas.microsoft.com/office/powerpoint/2010/main" val="901486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C8643778-7F6C-4E8D-84D1-D5CDB99281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60" name="Freeform: Shape 59">
            <a:extLst>
              <a:ext uri="{FF2B5EF4-FFF2-40B4-BE49-F238E27FC236}">
                <a16:creationId xmlns:a16="http://schemas.microsoft.com/office/drawing/2014/main" id="{1D22F88D-6907-48AF-B024-346E855E0D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ACFA375E-C258-5E14-9786-5031C3308B8C}"/>
              </a:ext>
            </a:extLst>
          </p:cNvPr>
          <p:cNvSpPr>
            <a:spLocks noGrp="1"/>
          </p:cNvSpPr>
          <p:nvPr>
            <p:ph type="title"/>
          </p:nvPr>
        </p:nvSpPr>
        <p:spPr>
          <a:xfrm>
            <a:off x="418105" y="485776"/>
            <a:ext cx="2743200" cy="5105400"/>
          </a:xfrm>
        </p:spPr>
        <p:txBody>
          <a:bodyPr>
            <a:normAutofit/>
          </a:bodyPr>
          <a:lstStyle/>
          <a:p>
            <a:pPr algn="l"/>
            <a:r>
              <a:rPr lang="en-US" sz="3600" u="sng" dirty="0">
                <a:solidFill>
                  <a:srgbClr val="FFFFFF"/>
                </a:solidFill>
              </a:rPr>
              <a:t>Construction Workforce Shortage</a:t>
            </a:r>
          </a:p>
        </p:txBody>
      </p:sp>
      <p:grpSp>
        <p:nvGrpSpPr>
          <p:cNvPr id="61" name="Group 60">
            <a:extLst>
              <a:ext uri="{FF2B5EF4-FFF2-40B4-BE49-F238E27FC236}">
                <a16:creationId xmlns:a16="http://schemas.microsoft.com/office/drawing/2014/main" id="{F3842748-48B5-4DD0-A06A-A31C74024A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45" name="Freeform 6">
              <a:extLst>
                <a:ext uri="{FF2B5EF4-FFF2-40B4-BE49-F238E27FC236}">
                  <a16:creationId xmlns:a16="http://schemas.microsoft.com/office/drawing/2014/main" id="{548E99BE-1071-4690-9B9C-07926CEE555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46" name="Freeform 7">
              <a:extLst>
                <a:ext uri="{FF2B5EF4-FFF2-40B4-BE49-F238E27FC236}">
                  <a16:creationId xmlns:a16="http://schemas.microsoft.com/office/drawing/2014/main" id="{9301F039-B467-413A-B25C-770E51069D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47" name="Freeform 8">
              <a:extLst>
                <a:ext uri="{FF2B5EF4-FFF2-40B4-BE49-F238E27FC236}">
                  <a16:creationId xmlns:a16="http://schemas.microsoft.com/office/drawing/2014/main" id="{9F06AEC1-5558-49E8-8CAC-FEBD00DF0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48" name="Freeform 9">
              <a:extLst>
                <a:ext uri="{FF2B5EF4-FFF2-40B4-BE49-F238E27FC236}">
                  <a16:creationId xmlns:a16="http://schemas.microsoft.com/office/drawing/2014/main" id="{D10B76B9-BA68-471E-B58C-ED91198A9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49" name="Freeform 10">
              <a:extLst>
                <a:ext uri="{FF2B5EF4-FFF2-40B4-BE49-F238E27FC236}">
                  <a16:creationId xmlns:a16="http://schemas.microsoft.com/office/drawing/2014/main" id="{FEB3913B-54A3-490E-BA4B-5D0330990F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50" name="Freeform 11">
              <a:extLst>
                <a:ext uri="{FF2B5EF4-FFF2-40B4-BE49-F238E27FC236}">
                  <a16:creationId xmlns:a16="http://schemas.microsoft.com/office/drawing/2014/main" id="{F75DC961-08A4-46F8-8A80-2E1FB977E1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grpSp>
      <p:sp>
        <p:nvSpPr>
          <p:cNvPr id="3" name="Content Placeholder 2">
            <a:extLst>
              <a:ext uri="{FF2B5EF4-FFF2-40B4-BE49-F238E27FC236}">
                <a16:creationId xmlns:a16="http://schemas.microsoft.com/office/drawing/2014/main" id="{5613632C-DB08-97D7-62DF-7D93E09A1A9B}"/>
              </a:ext>
            </a:extLst>
          </p:cNvPr>
          <p:cNvSpPr>
            <a:spLocks noGrp="1"/>
          </p:cNvSpPr>
          <p:nvPr>
            <p:ph idx="1"/>
          </p:nvPr>
        </p:nvSpPr>
        <p:spPr>
          <a:xfrm>
            <a:off x="5117106" y="350196"/>
            <a:ext cx="6385918" cy="6215973"/>
          </a:xfrm>
        </p:spPr>
        <p:txBody>
          <a:bodyPr>
            <a:normAutofit lnSpcReduction="10000"/>
          </a:bodyPr>
          <a:lstStyle/>
          <a:p>
            <a:pPr marL="0" indent="0">
              <a:buNone/>
            </a:pPr>
            <a:r>
              <a:rPr lang="en-US" sz="2800" u="sng" dirty="0"/>
              <a:t>How we got here</a:t>
            </a:r>
            <a:r>
              <a:rPr lang="en-US" sz="2800" dirty="0"/>
              <a:t>:</a:t>
            </a:r>
          </a:p>
          <a:p>
            <a:r>
              <a:rPr lang="en-US" sz="2800" dirty="0"/>
              <a:t>Societal Norms </a:t>
            </a:r>
          </a:p>
          <a:p>
            <a:pPr lvl="2"/>
            <a:r>
              <a:rPr lang="en-US" sz="2800" dirty="0"/>
              <a:t>Go to college</a:t>
            </a:r>
          </a:p>
          <a:p>
            <a:pPr lvl="2"/>
            <a:r>
              <a:rPr lang="en-US" sz="2800" dirty="0"/>
              <a:t>Remove shop classes from high schools</a:t>
            </a:r>
          </a:p>
          <a:p>
            <a:pPr lvl="2"/>
            <a:r>
              <a:rPr lang="en-US" sz="2800" dirty="0"/>
              <a:t>Women in Construction</a:t>
            </a:r>
          </a:p>
          <a:p>
            <a:r>
              <a:rPr lang="en-US" sz="2800" dirty="0"/>
              <a:t>Covid 19</a:t>
            </a:r>
          </a:p>
          <a:p>
            <a:pPr lvl="2"/>
            <a:r>
              <a:rPr lang="en-US" sz="2800" dirty="0"/>
              <a:t>Enhanced unemployment</a:t>
            </a:r>
          </a:p>
          <a:p>
            <a:pPr lvl="2"/>
            <a:r>
              <a:rPr lang="en-US" sz="2800" dirty="0"/>
              <a:t>Back fill out of industry</a:t>
            </a:r>
          </a:p>
          <a:p>
            <a:r>
              <a:rPr lang="en-US" sz="2800" dirty="0"/>
              <a:t>Immigration Patterns</a:t>
            </a:r>
          </a:p>
          <a:p>
            <a:pPr lvl="2"/>
            <a:r>
              <a:rPr lang="en-US" sz="2800" dirty="0"/>
              <a:t>H2B Visas </a:t>
            </a:r>
          </a:p>
          <a:p>
            <a:pPr marL="0" indent="0">
              <a:buNone/>
            </a:pPr>
            <a:r>
              <a:rPr lang="en-US" sz="2000" dirty="0"/>
              <a:t>				</a:t>
            </a:r>
          </a:p>
        </p:txBody>
      </p:sp>
    </p:spTree>
    <p:extLst>
      <p:ext uri="{BB962C8B-B14F-4D97-AF65-F5344CB8AC3E}">
        <p14:creationId xmlns:p14="http://schemas.microsoft.com/office/powerpoint/2010/main" val="3671847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logo with text on it&#10;&#10;AI-generated content may be incorrect.">
            <a:extLst>
              <a:ext uri="{FF2B5EF4-FFF2-40B4-BE49-F238E27FC236}">
                <a16:creationId xmlns:a16="http://schemas.microsoft.com/office/drawing/2014/main" id="{5530DF20-D206-A432-4AAA-53A0473DDA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8905" y="805164"/>
            <a:ext cx="3402174" cy="2381521"/>
          </a:xfrm>
          <a:prstGeom prst="rect">
            <a:avLst/>
          </a:prstGeom>
        </p:spPr>
      </p:pic>
      <p:cxnSp>
        <p:nvCxnSpPr>
          <p:cNvPr id="14" name="Straight Connector 13">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5" name="Picture 4" descr="A logo for a home building association&#10;&#10;AI-generated content may be incorrect.">
            <a:extLst>
              <a:ext uri="{FF2B5EF4-FFF2-40B4-BE49-F238E27FC236}">
                <a16:creationId xmlns:a16="http://schemas.microsoft.com/office/drawing/2014/main" id="{A79C093F-5172-F87B-BFF3-20741C2DE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795" y="3748710"/>
            <a:ext cx="4732940" cy="2283643"/>
          </a:xfrm>
          <a:prstGeom prst="rect">
            <a:avLst/>
          </a:prstGeom>
        </p:spPr>
      </p:pic>
      <p:cxnSp>
        <p:nvCxnSpPr>
          <p:cNvPr id="16" name="Straight Connector 15">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3" name="Picture 2" descr="A logo for a company&#10;&#10;AI-generated content may be incorrect.">
            <a:extLst>
              <a:ext uri="{FF2B5EF4-FFF2-40B4-BE49-F238E27FC236}">
                <a16:creationId xmlns:a16="http://schemas.microsoft.com/office/drawing/2014/main" id="{F0A86923-0251-C8E9-D5A1-D0FA4EB7A7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0861" y="3511686"/>
            <a:ext cx="3699346" cy="2705492"/>
          </a:xfrm>
          <a:prstGeom prst="rect">
            <a:avLst/>
          </a:prstGeom>
        </p:spPr>
      </p:pic>
      <p:pic>
        <p:nvPicPr>
          <p:cNvPr id="7" name="Picture 6" descr="A logo for a construction company&#10;&#10;AI-generated content may be incorrect.">
            <a:extLst>
              <a:ext uri="{FF2B5EF4-FFF2-40B4-BE49-F238E27FC236}">
                <a16:creationId xmlns:a16="http://schemas.microsoft.com/office/drawing/2014/main" id="{1E953BA0-723C-DC53-5E14-4E76869D01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9627" y="712230"/>
            <a:ext cx="2890317" cy="2716768"/>
          </a:xfrm>
          <a:prstGeom prst="rect">
            <a:avLst/>
          </a:prstGeom>
        </p:spPr>
      </p:pic>
    </p:spTree>
    <p:extLst>
      <p:ext uri="{BB962C8B-B14F-4D97-AF65-F5344CB8AC3E}">
        <p14:creationId xmlns:p14="http://schemas.microsoft.com/office/powerpoint/2010/main" val="6430622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C5D2F-E7D4-678A-964B-02F443AACE35}"/>
              </a:ext>
            </a:extLst>
          </p:cNvPr>
          <p:cNvSpPr>
            <a:spLocks noGrp="1"/>
          </p:cNvSpPr>
          <p:nvPr>
            <p:ph type="title"/>
          </p:nvPr>
        </p:nvSpPr>
        <p:spPr>
          <a:xfrm>
            <a:off x="1760706" y="546755"/>
            <a:ext cx="9742318" cy="999241"/>
          </a:xfrm>
        </p:spPr>
        <p:txBody>
          <a:bodyPr>
            <a:normAutofit/>
          </a:bodyPr>
          <a:lstStyle/>
          <a:p>
            <a:r>
              <a:rPr lang="en-US" sz="4800" u="sng" dirty="0"/>
              <a:t>Mayfield Schools</a:t>
            </a:r>
          </a:p>
        </p:txBody>
      </p:sp>
      <p:graphicFrame>
        <p:nvGraphicFramePr>
          <p:cNvPr id="5" name="Content Placeholder 2">
            <a:extLst>
              <a:ext uri="{FF2B5EF4-FFF2-40B4-BE49-F238E27FC236}">
                <a16:creationId xmlns:a16="http://schemas.microsoft.com/office/drawing/2014/main" id="{B6499710-5FCC-D089-DEB9-CA78A2AB0981}"/>
              </a:ext>
            </a:extLst>
          </p:cNvPr>
          <p:cNvGraphicFramePr>
            <a:graphicFrameLocks noGrp="1"/>
          </p:cNvGraphicFramePr>
          <p:nvPr>
            <p:ph idx="1"/>
          </p:nvPr>
        </p:nvGraphicFramePr>
        <p:xfrm>
          <a:off x="1760705" y="1734532"/>
          <a:ext cx="9742319" cy="30165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0C58CF50-1B70-0754-9943-C75EBF6378BA}"/>
              </a:ext>
            </a:extLst>
          </p:cNvPr>
          <p:cNvSpPr txBox="1"/>
          <p:nvPr/>
        </p:nvSpPr>
        <p:spPr>
          <a:xfrm>
            <a:off x="4147794" y="5312500"/>
            <a:ext cx="6061436"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orbel" panose="020B0503020204020204"/>
                <a:ea typeface="+mn-ea"/>
                <a:cs typeface="+mn-cs"/>
              </a:rPr>
              <a:t>100% PLACEMENT</a:t>
            </a:r>
          </a:p>
        </p:txBody>
      </p:sp>
    </p:spTree>
    <p:extLst>
      <p:ext uri="{BB962C8B-B14F-4D97-AF65-F5344CB8AC3E}">
        <p14:creationId xmlns:p14="http://schemas.microsoft.com/office/powerpoint/2010/main" val="3708784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557A8-9BEC-87B3-C43F-848DEA352C76}"/>
              </a:ext>
            </a:extLst>
          </p:cNvPr>
          <p:cNvSpPr>
            <a:spLocks noGrp="1"/>
          </p:cNvSpPr>
          <p:nvPr>
            <p:ph type="title"/>
          </p:nvPr>
        </p:nvSpPr>
        <p:spPr>
          <a:xfrm>
            <a:off x="1484311" y="685801"/>
            <a:ext cx="10018713" cy="1124712"/>
          </a:xfrm>
        </p:spPr>
        <p:txBody>
          <a:bodyPr/>
          <a:lstStyle/>
          <a:p>
            <a:r>
              <a:rPr lang="en-US" u="sng" dirty="0"/>
              <a:t>Schools Expanding Their Programs</a:t>
            </a:r>
          </a:p>
        </p:txBody>
      </p:sp>
      <p:graphicFrame>
        <p:nvGraphicFramePr>
          <p:cNvPr id="5" name="Content Placeholder 2">
            <a:extLst>
              <a:ext uri="{FF2B5EF4-FFF2-40B4-BE49-F238E27FC236}">
                <a16:creationId xmlns:a16="http://schemas.microsoft.com/office/drawing/2014/main" id="{18D11C93-C734-B529-93E1-B213E836902E}"/>
              </a:ext>
            </a:extLst>
          </p:cNvPr>
          <p:cNvGraphicFramePr>
            <a:graphicFrameLocks noGrp="1"/>
          </p:cNvGraphicFramePr>
          <p:nvPr>
            <p:ph idx="1"/>
          </p:nvPr>
        </p:nvGraphicFramePr>
        <p:xfrm>
          <a:off x="1484310" y="2203705"/>
          <a:ext cx="10018713" cy="3587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25908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F542E01F-3509-A740-E628-3F459496D65D}"/>
              </a:ext>
            </a:extLst>
          </p:cNvPr>
          <p:cNvSpPr>
            <a:spLocks noGrp="1"/>
          </p:cNvSpPr>
          <p:nvPr>
            <p:ph type="body" idx="1"/>
          </p:nvPr>
        </p:nvSpPr>
        <p:spPr>
          <a:xfrm>
            <a:off x="566706" y="4976551"/>
            <a:ext cx="5157787" cy="1213112"/>
          </a:xfrm>
        </p:spPr>
        <p:txBody>
          <a:bodyPr>
            <a:normAutofit/>
          </a:bodyPr>
          <a:lstStyle/>
          <a:p>
            <a:pPr algn="ctr"/>
            <a:r>
              <a:rPr lang="en-US" dirty="0"/>
              <a:t>Shannon Harner</a:t>
            </a:r>
          </a:p>
          <a:p>
            <a:pPr algn="ctr"/>
            <a:r>
              <a:rPr lang="en-US" sz="1800" i="1" dirty="0"/>
              <a:t>Executive Director</a:t>
            </a:r>
          </a:p>
          <a:p>
            <a:pPr algn="ctr"/>
            <a:r>
              <a:rPr lang="en-US" sz="1800" dirty="0"/>
              <a:t>Nebraska Investment Finance Authority</a:t>
            </a:r>
          </a:p>
        </p:txBody>
      </p:sp>
      <p:sp>
        <p:nvSpPr>
          <p:cNvPr id="8" name="Text Placeholder 7">
            <a:extLst>
              <a:ext uri="{FF2B5EF4-FFF2-40B4-BE49-F238E27FC236}">
                <a16:creationId xmlns:a16="http://schemas.microsoft.com/office/drawing/2014/main" id="{01BAB8D8-9501-DB53-C6B7-86DFB4D3D141}"/>
              </a:ext>
            </a:extLst>
          </p:cNvPr>
          <p:cNvSpPr>
            <a:spLocks noGrp="1"/>
          </p:cNvSpPr>
          <p:nvPr>
            <p:ph type="body" sz="quarter" idx="3"/>
          </p:nvPr>
        </p:nvSpPr>
        <p:spPr>
          <a:xfrm>
            <a:off x="6096000" y="4976551"/>
            <a:ext cx="5183188" cy="1213112"/>
          </a:xfrm>
        </p:spPr>
        <p:txBody>
          <a:bodyPr/>
          <a:lstStyle/>
          <a:p>
            <a:pPr algn="ctr"/>
            <a:r>
              <a:rPr lang="en-US" dirty="0"/>
              <a:t>George Davis, III</a:t>
            </a:r>
          </a:p>
          <a:p>
            <a:pPr algn="ctr"/>
            <a:r>
              <a:rPr lang="en-US" sz="1800" i="1" dirty="0"/>
              <a:t>Founder and President</a:t>
            </a:r>
          </a:p>
          <a:p>
            <a:pPr algn="ctr"/>
            <a:r>
              <a:rPr lang="en-US" sz="1800" dirty="0" err="1"/>
              <a:t>ProBuilt</a:t>
            </a:r>
            <a:r>
              <a:rPr lang="en-US" sz="1800" dirty="0"/>
              <a:t> Homes</a:t>
            </a:r>
          </a:p>
        </p:txBody>
      </p:sp>
      <p:sp>
        <p:nvSpPr>
          <p:cNvPr id="4" name="Slide Number Placeholder 3">
            <a:extLst>
              <a:ext uri="{FF2B5EF4-FFF2-40B4-BE49-F238E27FC236}">
                <a16:creationId xmlns:a16="http://schemas.microsoft.com/office/drawing/2014/main" id="{B5EA05E0-2010-0C99-17E4-B981E9419366}"/>
              </a:ext>
            </a:extLst>
          </p:cNvPr>
          <p:cNvSpPr>
            <a:spLocks noGrp="1"/>
          </p:cNvSpPr>
          <p:nvPr>
            <p:ph type="sldNum" sz="quarter" idx="11"/>
          </p:nvPr>
        </p:nvSpPr>
        <p:spPr/>
        <p:txBody>
          <a:bodyPr/>
          <a:lstStyle/>
          <a:p>
            <a:fld id="{07D03D2B-15C7-4C40-9D63-249486A78A83}" type="slidenum">
              <a:rPr lang="en-US" smtClean="0"/>
              <a:pPr/>
              <a:t>5</a:t>
            </a:fld>
            <a:endParaRPr lang="en-US" dirty="0"/>
          </a:p>
        </p:txBody>
      </p:sp>
      <p:sp>
        <p:nvSpPr>
          <p:cNvPr id="2" name="Title 1">
            <a:extLst>
              <a:ext uri="{FF2B5EF4-FFF2-40B4-BE49-F238E27FC236}">
                <a16:creationId xmlns:a16="http://schemas.microsoft.com/office/drawing/2014/main" id="{9EC88BF2-8381-8B95-6DAA-2B95395267B8}"/>
              </a:ext>
            </a:extLst>
          </p:cNvPr>
          <p:cNvSpPr>
            <a:spLocks noGrp="1"/>
          </p:cNvSpPr>
          <p:nvPr>
            <p:ph type="title"/>
          </p:nvPr>
        </p:nvSpPr>
        <p:spPr/>
        <p:txBody>
          <a:bodyPr>
            <a:normAutofit/>
          </a:bodyPr>
          <a:lstStyle/>
          <a:p>
            <a:r>
              <a:rPr lang="en-US" dirty="0"/>
              <a:t>Panelists</a:t>
            </a:r>
          </a:p>
        </p:txBody>
      </p:sp>
      <p:sp>
        <p:nvSpPr>
          <p:cNvPr id="5" name="Footer Placeholder 4">
            <a:extLst>
              <a:ext uri="{FF2B5EF4-FFF2-40B4-BE49-F238E27FC236}">
                <a16:creationId xmlns:a16="http://schemas.microsoft.com/office/drawing/2014/main" id="{9C6CF5E4-40E3-2C7F-98DC-99C55D39C65B}"/>
              </a:ext>
            </a:extLst>
          </p:cNvPr>
          <p:cNvSpPr>
            <a:spLocks noGrp="1"/>
          </p:cNvSpPr>
          <p:nvPr>
            <p:ph type="ftr" sz="quarter" idx="12"/>
          </p:nvPr>
        </p:nvSpPr>
        <p:spPr/>
        <p:txBody>
          <a:bodyPr/>
          <a:lstStyle/>
          <a:p>
            <a:r>
              <a:rPr lang="en-US"/>
              <a:t>FEDERAL RESERVE BANK OF KANSAS CITY  |</a:t>
            </a:r>
          </a:p>
          <a:p>
            <a:endParaRPr lang="en-US" dirty="0"/>
          </a:p>
        </p:txBody>
      </p:sp>
      <p:pic>
        <p:nvPicPr>
          <p:cNvPr id="1026" name="Picture 2" descr="Profile photo of Shannon R Harner">
            <a:extLst>
              <a:ext uri="{FF2B5EF4-FFF2-40B4-BE49-F238E27FC236}">
                <a16:creationId xmlns:a16="http://schemas.microsoft.com/office/drawing/2014/main" id="{10885E12-BD47-9069-6CFA-C5C149C0861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2138616" y="2232674"/>
            <a:ext cx="2013965" cy="201396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5E04E0A-83A1-7F58-4C51-02CAD378FB5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604" r="6306"/>
          <a:stretch/>
        </p:blipFill>
        <p:spPr bwMode="auto">
          <a:xfrm>
            <a:off x="7680611" y="2234959"/>
            <a:ext cx="2013965" cy="201168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29999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Figures of houses in different position and sizes">
            <a:extLst>
              <a:ext uri="{FF2B5EF4-FFF2-40B4-BE49-F238E27FC236}">
                <a16:creationId xmlns:a16="http://schemas.microsoft.com/office/drawing/2014/main" id="{C242C5F2-40E3-6C52-ECB0-581B7F4DB5C1}"/>
              </a:ext>
            </a:extLst>
          </p:cNvPr>
          <p:cNvPicPr>
            <a:picLocks noChangeAspect="1"/>
          </p:cNvPicPr>
          <p:nvPr/>
        </p:nvPicPr>
        <p:blipFill>
          <a:blip r:embed="rId2"/>
          <a:srcRect/>
          <a:stretch>
            <a:fillRect/>
          </a:stretch>
        </p:blipFill>
        <p:spPr>
          <a:xfrm>
            <a:off x="20" y="10"/>
            <a:ext cx="12191980" cy="6857990"/>
          </a:xfrm>
          <a:prstGeom prst="rect">
            <a:avLst/>
          </a:prstGeom>
        </p:spPr>
      </p:pic>
      <p:sp>
        <p:nvSpPr>
          <p:cNvPr id="45" name="Rectangle 44">
            <a:extLst>
              <a:ext uri="{FF2B5EF4-FFF2-40B4-BE49-F238E27FC236}">
                <a16:creationId xmlns:a16="http://schemas.microsoft.com/office/drawing/2014/main" id="{C2A2366C-96BE-4587-BABC-529047265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557" y="3336063"/>
            <a:ext cx="7055369" cy="2286139"/>
          </a:xfrm>
          <a:prstGeom prst="rect">
            <a:avLst/>
          </a:prstGeom>
          <a:solidFill>
            <a:schemeClr val="bg1">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D814B3C7-B03C-1C76-A100-23859D9E0409}"/>
              </a:ext>
            </a:extLst>
          </p:cNvPr>
          <p:cNvSpPr>
            <a:spLocks noGrp="1"/>
          </p:cNvSpPr>
          <p:nvPr>
            <p:ph type="ctrTitle"/>
          </p:nvPr>
        </p:nvSpPr>
        <p:spPr>
          <a:xfrm>
            <a:off x="4753984" y="3429000"/>
            <a:ext cx="6672838" cy="2012223"/>
          </a:xfrm>
        </p:spPr>
        <p:txBody>
          <a:bodyPr>
            <a:noAutofit/>
          </a:bodyPr>
          <a:lstStyle/>
          <a:p>
            <a:pPr algn="ctr">
              <a:lnSpc>
                <a:spcPct val="90000"/>
              </a:lnSpc>
            </a:pPr>
            <a:r>
              <a:rPr lang="en-US" sz="4400" dirty="0"/>
              <a:t>Colorado started PACT         5 years ago and is now in    130 high schools. </a:t>
            </a:r>
          </a:p>
        </p:txBody>
      </p:sp>
    </p:spTree>
    <p:extLst>
      <p:ext uri="{BB962C8B-B14F-4D97-AF65-F5344CB8AC3E}">
        <p14:creationId xmlns:p14="http://schemas.microsoft.com/office/powerpoint/2010/main" val="327567515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08F94D66-27EC-4CB8-8226-D7F41C1618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6100" y="-4763"/>
            <a:ext cx="5014912" cy="6862763"/>
            <a:chOff x="2928938" y="-4763"/>
            <a:chExt cx="5014912" cy="6862763"/>
          </a:xfrm>
        </p:grpSpPr>
        <p:sp>
          <p:nvSpPr>
            <p:cNvPr id="61" name="Freeform 6">
              <a:extLst>
                <a:ext uri="{FF2B5EF4-FFF2-40B4-BE49-F238E27FC236}">
                  <a16:creationId xmlns:a16="http://schemas.microsoft.com/office/drawing/2014/main" id="{1A53964C-7D93-4C48-A4A6-C4C2C393C5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2" name="Freeform 7">
              <a:extLst>
                <a:ext uri="{FF2B5EF4-FFF2-40B4-BE49-F238E27FC236}">
                  <a16:creationId xmlns:a16="http://schemas.microsoft.com/office/drawing/2014/main" id="{9C944EEC-539E-4389-8785-58E65D04E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3" name="Freeform 9">
              <a:extLst>
                <a:ext uri="{FF2B5EF4-FFF2-40B4-BE49-F238E27FC236}">
                  <a16:creationId xmlns:a16="http://schemas.microsoft.com/office/drawing/2014/main" id="{7836EB7E-895C-4D68-B92E-312B371CBDB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4" name="Freeform 10">
              <a:extLst>
                <a:ext uri="{FF2B5EF4-FFF2-40B4-BE49-F238E27FC236}">
                  <a16:creationId xmlns:a16="http://schemas.microsoft.com/office/drawing/2014/main" id="{0F29242B-8CE7-4636-B326-4BEE42EB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5" name="Freeform 11">
              <a:extLst>
                <a:ext uri="{FF2B5EF4-FFF2-40B4-BE49-F238E27FC236}">
                  <a16:creationId xmlns:a16="http://schemas.microsoft.com/office/drawing/2014/main" id="{4D0B8E9A-7727-4AD9-974E-8815F0B20EB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66" name="Freeform 12">
              <a:extLst>
                <a:ext uri="{FF2B5EF4-FFF2-40B4-BE49-F238E27FC236}">
                  <a16:creationId xmlns:a16="http://schemas.microsoft.com/office/drawing/2014/main" id="{1CD6C65C-71BE-4549-926A-1C1135FD06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grpSp>
      <p:sp useBgFill="1">
        <p:nvSpPr>
          <p:cNvPr id="68" name="Rectangle 67">
            <a:extLst>
              <a:ext uri="{FF2B5EF4-FFF2-40B4-BE49-F238E27FC236}">
                <a16:creationId xmlns:a16="http://schemas.microsoft.com/office/drawing/2014/main" id="{5EF08599-3FED-4288-A20D-E7BCAC3B8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pic>
        <p:nvPicPr>
          <p:cNvPr id="5" name="Picture 4" descr="Figures of houses in different position and sizes">
            <a:extLst>
              <a:ext uri="{FF2B5EF4-FFF2-40B4-BE49-F238E27FC236}">
                <a16:creationId xmlns:a16="http://schemas.microsoft.com/office/drawing/2014/main" id="{CD6A4464-D87A-BA57-F4E9-925CA3F2E671}"/>
              </a:ext>
            </a:extLst>
          </p:cNvPr>
          <p:cNvPicPr>
            <a:picLocks noChangeAspect="1"/>
          </p:cNvPicPr>
          <p:nvPr/>
        </p:nvPicPr>
        <p:blipFill>
          <a:blip r:embed="rId4"/>
          <a:srcRect t="9091" r="9091"/>
          <a:stretch>
            <a:fillRect/>
          </a:stretch>
        </p:blipFill>
        <p:spPr>
          <a:xfrm>
            <a:off x="20" y="10"/>
            <a:ext cx="12191980" cy="6857990"/>
          </a:xfrm>
          <a:prstGeom prst="rect">
            <a:avLst/>
          </a:prstGeom>
        </p:spPr>
      </p:pic>
      <p:sp>
        <p:nvSpPr>
          <p:cNvPr id="70" name="Freeform 13">
            <a:extLst>
              <a:ext uri="{FF2B5EF4-FFF2-40B4-BE49-F238E27FC236}">
                <a16:creationId xmlns:a16="http://schemas.microsoft.com/office/drawing/2014/main" id="{C884A6B2-90E9-4BDB-8503-71AC02D39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6933" y="-16933"/>
            <a:ext cx="7340600" cy="6883400"/>
          </a:xfrm>
          <a:custGeom>
            <a:avLst/>
            <a:gdLst>
              <a:gd name="connsiteX0" fmla="*/ 5427133 w 7340600"/>
              <a:gd name="connsiteY0" fmla="*/ 8466 h 6883400"/>
              <a:gd name="connsiteX1" fmla="*/ 4783666 w 7340600"/>
              <a:gd name="connsiteY1" fmla="*/ 2573866 h 6883400"/>
              <a:gd name="connsiteX2" fmla="*/ 7340600 w 7340600"/>
              <a:gd name="connsiteY2" fmla="*/ 6874933 h 6883400"/>
              <a:gd name="connsiteX3" fmla="*/ 0 w 7340600"/>
              <a:gd name="connsiteY3" fmla="*/ 6883400 h 6883400"/>
              <a:gd name="connsiteX4" fmla="*/ 8466 w 7340600"/>
              <a:gd name="connsiteY4" fmla="*/ 0 h 6883400"/>
              <a:gd name="connsiteX5" fmla="*/ 5427133 w 7340600"/>
              <a:gd name="connsiteY5" fmla="*/ 8466 h 6883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40600" h="6883400">
                <a:moveTo>
                  <a:pt x="5427133" y="8466"/>
                </a:moveTo>
                <a:lnTo>
                  <a:pt x="4783666" y="2573866"/>
                </a:lnTo>
                <a:lnTo>
                  <a:pt x="7340600" y="6874933"/>
                </a:lnTo>
                <a:lnTo>
                  <a:pt x="0" y="6883400"/>
                </a:lnTo>
                <a:lnTo>
                  <a:pt x="8466" y="0"/>
                </a:lnTo>
                <a:lnTo>
                  <a:pt x="5427133" y="8466"/>
                </a:lnTo>
                <a:close/>
              </a:path>
            </a:pathLst>
          </a:custGeom>
          <a:solidFill>
            <a:schemeClr val="tx1">
              <a:lumMod val="95000"/>
              <a:lumOff val="5000"/>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orbel" panose="020B0503020204020204"/>
              <a:ea typeface="+mn-ea"/>
              <a:cs typeface="+mn-cs"/>
            </a:endParaRPr>
          </a:p>
        </p:txBody>
      </p:sp>
      <p:sp>
        <p:nvSpPr>
          <p:cNvPr id="2" name="Title 1">
            <a:extLst>
              <a:ext uri="{FF2B5EF4-FFF2-40B4-BE49-F238E27FC236}">
                <a16:creationId xmlns:a16="http://schemas.microsoft.com/office/drawing/2014/main" id="{65CBFF30-A49F-4A3B-F278-803DD46C701D}"/>
              </a:ext>
            </a:extLst>
          </p:cNvPr>
          <p:cNvSpPr>
            <a:spLocks noGrp="1"/>
          </p:cNvSpPr>
          <p:nvPr>
            <p:ph type="title"/>
          </p:nvPr>
        </p:nvSpPr>
        <p:spPr>
          <a:xfrm>
            <a:off x="433917" y="840317"/>
            <a:ext cx="4080932" cy="2042583"/>
          </a:xfrm>
        </p:spPr>
        <p:txBody>
          <a:bodyPr vert="horz" lIns="91440" tIns="45720" rIns="91440" bIns="45720" rtlCol="0" anchor="b">
            <a:normAutofit/>
          </a:bodyPr>
          <a:lstStyle/>
          <a:p>
            <a:pPr algn="l"/>
            <a:r>
              <a:rPr lang="en-US" sz="5400" dirty="0">
                <a:solidFill>
                  <a:schemeClr val="bg1"/>
                </a:solidFill>
              </a:rPr>
              <a:t>To Ponder:</a:t>
            </a:r>
          </a:p>
        </p:txBody>
      </p:sp>
      <p:sp>
        <p:nvSpPr>
          <p:cNvPr id="3" name="Content Placeholder 2">
            <a:extLst>
              <a:ext uri="{FF2B5EF4-FFF2-40B4-BE49-F238E27FC236}">
                <a16:creationId xmlns:a16="http://schemas.microsoft.com/office/drawing/2014/main" id="{AA3BCB8E-588D-D1CC-505F-77A123A9DC72}"/>
              </a:ext>
            </a:extLst>
          </p:cNvPr>
          <p:cNvSpPr>
            <a:spLocks noGrp="1"/>
          </p:cNvSpPr>
          <p:nvPr>
            <p:ph idx="1"/>
          </p:nvPr>
        </p:nvSpPr>
        <p:spPr>
          <a:xfrm>
            <a:off x="247608" y="3087962"/>
            <a:ext cx="5122333" cy="3564975"/>
          </a:xfrm>
        </p:spPr>
        <p:txBody>
          <a:bodyPr vert="horz" lIns="91440" tIns="45720" rIns="91440" bIns="45720" rtlCol="0" anchor="t">
            <a:normAutofit/>
          </a:bodyPr>
          <a:lstStyle/>
          <a:p>
            <a:pPr marL="0" indent="0">
              <a:buNone/>
            </a:pPr>
            <a:r>
              <a:rPr lang="en-US" sz="4000" dirty="0">
                <a:solidFill>
                  <a:schemeClr val="bg1"/>
                </a:solidFill>
              </a:rPr>
              <a:t>Workforce housing for the housing workforce </a:t>
            </a:r>
            <a:r>
              <a:rPr lang="en-US" sz="4000" dirty="0">
                <a:solidFill>
                  <a:srgbClr val="FF0000"/>
                </a:solidFill>
              </a:rPr>
              <a:t>OR</a:t>
            </a:r>
          </a:p>
          <a:p>
            <a:pPr marL="0" indent="0">
              <a:buNone/>
            </a:pPr>
            <a:r>
              <a:rPr lang="en-US" sz="4000" dirty="0">
                <a:solidFill>
                  <a:schemeClr val="bg1"/>
                </a:solidFill>
              </a:rPr>
              <a:t>Housing workforce for workforce housing?</a:t>
            </a:r>
          </a:p>
        </p:txBody>
      </p:sp>
      <p:grpSp>
        <p:nvGrpSpPr>
          <p:cNvPr id="72" name="Group 71">
            <a:extLst>
              <a:ext uri="{FF2B5EF4-FFF2-40B4-BE49-F238E27FC236}">
                <a16:creationId xmlns:a16="http://schemas.microsoft.com/office/drawing/2014/main" id="{E9046BC8-D404-4E7D-9202-A07F3FDD38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64100" y="-4763"/>
            <a:ext cx="5014912" cy="6862763"/>
            <a:chOff x="2928938" y="-4763"/>
            <a:chExt cx="5014912" cy="6862763"/>
          </a:xfrm>
        </p:grpSpPr>
        <p:sp>
          <p:nvSpPr>
            <p:cNvPr id="73" name="Freeform 6">
              <a:extLst>
                <a:ext uri="{FF2B5EF4-FFF2-40B4-BE49-F238E27FC236}">
                  <a16:creationId xmlns:a16="http://schemas.microsoft.com/office/drawing/2014/main" id="{4C202215-4C35-450D-9F60-671C8F8DEB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74" name="Freeform 7">
              <a:extLst>
                <a:ext uri="{FF2B5EF4-FFF2-40B4-BE49-F238E27FC236}">
                  <a16:creationId xmlns:a16="http://schemas.microsoft.com/office/drawing/2014/main" id="{F1A5BA8A-AEB4-4BCB-B86C-3F6A8E229C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75" name="Freeform 9">
              <a:extLst>
                <a:ext uri="{FF2B5EF4-FFF2-40B4-BE49-F238E27FC236}">
                  <a16:creationId xmlns:a16="http://schemas.microsoft.com/office/drawing/2014/main" id="{28AC2443-05F0-41CD-8D4A-63DE144F8B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76" name="Freeform 10">
              <a:extLst>
                <a:ext uri="{FF2B5EF4-FFF2-40B4-BE49-F238E27FC236}">
                  <a16:creationId xmlns:a16="http://schemas.microsoft.com/office/drawing/2014/main" id="{33E32F17-ED99-4969-B4D6-10A987D736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77" name="Freeform 11">
              <a:extLst>
                <a:ext uri="{FF2B5EF4-FFF2-40B4-BE49-F238E27FC236}">
                  <a16:creationId xmlns:a16="http://schemas.microsoft.com/office/drawing/2014/main" id="{5599A813-8424-4E53-95CA-85BF5470D6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sp>
          <p:nvSpPr>
            <p:cNvPr id="78" name="Freeform 12">
              <a:extLst>
                <a:ext uri="{FF2B5EF4-FFF2-40B4-BE49-F238E27FC236}">
                  <a16:creationId xmlns:a16="http://schemas.microsoft.com/office/drawing/2014/main" id="{52431A4F-4662-480B-8AD3-394EACD7ED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orbel" panose="020B0503020204020204"/>
                <a:ea typeface="+mn-ea"/>
                <a:cs typeface="+mn-cs"/>
              </a:endParaRPr>
            </a:p>
          </p:txBody>
        </p:sp>
      </p:grpSp>
    </p:spTree>
    <p:extLst>
      <p:ext uri="{BB962C8B-B14F-4D97-AF65-F5344CB8AC3E}">
        <p14:creationId xmlns:p14="http://schemas.microsoft.com/office/powerpoint/2010/main" val="326591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6240D2-CBFD-0787-E615-0F62A4478F8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B7F9B19-E587-5E64-9AAB-154D32B4EE65}"/>
              </a:ext>
            </a:extLst>
          </p:cNvPr>
          <p:cNvSpPr>
            <a:spLocks noGrp="1"/>
          </p:cNvSpPr>
          <p:nvPr>
            <p:ph type="title"/>
          </p:nvPr>
        </p:nvSpPr>
        <p:spPr>
          <a:xfrm>
            <a:off x="838200" y="504032"/>
            <a:ext cx="10515600" cy="1003300"/>
          </a:xfrm>
        </p:spPr>
        <p:txBody>
          <a:bodyPr anchor="b">
            <a:normAutofit/>
          </a:bodyPr>
          <a:lstStyle/>
          <a:p>
            <a:r>
              <a:rPr lang="en-US" dirty="0"/>
              <a:t>Audience Questions</a:t>
            </a:r>
          </a:p>
        </p:txBody>
      </p:sp>
      <p:sp>
        <p:nvSpPr>
          <p:cNvPr id="15" name="Content Placeholder 2">
            <a:extLst>
              <a:ext uri="{FF2B5EF4-FFF2-40B4-BE49-F238E27FC236}">
                <a16:creationId xmlns:a16="http://schemas.microsoft.com/office/drawing/2014/main" id="{E296B91F-B882-2511-4D89-E6013F6EE645}"/>
              </a:ext>
            </a:extLst>
          </p:cNvPr>
          <p:cNvSpPr>
            <a:spLocks noGrp="1"/>
          </p:cNvSpPr>
          <p:nvPr>
            <p:ph sz="half" idx="1"/>
          </p:nvPr>
        </p:nvSpPr>
        <p:spPr>
          <a:xfrm>
            <a:off x="838200" y="1825625"/>
            <a:ext cx="5181600" cy="4351338"/>
          </a:xfrm>
        </p:spPr>
        <p:txBody>
          <a:bodyPr/>
          <a:lstStyle/>
          <a:p>
            <a:pPr marL="0" indent="0">
              <a:buNone/>
            </a:pPr>
            <a:r>
              <a:rPr lang="en-US" dirty="0"/>
              <a:t>Use the QR Code to pose questions to panelists or </a:t>
            </a:r>
          </a:p>
          <a:p>
            <a:pPr marL="0" indent="0">
              <a:buNone/>
            </a:pPr>
            <a:r>
              <a:rPr lang="en-US" dirty="0"/>
              <a:t>Join at Slido.com </a:t>
            </a:r>
          </a:p>
          <a:p>
            <a:pPr marL="0" indent="0">
              <a:spcBef>
                <a:spcPts val="0"/>
              </a:spcBef>
              <a:buNone/>
            </a:pPr>
            <a:r>
              <a:rPr lang="en-US" dirty="0"/>
              <a:t>#4334 952</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B9997E33-0A8E-E8F2-F5C4-703BC615EA5F}"/>
              </a:ext>
            </a:extLst>
          </p:cNvPr>
          <p:cNvSpPr>
            <a:spLocks noGrp="1"/>
          </p:cNvSpPr>
          <p:nvPr>
            <p:ph type="sldNum" sz="quarter" idx="4"/>
          </p:nvPr>
        </p:nvSpPr>
        <p:spPr>
          <a:xfrm>
            <a:off x="11609924" y="6450365"/>
            <a:ext cx="360680" cy="365125"/>
          </a:xfrm>
        </p:spPr>
        <p:txBody>
          <a:bodyPr anchor="t">
            <a:normAutofit/>
          </a:bodyPr>
          <a:lstStyle/>
          <a:p>
            <a:pPr>
              <a:spcAft>
                <a:spcPts val="600"/>
              </a:spcAft>
            </a:pPr>
            <a:fld id="{07D03D2B-15C7-4C40-9D63-249486A78A83}" type="slidenum">
              <a:rPr lang="en-US" smtClean="0"/>
              <a:pPr>
                <a:spcAft>
                  <a:spcPts val="600"/>
                </a:spcAft>
              </a:pPr>
              <a:t>52</a:t>
            </a:fld>
            <a:endParaRPr lang="en-US"/>
          </a:p>
        </p:txBody>
      </p:sp>
      <p:sp>
        <p:nvSpPr>
          <p:cNvPr id="6" name="Footer Placeholder 5">
            <a:extLst>
              <a:ext uri="{FF2B5EF4-FFF2-40B4-BE49-F238E27FC236}">
                <a16:creationId xmlns:a16="http://schemas.microsoft.com/office/drawing/2014/main" id="{F036C749-33C6-8287-91C8-67061F22CC5C}"/>
              </a:ext>
            </a:extLst>
          </p:cNvPr>
          <p:cNvSpPr>
            <a:spLocks noGrp="1"/>
          </p:cNvSpPr>
          <p:nvPr>
            <p:ph type="ftr" sz="quarter" idx="3"/>
          </p:nvPr>
        </p:nvSpPr>
        <p:spPr>
          <a:xfrm>
            <a:off x="843914" y="6512471"/>
            <a:ext cx="10650220" cy="303020"/>
          </a:xfrm>
        </p:spPr>
        <p:txBody>
          <a:bodyPr anchor="ctr">
            <a:normAutofit/>
          </a:bodyPr>
          <a:lstStyle/>
          <a:p>
            <a:pPr>
              <a:lnSpc>
                <a:spcPct val="90000"/>
              </a:lnSpc>
              <a:spcAft>
                <a:spcPts val="600"/>
              </a:spcAft>
            </a:pPr>
            <a:r>
              <a:rPr lang="en-US" sz="900"/>
              <a:t>FEDERAL RESERVE BANK OF KANSAS CITY  |</a:t>
            </a:r>
          </a:p>
          <a:p>
            <a:pPr>
              <a:lnSpc>
                <a:spcPct val="90000"/>
              </a:lnSpc>
              <a:spcAft>
                <a:spcPts val="600"/>
              </a:spcAft>
            </a:pPr>
            <a:endParaRPr lang="en-US" sz="900"/>
          </a:p>
        </p:txBody>
      </p:sp>
      <p:pic>
        <p:nvPicPr>
          <p:cNvPr id="13" name="Picture 12">
            <a:extLst>
              <a:ext uri="{FF2B5EF4-FFF2-40B4-BE49-F238E27FC236}">
                <a16:creationId xmlns:a16="http://schemas.microsoft.com/office/drawing/2014/main" id="{236522B0-7AED-EA24-273C-80A13018D9EA}"/>
              </a:ext>
            </a:extLst>
          </p:cNvPr>
          <p:cNvPicPr>
            <a:picLocks noChangeAspect="1"/>
          </p:cNvPicPr>
          <p:nvPr/>
        </p:nvPicPr>
        <p:blipFill>
          <a:blip r:embed="rId3"/>
          <a:stretch>
            <a:fillRect/>
          </a:stretch>
        </p:blipFill>
        <p:spPr>
          <a:xfrm>
            <a:off x="7140273" y="2717223"/>
            <a:ext cx="3041496" cy="3041496"/>
          </a:xfrm>
          <a:prstGeom prst="rect">
            <a:avLst/>
          </a:prstGeom>
          <a:noFill/>
        </p:spPr>
      </p:pic>
      <p:sp>
        <p:nvSpPr>
          <p:cNvPr id="14" name="TextBox 13">
            <a:extLst>
              <a:ext uri="{FF2B5EF4-FFF2-40B4-BE49-F238E27FC236}">
                <a16:creationId xmlns:a16="http://schemas.microsoft.com/office/drawing/2014/main" id="{6E2BF88A-9B80-ADEC-6E03-8C094A126F51}"/>
              </a:ext>
            </a:extLst>
          </p:cNvPr>
          <p:cNvSpPr txBox="1"/>
          <p:nvPr/>
        </p:nvSpPr>
        <p:spPr>
          <a:xfrm>
            <a:off x="749411" y="4237971"/>
            <a:ext cx="2590800" cy="1938992"/>
          </a:xfrm>
          <a:prstGeom prst="rect">
            <a:avLst/>
          </a:prstGeom>
          <a:noFill/>
        </p:spPr>
        <p:txBody>
          <a:bodyPr wrap="square" rtlCol="0">
            <a:spAutoFit/>
          </a:bodyPr>
          <a:lstStyle/>
          <a:p>
            <a:pPr marL="285750" indent="-285750">
              <a:buFont typeface="Arial" panose="020B0604020202020204" pitchFamily="34" charset="0"/>
              <a:buChar char="•"/>
            </a:pPr>
            <a:r>
              <a:rPr lang="en-US" sz="2000" dirty="0"/>
              <a:t>Questions will go through moderation</a:t>
            </a:r>
          </a:p>
          <a:p>
            <a:pPr marL="285750" indent="-285750">
              <a:buFont typeface="Arial" panose="020B0604020202020204" pitchFamily="34" charset="0"/>
              <a:buChar char="•"/>
            </a:pPr>
            <a:r>
              <a:rPr lang="en-US" sz="2000" dirty="0"/>
              <a:t>Up-vote questions from other attendees that you want answered</a:t>
            </a:r>
          </a:p>
        </p:txBody>
      </p:sp>
    </p:spTree>
    <p:extLst>
      <p:ext uri="{BB962C8B-B14F-4D97-AF65-F5344CB8AC3E}">
        <p14:creationId xmlns:p14="http://schemas.microsoft.com/office/powerpoint/2010/main" val="11166219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AE2F16-F442-AA06-6C4F-B2A1F4AF24FC}"/>
              </a:ext>
            </a:extLst>
          </p:cNvPr>
          <p:cNvSpPr>
            <a:spLocks noGrp="1"/>
          </p:cNvSpPr>
          <p:nvPr>
            <p:ph idx="1"/>
          </p:nvPr>
        </p:nvSpPr>
        <p:spPr>
          <a:xfrm>
            <a:off x="5055967" y="2542380"/>
            <a:ext cx="6172200" cy="3811588"/>
          </a:xfrm>
        </p:spPr>
        <p:txBody>
          <a:bodyPr/>
          <a:lstStyle/>
          <a:p>
            <a:pPr marL="0" indent="0">
              <a:buNone/>
            </a:pPr>
            <a:r>
              <a:rPr lang="en-US" b="1" dirty="0"/>
              <a:t>Rachael Surmick</a:t>
            </a:r>
          </a:p>
          <a:p>
            <a:pPr marL="0" indent="0">
              <a:buNone/>
            </a:pPr>
            <a:r>
              <a:rPr lang="en-US" sz="2800" dirty="0"/>
              <a:t>Community Development Advisor</a:t>
            </a:r>
          </a:p>
          <a:p>
            <a:pPr marL="0" indent="0">
              <a:buNone/>
            </a:pPr>
            <a:r>
              <a:rPr lang="en-US" sz="2800" dirty="0"/>
              <a:t>Federal Reserve Bank of Kansas City</a:t>
            </a:r>
          </a:p>
          <a:p>
            <a:pPr marL="0" indent="0">
              <a:buNone/>
            </a:pPr>
            <a:r>
              <a:rPr lang="en-US" sz="2800" dirty="0">
                <a:hlinkClick r:id="rId2"/>
              </a:rPr>
              <a:t>Rachael.Surmick@kc.frb.org</a:t>
            </a:r>
            <a:endParaRPr lang="en-US" sz="2800" dirty="0"/>
          </a:p>
          <a:p>
            <a:pPr marL="0" indent="0">
              <a:buNone/>
            </a:pPr>
            <a:r>
              <a:rPr lang="en-US" sz="2800" dirty="0"/>
              <a:t>816-634-8483</a:t>
            </a:r>
          </a:p>
        </p:txBody>
      </p:sp>
      <p:sp>
        <p:nvSpPr>
          <p:cNvPr id="4" name="Title 3">
            <a:extLst>
              <a:ext uri="{FF2B5EF4-FFF2-40B4-BE49-F238E27FC236}">
                <a16:creationId xmlns:a16="http://schemas.microsoft.com/office/drawing/2014/main" id="{E76DC878-C21A-ABC7-2C7F-C89800FD9FFA}"/>
              </a:ext>
            </a:extLst>
          </p:cNvPr>
          <p:cNvSpPr>
            <a:spLocks noGrp="1"/>
          </p:cNvSpPr>
          <p:nvPr>
            <p:ph type="title"/>
          </p:nvPr>
        </p:nvSpPr>
        <p:spPr/>
        <p:txBody>
          <a:bodyPr/>
          <a:lstStyle/>
          <a:p>
            <a:r>
              <a:rPr lang="en-US" dirty="0"/>
              <a:t>Thank You!</a:t>
            </a:r>
          </a:p>
        </p:txBody>
      </p:sp>
      <p:sp>
        <p:nvSpPr>
          <p:cNvPr id="5" name="Footer Placeholder 4">
            <a:extLst>
              <a:ext uri="{FF2B5EF4-FFF2-40B4-BE49-F238E27FC236}">
                <a16:creationId xmlns:a16="http://schemas.microsoft.com/office/drawing/2014/main" id="{0E57BF3F-C769-9ADC-3FCD-7650380919B4}"/>
              </a:ext>
            </a:extLst>
          </p:cNvPr>
          <p:cNvSpPr>
            <a:spLocks noGrp="1"/>
          </p:cNvSpPr>
          <p:nvPr>
            <p:ph type="ftr" sz="quarter" idx="3"/>
          </p:nvPr>
        </p:nvSpPr>
        <p:spPr/>
        <p:txBody>
          <a:bodyPr/>
          <a:lstStyle/>
          <a:p>
            <a:r>
              <a:rPr lang="en-US"/>
              <a:t>FEDERAL RESERVE BANK OF KANSAS CITY  |</a:t>
            </a:r>
          </a:p>
          <a:p>
            <a:endParaRPr lang="en-US" dirty="0"/>
          </a:p>
        </p:txBody>
      </p:sp>
      <p:sp>
        <p:nvSpPr>
          <p:cNvPr id="6" name="Slide Number Placeholder 5">
            <a:extLst>
              <a:ext uri="{FF2B5EF4-FFF2-40B4-BE49-F238E27FC236}">
                <a16:creationId xmlns:a16="http://schemas.microsoft.com/office/drawing/2014/main" id="{B73EE020-A730-90B8-1112-294DA5B9A3C6}"/>
              </a:ext>
            </a:extLst>
          </p:cNvPr>
          <p:cNvSpPr>
            <a:spLocks noGrp="1"/>
          </p:cNvSpPr>
          <p:nvPr>
            <p:ph type="sldNum" sz="quarter" idx="4"/>
          </p:nvPr>
        </p:nvSpPr>
        <p:spPr/>
        <p:txBody>
          <a:bodyPr/>
          <a:lstStyle/>
          <a:p>
            <a:fld id="{07D03D2B-15C7-4C40-9D63-249486A78A83}" type="slidenum">
              <a:rPr lang="en-US" smtClean="0"/>
              <a:pPr/>
              <a:t>53</a:t>
            </a:fld>
            <a:endParaRPr lang="en-US" dirty="0"/>
          </a:p>
        </p:txBody>
      </p:sp>
      <p:pic>
        <p:nvPicPr>
          <p:cNvPr id="8" name="Picture 7" descr="A person wearing glasses&#10;&#10;AI-generated content may be incorrect.">
            <a:extLst>
              <a:ext uri="{FF2B5EF4-FFF2-40B4-BE49-F238E27FC236}">
                <a16:creationId xmlns:a16="http://schemas.microsoft.com/office/drawing/2014/main" id="{8EA58038-8542-F82F-A329-A64C5B6AC693}"/>
              </a:ext>
            </a:extLst>
          </p:cNvPr>
          <p:cNvPicPr>
            <a:picLocks noChangeAspect="1"/>
          </p:cNvPicPr>
          <p:nvPr/>
        </p:nvPicPr>
        <p:blipFill>
          <a:blip r:embed="rId3"/>
          <a:srcRect l="14454" r="38822" b="15201"/>
          <a:stretch/>
        </p:blipFill>
        <p:spPr>
          <a:xfrm>
            <a:off x="1130161" y="2542380"/>
            <a:ext cx="2282024" cy="2761090"/>
          </a:xfrm>
          <a:prstGeom prst="rect">
            <a:avLst/>
          </a:prstGeom>
        </p:spPr>
      </p:pic>
    </p:spTree>
    <p:extLst>
      <p:ext uri="{BB962C8B-B14F-4D97-AF65-F5344CB8AC3E}">
        <p14:creationId xmlns:p14="http://schemas.microsoft.com/office/powerpoint/2010/main" val="34313805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7C85C-E3DD-7309-A833-DE29E71B75DC}"/>
              </a:ext>
            </a:extLst>
          </p:cNvPr>
          <p:cNvSpPr>
            <a:spLocks noGrp="1"/>
          </p:cNvSpPr>
          <p:nvPr>
            <p:ph type="title"/>
          </p:nvPr>
        </p:nvSpPr>
        <p:spPr/>
        <p:txBody>
          <a:bodyPr/>
          <a:lstStyle/>
          <a:p>
            <a:r>
              <a:rPr lang="en-US" dirty="0"/>
              <a:t>Relevant Research</a:t>
            </a:r>
          </a:p>
        </p:txBody>
      </p:sp>
      <p:sp>
        <p:nvSpPr>
          <p:cNvPr id="3" name="Content Placeholder 2">
            <a:extLst>
              <a:ext uri="{FF2B5EF4-FFF2-40B4-BE49-F238E27FC236}">
                <a16:creationId xmlns:a16="http://schemas.microsoft.com/office/drawing/2014/main" id="{15981A08-EB1B-D869-C76E-83148ADE25E1}"/>
              </a:ext>
            </a:extLst>
          </p:cNvPr>
          <p:cNvSpPr>
            <a:spLocks noGrp="1"/>
          </p:cNvSpPr>
          <p:nvPr>
            <p:ph idx="1"/>
          </p:nvPr>
        </p:nvSpPr>
        <p:spPr/>
        <p:txBody>
          <a:bodyPr>
            <a:normAutofit fontScale="85000" lnSpcReduction="10000"/>
          </a:bodyPr>
          <a:lstStyle/>
          <a:p>
            <a:pPr marL="0" indent="0">
              <a:buNone/>
            </a:pPr>
            <a:r>
              <a:rPr lang="en-US" dirty="0"/>
              <a:t>Sophie Huang, Joint Center for Housing Studies, Harvard University: “Rebuilding the Construction Trades Workforce,” June 5, 2024. </a:t>
            </a:r>
          </a:p>
          <a:p>
            <a:pPr lvl="1"/>
            <a:r>
              <a:rPr lang="en-US" dirty="0"/>
              <a:t>Construction trades workforce remains significantly smaller than the mid-2000s housing boom</a:t>
            </a:r>
          </a:p>
          <a:p>
            <a:pPr lvl="1"/>
            <a:r>
              <a:rPr lang="en-US" dirty="0"/>
              <a:t>Labor shortage factors: difficulty in attracting and retaining young people and women and decline in new immigrant trades workers who have historically filled labor gaps (avg. 45,000 annually from 2010-19 compared to 88,000 annually from 2003-2009). </a:t>
            </a:r>
          </a:p>
          <a:p>
            <a:pPr marL="0" indent="0">
              <a:buNone/>
            </a:pPr>
            <a:r>
              <a:rPr lang="en-US" dirty="0"/>
              <a:t>The Home Builders Institute Construction Labor Market Report, Fall 2024. </a:t>
            </a:r>
          </a:p>
          <a:p>
            <a:pPr lvl="1"/>
            <a:r>
              <a:rPr lang="en-US" dirty="0"/>
              <a:t>8.3M payroll construction workers in the U.S.; 3.4 M in residential construction</a:t>
            </a:r>
          </a:p>
          <a:p>
            <a:pPr lvl="1"/>
            <a:r>
              <a:rPr lang="en-US" dirty="0"/>
              <a:t>Estimated required amount of annual construction worker hiring is approximately 723,000</a:t>
            </a:r>
          </a:p>
          <a:p>
            <a:pPr lvl="1"/>
            <a:r>
              <a:rPr lang="en-US" dirty="0"/>
              <a:t>Average hourly wages increase 4.3% in past year</a:t>
            </a:r>
          </a:p>
          <a:p>
            <a:pPr lvl="1"/>
            <a:r>
              <a:rPr lang="en-US" dirty="0"/>
              <a:t>Women make up a growing share of construction employment, reaching 10.8% in 2023 compared to 9.1% in 2017</a:t>
            </a:r>
          </a:p>
        </p:txBody>
      </p:sp>
      <p:sp>
        <p:nvSpPr>
          <p:cNvPr id="4" name="Slide Number Placeholder 3">
            <a:extLst>
              <a:ext uri="{FF2B5EF4-FFF2-40B4-BE49-F238E27FC236}">
                <a16:creationId xmlns:a16="http://schemas.microsoft.com/office/drawing/2014/main" id="{C1D8DFED-B4F0-822A-FD73-45FF6FE6FB79}"/>
              </a:ext>
            </a:extLst>
          </p:cNvPr>
          <p:cNvSpPr>
            <a:spLocks noGrp="1"/>
          </p:cNvSpPr>
          <p:nvPr>
            <p:ph type="sldNum" sz="quarter" idx="4"/>
          </p:nvPr>
        </p:nvSpPr>
        <p:spPr/>
        <p:txBody>
          <a:bodyPr/>
          <a:lstStyle/>
          <a:p>
            <a:fld id="{07D03D2B-15C7-4C40-9D63-249486A78A83}" type="slidenum">
              <a:rPr lang="en-US" smtClean="0"/>
              <a:pPr/>
              <a:t>6</a:t>
            </a:fld>
            <a:endParaRPr lang="en-US" dirty="0"/>
          </a:p>
        </p:txBody>
      </p:sp>
      <p:sp>
        <p:nvSpPr>
          <p:cNvPr id="5" name="Footer Placeholder 4">
            <a:extLst>
              <a:ext uri="{FF2B5EF4-FFF2-40B4-BE49-F238E27FC236}">
                <a16:creationId xmlns:a16="http://schemas.microsoft.com/office/drawing/2014/main" id="{81CB9B6A-FCC0-1ED9-F751-26DF21DB5DFB}"/>
              </a:ext>
            </a:extLst>
          </p:cNvPr>
          <p:cNvSpPr>
            <a:spLocks noGrp="1"/>
          </p:cNvSpPr>
          <p:nvPr>
            <p:ph type="ftr" sz="quarter" idx="3"/>
          </p:nvPr>
        </p:nvSpPr>
        <p:spPr/>
        <p:txBody>
          <a:bodyPr/>
          <a:lstStyle/>
          <a:p>
            <a:r>
              <a:rPr lang="en-US"/>
              <a:t>FEDERAL RESERVE BANK OF KANSAS CITY  |</a:t>
            </a:r>
          </a:p>
          <a:p>
            <a:endParaRPr lang="en-US" dirty="0"/>
          </a:p>
        </p:txBody>
      </p:sp>
    </p:spTree>
    <p:extLst>
      <p:ext uri="{BB962C8B-B14F-4D97-AF65-F5344CB8AC3E}">
        <p14:creationId xmlns:p14="http://schemas.microsoft.com/office/powerpoint/2010/main" val="1808838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E8AB78-E5E8-22BB-506C-8C178C514543}"/>
              </a:ext>
            </a:extLst>
          </p:cNvPr>
          <p:cNvSpPr>
            <a:spLocks noGrp="1"/>
          </p:cNvSpPr>
          <p:nvPr>
            <p:ph type="ctrTitle"/>
          </p:nvPr>
        </p:nvSpPr>
        <p:spPr>
          <a:xfrm>
            <a:off x="2430464" y="3759839"/>
            <a:ext cx="7329486" cy="1169518"/>
          </a:xfrm>
        </p:spPr>
        <p:txBody>
          <a:bodyPr>
            <a:normAutofit fontScale="90000"/>
          </a:bodyPr>
          <a:lstStyle/>
          <a:p>
            <a:br>
              <a:rPr lang="en-US"/>
            </a:br>
            <a:br>
              <a:rPr lang="en-US"/>
            </a:br>
            <a:r>
              <a:rPr lang="en-US"/>
              <a:t>Increasing Workforce to Address Housing </a:t>
            </a:r>
            <a:br>
              <a:rPr lang="en-US"/>
            </a:br>
            <a:r>
              <a:rPr lang="en-US" sz="2699">
                <a:cs typeface="Arial"/>
              </a:rPr>
              <a:t>Teaching Nebraska Trades (TNT)</a:t>
            </a:r>
            <a:endParaRPr lang="en-US" sz="2699" b="0">
              <a:solidFill>
                <a:srgbClr val="000000"/>
              </a:solidFill>
              <a:cs typeface="Arial"/>
            </a:endParaRPr>
          </a:p>
          <a:p>
            <a:endParaRPr lang="en-US"/>
          </a:p>
        </p:txBody>
      </p:sp>
      <p:sp>
        <p:nvSpPr>
          <p:cNvPr id="7" name="Text Placeholder 6">
            <a:extLst>
              <a:ext uri="{FF2B5EF4-FFF2-40B4-BE49-F238E27FC236}">
                <a16:creationId xmlns:a16="http://schemas.microsoft.com/office/drawing/2014/main" id="{16FBD530-7D04-1AC2-761C-475F69FB5F30}"/>
              </a:ext>
            </a:extLst>
          </p:cNvPr>
          <p:cNvSpPr>
            <a:spLocks noGrp="1"/>
          </p:cNvSpPr>
          <p:nvPr>
            <p:ph type="body" sz="quarter" idx="13"/>
          </p:nvPr>
        </p:nvSpPr>
        <p:spPr>
          <a:xfrm>
            <a:off x="3271094" y="4929692"/>
            <a:ext cx="5648225" cy="265888"/>
          </a:xfrm>
        </p:spPr>
        <p:txBody>
          <a:bodyPr>
            <a:normAutofit fontScale="77500" lnSpcReduction="20000"/>
          </a:bodyPr>
          <a:lstStyle/>
          <a:p>
            <a:r>
              <a:rPr lang="en-US"/>
              <a:t>June 26, 2025</a:t>
            </a:r>
          </a:p>
        </p:txBody>
      </p:sp>
    </p:spTree>
    <p:extLst>
      <p:ext uri="{BB962C8B-B14F-4D97-AF65-F5344CB8AC3E}">
        <p14:creationId xmlns:p14="http://schemas.microsoft.com/office/powerpoint/2010/main" val="1725434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68775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EEE33C-168A-5B08-4F75-F65CAD26B164}"/>
              </a:ext>
            </a:extLst>
          </p:cNvPr>
          <p:cNvSpPr>
            <a:spLocks noGrp="1"/>
          </p:cNvSpPr>
          <p:nvPr>
            <p:ph type="title"/>
          </p:nvPr>
        </p:nvSpPr>
        <p:spPr/>
        <p:txBody>
          <a:bodyPr/>
          <a:lstStyle/>
          <a:p>
            <a:r>
              <a:rPr lang="en-US"/>
              <a:t>Reframing Housing as Economic Development</a:t>
            </a:r>
          </a:p>
        </p:txBody>
      </p:sp>
      <p:sp>
        <p:nvSpPr>
          <p:cNvPr id="4" name="Content Placeholder 3">
            <a:extLst>
              <a:ext uri="{FF2B5EF4-FFF2-40B4-BE49-F238E27FC236}">
                <a16:creationId xmlns:a16="http://schemas.microsoft.com/office/drawing/2014/main" id="{6F36010A-F0A2-E629-54C0-C0F1393536F6}"/>
              </a:ext>
            </a:extLst>
          </p:cNvPr>
          <p:cNvSpPr>
            <a:spLocks noGrp="1"/>
          </p:cNvSpPr>
          <p:nvPr>
            <p:ph idx="1"/>
          </p:nvPr>
        </p:nvSpPr>
        <p:spPr/>
        <p:txBody>
          <a:bodyPr vert="horz" lIns="45714" tIns="22857" rIns="45714" bIns="22857" rtlCol="0" anchor="t">
            <a:normAutofit/>
          </a:bodyPr>
          <a:lstStyle/>
          <a:p>
            <a:pPr marL="0" indent="0">
              <a:buNone/>
            </a:pPr>
            <a:endParaRPr lang="en-US" sz="2200"/>
          </a:p>
          <a:p>
            <a:pPr marL="0" indent="0" algn="ctr">
              <a:buNone/>
            </a:pPr>
            <a:endParaRPr lang="en-US" sz="3299"/>
          </a:p>
          <a:p>
            <a:pPr marL="0" indent="0" algn="ctr">
              <a:buNone/>
            </a:pPr>
            <a:endParaRPr lang="en-US" sz="3299"/>
          </a:p>
          <a:p>
            <a:pPr marL="0" indent="0" algn="ctr">
              <a:buNone/>
            </a:pPr>
            <a:r>
              <a:rPr lang="en-US" sz="4799">
                <a:solidFill>
                  <a:schemeClr val="accent3"/>
                </a:solidFill>
                <a:ea typeface="Noto Sans"/>
                <a:cs typeface="Noto Sans"/>
              </a:rPr>
              <a:t>Beds are where our jobs sleep at night</a:t>
            </a:r>
          </a:p>
          <a:p>
            <a:endParaRPr lang="en-US" sz="2200">
              <a:solidFill>
                <a:schemeClr val="accent3"/>
              </a:solidFill>
            </a:endParaRPr>
          </a:p>
          <a:p>
            <a:pPr marL="0" indent="0">
              <a:buNone/>
            </a:pPr>
            <a:endParaRPr lang="en-US" sz="2200"/>
          </a:p>
          <a:p>
            <a:pPr marL="0" indent="0" algn="ctr">
              <a:buNone/>
            </a:pPr>
            <a:endParaRPr lang="en-US" sz="2999"/>
          </a:p>
        </p:txBody>
      </p:sp>
    </p:spTree>
    <p:extLst>
      <p:ext uri="{BB962C8B-B14F-4D97-AF65-F5344CB8AC3E}">
        <p14:creationId xmlns:p14="http://schemas.microsoft.com/office/powerpoint/2010/main" val="134996900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SLIDO_APP_VERSION" val="1.14.1.6203"/>
  <p:tag name="SLIDO_PRESENTATION_ID" val="6ad1cb4f-08ca-41a4-a622-f5a4065afcad"/>
  <p:tag name="SLIDO_EVENT_UUID" val="beb9ea70-a2c4-4e38-b0f3-59ab531eedeb"/>
  <p:tag name="SLIDO_EVENT_SECTION_UUID" val="5b2be0ea-b20f-404d-bad7-17787d958562"/>
</p:tagLst>
</file>

<file path=ppt/tags/tag10.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1.xml><?xml version="1.0" encoding="utf-8"?>
<p:tagLst xmlns:a="http://schemas.openxmlformats.org/drawingml/2006/main" xmlns:r="http://schemas.openxmlformats.org/officeDocument/2006/relationships" xmlns:p="http://schemas.openxmlformats.org/presentationml/2006/main">
  <p:tag name="SLIDO_ELEMENT" val="dotty"/>
</p:tagLst>
</file>

<file path=ppt/tags/tag12.xml><?xml version="1.0" encoding="utf-8"?>
<p:tagLst xmlns:a="http://schemas.openxmlformats.org/drawingml/2006/main" xmlns:r="http://schemas.openxmlformats.org/officeDocument/2006/relationships" xmlns:p="http://schemas.openxmlformats.org/presentationml/2006/main">
  <p:tag name="SLIDO_ELEMENT" val="logo"/>
</p:tagLst>
</file>

<file path=ppt/tags/tag13.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14.xml><?xml version="1.0" encoding="utf-8"?>
<p:tagLst xmlns:a="http://schemas.openxmlformats.org/drawingml/2006/main" xmlns:r="http://schemas.openxmlformats.org/officeDocument/2006/relationships" xmlns:p="http://schemas.openxmlformats.org/presentationml/2006/main">
  <p:tag name="SLIDO_ELEMENT" val="title"/>
</p:tagLst>
</file>

<file path=ppt/tags/tag15.xml><?xml version="1.0" encoding="utf-8"?>
<p:tagLst xmlns:a="http://schemas.openxmlformats.org/drawingml/2006/main" xmlns:r="http://schemas.openxmlformats.org/officeDocument/2006/relationships" xmlns:p="http://schemas.openxmlformats.org/presentationml/2006/main">
  <p:tag name="SLIDO_ELEMENT" val="footer"/>
</p:tagLst>
</file>

<file path=ppt/tags/tag16.xml><?xml version="1.0" encoding="utf-8"?>
<p:tagLst xmlns:a="http://schemas.openxmlformats.org/drawingml/2006/main" xmlns:r="http://schemas.openxmlformats.org/officeDocument/2006/relationships" xmlns:p="http://schemas.openxmlformats.org/presentationml/2006/main">
  <p:tag name="SLIDO_METADATA" val="eyJUaW1lc3RhbXAiOjE3NTAyNzgzMTF9"/>
  <p:tag name="SLIDO_TYPE" val="SlidoPoll"/>
  <p:tag name="SLIDO_POLL_UUID" val="a3af3f6e-d159-44fb-9cf5-1ff9ab371a07"/>
  <p:tag name="SLIDO_TIMELINE" val="W3sicG9sbFF1ZXN0aW9uVXVpZCI6ImFkOWI1OGQxLWVjNzUtNGNkNS1hNjZiLThmODdlOGI0MGRlZiIsInNob3dSZXN1bHRzIjp0cnVlLCJzaG93Q29ycmVjdEFuc3dlcnMiOmZhbHNlLCJ2b3RpbmdMb2NrZWQiOmZhbHNlfV0="/>
</p:tagLst>
</file>

<file path=ppt/tags/tag17.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18.xml><?xml version="1.0" encoding="utf-8"?>
<p:tagLst xmlns:a="http://schemas.openxmlformats.org/drawingml/2006/main" xmlns:r="http://schemas.openxmlformats.org/officeDocument/2006/relationships" xmlns:p="http://schemas.openxmlformats.org/presentationml/2006/main">
  <p:tag name="SLIDO_ELEMENT" val="dotty"/>
</p:tagLst>
</file>

<file path=ppt/tags/tag19.xml><?xml version="1.0" encoding="utf-8"?>
<p:tagLst xmlns:a="http://schemas.openxmlformats.org/drawingml/2006/main" xmlns:r="http://schemas.openxmlformats.org/officeDocument/2006/relationships" xmlns:p="http://schemas.openxmlformats.org/presentationml/2006/main">
  <p:tag name="SLIDO_ELEMENT" val="logo"/>
</p:tagLst>
</file>

<file path=ppt/tags/tag2.xml><?xml version="1.0" encoding="utf-8"?>
<p:tagLst xmlns:a="http://schemas.openxmlformats.org/drawingml/2006/main" xmlns:r="http://schemas.openxmlformats.org/officeDocument/2006/relationships" xmlns:p="http://schemas.openxmlformats.org/presentationml/2006/main">
  <p:tag name="SLIDO_METADATA" val="eyJUaW1lc3RhbXAiOjE3NTAyNzgyNDl9"/>
  <p:tag name="SLIDO_TYPE" val="SlidoPoll"/>
  <p:tag name="SLIDO_POLL_UUID" val="c678d224-b39d-4264-a346-32bf58fc4c97"/>
  <p:tag name="SLIDO_TIMELINE" val="W3sicG9sbFF1ZXN0aW9uVXVpZCI6ImVmNzc4NzEwLTI2YmUtNGUyZS04NTcwLTliMzAxNWVhZDExMyIsInNob3dSZXN1bHRzIjp0cnVlLCJzaG93Q29ycmVjdEFuc3dlcnMiOmZhbHNlLCJ2b3RpbmdMb2NrZWQiOmZhbHNlfV0="/>
</p:tagLst>
</file>

<file path=ppt/tags/tag20.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21.xml><?xml version="1.0" encoding="utf-8"?>
<p:tagLst xmlns:a="http://schemas.openxmlformats.org/drawingml/2006/main" xmlns:r="http://schemas.openxmlformats.org/officeDocument/2006/relationships" xmlns:p="http://schemas.openxmlformats.org/presentationml/2006/main">
  <p:tag name="SLIDO_ELEMENT" val="title"/>
</p:tagLst>
</file>

<file path=ppt/tags/tag22.xml><?xml version="1.0" encoding="utf-8"?>
<p:tagLst xmlns:a="http://schemas.openxmlformats.org/drawingml/2006/main" xmlns:r="http://schemas.openxmlformats.org/officeDocument/2006/relationships" xmlns:p="http://schemas.openxmlformats.org/presentationml/2006/main">
  <p:tag name="SLIDO_ELEMENT" val="footer"/>
</p:tagLst>
</file>

<file path=ppt/tags/tag23.xml><?xml version="1.0" encoding="utf-8"?>
<p:tagLst xmlns:a="http://schemas.openxmlformats.org/drawingml/2006/main" xmlns:r="http://schemas.openxmlformats.org/officeDocument/2006/relationships" xmlns:p="http://schemas.openxmlformats.org/presentationml/2006/main">
  <p:tag name="SLIDO_METADATA" val="eyJUaW1lc3RhbXAiOjE3NTAyNzgxNTZ9"/>
  <p:tag name="SLIDO_TYPE" val="SlidoPoll"/>
  <p:tag name="SLIDO_POLL_UUID" val="797438bd-eb29-4cd4-bc4b-d3d42713bf28"/>
  <p:tag name="SLIDO_TIMELINE" val="W3sicG9sbFF1ZXN0aW9uVXVpZCI6ImQxZjhhYzc5LWQyOTUtNDVkNC1hNzkwLTA2ODg5MDdhOGFkOCIsInNob3dSZXN1bHRzIjp0cnVlLCJzaG93Q29ycmVjdEFuc3dlcnMiOmZhbHNlLCJ2b3RpbmdMb2NrZWQiOmZhbHNlfV0="/>
</p:tagLst>
</file>

<file path=ppt/tags/tag24.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25.xml><?xml version="1.0" encoding="utf-8"?>
<p:tagLst xmlns:a="http://schemas.openxmlformats.org/drawingml/2006/main" xmlns:r="http://schemas.openxmlformats.org/officeDocument/2006/relationships" xmlns:p="http://schemas.openxmlformats.org/presentationml/2006/main">
  <p:tag name="SLIDO_ELEMENT" val="title"/>
</p:tagLst>
</file>

<file path=ppt/tags/tag26.xml><?xml version="1.0" encoding="utf-8"?>
<p:tagLst xmlns:a="http://schemas.openxmlformats.org/drawingml/2006/main" xmlns:r="http://schemas.openxmlformats.org/officeDocument/2006/relationships" xmlns:p="http://schemas.openxmlformats.org/presentationml/2006/main">
  <p:tag name="SLIDO_ELEMENT" val="footer"/>
</p:tagLst>
</file>

<file path=ppt/tags/tag3.xml><?xml version="1.0" encoding="utf-8"?>
<p:tagLst xmlns:a="http://schemas.openxmlformats.org/drawingml/2006/main" xmlns:r="http://schemas.openxmlformats.org/officeDocument/2006/relationships" xmlns:p="http://schemas.openxmlformats.org/presentationml/2006/main">
  <p:tag name="SLIDO_ELEMENT" val="reminder"/>
</p:tagLst>
</file>

<file path=ppt/tags/tag4.xml><?xml version="1.0" encoding="utf-8"?>
<p:tagLst xmlns:a="http://schemas.openxmlformats.org/drawingml/2006/main" xmlns:r="http://schemas.openxmlformats.org/officeDocument/2006/relationships" xmlns:p="http://schemas.openxmlformats.org/presentationml/2006/main">
  <p:tag name="SLIDO_ELEMENT" val="dotty"/>
</p:tagLst>
</file>

<file path=ppt/tags/tag5.xml><?xml version="1.0" encoding="utf-8"?>
<p:tagLst xmlns:a="http://schemas.openxmlformats.org/drawingml/2006/main" xmlns:r="http://schemas.openxmlformats.org/officeDocument/2006/relationships" xmlns:p="http://schemas.openxmlformats.org/presentationml/2006/main">
  <p:tag name="SLIDO_ELEMENT" val="logo"/>
</p:tagLst>
</file>

<file path=ppt/tags/tag6.xml><?xml version="1.0" encoding="utf-8"?>
<p:tagLst xmlns:a="http://schemas.openxmlformats.org/drawingml/2006/main" xmlns:r="http://schemas.openxmlformats.org/officeDocument/2006/relationships" xmlns:p="http://schemas.openxmlformats.org/presentationml/2006/main">
  <p:tag name="SLIDO_ELEMENT" val="interaction_image"/>
  <p:tag name="INTERACTION_TYPE" val="OpenText"/>
</p:tagLst>
</file>

<file path=ppt/tags/tag7.xml><?xml version="1.0" encoding="utf-8"?>
<p:tagLst xmlns:a="http://schemas.openxmlformats.org/drawingml/2006/main" xmlns:r="http://schemas.openxmlformats.org/officeDocument/2006/relationships" xmlns:p="http://schemas.openxmlformats.org/presentationml/2006/main">
  <p:tag name="SLIDO_ELEMENT" val="title"/>
</p:tagLst>
</file>

<file path=ppt/tags/tag8.xml><?xml version="1.0" encoding="utf-8"?>
<p:tagLst xmlns:a="http://schemas.openxmlformats.org/drawingml/2006/main" xmlns:r="http://schemas.openxmlformats.org/officeDocument/2006/relationships" xmlns:p="http://schemas.openxmlformats.org/presentationml/2006/main">
  <p:tag name="SLIDO_ELEMENT" val="footer"/>
</p:tagLst>
</file>

<file path=ppt/tags/tag9.xml><?xml version="1.0" encoding="utf-8"?>
<p:tagLst xmlns:a="http://schemas.openxmlformats.org/drawingml/2006/main" xmlns:r="http://schemas.openxmlformats.org/officeDocument/2006/relationships" xmlns:p="http://schemas.openxmlformats.org/presentationml/2006/main">
  <p:tag name="SLIDO_METADATA" val="eyJUaW1lc3RhbXAiOjE3NTAyNzgyODV9"/>
  <p:tag name="SLIDO_TYPE" val="SlidoPoll"/>
  <p:tag name="SLIDO_POLL_UUID" val="534d89b3-306b-41ea-b486-6246f8a6998c"/>
  <p:tag name="SLIDO_TIMELINE" val="W3sicG9sbFF1ZXN0aW9uVXVpZCI6IjZjMDlkZTVkLTUxMDYtNGM3NS05MWMzLWVjYmNjNGIyNzcxMCIsInNob3dSZXN1bHRzIjp0cnVlLCJzaG93Q29ycmVjdEFuc3dlcnMiOmZhbHNlLCJ2b3RpbmdMb2NrZWQiOmZhbHNlfV0="/>
</p:tagLst>
</file>

<file path=ppt/theme/_rels/theme9.xml.rels><?xml version="1.0" encoding="UTF-8" standalone="yes"?>
<Relationships xmlns="http://schemas.openxmlformats.org/package/2006/relationships"><Relationship Id="rId1" Type="http://schemas.openxmlformats.org/officeDocument/2006/relationships/image" Target="../media/image11.jpeg"/></Relationships>
</file>

<file path=ppt/theme/theme1.xml><?xml version="1.0" encoding="utf-8"?>
<a:theme xmlns:a="http://schemas.openxmlformats.org/drawingml/2006/main" name="TITLE SLIDE ALT 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STRICT PPT BLUE copy" id="{C9E36523-9C8B-CB4F-A37E-71799C12276A}" vid="{836AB8AA-2FA1-B449-95AD-C6A8CF33B166}"/>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HAPTER BREAK 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STRICT PPT BLUE copy" id="{C9E36523-9C8B-CB4F-A37E-71799C12276A}" vid="{424E6277-3949-FB48-B85C-0F4098E92175}"/>
    </a:ext>
  </a:extLst>
</a:theme>
</file>

<file path=ppt/theme/theme3.xml><?xml version="1.0" encoding="utf-8"?>
<a:theme xmlns:a="http://schemas.openxmlformats.org/drawingml/2006/main" name="CHAPTER BREAK 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STRICT PPT BLUE copy" id="{C9E36523-9C8B-CB4F-A37E-71799C12276A}" vid="{352E1B13-DB41-7A49-B37D-B503BCCBA99D}"/>
    </a:ext>
  </a:extLst>
</a:theme>
</file>

<file path=ppt/theme/theme4.xml><?xml version="1.0" encoding="utf-8"?>
<a:theme xmlns:a="http://schemas.openxmlformats.org/drawingml/2006/main" name="CONTENT 1">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STRICT PPT BLUE copy" id="{C9E36523-9C8B-CB4F-A37E-71799C12276A}" vid="{34A81C74-3685-6445-8AD4-C6BF3461D090}"/>
    </a:ext>
  </a:extLst>
</a:theme>
</file>

<file path=ppt/theme/theme5.xml><?xml version="1.0" encoding="utf-8"?>
<a:theme xmlns:a="http://schemas.openxmlformats.org/drawingml/2006/main" name="CONTENT ALT 2">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STRICT PPT BLUE copy" id="{C9E36523-9C8B-CB4F-A37E-71799C12276A}" vid="{BB86CF45-D9C4-7644-8850-00BE6BEFAB97}"/>
    </a:ext>
  </a:extLst>
</a:theme>
</file>

<file path=ppt/theme/theme6.xml><?xml version="1.0" encoding="utf-8"?>
<a:theme xmlns:a="http://schemas.openxmlformats.org/drawingml/2006/main" name="CONTENT ALT 3">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STRICT PPT BLUE copy" id="{C9E36523-9C8B-CB4F-A37E-71799C12276A}" vid="{37EEF7EE-52CF-4F48-B2B8-609C6C71FCC4}"/>
    </a:ext>
  </a:extLst>
</a:theme>
</file>

<file path=ppt/theme/theme7.xml><?xml version="1.0" encoding="utf-8"?>
<a:theme xmlns:a="http://schemas.openxmlformats.org/drawingml/2006/main" name="CONTENT ALT 4">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DISTRICT PPT BLUE copy" id="{C9E36523-9C8B-CB4F-A37E-71799C12276A}" vid="{707EBBCF-D661-0840-A286-064F84A407CD}"/>
    </a:ext>
  </a:extLst>
</a:theme>
</file>

<file path=ppt/theme/theme8.xml><?xml version="1.0" encoding="utf-8"?>
<a:theme xmlns:a="http://schemas.openxmlformats.org/drawingml/2006/main" name="1_Office Theme">
  <a:themeElements>
    <a:clrScheme name="NIFA 2024">
      <a:dk1>
        <a:srgbClr val="00562A"/>
      </a:dk1>
      <a:lt1>
        <a:sysClr val="window" lastClr="FFFFFF"/>
      </a:lt1>
      <a:dk2>
        <a:srgbClr val="414042"/>
      </a:dk2>
      <a:lt2>
        <a:srgbClr val="F1F0F2"/>
      </a:lt2>
      <a:accent1>
        <a:srgbClr val="347148"/>
      </a:accent1>
      <a:accent2>
        <a:srgbClr val="CAE3CF"/>
      </a:accent2>
      <a:accent3>
        <a:srgbClr val="5A8C67"/>
      </a:accent3>
      <a:accent4>
        <a:srgbClr val="A4C5AB"/>
      </a:accent4>
      <a:accent5>
        <a:srgbClr val="7FA989"/>
      </a:accent5>
      <a:accent6>
        <a:srgbClr val="00562A"/>
      </a:accent6>
      <a:hlink>
        <a:srgbClr val="00562A"/>
      </a:hlink>
      <a:folHlink>
        <a:srgbClr val="1B874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NIFA PPT Template01.potx" id="{52697152-DDDE-4F58-A949-1D0E71BD0BFD}" vid="{67F4A885-D800-44B5-8775-0DAFDC75666B}"/>
    </a:ext>
  </a:extLst>
</a:theme>
</file>

<file path=ppt/theme/theme9.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4B0315F93692478189A9EEC3708595" ma:contentTypeVersion="14" ma:contentTypeDescription="Create a new document." ma:contentTypeScope="" ma:versionID="d6ea1ef1c75bba5abc501a330a84cd0f">
  <xsd:schema xmlns:xsd="http://www.w3.org/2001/XMLSchema" xmlns:xs="http://www.w3.org/2001/XMLSchema" xmlns:p="http://schemas.microsoft.com/office/2006/metadata/properties" xmlns:ns2="21941733-0b9f-4eac-a32e-0c6c0288d9cd" xmlns:ns3="1b34e9f9-cb57-47d8-8957-0fd8a0c65213" targetNamespace="http://schemas.microsoft.com/office/2006/metadata/properties" ma:root="true" ma:fieldsID="c55a808c154e4d5dc2c663606e5a4bfc" ns2:_="" ns3:_="">
    <xsd:import namespace="21941733-0b9f-4eac-a32e-0c6c0288d9cd"/>
    <xsd:import namespace="1b34e9f9-cb57-47d8-8957-0fd8a0c65213"/>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941733-0b9f-4eac-a32e-0c6c0288d9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b94cc3ae-357c-4eb4-84e8-520ab3b4f5d4"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b34e9f9-cb57-47d8-8957-0fd8a0c6521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247b79c-ca99-4b05-b946-4f6d17425dff}" ma:internalName="TaxCatchAll" ma:showField="CatchAllData" ma:web="1b34e9f9-cb57-47d8-8957-0fd8a0c6521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1941733-0b9f-4eac-a32e-0c6c0288d9cd">
      <Terms xmlns="http://schemas.microsoft.com/office/infopath/2007/PartnerControls"/>
    </lcf76f155ced4ddcb4097134ff3c332f>
    <TaxCatchAll xmlns="1b34e9f9-cb57-47d8-8957-0fd8a0c65213" xsi:nil="true"/>
  </documentManagement>
</p:properties>
</file>

<file path=customXml/itemProps1.xml><?xml version="1.0" encoding="utf-8"?>
<ds:datastoreItem xmlns:ds="http://schemas.openxmlformats.org/officeDocument/2006/customXml" ds:itemID="{EAC0A842-9905-4C1A-A05B-B75A450973BF}"/>
</file>

<file path=customXml/itemProps2.xml><?xml version="1.0" encoding="utf-8"?>
<ds:datastoreItem xmlns:ds="http://schemas.openxmlformats.org/officeDocument/2006/customXml" ds:itemID="{D985CACB-EA28-4D28-8CD1-6FEC12FBEA07}"/>
</file>

<file path=customXml/itemProps3.xml><?xml version="1.0" encoding="utf-8"?>
<ds:datastoreItem xmlns:ds="http://schemas.openxmlformats.org/officeDocument/2006/customXml" ds:itemID="{E3C178FA-88A4-4A96-B258-B7DF3B9A8767}"/>
</file>

<file path=docProps/app.xml><?xml version="1.0" encoding="utf-8"?>
<Properties xmlns="http://schemas.openxmlformats.org/officeDocument/2006/extended-properties" xmlns:vt="http://schemas.openxmlformats.org/officeDocument/2006/docPropsVTypes">
  <Template>DISTRICT BRAND PPT BLUE (3)</Template>
  <TotalTime>1486</TotalTime>
  <Words>2203</Words>
  <Application>Microsoft Office PowerPoint</Application>
  <PresentationFormat>Widescreen</PresentationFormat>
  <Paragraphs>269</Paragraphs>
  <Slides>53</Slides>
  <Notes>5</Notes>
  <HiddenSlides>0</HiddenSlides>
  <MMClips>0</MMClips>
  <ScaleCrop>false</ScaleCrop>
  <HeadingPairs>
    <vt:vector size="6" baseType="variant">
      <vt:variant>
        <vt:lpstr>Fonts Used</vt:lpstr>
      </vt:variant>
      <vt:variant>
        <vt:i4>5</vt:i4>
      </vt:variant>
      <vt:variant>
        <vt:lpstr>Theme</vt:lpstr>
      </vt:variant>
      <vt:variant>
        <vt:i4>9</vt:i4>
      </vt:variant>
      <vt:variant>
        <vt:lpstr>Slide Titles</vt:lpstr>
      </vt:variant>
      <vt:variant>
        <vt:i4>53</vt:i4>
      </vt:variant>
    </vt:vector>
  </HeadingPairs>
  <TitlesOfParts>
    <vt:vector size="67" baseType="lpstr">
      <vt:lpstr>Aptos</vt:lpstr>
      <vt:lpstr>Arial</vt:lpstr>
      <vt:lpstr>Calibri</vt:lpstr>
      <vt:lpstr>Corbel</vt:lpstr>
      <vt:lpstr>Noto Sans</vt:lpstr>
      <vt:lpstr>TITLE SLIDE ALT 2</vt:lpstr>
      <vt:lpstr>CHAPTER BREAK 1</vt:lpstr>
      <vt:lpstr>CHAPTER BREAK 2</vt:lpstr>
      <vt:lpstr>CONTENT 1</vt:lpstr>
      <vt:lpstr>CONTENT ALT 2</vt:lpstr>
      <vt:lpstr>CONTENT ALT 3</vt:lpstr>
      <vt:lpstr>CONTENT ALT 4</vt:lpstr>
      <vt:lpstr>1_Office Theme</vt:lpstr>
      <vt:lpstr>Parallax</vt:lpstr>
      <vt:lpstr>Builders Wanted</vt:lpstr>
      <vt:lpstr>Disclaimer</vt:lpstr>
      <vt:lpstr>Today’s Session</vt:lpstr>
      <vt:lpstr>Housekeeping</vt:lpstr>
      <vt:lpstr>Panelists</vt:lpstr>
      <vt:lpstr>Relevant Research</vt:lpstr>
      <vt:lpstr>  Increasing Workforce to Address Housing  Teaching Nebraska Trades (TNT) </vt:lpstr>
      <vt:lpstr>PowerPoint Presentation</vt:lpstr>
      <vt:lpstr>Reframing Housing as Economic Development</vt:lpstr>
      <vt:lpstr>Reframing Housing as Economic Development</vt:lpstr>
      <vt:lpstr>Nebraska’s Housing Landscape</vt:lpstr>
      <vt:lpstr>Time for a Quiz</vt:lpstr>
      <vt:lpstr>PowerPoint Presentation</vt:lpstr>
      <vt:lpstr>PowerPoint Presentation</vt:lpstr>
      <vt:lpstr>PowerPoint Presentation</vt:lpstr>
      <vt:lpstr>Quick Facts</vt:lpstr>
      <vt:lpstr>Population Trends</vt:lpstr>
      <vt:lpstr>PowerPoint Presentation</vt:lpstr>
      <vt:lpstr>Time for a Quiz</vt:lpstr>
      <vt:lpstr>PowerPoint Presentation</vt:lpstr>
      <vt:lpstr>Housing Availability</vt:lpstr>
      <vt:lpstr>PowerPoint Presentation</vt:lpstr>
      <vt:lpstr>Planning for Success</vt:lpstr>
      <vt:lpstr>PowerPoint Presentation</vt:lpstr>
      <vt:lpstr>Analysis and Solution Sets</vt:lpstr>
      <vt:lpstr>Construction Capacity</vt:lpstr>
      <vt:lpstr>Pillar 4</vt:lpstr>
      <vt:lpstr>Workforce Solutions</vt:lpstr>
      <vt:lpstr>TNT Program Specifics – Requires 1 to 1 match</vt:lpstr>
      <vt:lpstr>TNT Program History</vt:lpstr>
      <vt:lpstr>TNT Program Goals</vt:lpstr>
      <vt:lpstr>Program Impact </vt:lpstr>
      <vt:lpstr>TNT Program Partner Actions</vt:lpstr>
      <vt:lpstr>Goal 1: To stabilize construction trade programs in both the Supply Side and Demand Side Partners</vt:lpstr>
      <vt:lpstr>Goal 2: To increase the number of Demand Side Partner schools being served </vt:lpstr>
      <vt:lpstr>Goal 3: To increase the number of students enrolled in (Demand Side) and graduating from (Supply Side) these programs, creating additional workforce in the local areas served by the TNT Partners</vt:lpstr>
      <vt:lpstr>Goal 4: To create a sustainable plan to continue funding the Programs post pilot</vt:lpstr>
      <vt:lpstr>Success Stories</vt:lpstr>
      <vt:lpstr>Coming Soon</vt:lpstr>
      <vt:lpstr>Thank you</vt:lpstr>
      <vt:lpstr>PowerPoint Presentation</vt:lpstr>
      <vt:lpstr>ProBuilt Homes:</vt:lpstr>
      <vt:lpstr>PowerPoint Presentation</vt:lpstr>
      <vt:lpstr>PowerPoint Presentation</vt:lpstr>
      <vt:lpstr>PowerPoint Presentation</vt:lpstr>
      <vt:lpstr>Construction Workforce Shortage</vt:lpstr>
      <vt:lpstr>PowerPoint Presentation</vt:lpstr>
      <vt:lpstr>Mayfield Schools</vt:lpstr>
      <vt:lpstr>Schools Expanding Their Programs</vt:lpstr>
      <vt:lpstr>Colorado started PACT         5 years ago and is now in    130 high schools. </vt:lpstr>
      <vt:lpstr>To Ponder:</vt:lpstr>
      <vt:lpstr>Audience 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Surmick, Rachael F</dc:creator>
  <cp:lastModifiedBy>Surmick, Rachael F</cp:lastModifiedBy>
  <cp:revision>1</cp:revision>
  <dcterms:created xsi:type="dcterms:W3CDTF">2025-06-11T20:21:09Z</dcterms:created>
  <dcterms:modified xsi:type="dcterms:W3CDTF">2025-06-18T21:20:05Z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b51c2f0d-b3ff-4d77-9838-7b0e82bdd7ab_Enabled">
    <vt:lpwstr>true</vt:lpwstr>
  </property>
  <property fmtid="{D5CDD505-2E9C-101B-9397-08002B2CF9AE}" pid="3" name="MSIP_Label_b51c2f0d-b3ff-4d77-9838-7b0e82bdd7ab_SetDate">
    <vt:lpwstr>2025-06-13T18:46:24Z</vt:lpwstr>
  </property>
  <property fmtid="{D5CDD505-2E9C-101B-9397-08002B2CF9AE}" pid="4" name="MSIP_Label_b51c2f0d-b3ff-4d77-9838-7b0e82bdd7ab_Method">
    <vt:lpwstr>Privileged</vt:lpwstr>
  </property>
  <property fmtid="{D5CDD505-2E9C-101B-9397-08002B2CF9AE}" pid="5" name="MSIP_Label_b51c2f0d-b3ff-4d77-9838-7b0e82bdd7ab_Name">
    <vt:lpwstr>b51c2f0d-b3ff-4d77-9838-7b0e82bdd7ab</vt:lpwstr>
  </property>
  <property fmtid="{D5CDD505-2E9C-101B-9397-08002B2CF9AE}" pid="6" name="MSIP_Label_b51c2f0d-b3ff-4d77-9838-7b0e82bdd7ab_SiteId">
    <vt:lpwstr>b397c653-5b19-463f-b9fc-af658ded9128</vt:lpwstr>
  </property>
  <property fmtid="{D5CDD505-2E9C-101B-9397-08002B2CF9AE}" pid="7" name="MSIP_Label_b51c2f0d-b3ff-4d77-9838-7b0e82bdd7ab_ActionId">
    <vt:lpwstr>83404b19-f3fa-47bf-92d4-22b4c6e120af</vt:lpwstr>
  </property>
  <property fmtid="{D5CDD505-2E9C-101B-9397-08002B2CF9AE}" pid="8" name="MSIP_Label_b51c2f0d-b3ff-4d77-9838-7b0e82bdd7ab_ContentBits">
    <vt:lpwstr>1</vt:lpwstr>
  </property>
  <property fmtid="{D5CDD505-2E9C-101B-9397-08002B2CF9AE}" pid="9" name="MSIP_Label_b51c2f0d-b3ff-4d77-9838-7b0e82bdd7ab_Tag">
    <vt:lpwstr>10, 0, 1, 1</vt:lpwstr>
  </property>
  <property fmtid="{D5CDD505-2E9C-101B-9397-08002B2CF9AE}" pid="10" name="ClassificationContentMarkingHeaderLocations">
    <vt:lpwstr>TITLE SLIDE ALT 2:3\CHAPTER BREAK 1:5\CHAPTER BREAK 2:4\CONTENT 1:3\CONTENT ALT 2:5\CONTENT ALT 3:7\CONTENT ALT 4:5</vt:lpwstr>
  </property>
  <property fmtid="{D5CDD505-2E9C-101B-9397-08002B2CF9AE}" pid="11" name="ClassificationContentMarkingHeaderText">
    <vt:lpwstr>NONCONFIDENTIAL // EXTERNAL</vt:lpwstr>
  </property>
  <property fmtid="{D5CDD505-2E9C-101B-9397-08002B2CF9AE}" pid="12" name="ContentTypeId">
    <vt:lpwstr>0x0101000C4B0315F93692478189A9EEC3708595</vt:lpwstr>
  </property>
</Properties>
</file>