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4"/>
    <p:sldMasterId id="2147483765" r:id="rId5"/>
  </p:sldMasterIdLst>
  <p:notesMasterIdLst>
    <p:notesMasterId r:id="rId13"/>
  </p:notesMasterIdLst>
  <p:handoutMasterIdLst>
    <p:handoutMasterId r:id="rId14"/>
  </p:handoutMasterIdLst>
  <p:sldIdLst>
    <p:sldId id="510" r:id="rId6"/>
    <p:sldId id="508" r:id="rId7"/>
    <p:sldId id="518" r:id="rId8"/>
    <p:sldId id="519" r:id="rId9"/>
    <p:sldId id="520" r:id="rId10"/>
    <p:sldId id="521" r:id="rId11"/>
    <p:sldId id="52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1417"/>
    <a:srgbClr val="D15F27"/>
    <a:srgbClr val="67C8C7"/>
    <a:srgbClr val="F8BE15"/>
    <a:srgbClr val="ADCFCA"/>
    <a:srgbClr val="C8E0DB"/>
    <a:srgbClr val="EE9166"/>
    <a:srgbClr val="FF9C6E"/>
    <a:srgbClr val="FF7F45"/>
    <a:srgbClr val="FF73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80"/>
    <p:restoredTop sz="85096"/>
  </p:normalViewPr>
  <p:slideViewPr>
    <p:cSldViewPr snapToGrid="0" snapToObjects="1">
      <p:cViewPr varScale="1">
        <p:scale>
          <a:sx n="58" d="100"/>
          <a:sy n="58" d="100"/>
        </p:scale>
        <p:origin x="896" y="5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napToObjects="1" showGuides="1">
      <p:cViewPr varScale="1">
        <p:scale>
          <a:sx n="96" d="100"/>
          <a:sy n="96" d="100"/>
        </p:scale>
        <p:origin x="2312"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40C5E4-B8F1-BC4E-91CC-8A36F9FCB6E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50867AF-3CF6-2947-860F-5A1B9B16CB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81313C-C9E1-4F47-860A-5ABE656CA57C}" type="datetimeFigureOut">
              <a:rPr lang="en-US" smtClean="0"/>
              <a:t>11/17/2022</a:t>
            </a:fld>
            <a:endParaRPr lang="en-US"/>
          </a:p>
        </p:txBody>
      </p:sp>
      <p:sp>
        <p:nvSpPr>
          <p:cNvPr id="4" name="Footer Placeholder 3">
            <a:extLst>
              <a:ext uri="{FF2B5EF4-FFF2-40B4-BE49-F238E27FC236}">
                <a16:creationId xmlns:a16="http://schemas.microsoft.com/office/drawing/2014/main" id="{6EF00650-6CB6-9049-8AB7-813A346FB7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021DF8D-CC8F-F14A-B926-B1BAA25ADD8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D484CF-7ED1-0346-BCD1-67A51D79AD94}" type="slidenum">
              <a:rPr lang="en-US" smtClean="0"/>
              <a:t>‹#›</a:t>
            </a:fld>
            <a:endParaRPr lang="en-US"/>
          </a:p>
        </p:txBody>
      </p:sp>
    </p:spTree>
    <p:extLst>
      <p:ext uri="{BB962C8B-B14F-4D97-AF65-F5344CB8AC3E}">
        <p14:creationId xmlns:p14="http://schemas.microsoft.com/office/powerpoint/2010/main" val="1704675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FC6E5-DC82-6547-8636-45FE92FF2F42}" type="datetimeFigureOut">
              <a:rPr lang="en-US" smtClean="0"/>
              <a:t>11/17/2022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8096B-D38E-384D-AFC5-E4EA2BEA1C2B}" type="slidenum">
              <a:rPr lang="en-US" smtClean="0"/>
              <a:t>‹#›</a:t>
            </a:fld>
            <a:endParaRPr lang="en-US"/>
          </a:p>
        </p:txBody>
      </p:sp>
    </p:spTree>
    <p:extLst>
      <p:ext uri="{BB962C8B-B14F-4D97-AF65-F5344CB8AC3E}">
        <p14:creationId xmlns:p14="http://schemas.microsoft.com/office/powerpoint/2010/main" val="2144665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 Animated w/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1092503"/>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spTree>
    <p:extLst>
      <p:ext uri="{BB962C8B-B14F-4D97-AF65-F5344CB8AC3E}">
        <p14:creationId xmlns:p14="http://schemas.microsoft.com/office/powerpoint/2010/main" val="1803803630"/>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orizontal Photo - Full Fram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0" y="0"/>
            <a:ext cx="12192000" cy="6629400"/>
          </a:xfrm>
        </p:spPr>
        <p:txBody>
          <a:bodyPr lIns="0" tIns="0" rIns="0" bIns="0" anchor="ctr"/>
          <a:lstStyle>
            <a:lvl1pPr algn="ctr">
              <a:defRPr sz="1600"/>
            </a:lvl1pPr>
          </a:lstStyle>
          <a:p>
            <a:endParaRPr lang="en-US" dirty="0"/>
          </a:p>
        </p:txBody>
      </p:sp>
      <p:sp>
        <p:nvSpPr>
          <p:cNvPr id="8" name="Content Placeholder 7">
            <a:extLst>
              <a:ext uri="{FF2B5EF4-FFF2-40B4-BE49-F238E27FC236}">
                <a16:creationId xmlns:a16="http://schemas.microsoft.com/office/drawing/2014/main" id="{85F1740A-E473-5146-9B3E-A4562D1184DF}"/>
              </a:ext>
            </a:extLst>
          </p:cNvPr>
          <p:cNvSpPr>
            <a:spLocks noGrp="1"/>
          </p:cNvSpPr>
          <p:nvPr>
            <p:ph sz="quarter" idx="11"/>
          </p:nvPr>
        </p:nvSpPr>
        <p:spPr>
          <a:xfrm>
            <a:off x="8128000" y="3881438"/>
            <a:ext cx="3149600" cy="2252662"/>
          </a:xfrm>
          <a:solidFill>
            <a:schemeClr val="tx2"/>
          </a:solidFill>
        </p:spPr>
        <p:txBody>
          <a:bodyPr lIns="182880" tIns="182880" rIns="137160" bIns="182880"/>
          <a:lstStyle>
            <a:lvl1pPr algn="l">
              <a:defRPr sz="1600">
                <a:solidFill>
                  <a:schemeClr val="bg1"/>
                </a:solidFill>
              </a:defRPr>
            </a:lvl1pPr>
            <a:lvl2pPr algn="l">
              <a:defRPr sz="1600">
                <a:solidFill>
                  <a:schemeClr val="bg1"/>
                </a:solidFill>
              </a:defRPr>
            </a:lvl2pPr>
            <a:lvl3pPr algn="l">
              <a:defRPr sz="1600">
                <a:solidFill>
                  <a:schemeClr val="bg1"/>
                </a:solidFill>
              </a:defRPr>
            </a:lvl3pPr>
            <a:lvl4pPr algn="l">
              <a:defRPr sz="1600">
                <a:solidFill>
                  <a:schemeClr val="bg1"/>
                </a:solidFill>
              </a:defRPr>
            </a:lvl4pPr>
            <a:lvl5pPr algn="l">
              <a:defRPr sz="160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4048568"/>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orizontal Photo - Floa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361951" y="276224"/>
            <a:ext cx="11468100" cy="4867276"/>
          </a:xfrm>
        </p:spPr>
        <p:txBody>
          <a:bodyPr anchor="ctr"/>
          <a:lstStyle/>
          <a:p>
            <a:endParaRPr lang="en-US" dirty="0"/>
          </a:p>
        </p:txBody>
      </p:sp>
      <p:sp>
        <p:nvSpPr>
          <p:cNvPr id="2" name="Title 1">
            <a:extLst>
              <a:ext uri="{FF2B5EF4-FFF2-40B4-BE49-F238E27FC236}">
                <a16:creationId xmlns:a16="http://schemas.microsoft.com/office/drawing/2014/main" id="{EFFC1046-3F25-4443-A1BD-47CD75DC0CB2}"/>
              </a:ext>
            </a:extLst>
          </p:cNvPr>
          <p:cNvSpPr>
            <a:spLocks noGrp="1"/>
          </p:cNvSpPr>
          <p:nvPr>
            <p:ph type="title"/>
          </p:nvPr>
        </p:nvSpPr>
        <p:spPr>
          <a:xfrm>
            <a:off x="355601" y="5257800"/>
            <a:ext cx="11474451" cy="1066800"/>
          </a:xfrm>
        </p:spPr>
        <p:txBody>
          <a:bodyPr anchor="t"/>
          <a:lstStyle>
            <a:lvl1pPr algn="l">
              <a:defRPr/>
            </a:lvl1pPr>
          </a:lstStyle>
          <a:p>
            <a:r>
              <a:rPr lang="en-US" dirty="0"/>
              <a:t>Click to edit Master title style</a:t>
            </a:r>
          </a:p>
        </p:txBody>
      </p:sp>
    </p:spTree>
    <p:extLst>
      <p:ext uri="{BB962C8B-B14F-4D97-AF65-F5344CB8AC3E}">
        <p14:creationId xmlns:p14="http://schemas.microsoft.com/office/powerpoint/2010/main" val="1650112786"/>
      </p:ext>
    </p:extLst>
  </p:cSld>
  <p:clrMapOvr>
    <a:masterClrMapping/>
  </p:clrMapOvr>
  <p:transition spd="slow">
    <p:wipe/>
  </p:transition>
  <p:extLst>
    <p:ext uri="{DCECCB84-F9BA-43D5-87BE-67443E8EF086}">
      <p15:sldGuideLst xmlns:p15="http://schemas.microsoft.com/office/powerpoint/2012/main">
        <p15:guide id="1" orient="horz" pos="16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Color Blank - Base Lin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7763482"/>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160"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 Color Blank - Side Li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68D94BBB-607E-B541-8FF0-219DFBAE8A62}"/>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48565864"/>
      </p:ext>
    </p:extLst>
  </p:cSld>
  <p:clrMapOvr>
    <a:masterClrMapping/>
  </p:clrMapOvr>
  <p:transition spd="slow">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mphasis Centere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3429000"/>
          </a:xfrm>
        </p:spPr>
        <p:txBody>
          <a:bodyPr anchor="b"/>
          <a:lstStyle>
            <a:lvl1pPr>
              <a:lnSpc>
                <a:spcPct val="95000"/>
              </a:lnSpc>
              <a:defRPr sz="6000"/>
            </a:lvl1pPr>
          </a:lstStyle>
          <a:p>
            <a:r>
              <a:rPr lang="en-US" dirty="0"/>
              <a:t>Click to edit Master title style</a:t>
            </a:r>
          </a:p>
        </p:txBody>
      </p:sp>
      <p:sp>
        <p:nvSpPr>
          <p:cNvPr id="3" name="Content Placeholder 2"/>
          <p:cNvSpPr>
            <a:spLocks noGrp="1"/>
          </p:cNvSpPr>
          <p:nvPr>
            <p:ph idx="1"/>
          </p:nvPr>
        </p:nvSpPr>
        <p:spPr>
          <a:xfrm>
            <a:off x="914400" y="3602736"/>
            <a:ext cx="10363200" cy="2112264"/>
          </a:xfrm>
        </p:spPr>
        <p:txBody>
          <a:bodyPr/>
          <a:lstStyle>
            <a:lvl1pPr>
              <a:defRPr sz="1800" spc="0"/>
            </a:lvl1pPr>
            <a:lvl2pPr>
              <a:defRPr sz="1600" spc="0"/>
            </a:lvl2pPr>
            <a:lvl3pPr>
              <a:defRPr sz="1600" spc="0"/>
            </a:lvl3pPr>
            <a:lvl4pPr>
              <a:defRPr sz="1600" spc="0"/>
            </a:lvl4pPr>
            <a:lvl5pPr>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98104106"/>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One-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914400" y="1828800"/>
            <a:ext cx="103632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322562401"/>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1"/>
            <a:ext cx="10363200" cy="1517904"/>
          </a:xfrm>
        </p:spPr>
        <p:txBody>
          <a:bodyPr anchor="b"/>
          <a:lstStyle>
            <a:lvl1pPr algn="l">
              <a:lnSpc>
                <a:spcPct val="95000"/>
              </a:lnSpc>
              <a:defRPr/>
            </a:lvl1pPr>
          </a:lstStyle>
          <a:p>
            <a:r>
              <a:rPr lang="en-US" dirty="0"/>
              <a:t>Click to edit Master title style</a:t>
            </a:r>
          </a:p>
        </p:txBody>
      </p:sp>
      <p:sp>
        <p:nvSpPr>
          <p:cNvPr id="3" name="Content Placeholder 2"/>
          <p:cNvSpPr>
            <a:spLocks noGrp="1"/>
          </p:cNvSpPr>
          <p:nvPr>
            <p:ph sz="half" idx="1"/>
          </p:nvPr>
        </p:nvSpPr>
        <p:spPr>
          <a:xfrm>
            <a:off x="914401" y="1828800"/>
            <a:ext cx="4876800" cy="38862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86285" y="1828803"/>
            <a:ext cx="4876800" cy="3886201"/>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9BE3ADE1-D531-F843-BD5B-CD6AFEDC1F99}"/>
              </a:ext>
            </a:extLst>
          </p:cNvPr>
          <p:cNvCxnSpPr>
            <a:cxnSpLocks/>
          </p:cNvCxnSpPr>
          <p:nvPr userDrawn="1"/>
        </p:nvCxnSpPr>
        <p:spPr>
          <a:xfrm>
            <a:off x="6077527" y="1828802"/>
            <a:ext cx="0" cy="48006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585341799"/>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Column Forma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400" y="1828800"/>
            <a:ext cx="31496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4540157"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p:nvPr>
        </p:nvSpPr>
        <p:spPr>
          <a:xfrm>
            <a:off x="8128000"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hasCustomPrompt="1"/>
          </p:nvPr>
        </p:nvSpPr>
        <p:spPr>
          <a:xfrm>
            <a:off x="914400" y="990600"/>
            <a:ext cx="10363200" cy="838200"/>
          </a:xfrm>
        </p:spPr>
        <p:txBody>
          <a:bodyPr tIns="0"/>
          <a:lstStyle>
            <a:lvl1pPr algn="l">
              <a:defRPr sz="1800" spc="0" baseline="0"/>
            </a:lvl1pPr>
            <a:lvl2pPr algn="l">
              <a:defRPr/>
            </a:lvl2pPr>
            <a:lvl3pPr algn="l">
              <a:defRPr/>
            </a:lvl3pPr>
            <a:lvl4pPr algn="l">
              <a:defRPr/>
            </a:lvl4pPr>
            <a:lvl5pPr algn="l">
              <a:defRPr/>
            </a:lvl5pPr>
          </a:lstStyle>
          <a:p>
            <a:pPr lvl="0"/>
            <a:r>
              <a:rPr lang="en-US" dirty="0"/>
              <a:t>Three-column format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783718482"/>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rriculum - 2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282966983"/>
      </p:ext>
    </p:extLst>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rriculum - 3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446227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799795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D2F91536-6CD7-214D-AE76-F527E3E9348C}"/>
              </a:ext>
            </a:extLst>
          </p:cNvPr>
          <p:cNvSpPr>
            <a:spLocks noGrp="1"/>
          </p:cNvSpPr>
          <p:nvPr>
            <p:ph type="body" sz="quarter" idx="14"/>
          </p:nvPr>
        </p:nvSpPr>
        <p:spPr>
          <a:xfrm>
            <a:off x="914400" y="1828800"/>
            <a:ext cx="3291840" cy="594360"/>
          </a:xfrm>
          <a:solidFill>
            <a:schemeClr val="tx2"/>
          </a:solidFill>
          <a:ln w="6350">
            <a:noFill/>
          </a:ln>
        </p:spPr>
        <p:txBody>
          <a:bodyPr lIns="137160" tIns="0" rIns="91440" bIns="0" anchor="ctr"/>
          <a:lstStyle>
            <a:lvl1pPr algn="l">
              <a:spcAft>
                <a:spcPts val="0"/>
              </a:spcAft>
              <a:defRPr sz="1600" spc="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6D8FC86E-8BC0-974C-A757-0F22C29E272A}"/>
              </a:ext>
            </a:extLst>
          </p:cNvPr>
          <p:cNvSpPr>
            <a:spLocks noGrp="1"/>
          </p:cNvSpPr>
          <p:nvPr>
            <p:ph type="body" sz="quarter" idx="15"/>
          </p:nvPr>
        </p:nvSpPr>
        <p:spPr>
          <a:xfrm>
            <a:off x="446227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12" name="Text Placeholder 9">
            <a:extLst>
              <a:ext uri="{FF2B5EF4-FFF2-40B4-BE49-F238E27FC236}">
                <a16:creationId xmlns:a16="http://schemas.microsoft.com/office/drawing/2014/main" id="{9E8B68C9-BBDD-874F-83CF-39F834126C8D}"/>
              </a:ext>
            </a:extLst>
          </p:cNvPr>
          <p:cNvSpPr>
            <a:spLocks noGrp="1"/>
          </p:cNvSpPr>
          <p:nvPr>
            <p:ph type="body" sz="quarter" idx="16"/>
          </p:nvPr>
        </p:nvSpPr>
        <p:spPr>
          <a:xfrm>
            <a:off x="799795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84595832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 Animated - w/o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28906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Horizontal)">
                                      <p:cBhvr>
                                        <p:cTn id="7" dur="10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urriculum - 4 Column">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6C90A12-2C1B-5448-8BA5-FE9F002B05DA}"/>
              </a:ext>
            </a:extLst>
          </p:cNvPr>
          <p:cNvSpPr>
            <a:spLocks noGrp="1"/>
          </p:cNvSpPr>
          <p:nvPr>
            <p:ph type="body" sz="quarter" idx="14" hasCustomPrompt="1"/>
          </p:nvPr>
        </p:nvSpPr>
        <p:spPr>
          <a:xfrm>
            <a:off x="8847667"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lvl1pPr>
            <a:lvl2pPr algn="l">
              <a:spcAft>
                <a:spcPts val="600"/>
              </a:spcAft>
              <a:defRPr sz="1400"/>
            </a:lvl2pPr>
            <a:lvl3pPr algn="l">
              <a:spcAft>
                <a:spcPts val="600"/>
              </a:spcAft>
              <a:defRPr sz="1400"/>
            </a:lvl3pPr>
            <a:lvl4pPr algn="l">
              <a:spcAft>
                <a:spcPts val="600"/>
              </a:spcAft>
              <a:defRPr sz="1400"/>
            </a:lvl4pPr>
            <a:lvl5pPr algn="l">
              <a:spcAft>
                <a:spcPts val="600"/>
              </a:spcAft>
              <a:defRPr sz="14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3561783"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6215156"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12">
            <a:extLst>
              <a:ext uri="{FF2B5EF4-FFF2-40B4-BE49-F238E27FC236}">
                <a16:creationId xmlns:a16="http://schemas.microsoft.com/office/drawing/2014/main" id="{0B9D93D7-D955-1447-97B6-2BEDC9098835}"/>
              </a:ext>
            </a:extLst>
          </p:cNvPr>
          <p:cNvSpPr>
            <a:spLocks noGrp="1"/>
          </p:cNvSpPr>
          <p:nvPr>
            <p:ph type="body" sz="quarter" idx="15"/>
          </p:nvPr>
        </p:nvSpPr>
        <p:spPr>
          <a:xfrm>
            <a:off x="8851392"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lvl2pPr>
            <a:lvl3pPr algn="l">
              <a:spcAft>
                <a:spcPts val="0"/>
              </a:spcAft>
              <a:defRPr sz="1400"/>
            </a:lvl3pPr>
            <a:lvl4pPr algn="l">
              <a:spcAft>
                <a:spcPts val="0"/>
              </a:spcAft>
              <a:defRPr sz="1400"/>
            </a:lvl4pPr>
            <a:lvl5pPr algn="l">
              <a:spcAft>
                <a:spcPts val="0"/>
              </a:spcAft>
              <a:defRPr sz="1400"/>
            </a:lvl5pPr>
          </a:lstStyle>
          <a:p>
            <a:pPr lvl="0"/>
            <a:r>
              <a:rPr lang="en-US" dirty="0"/>
              <a:t>Edit Master text styles</a:t>
            </a:r>
          </a:p>
        </p:txBody>
      </p:sp>
      <p:sp>
        <p:nvSpPr>
          <p:cNvPr id="11" name="Text Placeholder 5">
            <a:extLst>
              <a:ext uri="{FF2B5EF4-FFF2-40B4-BE49-F238E27FC236}">
                <a16:creationId xmlns:a16="http://schemas.microsoft.com/office/drawing/2014/main" id="{F8BEFF0C-A798-5D4F-9055-A2835E58EC0A}"/>
              </a:ext>
            </a:extLst>
          </p:cNvPr>
          <p:cNvSpPr>
            <a:spLocks noGrp="1"/>
          </p:cNvSpPr>
          <p:nvPr>
            <p:ph type="body" sz="quarter" idx="16"/>
          </p:nvPr>
        </p:nvSpPr>
        <p:spPr>
          <a:xfrm>
            <a:off x="91440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spc="0">
                <a:solidFill>
                  <a:schemeClr val="tx1"/>
                </a:solidFill>
              </a:defRPr>
            </a:lvl2pPr>
            <a:lvl3pPr algn="l">
              <a:spcAft>
                <a:spcPts val="0"/>
              </a:spcAft>
              <a:defRPr sz="1400" spc="0">
                <a:solidFill>
                  <a:schemeClr val="tx1"/>
                </a:solidFill>
              </a:defRPr>
            </a:lvl3pPr>
            <a:lvl4pPr algn="l">
              <a:spcAft>
                <a:spcPts val="0"/>
              </a:spcAft>
              <a:defRPr sz="1400" spc="0">
                <a:solidFill>
                  <a:schemeClr val="tx1"/>
                </a:solidFill>
              </a:defRPr>
            </a:lvl4pPr>
            <a:lvl5pPr algn="l">
              <a:spcAft>
                <a:spcPts val="0"/>
              </a:spcAft>
              <a:defRPr sz="1400" spc="0">
                <a:solidFill>
                  <a:schemeClr val="tx1"/>
                </a:solidFill>
              </a:defRPr>
            </a:lvl5pPr>
          </a:lstStyle>
          <a:p>
            <a:pPr lvl="0"/>
            <a:r>
              <a:rPr lang="en-US" dirty="0"/>
              <a:t>Edit Master text styles</a:t>
            </a:r>
          </a:p>
        </p:txBody>
      </p:sp>
      <p:sp>
        <p:nvSpPr>
          <p:cNvPr id="12" name="Text Placeholder 7">
            <a:extLst>
              <a:ext uri="{FF2B5EF4-FFF2-40B4-BE49-F238E27FC236}">
                <a16:creationId xmlns:a16="http://schemas.microsoft.com/office/drawing/2014/main" id="{52783B13-B137-1148-9015-7169E9546B02}"/>
              </a:ext>
            </a:extLst>
          </p:cNvPr>
          <p:cNvSpPr>
            <a:spLocks noGrp="1"/>
          </p:cNvSpPr>
          <p:nvPr>
            <p:ph type="body" sz="quarter" idx="17"/>
          </p:nvPr>
        </p:nvSpPr>
        <p:spPr>
          <a:xfrm>
            <a:off x="3560064"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
        <p:nvSpPr>
          <p:cNvPr id="14" name="Text Placeholder 9">
            <a:extLst>
              <a:ext uri="{FF2B5EF4-FFF2-40B4-BE49-F238E27FC236}">
                <a16:creationId xmlns:a16="http://schemas.microsoft.com/office/drawing/2014/main" id="{4FC5DA66-91A5-724C-8386-137900477501}"/>
              </a:ext>
            </a:extLst>
          </p:cNvPr>
          <p:cNvSpPr>
            <a:spLocks noGrp="1"/>
          </p:cNvSpPr>
          <p:nvPr>
            <p:ph type="body" sz="quarter" idx="18"/>
          </p:nvPr>
        </p:nvSpPr>
        <p:spPr>
          <a:xfrm>
            <a:off x="621792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088615536"/>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rriculum - 4 Boxes">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799"/>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4" name="Text Placeholder 3">
            <a:extLst>
              <a:ext uri="{FF2B5EF4-FFF2-40B4-BE49-F238E27FC236}">
                <a16:creationId xmlns:a16="http://schemas.microsoft.com/office/drawing/2014/main" id="{CC0C3536-349E-9740-BCF0-2B6F9D1ACE75}"/>
              </a:ext>
            </a:extLst>
          </p:cNvPr>
          <p:cNvSpPr>
            <a:spLocks noGrp="1"/>
          </p:cNvSpPr>
          <p:nvPr>
            <p:ph type="body" sz="quarter" idx="16"/>
          </p:nvPr>
        </p:nvSpPr>
        <p:spPr>
          <a:xfrm>
            <a:off x="9144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EE34436A-2B90-6249-BF91-B7E8C23A8E24}"/>
              </a:ext>
            </a:extLst>
          </p:cNvPr>
          <p:cNvSpPr>
            <a:spLocks noGrp="1"/>
          </p:cNvSpPr>
          <p:nvPr>
            <p:ph type="body" sz="quarter" idx="17"/>
          </p:nvPr>
        </p:nvSpPr>
        <p:spPr>
          <a:xfrm>
            <a:off x="64008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spcAft>
                <a:spcPts val="600"/>
              </a:spcAft>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2" name="Text Placeholder 11">
            <a:extLst>
              <a:ext uri="{FF2B5EF4-FFF2-40B4-BE49-F238E27FC236}">
                <a16:creationId xmlns:a16="http://schemas.microsoft.com/office/drawing/2014/main" id="{0F2F14E9-ACF6-ED4D-99A4-AA5EFFA1053D}"/>
              </a:ext>
            </a:extLst>
          </p:cNvPr>
          <p:cNvSpPr>
            <a:spLocks noGrp="1"/>
          </p:cNvSpPr>
          <p:nvPr>
            <p:ph type="body" sz="quarter" idx="18"/>
          </p:nvPr>
        </p:nvSpPr>
        <p:spPr>
          <a:xfrm>
            <a:off x="914400" y="4225635"/>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
        <p:nvSpPr>
          <p:cNvPr id="14" name="Text Placeholder 13">
            <a:extLst>
              <a:ext uri="{FF2B5EF4-FFF2-40B4-BE49-F238E27FC236}">
                <a16:creationId xmlns:a16="http://schemas.microsoft.com/office/drawing/2014/main" id="{ABEC11C2-4C45-8E4D-A60A-30688C0D68CF}"/>
              </a:ext>
            </a:extLst>
          </p:cNvPr>
          <p:cNvSpPr>
            <a:spLocks noGrp="1"/>
          </p:cNvSpPr>
          <p:nvPr>
            <p:ph type="body" sz="quarter" idx="19"/>
          </p:nvPr>
        </p:nvSpPr>
        <p:spPr>
          <a:xfrm>
            <a:off x="6400800" y="4228683"/>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2583019969"/>
      </p:ext>
    </p:extLst>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tatistics - 9 boxes">
    <p:spTree>
      <p:nvGrpSpPr>
        <p:cNvPr id="1" name=""/>
        <p:cNvGrpSpPr/>
        <p:nvPr/>
      </p:nvGrpSpPr>
      <p:grpSpPr>
        <a:xfrm>
          <a:off x="0" y="0"/>
          <a:ext cx="0" cy="0"/>
          <a:chOff x="0" y="0"/>
          <a:chExt cx="0" cy="0"/>
        </a:xfrm>
      </p:grpSpPr>
      <p:sp>
        <p:nvSpPr>
          <p:cNvPr id="41" name="Text Placeholder 40">
            <a:extLst>
              <a:ext uri="{FF2B5EF4-FFF2-40B4-BE49-F238E27FC236}">
                <a16:creationId xmlns:a16="http://schemas.microsoft.com/office/drawing/2014/main" id="{C8F69952-DDE8-254A-B98C-29E4A56BCE88}"/>
              </a:ext>
            </a:extLst>
          </p:cNvPr>
          <p:cNvSpPr>
            <a:spLocks noGrp="1"/>
          </p:cNvSpPr>
          <p:nvPr>
            <p:ph type="body" sz="quarter" idx="29"/>
          </p:nvPr>
        </p:nvSpPr>
        <p:spPr>
          <a:xfrm>
            <a:off x="3048000" y="4425696"/>
            <a:ext cx="5486400" cy="2212848"/>
          </a:xfrm>
          <a:solidFill>
            <a:schemeClr val="bg1"/>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tx1"/>
                </a:solidFill>
                <a:latin typeface="+mj-lt"/>
              </a:defRPr>
            </a:lvl1pPr>
            <a:lvl2pPr algn="ctr">
              <a:lnSpc>
                <a:spcPct val="90000"/>
              </a:lnSpc>
              <a:spcAft>
                <a:spcPts val="0"/>
              </a:spcAft>
              <a:defRPr sz="2400">
                <a:solidFill>
                  <a:schemeClr val="tx1"/>
                </a:solidFill>
              </a:defRPr>
            </a:lvl2pPr>
            <a:lvl3pPr algn="ctr">
              <a:lnSpc>
                <a:spcPct val="90000"/>
              </a:lnSpc>
              <a:spcAft>
                <a:spcPts val="0"/>
              </a:spcAft>
              <a:defRPr sz="1600">
                <a:solidFill>
                  <a:schemeClr val="tx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39" name="Text Placeholder 38">
            <a:extLst>
              <a:ext uri="{FF2B5EF4-FFF2-40B4-BE49-F238E27FC236}">
                <a16:creationId xmlns:a16="http://schemas.microsoft.com/office/drawing/2014/main" id="{D4F13E35-87EC-C24D-92D8-FDBC4ECC1A96}"/>
              </a:ext>
            </a:extLst>
          </p:cNvPr>
          <p:cNvSpPr>
            <a:spLocks noGrp="1"/>
          </p:cNvSpPr>
          <p:nvPr>
            <p:ph type="body" sz="quarter" idx="28"/>
          </p:nvPr>
        </p:nvSpPr>
        <p:spPr>
          <a:xfrm>
            <a:off x="8534400" y="4427538"/>
            <a:ext cx="36576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7" name="Text Placeholder 36">
            <a:extLst>
              <a:ext uri="{FF2B5EF4-FFF2-40B4-BE49-F238E27FC236}">
                <a16:creationId xmlns:a16="http://schemas.microsoft.com/office/drawing/2014/main" id="{7143ECE4-E5E9-9644-9928-0613FBBD4857}"/>
              </a:ext>
            </a:extLst>
          </p:cNvPr>
          <p:cNvSpPr>
            <a:spLocks noGrp="1"/>
          </p:cNvSpPr>
          <p:nvPr>
            <p:ph type="body" sz="quarter" idx="27"/>
          </p:nvPr>
        </p:nvSpPr>
        <p:spPr>
          <a:xfrm>
            <a:off x="9144000" y="-1"/>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5" name="Text Placeholder 34">
            <a:extLst>
              <a:ext uri="{FF2B5EF4-FFF2-40B4-BE49-F238E27FC236}">
                <a16:creationId xmlns:a16="http://schemas.microsoft.com/office/drawing/2014/main" id="{92775517-9FC8-D140-8804-94F2F90E2A08}"/>
              </a:ext>
            </a:extLst>
          </p:cNvPr>
          <p:cNvSpPr>
            <a:spLocks noGrp="1"/>
          </p:cNvSpPr>
          <p:nvPr>
            <p:ph type="body" sz="quarter" idx="26"/>
          </p:nvPr>
        </p:nvSpPr>
        <p:spPr>
          <a:xfrm>
            <a:off x="9144000" y="2212848"/>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3" name="Text Placeholder 32">
            <a:extLst>
              <a:ext uri="{FF2B5EF4-FFF2-40B4-BE49-F238E27FC236}">
                <a16:creationId xmlns:a16="http://schemas.microsoft.com/office/drawing/2014/main" id="{386BDE44-D965-9649-B073-BCADB4EABE89}"/>
              </a:ext>
            </a:extLst>
          </p:cNvPr>
          <p:cNvSpPr>
            <a:spLocks noGrp="1"/>
          </p:cNvSpPr>
          <p:nvPr>
            <p:ph type="body" sz="quarter" idx="25"/>
          </p:nvPr>
        </p:nvSpPr>
        <p:spPr>
          <a:xfrm>
            <a:off x="0" y="2212848"/>
            <a:ext cx="36576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1" name="Text Placeholder 30">
            <a:extLst>
              <a:ext uri="{FF2B5EF4-FFF2-40B4-BE49-F238E27FC236}">
                <a16:creationId xmlns:a16="http://schemas.microsoft.com/office/drawing/2014/main" id="{3D5BC5C6-A862-7A4E-B615-47D24DF9DF7E}"/>
              </a:ext>
            </a:extLst>
          </p:cNvPr>
          <p:cNvSpPr>
            <a:spLocks noGrp="1"/>
          </p:cNvSpPr>
          <p:nvPr>
            <p:ph type="body" sz="quarter" idx="24"/>
          </p:nvPr>
        </p:nvSpPr>
        <p:spPr>
          <a:xfrm>
            <a:off x="0" y="4425696"/>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5" name="Text Placeholder 24">
            <a:extLst>
              <a:ext uri="{FF2B5EF4-FFF2-40B4-BE49-F238E27FC236}">
                <a16:creationId xmlns:a16="http://schemas.microsoft.com/office/drawing/2014/main" id="{ADDA8EE8-B029-5B46-81EB-DA7C2FB3D808}"/>
              </a:ext>
            </a:extLst>
          </p:cNvPr>
          <p:cNvSpPr>
            <a:spLocks noGrp="1"/>
          </p:cNvSpPr>
          <p:nvPr>
            <p:ph type="body" sz="quarter" idx="22"/>
          </p:nvPr>
        </p:nvSpPr>
        <p:spPr>
          <a:xfrm>
            <a:off x="3657600" y="2212848"/>
            <a:ext cx="54864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23" name="Text Placeholder 22">
            <a:extLst>
              <a:ext uri="{FF2B5EF4-FFF2-40B4-BE49-F238E27FC236}">
                <a16:creationId xmlns:a16="http://schemas.microsoft.com/office/drawing/2014/main" id="{73C85F00-3917-CF47-B34F-F5BD0E11697A}"/>
              </a:ext>
            </a:extLst>
          </p:cNvPr>
          <p:cNvSpPr>
            <a:spLocks noGrp="1"/>
          </p:cNvSpPr>
          <p:nvPr>
            <p:ph type="body" sz="quarter" idx="21"/>
          </p:nvPr>
        </p:nvSpPr>
        <p:spPr>
          <a:xfrm>
            <a:off x="0" y="0"/>
            <a:ext cx="6096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9" name="Text Placeholder 28">
            <a:extLst>
              <a:ext uri="{FF2B5EF4-FFF2-40B4-BE49-F238E27FC236}">
                <a16:creationId xmlns:a16="http://schemas.microsoft.com/office/drawing/2014/main" id="{50C7C18E-35B3-FC4D-B564-E7ED79437B9F}"/>
              </a:ext>
            </a:extLst>
          </p:cNvPr>
          <p:cNvSpPr>
            <a:spLocks noGrp="1"/>
          </p:cNvSpPr>
          <p:nvPr>
            <p:ph type="body" sz="quarter" idx="23" hasCustomPrompt="1"/>
          </p:nvPr>
        </p:nvSpPr>
        <p:spPr>
          <a:xfrm>
            <a:off x="6096000" y="0"/>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Tree>
    <p:extLst>
      <p:ext uri="{BB962C8B-B14F-4D97-AF65-F5344CB8AC3E}">
        <p14:creationId xmlns:p14="http://schemas.microsoft.com/office/powerpoint/2010/main" val="2268095126"/>
      </p:ext>
    </p:extLst>
  </p:cSld>
  <p:clrMapOvr>
    <a:masterClrMapping/>
  </p:clrMapOvr>
  <p:transition spd="slow">
    <p:wipe/>
  </p:transition>
  <p:extLst>
    <p:ext uri="{DCECCB84-F9BA-43D5-87BE-67443E8EF086}">
      <p15:sldGuideLst xmlns:p15="http://schemas.microsoft.com/office/powerpoint/2012/main">
        <p15:guide id="1" orient="horz" pos="1392"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 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1" y="1005840"/>
            <a:ext cx="3708400" cy="470916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ctrTitle"/>
          </p:nvPr>
        </p:nvSpPr>
        <p:spPr>
          <a:xfrm>
            <a:off x="914400" y="0"/>
            <a:ext cx="6278880" cy="3456432"/>
          </a:xfrm>
        </p:spPr>
        <p:txBody>
          <a:bodyPr anchor="b"/>
          <a:lstStyle>
            <a:lvl1pPr algn="l">
              <a:defRPr sz="60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14400" y="3602038"/>
            <a:ext cx="6278880" cy="2724912"/>
          </a:xfrm>
        </p:spPr>
        <p:txBody>
          <a:bodyPr/>
          <a:lstStyle>
            <a:lvl1pPr marL="0" indent="0" algn="l">
              <a:spcBef>
                <a:spcPts val="0"/>
              </a:spcBef>
              <a:spcAft>
                <a:spcPts val="1200"/>
              </a:spcAft>
              <a:buNone/>
              <a:defRPr sz="1800" spc="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7" name="Straight Connector 6">
            <a:extLst>
              <a:ext uri="{FF2B5EF4-FFF2-40B4-BE49-F238E27FC236}">
                <a16:creationId xmlns:a16="http://schemas.microsoft.com/office/drawing/2014/main" id="{703D4A63-CCD7-CF49-B3D4-76FCDDEE316A}"/>
              </a:ext>
            </a:extLst>
          </p:cNvPr>
          <p:cNvCxnSpPr>
            <a:cxnSpLocks/>
          </p:cNvCxnSpPr>
          <p:nvPr userDrawn="1"/>
        </p:nvCxnSpPr>
        <p:spPr>
          <a:xfrm>
            <a:off x="7616613" y="0"/>
            <a:ext cx="0" cy="6858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211424089"/>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lvl1pPr>
          </a:lstStyle>
          <a:p>
            <a:r>
              <a:rPr lang="en-US" dirty="0"/>
              <a:t>Click to edit Master title style</a:t>
            </a:r>
          </a:p>
        </p:txBody>
      </p:sp>
    </p:spTree>
    <p:extLst>
      <p:ext uri="{BB962C8B-B14F-4D97-AF65-F5344CB8AC3E}">
        <p14:creationId xmlns:p14="http://schemas.microsoft.com/office/powerpoint/2010/main" val="4214530095"/>
      </p:ext>
    </p:extLst>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 Base 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4347093"/>
      </p:ext>
    </p:extLst>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 Side 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2D5C17-222B-B041-B8CC-506EE956DBE0}"/>
              </a:ext>
            </a:extLst>
          </p:cNvPr>
          <p:cNvSpPr/>
          <p:nvPr userDrawn="1"/>
        </p:nvSpPr>
        <p:spPr>
          <a:xfrm>
            <a:off x="0" y="6629400"/>
            <a:ext cx="1219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E40F96D7-E1A8-844A-80A0-F03B8FD3FFE9}"/>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80093855"/>
      </p:ext>
    </p:extLst>
  </p:cSld>
  <p:clrMapOvr>
    <a:masterClrMapping/>
  </p:clrMapOvr>
  <p:transition spd="slow">
    <p:wipe di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ntro - Animated w/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a:t>Click to edit Master title style</a:t>
            </a:r>
            <a:endParaRPr lang="en-US" dirty="0"/>
          </a:p>
        </p:txBody>
      </p:sp>
      <p:pic>
        <p:nvPicPr>
          <p:cNvPr id="9" name="Picture 8">
            <a:extLst>
              <a:ext uri="{FF2B5EF4-FFF2-40B4-BE49-F238E27FC236}">
                <a16:creationId xmlns:a16="http://schemas.microsoft.com/office/drawing/2014/main" id="{B8B40D0F-4C35-E442-860F-5B5388FCF912}"/>
              </a:ext>
            </a:extLst>
          </p:cNvPr>
          <p:cNvPicPr>
            <a:picLocks noChangeAspect="1"/>
          </p:cNvPicPr>
          <p:nvPr/>
        </p:nvPicPr>
        <p:blipFill>
          <a:blip r:embed="rId2"/>
          <a:stretch>
            <a:fillRect/>
          </a:stretch>
        </p:blipFill>
        <p:spPr>
          <a:xfrm>
            <a:off x="4589387" y="5146045"/>
            <a:ext cx="3048000" cy="670976"/>
          </a:xfrm>
          <a:prstGeom prst="rect">
            <a:avLst/>
          </a:prstGeom>
        </p:spPr>
      </p:pic>
      <p:grpSp>
        <p:nvGrpSpPr>
          <p:cNvPr id="10" name="Group 9">
            <a:extLst>
              <a:ext uri="{FF2B5EF4-FFF2-40B4-BE49-F238E27FC236}">
                <a16:creationId xmlns:a16="http://schemas.microsoft.com/office/drawing/2014/main" id="{0FFD8237-B4E3-AB47-A0B5-8261C7ADE253}"/>
              </a:ext>
            </a:extLst>
          </p:cNvPr>
          <p:cNvGrpSpPr/>
          <p:nvPr/>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7" name="Straight Connector 16">
            <a:extLst>
              <a:ext uri="{FF2B5EF4-FFF2-40B4-BE49-F238E27FC236}">
                <a16:creationId xmlns:a16="http://schemas.microsoft.com/office/drawing/2014/main" id="{74936B40-4EE6-F94E-9BF6-AFD0E25481D3}"/>
              </a:ext>
            </a:extLst>
          </p:cNvPr>
          <p:cNvCxnSpPr>
            <a:cxnSpLocks/>
          </p:cNvCxnSpPr>
          <p:nvPr/>
        </p:nvCxnSpPr>
        <p:spPr>
          <a:xfrm>
            <a:off x="6096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64EF24-72E2-8E47-B821-F94DA9D444D2}"/>
              </a:ext>
            </a:extLst>
          </p:cNvPr>
          <p:cNvCxnSpPr>
            <a:cxnSpLocks/>
          </p:cNvCxnSpPr>
          <p:nvPr/>
        </p:nvCxnSpPr>
        <p:spPr>
          <a:xfrm>
            <a:off x="6096000" y="6169618"/>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spTree>
    <p:extLst>
      <p:ext uri="{BB962C8B-B14F-4D97-AF65-F5344CB8AC3E}">
        <p14:creationId xmlns:p14="http://schemas.microsoft.com/office/powerpoint/2010/main" val="603918886"/>
      </p:ext>
    </p:extLst>
  </p:cSld>
  <p:clrMapOvr>
    <a:masterClrMapping/>
  </p:clrMapOvr>
  <p:transition spd="slow">
    <p:wipe di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ntro - Animated - w/o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a:t>Click to edit Master title style</a:t>
            </a:r>
            <a:endParaRPr lang="en-US" dirty="0"/>
          </a:p>
        </p:txBody>
      </p:sp>
      <p:grpSp>
        <p:nvGrpSpPr>
          <p:cNvPr id="10" name="Group 9">
            <a:extLst>
              <a:ext uri="{FF2B5EF4-FFF2-40B4-BE49-F238E27FC236}">
                <a16:creationId xmlns:a16="http://schemas.microsoft.com/office/drawing/2014/main" id="{0FFD8237-B4E3-AB47-A0B5-8261C7ADE253}"/>
              </a:ext>
            </a:extLst>
          </p:cNvPr>
          <p:cNvGrpSpPr/>
          <p:nvPr/>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14" name="Group 13">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5" name="Straight Connector 14">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57001280"/>
      </p:ext>
    </p:extLst>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10">
            <a:extLst>
              <a:ext uri="{FF2B5EF4-FFF2-40B4-BE49-F238E27FC236}">
                <a16:creationId xmlns:a16="http://schemas.microsoft.com/office/drawing/2014/main" id="{CA8D26B0-1CD4-FB41-A78C-F557F7B05A57}"/>
              </a:ext>
            </a:extLst>
          </p:cNvPr>
          <p:cNvPicPr>
            <a:picLocks noChangeAspect="1"/>
          </p:cNvPicPr>
          <p:nvPr/>
        </p:nvPicPr>
        <p:blipFill rotWithShape="1">
          <a:blip r:embed="rId2"/>
          <a:srcRect r="35139" b="-565"/>
          <a:stretch/>
        </p:blipFill>
        <p:spPr>
          <a:xfrm>
            <a:off x="8006109" y="1124712"/>
            <a:ext cx="4168641" cy="5546044"/>
          </a:xfrm>
          <a:prstGeom prst="rect">
            <a:avLst/>
          </a:prstGeom>
        </p:spPr>
      </p:pic>
      <p:sp>
        <p:nvSpPr>
          <p:cNvPr id="4" name="Rectangle 3">
            <a:extLst>
              <a:ext uri="{FF2B5EF4-FFF2-40B4-BE49-F238E27FC236}">
                <a16:creationId xmlns:a16="http://schemas.microsoft.com/office/drawing/2014/main" id="{C14E431E-825A-294E-B7AD-2D288C1A213F}"/>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967509" y="3"/>
            <a:ext cx="6868891" cy="3605349"/>
          </a:xfrm>
        </p:spPr>
        <p:txBody>
          <a:bodyPr anchor="b"/>
          <a:lstStyle>
            <a:lvl1pPr algn="l">
              <a:lnSpc>
                <a:spcPct val="90000"/>
              </a:lnSpc>
              <a:defRPr sz="6000">
                <a:solidFill>
                  <a:schemeClr val="bg1"/>
                </a:solidFill>
              </a:defRPr>
            </a:lvl1pPr>
          </a:lstStyle>
          <a:p>
            <a:r>
              <a:rPr lang="en-US"/>
              <a:t>Click to edit Master title style</a:t>
            </a:r>
            <a:endParaRPr lang="en-US" dirty="0"/>
          </a:p>
        </p:txBody>
      </p:sp>
      <p:sp>
        <p:nvSpPr>
          <p:cNvPr id="7" name="Text Placeholder 6">
            <a:extLst>
              <a:ext uri="{FF2B5EF4-FFF2-40B4-BE49-F238E27FC236}">
                <a16:creationId xmlns:a16="http://schemas.microsoft.com/office/drawing/2014/main" id="{D356820B-1C15-F043-9777-053D813A7C9B}"/>
              </a:ext>
            </a:extLst>
          </p:cNvPr>
          <p:cNvSpPr>
            <a:spLocks noGrp="1"/>
          </p:cNvSpPr>
          <p:nvPr>
            <p:ph type="body" sz="quarter" idx="10"/>
          </p:nvPr>
        </p:nvSpPr>
        <p:spPr>
          <a:xfrm>
            <a:off x="4967509" y="3696871"/>
            <a:ext cx="6868891" cy="1169042"/>
          </a:xfrm>
        </p:spPr>
        <p:txBody>
          <a:bodyPr/>
          <a:lstStyle>
            <a:lvl1pPr algn="l">
              <a:defRPr sz="2200" spc="0">
                <a:solidFill>
                  <a:schemeClr val="bg1"/>
                </a:solidFill>
              </a:defRPr>
            </a:lvl1pPr>
          </a:lstStyle>
          <a:p>
            <a:pPr lvl="0"/>
            <a:r>
              <a:rPr lang="en-US"/>
              <a:t>Click to edit Master text styles</a:t>
            </a:r>
          </a:p>
        </p:txBody>
      </p:sp>
      <p:sp>
        <p:nvSpPr>
          <p:cNvPr id="9" name="Picture Placeholder 8">
            <a:extLst>
              <a:ext uri="{FF2B5EF4-FFF2-40B4-BE49-F238E27FC236}">
                <a16:creationId xmlns:a16="http://schemas.microsoft.com/office/drawing/2014/main" id="{2883E360-0D8E-1045-B3EE-D3202095FEEC}"/>
              </a:ext>
            </a:extLst>
          </p:cNvPr>
          <p:cNvSpPr>
            <a:spLocks noGrp="1"/>
          </p:cNvSpPr>
          <p:nvPr>
            <p:ph type="pic" sz="quarter" idx="11"/>
          </p:nvPr>
        </p:nvSpPr>
        <p:spPr>
          <a:xfrm>
            <a:off x="940868" y="1835333"/>
            <a:ext cx="3149600" cy="3030583"/>
          </a:xfrm>
          <a:solidFill>
            <a:schemeClr val="bg1"/>
          </a:solidFill>
        </p:spPr>
        <p:txBody>
          <a:bodyPr anchor="ctr"/>
          <a:lstStyle>
            <a:lvl1pPr>
              <a:defRPr>
                <a:solidFill>
                  <a:schemeClr val="tx1"/>
                </a:solidFill>
              </a:defRPr>
            </a:lvl1pPr>
          </a:lstStyle>
          <a:p>
            <a:r>
              <a:rPr lang="en-US"/>
              <a:t>Drag picture to placeholder or click icon to add</a:t>
            </a:r>
            <a:endParaRPr lang="en-US" dirty="0"/>
          </a:p>
        </p:txBody>
      </p:sp>
      <p:pic>
        <p:nvPicPr>
          <p:cNvPr id="12" name="Picture 11">
            <a:extLst>
              <a:ext uri="{FF2B5EF4-FFF2-40B4-BE49-F238E27FC236}">
                <a16:creationId xmlns:a16="http://schemas.microsoft.com/office/drawing/2014/main" id="{95E9BD04-78AF-FB4A-A7D6-ED6612D5536F}"/>
              </a:ext>
            </a:extLst>
          </p:cNvPr>
          <p:cNvPicPr>
            <a:picLocks noChangeAspect="1"/>
          </p:cNvPicPr>
          <p:nvPr/>
        </p:nvPicPr>
        <p:blipFill>
          <a:blip r:embed="rId3"/>
          <a:stretch>
            <a:fillRect/>
          </a:stretch>
        </p:blipFill>
        <p:spPr>
          <a:xfrm>
            <a:off x="4963009" y="5146045"/>
            <a:ext cx="3048000" cy="670976"/>
          </a:xfrm>
          <a:prstGeom prst="rect">
            <a:avLst/>
          </a:prstGeom>
        </p:spPr>
      </p:pic>
      <p:cxnSp>
        <p:nvCxnSpPr>
          <p:cNvPr id="13" name="Straight Connector 12">
            <a:extLst>
              <a:ext uri="{FF2B5EF4-FFF2-40B4-BE49-F238E27FC236}">
                <a16:creationId xmlns:a16="http://schemas.microsoft.com/office/drawing/2014/main" id="{148CB17A-54A6-254C-9F79-7FE2B05CBCC5}"/>
              </a:ext>
            </a:extLst>
          </p:cNvPr>
          <p:cNvCxnSpPr>
            <a:cxnSpLocks/>
          </p:cNvCxnSpPr>
          <p:nvPr/>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C14E431E-825A-294E-B7AD-2D288C1A213F}"/>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7" name="Straight Connector 16">
            <a:extLst>
              <a:ext uri="{FF2B5EF4-FFF2-40B4-BE49-F238E27FC236}">
                <a16:creationId xmlns:a16="http://schemas.microsoft.com/office/drawing/2014/main" id="{148CB17A-54A6-254C-9F79-7FE2B05CBCC5}"/>
              </a:ext>
            </a:extLst>
          </p:cNvPr>
          <p:cNvCxnSpPr>
            <a:cxnSpLocks/>
          </p:cNvCxnSpPr>
          <p:nvPr userDrawn="1"/>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pic>
        <p:nvPicPr>
          <p:cNvPr id="20" name="Picture 19">
            <a:extLst>
              <a:ext uri="{FF2B5EF4-FFF2-40B4-BE49-F238E27FC236}">
                <a16:creationId xmlns:a16="http://schemas.microsoft.com/office/drawing/2014/main" id="{CA8D26B0-1CD4-FB41-A78C-F557F7B05A57}"/>
              </a:ext>
            </a:extLst>
          </p:cNvPr>
          <p:cNvPicPr>
            <a:picLocks noChangeAspect="1"/>
          </p:cNvPicPr>
          <p:nvPr userDrawn="1"/>
        </p:nvPicPr>
        <p:blipFill rotWithShape="1">
          <a:blip r:embed="rId2"/>
          <a:srcRect r="35139" b="-565"/>
          <a:stretch/>
        </p:blipFill>
        <p:spPr>
          <a:xfrm>
            <a:off x="8006109" y="-3"/>
            <a:ext cx="4168641" cy="6670759"/>
          </a:xfrm>
          <a:prstGeom prst="rect">
            <a:avLst/>
          </a:prstGeom>
        </p:spPr>
      </p:pic>
    </p:spTree>
    <p:extLst>
      <p:ext uri="{BB962C8B-B14F-4D97-AF65-F5344CB8AC3E}">
        <p14:creationId xmlns:p14="http://schemas.microsoft.com/office/powerpoint/2010/main" val="103578497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extLst>
    <p:ext uri="{DCECCB84-F9BA-43D5-87BE-67443E8EF086}">
      <p15:sldGuideLst xmlns:p15="http://schemas.microsoft.com/office/powerpoint/2012/main">
        <p15:guide id="1" pos="2880">
          <p15:clr>
            <a:srgbClr val="FBAE40"/>
          </p15:clr>
        </p15:guide>
        <p15:guide id="2" pos="235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10">
            <a:extLst>
              <a:ext uri="{FF2B5EF4-FFF2-40B4-BE49-F238E27FC236}">
                <a16:creationId xmlns:a16="http://schemas.microsoft.com/office/drawing/2014/main" id="{CA8D26B0-1CD4-FB41-A78C-F557F7B05A57}"/>
              </a:ext>
            </a:extLst>
          </p:cNvPr>
          <p:cNvPicPr>
            <a:picLocks noChangeAspect="1"/>
          </p:cNvPicPr>
          <p:nvPr userDrawn="1"/>
        </p:nvPicPr>
        <p:blipFill rotWithShape="1">
          <a:blip r:embed="rId2"/>
          <a:srcRect r="35139" b="-565"/>
          <a:stretch/>
        </p:blipFill>
        <p:spPr>
          <a:xfrm>
            <a:off x="8006109" y="1124712"/>
            <a:ext cx="4168641" cy="5546044"/>
          </a:xfrm>
          <a:prstGeom prst="rect">
            <a:avLst/>
          </a:prstGeom>
        </p:spPr>
      </p:pic>
      <p:sp>
        <p:nvSpPr>
          <p:cNvPr id="4" name="Rectangle 3">
            <a:extLst>
              <a:ext uri="{FF2B5EF4-FFF2-40B4-BE49-F238E27FC236}">
                <a16:creationId xmlns:a16="http://schemas.microsoft.com/office/drawing/2014/main" id="{C14E431E-825A-294E-B7AD-2D288C1A213F}"/>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967509" y="3"/>
            <a:ext cx="6868891" cy="3605349"/>
          </a:xfrm>
        </p:spPr>
        <p:txBody>
          <a:bodyPr anchor="b"/>
          <a:lstStyle>
            <a:lvl1pPr algn="l">
              <a:lnSpc>
                <a:spcPct val="90000"/>
              </a:lnSpc>
              <a:defRPr sz="6000">
                <a:solidFill>
                  <a:schemeClr val="bg1"/>
                </a:solidFill>
              </a:defRPr>
            </a:lvl1pPr>
          </a:lstStyle>
          <a:p>
            <a:r>
              <a:rPr lang="en-US" dirty="0"/>
              <a:t>Click to edit Master title</a:t>
            </a:r>
          </a:p>
        </p:txBody>
      </p:sp>
      <p:sp>
        <p:nvSpPr>
          <p:cNvPr id="7" name="Text Placeholder 6">
            <a:extLst>
              <a:ext uri="{FF2B5EF4-FFF2-40B4-BE49-F238E27FC236}">
                <a16:creationId xmlns:a16="http://schemas.microsoft.com/office/drawing/2014/main" id="{D356820B-1C15-F043-9777-053D813A7C9B}"/>
              </a:ext>
            </a:extLst>
          </p:cNvPr>
          <p:cNvSpPr>
            <a:spLocks noGrp="1"/>
          </p:cNvSpPr>
          <p:nvPr>
            <p:ph type="body" sz="quarter" idx="10"/>
          </p:nvPr>
        </p:nvSpPr>
        <p:spPr>
          <a:xfrm>
            <a:off x="4967509" y="3696871"/>
            <a:ext cx="6868891" cy="1169042"/>
          </a:xfrm>
        </p:spPr>
        <p:txBody>
          <a:bodyPr/>
          <a:lstStyle>
            <a:lvl1pPr algn="l">
              <a:defRPr sz="2200" spc="0">
                <a:solidFill>
                  <a:schemeClr val="bg1"/>
                </a:solidFill>
              </a:defRPr>
            </a:lvl1pPr>
          </a:lstStyle>
          <a:p>
            <a:pPr lvl="0"/>
            <a:r>
              <a:rPr lang="en-US" dirty="0"/>
              <a:t>Edit Master text styles</a:t>
            </a:r>
          </a:p>
        </p:txBody>
      </p:sp>
      <p:sp>
        <p:nvSpPr>
          <p:cNvPr id="9" name="Picture Placeholder 8">
            <a:extLst>
              <a:ext uri="{FF2B5EF4-FFF2-40B4-BE49-F238E27FC236}">
                <a16:creationId xmlns:a16="http://schemas.microsoft.com/office/drawing/2014/main" id="{2883E360-0D8E-1045-B3EE-D3202095FEEC}"/>
              </a:ext>
            </a:extLst>
          </p:cNvPr>
          <p:cNvSpPr>
            <a:spLocks noGrp="1"/>
          </p:cNvSpPr>
          <p:nvPr>
            <p:ph type="pic" sz="quarter" idx="11"/>
          </p:nvPr>
        </p:nvSpPr>
        <p:spPr>
          <a:xfrm>
            <a:off x="940868" y="1835333"/>
            <a:ext cx="3149600" cy="3030583"/>
          </a:xfrm>
          <a:solidFill>
            <a:schemeClr val="bg1"/>
          </a:solidFill>
        </p:spPr>
        <p:txBody>
          <a:bodyPr anchor="ctr"/>
          <a:lstStyle>
            <a:lvl1pPr>
              <a:defRPr>
                <a:solidFill>
                  <a:schemeClr val="tx1"/>
                </a:solidFill>
              </a:defRPr>
            </a:lvl1pPr>
          </a:lstStyle>
          <a:p>
            <a:endParaRPr lang="en-US" dirty="0"/>
          </a:p>
        </p:txBody>
      </p:sp>
      <p:cxnSp>
        <p:nvCxnSpPr>
          <p:cNvPr id="13" name="Straight Connector 12">
            <a:extLst>
              <a:ext uri="{FF2B5EF4-FFF2-40B4-BE49-F238E27FC236}">
                <a16:creationId xmlns:a16="http://schemas.microsoft.com/office/drawing/2014/main" id="{148CB17A-54A6-254C-9F79-7FE2B05CBCC5}"/>
              </a:ext>
            </a:extLst>
          </p:cNvPr>
          <p:cNvCxnSpPr>
            <a:cxnSpLocks/>
          </p:cNvCxnSpPr>
          <p:nvPr userDrawn="1"/>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spTree>
    <p:extLst>
      <p:ext uri="{BB962C8B-B14F-4D97-AF65-F5344CB8AC3E}">
        <p14:creationId xmlns:p14="http://schemas.microsoft.com/office/powerpoint/2010/main" val="67971607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extLst>
    <p:ext uri="{DCECCB84-F9BA-43D5-87BE-67443E8EF086}">
      <p15:sldGuideLst xmlns:p15="http://schemas.microsoft.com/office/powerpoint/2012/main">
        <p15:guide id="1" pos="3840" userDrawn="1">
          <p15:clr>
            <a:srgbClr val="FBAE40"/>
          </p15:clr>
        </p15:guide>
        <p15:guide id="2" pos="3136"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wo Column - Full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0"/>
            <a:ext cx="5963920" cy="3456432"/>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602736"/>
            <a:ext cx="5959061" cy="272491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990600"/>
            <a:ext cx="3714751" cy="4724400"/>
          </a:xfrm>
        </p:spPr>
        <p:txBody>
          <a:bodyPr/>
          <a:lstStyle>
            <a:lvl1pPr algn="l">
              <a:defRPr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a:extLst>
              <a:ext uri="{FF2B5EF4-FFF2-40B4-BE49-F238E27FC236}">
                <a16:creationId xmlns:a16="http://schemas.microsoft.com/office/drawing/2014/main" id="{70D96E04-16AF-724B-8CBD-635DF39EC370}"/>
              </a:ext>
            </a:extLst>
          </p:cNvPr>
          <p:cNvPicPr>
            <a:picLocks noChangeAspect="1"/>
          </p:cNvPicPr>
          <p:nvPr/>
        </p:nvPicPr>
        <p:blipFill>
          <a:blip r:embed="rId2"/>
          <a:stretch>
            <a:fillRect/>
          </a:stretch>
        </p:blipFill>
        <p:spPr>
          <a:xfrm>
            <a:off x="9338733" y="5911644"/>
            <a:ext cx="2438400" cy="536780"/>
          </a:xfrm>
          <a:prstGeom prst="rect">
            <a:avLst/>
          </a:prstGeom>
        </p:spPr>
      </p:pic>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a:extLst>
              <a:ext uri="{FF2B5EF4-FFF2-40B4-BE49-F238E27FC236}">
                <a16:creationId xmlns:a16="http://schemas.microsoft.com/office/drawing/2014/main" id="{EC02027D-4FBC-6148-86D2-BF4C61EF660E}"/>
              </a:ext>
            </a:extLst>
          </p:cNvPr>
          <p:cNvCxnSpPr>
            <a:cxnSpLocks/>
          </p:cNvCxnSpPr>
          <p:nvPr/>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4" name="Straight Connector 13">
            <a:extLst>
              <a:ext uri="{FF2B5EF4-FFF2-40B4-BE49-F238E27FC236}">
                <a16:creationId xmlns:a16="http://schemas.microsoft.com/office/drawing/2014/main" id="{EC02027D-4FBC-6148-86D2-BF4C61EF660E}"/>
              </a:ext>
            </a:extLst>
          </p:cNvPr>
          <p:cNvCxnSpPr>
            <a:cxnSpLocks/>
          </p:cNvCxnSpPr>
          <p:nvPr userDrawn="1"/>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95296" y="5853432"/>
            <a:ext cx="2238509" cy="653204"/>
          </a:xfrm>
          <a:prstGeom prst="rect">
            <a:avLst/>
          </a:prstGeom>
        </p:spPr>
      </p:pic>
    </p:spTree>
    <p:extLst>
      <p:ext uri="{BB962C8B-B14F-4D97-AF65-F5344CB8AC3E}">
        <p14:creationId xmlns:p14="http://schemas.microsoft.com/office/powerpoint/2010/main" val="935649050"/>
      </p:ext>
    </p:extLst>
  </p:cSld>
  <p:clrMapOvr>
    <a:masterClrMapping/>
  </p:clrMapOvr>
  <p:transition spd="slow">
    <p:wipe/>
  </p:transition>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360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wo Column - Split Color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E4281-5740-0A43-A585-9F0DF1530C89}"/>
              </a:ext>
            </a:extLst>
          </p:cNvPr>
          <p:cNvSpPr/>
          <p:nvPr/>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122F2419-0A6D-B449-B699-13B3994AE2F6}"/>
              </a:ext>
            </a:extLst>
          </p:cNvPr>
          <p:cNvSpPr/>
          <p:nvPr/>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
            <a:ext cx="5963920" cy="3456432"/>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602736"/>
            <a:ext cx="5963920" cy="2724912"/>
          </a:xfrm>
        </p:spPr>
        <p:txBody>
          <a:bodyPr/>
          <a:lstStyle>
            <a:lvl1pPr marL="0" indent="0" algn="l">
              <a:buNone/>
              <a:defRPr sz="20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1005840"/>
            <a:ext cx="3714751" cy="4709160"/>
          </a:xfrm>
        </p:spPr>
        <p:txBody>
          <a:bodyPr/>
          <a:lstStyle>
            <a:lvl1pPr algn="l">
              <a:defRPr spc="0"/>
            </a:lvl1pPr>
            <a:lvl2pPr algn="l">
              <a:defRPr spc="0"/>
            </a:lvl2pPr>
            <a:lvl3pPr algn="l">
              <a:defRPr spc="0"/>
            </a:lvl3pPr>
            <a:lvl4pPr algn="l">
              <a:defRPr spc="0"/>
            </a:lvl4pPr>
            <a:lvl5pPr algn="l">
              <a:defRPr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8FC882F-B4B0-224E-904D-98B0B93D985D}"/>
              </a:ext>
            </a:extLst>
          </p:cNvPr>
          <p:cNvSpPr/>
          <p:nvPr/>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a:extLst>
              <a:ext uri="{FF2B5EF4-FFF2-40B4-BE49-F238E27FC236}">
                <a16:creationId xmlns:a16="http://schemas.microsoft.com/office/drawing/2014/main" id="{326AB7F9-1D4A-CF41-A096-A4423E70A189}"/>
              </a:ext>
            </a:extLst>
          </p:cNvPr>
          <p:cNvPicPr>
            <a:picLocks noChangeAspect="1"/>
          </p:cNvPicPr>
          <p:nvPr/>
        </p:nvPicPr>
        <p:blipFill>
          <a:blip r:embed="rId2"/>
          <a:stretch>
            <a:fillRect/>
          </a:stretch>
        </p:blipFill>
        <p:spPr>
          <a:xfrm>
            <a:off x="9338733" y="5911644"/>
            <a:ext cx="2438400" cy="536780"/>
          </a:xfrm>
          <a:prstGeom prst="rect">
            <a:avLst/>
          </a:prstGeom>
        </p:spPr>
      </p:pic>
      <p:sp>
        <p:nvSpPr>
          <p:cNvPr id="10" name="Rectangle 9">
            <a:extLst>
              <a:ext uri="{FF2B5EF4-FFF2-40B4-BE49-F238E27FC236}">
                <a16:creationId xmlns:a16="http://schemas.microsoft.com/office/drawing/2014/main" id="{27BE4281-5740-0A43-A585-9F0DF1530C89}"/>
              </a:ext>
            </a:extLst>
          </p:cNvPr>
          <p:cNvSpPr/>
          <p:nvPr userDrawn="1"/>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122F2419-0A6D-B449-B699-13B3994AE2F6}"/>
              </a:ext>
            </a:extLst>
          </p:cNvPr>
          <p:cNvSpPr/>
          <p:nvPr userDrawn="1"/>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a:extLst>
              <a:ext uri="{FF2B5EF4-FFF2-40B4-BE49-F238E27FC236}">
                <a16:creationId xmlns:a16="http://schemas.microsoft.com/office/drawing/2014/main" id="{18FC882F-B4B0-224E-904D-98B0B93D985D}"/>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578320016"/>
      </p:ext>
    </p:extLst>
  </p:cSld>
  <p:clrMapOvr>
    <a:masterClrMapping/>
  </p:clrMapOvr>
  <p:transition spd="slow">
    <p:wipe dir="d"/>
  </p:transition>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10" pos="5592">
          <p15:clr>
            <a:srgbClr val="FBAE40"/>
          </p15:clr>
        </p15:guide>
        <p15:guide id="11" pos="168">
          <p15:clr>
            <a:srgbClr val="FBAE40"/>
          </p15:clr>
        </p15:guide>
        <p15:guide id="12" pos="360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wo Column - Split Colo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914401" y="0"/>
            <a:ext cx="4572001" cy="3456432"/>
          </a:xfrm>
        </p:spPr>
        <p:txBody>
          <a:bodyPr anchor="b"/>
          <a:lstStyle>
            <a:lvl1pPr algn="l">
              <a:defRPr sz="6000">
                <a:solidFill>
                  <a:schemeClr val="bg1"/>
                </a:solidFill>
              </a:defRPr>
            </a:lvl1pPr>
          </a:lstStyle>
          <a:p>
            <a:r>
              <a:rPr lang="en-US" dirty="0"/>
              <a:t>Click </a:t>
            </a:r>
            <a:br>
              <a:rPr lang="en-US" dirty="0"/>
            </a:br>
            <a:r>
              <a:rPr lang="en-US" dirty="0"/>
              <a:t>to edit Master </a:t>
            </a:r>
          </a:p>
        </p:txBody>
      </p:sp>
      <p:sp>
        <p:nvSpPr>
          <p:cNvPr id="3" name="Subtitle 2"/>
          <p:cNvSpPr>
            <a:spLocks noGrp="1"/>
          </p:cNvSpPr>
          <p:nvPr>
            <p:ph type="subTitle" idx="1"/>
          </p:nvPr>
        </p:nvSpPr>
        <p:spPr>
          <a:xfrm>
            <a:off x="914402" y="3602038"/>
            <a:ext cx="4572001" cy="272256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6705601" y="990600"/>
            <a:ext cx="5130800" cy="4724400"/>
          </a:xfrm>
        </p:spPr>
        <p:txBody>
          <a:bodyPr/>
          <a:lstStyle>
            <a:lvl1pPr algn="l">
              <a:defRPr spc="0">
                <a:solidFill>
                  <a:schemeClr val="tx1"/>
                </a:solidFill>
              </a:defRPr>
            </a:lvl1pPr>
            <a:lvl2pPr algn="l">
              <a:defRPr spc="0">
                <a:solidFill>
                  <a:schemeClr val="tx1"/>
                </a:solidFill>
              </a:defRPr>
            </a:lvl2pPr>
            <a:lvl3pPr algn="l">
              <a:defRPr spc="0">
                <a:solidFill>
                  <a:schemeClr val="tx1"/>
                </a:solidFill>
              </a:defRPr>
            </a:lvl3pPr>
            <a:lvl4pPr algn="l">
              <a:defRPr spc="0">
                <a:solidFill>
                  <a:schemeClr val="tx1"/>
                </a:solidFill>
              </a:defRPr>
            </a:lvl4pPr>
            <a:lvl5pPr algn="l">
              <a:defRPr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AEE557C2-FB7C-1643-A6B5-56D90E9B046E}"/>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106501168"/>
      </p:ext>
    </p:extLst>
  </p:cSld>
  <p:clrMapOvr>
    <a:masterClrMapping/>
  </p:clrMapOvr>
  <p:transition spd="slow">
    <p:wipe dir="r"/>
  </p:transition>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97893" y="5730668"/>
            <a:ext cx="2238509" cy="653204"/>
          </a:xfrm>
          <a:prstGeom prst="rect">
            <a:avLst/>
          </a:prstGeom>
        </p:spPr>
      </p:pic>
    </p:spTree>
    <p:extLst>
      <p:ext uri="{BB962C8B-B14F-4D97-AF65-F5344CB8AC3E}">
        <p14:creationId xmlns:p14="http://schemas.microsoft.com/office/powerpoint/2010/main" val="1904231203"/>
      </p:ext>
    </p:extLst>
  </p:cSld>
  <p:clrMapOvr>
    <a:masterClrMapping/>
  </p:clrMapOvr>
  <p:transition spd="slow">
    <p:wipe/>
  </p:transition>
  <p:extLst>
    <p:ext uri="{DCECCB84-F9BA-43D5-87BE-67443E8EF086}">
      <p15:sldGuideLst xmlns:p15="http://schemas.microsoft.com/office/powerpoint/2012/main">
        <p15:guide id="3" pos="3840">
          <p15:clr>
            <a:srgbClr val="FBAE40"/>
          </p15:clr>
        </p15:guide>
        <p15:guide id="4" pos="432">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3552">
          <p15:clr>
            <a:srgbClr val="FBAE40"/>
          </p15:clr>
        </p15:guide>
        <p15:guide id="13" pos="4032">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wo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2" y="990600"/>
            <a:ext cx="6788319"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397" y="1828800"/>
            <a:ext cx="3149603"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1B8D1FC-0CEB-0245-8F07-CBB6F3C4CBFA}"/>
              </a:ext>
            </a:extLst>
          </p:cNvPr>
          <p:cNvSpPr>
            <a:spLocks noGrp="1"/>
          </p:cNvSpPr>
          <p:nvPr>
            <p:ph sz="quarter" idx="12"/>
          </p:nvPr>
        </p:nvSpPr>
        <p:spPr>
          <a:xfrm>
            <a:off x="4557183" y="1828800"/>
            <a:ext cx="3145536"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97893" y="5730668"/>
            <a:ext cx="2238509" cy="653204"/>
          </a:xfrm>
          <a:prstGeom prst="rect">
            <a:avLst/>
          </a:prstGeom>
        </p:spPr>
      </p:pic>
    </p:spTree>
    <p:extLst>
      <p:ext uri="{BB962C8B-B14F-4D97-AF65-F5344CB8AC3E}">
        <p14:creationId xmlns:p14="http://schemas.microsoft.com/office/powerpoint/2010/main" val="465037580"/>
      </p:ext>
    </p:extLst>
  </p:cSld>
  <p:clrMapOvr>
    <a:masterClrMapping/>
  </p:clrMapOvr>
  <p:transition spd="slow">
    <p:wipe/>
  </p:transition>
  <p:extLst>
    <p:ext uri="{DCECCB84-F9BA-43D5-87BE-67443E8EF086}">
      <p15:sldGuideLst xmlns:p15="http://schemas.microsoft.com/office/powerpoint/2012/main">
        <p15:guide id="1" pos="3648">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2136">
          <p15:clr>
            <a:srgbClr val="FBAE40"/>
          </p15:clr>
        </p15:guide>
        <p15:guide id="13" pos="4032">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Photo - Sidebar">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9915828-8B97-0D41-A0B7-33EA569D7A27}"/>
              </a:ext>
            </a:extLst>
          </p:cNvPr>
          <p:cNvSpPr>
            <a:spLocks noGrp="1"/>
          </p:cNvSpPr>
          <p:nvPr>
            <p:ph type="pic" sz="quarter" idx="11"/>
          </p:nvPr>
        </p:nvSpPr>
        <p:spPr>
          <a:xfrm>
            <a:off x="2" y="0"/>
            <a:ext cx="8127999" cy="6629400"/>
          </a:xfrm>
          <a:ln>
            <a:noFill/>
          </a:ln>
        </p:spPr>
        <p:txBody>
          <a:bodyPr anchor="ctr"/>
          <a:lstStyle/>
          <a:p>
            <a:r>
              <a:rPr lang="en-US"/>
              <a:t>Drag picture to placeholder or click icon to add</a:t>
            </a:r>
          </a:p>
        </p:txBody>
      </p:sp>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3"/>
            <a:ext cx="3288303" cy="4392561"/>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11" name="Rectangle 10">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97893" y="5730668"/>
            <a:ext cx="2238509" cy="653204"/>
          </a:xfrm>
          <a:prstGeom prst="rect">
            <a:avLst/>
          </a:prstGeom>
        </p:spPr>
      </p:pic>
    </p:spTree>
    <p:extLst>
      <p:ext uri="{BB962C8B-B14F-4D97-AF65-F5344CB8AC3E}">
        <p14:creationId xmlns:p14="http://schemas.microsoft.com/office/powerpoint/2010/main" val="1193615627"/>
      </p:ext>
    </p:extLst>
  </p:cSld>
  <p:clrMapOvr>
    <a:masterClrMapping/>
  </p:clrMapOvr>
  <p:transition spd="slow">
    <p:wipe/>
  </p:transition>
  <p:extLst>
    <p:ext uri="{DCECCB84-F9BA-43D5-87BE-67443E8EF086}">
      <p15:sldGuideLst xmlns:p15="http://schemas.microsoft.com/office/powerpoint/2012/main">
        <p15:guide id="1" pos="3648">
          <p15:clr>
            <a:srgbClr val="FBAE40"/>
          </p15:clr>
        </p15:guide>
        <p15:guide id="3" pos="3840">
          <p15:clr>
            <a:srgbClr val="FBAE40"/>
          </p15:clr>
        </p15:guide>
        <p15:guide id="4" pos="432">
          <p15:clr>
            <a:srgbClr val="FBAE40"/>
          </p15:clr>
        </p15:guide>
        <p15:guide id="5" pos="5328">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2136">
          <p15:clr>
            <a:srgbClr val="FBAE40"/>
          </p15:clr>
        </p15:guide>
        <p15:guide id="13" pos="4032">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2_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3176784520"/>
      </p:ext>
    </p:extLst>
  </p:cSld>
  <p:clrMapOvr>
    <a:masterClrMapping/>
  </p:clrMapOvr>
  <p:transition spd="slow">
    <p:wipe/>
  </p:transition>
  <p:extLst>
    <p:ext uri="{DCECCB84-F9BA-43D5-87BE-67443E8EF086}">
      <p15:sldGuideLst xmlns:p15="http://schemas.microsoft.com/office/powerpoint/2012/main">
        <p15:guide id="3" pos="3840">
          <p15:clr>
            <a:srgbClr val="FBAE40"/>
          </p15:clr>
        </p15:guide>
        <p15:guide id="4" pos="432">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3552">
          <p15:clr>
            <a:srgbClr val="FBAE40"/>
          </p15:clr>
        </p15:guide>
        <p15:guide id="13" pos="4032">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Horizontal Photo - Full Fram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0" y="0"/>
            <a:ext cx="12192000" cy="6629400"/>
          </a:xfrm>
        </p:spPr>
        <p:txBody>
          <a:bodyPr lIns="0" tIns="0" rIns="0" bIns="0" anchor="ctr"/>
          <a:lstStyle>
            <a:lvl1pPr algn="ctr">
              <a:defRPr sz="1600"/>
            </a:lvl1pPr>
          </a:lstStyle>
          <a:p>
            <a:r>
              <a:rPr lang="en-US"/>
              <a:t>Drag picture to placeholder or click icon to add</a:t>
            </a:r>
            <a:endParaRPr lang="en-US" dirty="0"/>
          </a:p>
        </p:txBody>
      </p:sp>
      <p:sp>
        <p:nvSpPr>
          <p:cNvPr id="8" name="Content Placeholder 7">
            <a:extLst>
              <a:ext uri="{FF2B5EF4-FFF2-40B4-BE49-F238E27FC236}">
                <a16:creationId xmlns:a16="http://schemas.microsoft.com/office/drawing/2014/main" id="{85F1740A-E473-5146-9B3E-A4562D1184DF}"/>
              </a:ext>
            </a:extLst>
          </p:cNvPr>
          <p:cNvSpPr>
            <a:spLocks noGrp="1"/>
          </p:cNvSpPr>
          <p:nvPr>
            <p:ph sz="quarter" idx="11"/>
          </p:nvPr>
        </p:nvSpPr>
        <p:spPr>
          <a:xfrm>
            <a:off x="8128000" y="3881438"/>
            <a:ext cx="3149600" cy="2252662"/>
          </a:xfrm>
          <a:solidFill>
            <a:schemeClr val="tx2"/>
          </a:solidFill>
        </p:spPr>
        <p:txBody>
          <a:bodyPr lIns="182880" tIns="182880" rIns="137160" bIns="182880"/>
          <a:lstStyle>
            <a:lvl1pPr algn="l">
              <a:defRPr sz="1600">
                <a:solidFill>
                  <a:schemeClr val="bg1"/>
                </a:solidFill>
              </a:defRPr>
            </a:lvl1pPr>
            <a:lvl2pPr algn="l">
              <a:defRPr sz="1600">
                <a:solidFill>
                  <a:schemeClr val="bg1"/>
                </a:solidFill>
              </a:defRPr>
            </a:lvl2pPr>
            <a:lvl3pPr algn="l">
              <a:defRPr sz="1600">
                <a:solidFill>
                  <a:schemeClr val="bg1"/>
                </a:solidFill>
              </a:defRPr>
            </a:lvl3pPr>
            <a:lvl4pPr algn="l">
              <a:defRPr sz="1600">
                <a:solidFill>
                  <a:schemeClr val="bg1"/>
                </a:solidFill>
              </a:defRPr>
            </a:lvl4pPr>
            <a:lvl5pPr algn="l">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3096362"/>
      </p:ext>
    </p:extLst>
  </p:cSld>
  <p:clrMapOvr>
    <a:masterClrMapping/>
  </p:clrMapOvr>
  <p:transition spd="slow">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Horizontal Photo - Floa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361951" y="276224"/>
            <a:ext cx="11468100" cy="4867276"/>
          </a:xfrm>
        </p:spPr>
        <p:txBody>
          <a:bodyPr anchor="ctr"/>
          <a:lstStyle/>
          <a:p>
            <a:r>
              <a:rPr lang="en-US"/>
              <a:t>Drag picture to placeholder or click icon to add</a:t>
            </a:r>
            <a:endParaRPr lang="en-US" dirty="0"/>
          </a:p>
        </p:txBody>
      </p:sp>
      <p:sp>
        <p:nvSpPr>
          <p:cNvPr id="2" name="Title 1">
            <a:extLst>
              <a:ext uri="{FF2B5EF4-FFF2-40B4-BE49-F238E27FC236}">
                <a16:creationId xmlns:a16="http://schemas.microsoft.com/office/drawing/2014/main" id="{EFFC1046-3F25-4443-A1BD-47CD75DC0CB2}"/>
              </a:ext>
            </a:extLst>
          </p:cNvPr>
          <p:cNvSpPr>
            <a:spLocks noGrp="1"/>
          </p:cNvSpPr>
          <p:nvPr>
            <p:ph type="title"/>
          </p:nvPr>
        </p:nvSpPr>
        <p:spPr>
          <a:xfrm>
            <a:off x="355601" y="5257800"/>
            <a:ext cx="11474451" cy="1066800"/>
          </a:xfrm>
        </p:spPr>
        <p:txBody>
          <a:bodyPr anchor="t"/>
          <a:lstStyle>
            <a:lvl1pPr algn="l">
              <a:defRPr/>
            </a:lvl1pPr>
          </a:lstStyle>
          <a:p>
            <a:r>
              <a:rPr lang="en-US"/>
              <a:t>Click to edit Master title style</a:t>
            </a:r>
            <a:endParaRPr lang="en-US" dirty="0"/>
          </a:p>
        </p:txBody>
      </p:sp>
    </p:spTree>
    <p:extLst>
      <p:ext uri="{BB962C8B-B14F-4D97-AF65-F5344CB8AC3E}">
        <p14:creationId xmlns:p14="http://schemas.microsoft.com/office/powerpoint/2010/main" val="1006522450"/>
      </p:ext>
    </p:extLst>
  </p:cSld>
  <p:clrMapOvr>
    <a:masterClrMapping/>
  </p:clrMapOvr>
  <p:transition spd="slow">
    <p:wipe/>
  </p:transition>
  <p:extLst>
    <p:ext uri="{DCECCB84-F9BA-43D5-87BE-67443E8EF086}">
      <p15:sldGuideLst xmlns:p15="http://schemas.microsoft.com/office/powerpoint/2012/main">
        <p15:guide id="1" orient="horz" pos="168">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Full Color Blank - Base Lin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894129731"/>
      </p:ext>
    </p:extLst>
  </p:cSld>
  <p:clrMapOvr>
    <a:masterClrMapping/>
  </p:clrMapOvr>
  <p:transition spd="slow">
    <p:wipe/>
  </p:transition>
  <p:hf sldNum="0" hdr="0" ftr="0" dt="0"/>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160">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 Full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0"/>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59061" cy="272491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990600"/>
            <a:ext cx="3714751" cy="4724400"/>
          </a:xfrm>
        </p:spPr>
        <p:txBody>
          <a:bodyPr/>
          <a:lstStyle>
            <a:lvl1pPr algn="l">
              <a:defRPr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a:extLst>
              <a:ext uri="{FF2B5EF4-FFF2-40B4-BE49-F238E27FC236}">
                <a16:creationId xmlns:a16="http://schemas.microsoft.com/office/drawing/2014/main" id="{EC02027D-4FBC-6148-86D2-BF4C61EF660E}"/>
              </a:ext>
            </a:extLst>
          </p:cNvPr>
          <p:cNvCxnSpPr>
            <a:cxnSpLocks/>
          </p:cNvCxnSpPr>
          <p:nvPr userDrawn="1"/>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61404042"/>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480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Full Color Blank - Side Li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68D94BBB-607E-B541-8FF0-219DFBAE8A62}"/>
              </a:ext>
            </a:extLst>
          </p:cNvPr>
          <p:cNvSpPr/>
          <p:nvPr/>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695310858"/>
      </p:ext>
    </p:extLst>
  </p:cSld>
  <p:clrMapOvr>
    <a:masterClrMapping/>
  </p:clrMapOvr>
  <p:transition spd="slow">
    <p:wipe dir="d"/>
  </p:transition>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Emphasis Centere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3429000"/>
          </a:xfrm>
        </p:spPr>
        <p:txBody>
          <a:bodyPr anchor="b"/>
          <a:lstStyle>
            <a:lvl1pPr>
              <a:lnSpc>
                <a:spcPct val="95000"/>
              </a:lnSpc>
              <a:defRPr sz="6000"/>
            </a:lvl1pPr>
          </a:lstStyle>
          <a:p>
            <a:r>
              <a:rPr lang="en-US"/>
              <a:t>Click to edit Master title style</a:t>
            </a:r>
            <a:endParaRPr lang="en-US" dirty="0"/>
          </a:p>
        </p:txBody>
      </p:sp>
      <p:sp>
        <p:nvSpPr>
          <p:cNvPr id="3" name="Content Placeholder 2"/>
          <p:cNvSpPr>
            <a:spLocks noGrp="1"/>
          </p:cNvSpPr>
          <p:nvPr>
            <p:ph idx="1"/>
          </p:nvPr>
        </p:nvSpPr>
        <p:spPr>
          <a:xfrm>
            <a:off x="914400" y="3602736"/>
            <a:ext cx="10363200" cy="2112264"/>
          </a:xfrm>
        </p:spPr>
        <p:txBody>
          <a:bodyPr/>
          <a:lstStyle>
            <a:lvl1pPr>
              <a:defRPr sz="1800" spc="0"/>
            </a:lvl1pPr>
            <a:lvl2pPr>
              <a:defRPr sz="1600" spc="0"/>
            </a:lvl2pPr>
            <a:lvl3pPr>
              <a:defRPr sz="1600" spc="0"/>
            </a:lvl3pPr>
            <a:lvl4pPr>
              <a:defRPr sz="1600" spc="0"/>
            </a:lvl4pPr>
            <a:lvl5pPr>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6562010"/>
      </p:ext>
    </p:extLst>
  </p:cSld>
  <p:clrMapOvr>
    <a:masterClrMapping/>
  </p:clrMapOvr>
  <p:transition spd="slow">
    <p:wipe/>
  </p:transition>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One-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914400" y="1828800"/>
            <a:ext cx="103632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023089962"/>
      </p:ext>
    </p:extLst>
  </p:cSld>
  <p:clrMapOvr>
    <a:masterClrMapping/>
  </p:clrMapOvr>
  <p:transition spd="slow">
    <p:wipe/>
  </p:transition>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1"/>
            <a:ext cx="10363200" cy="1517904"/>
          </a:xfrm>
        </p:spPr>
        <p:txBody>
          <a:bodyPr anchor="b"/>
          <a:lstStyle>
            <a:lvl1pPr algn="l">
              <a:lnSpc>
                <a:spcPct val="95000"/>
              </a:lnSpc>
              <a:defRPr/>
            </a:lvl1pPr>
          </a:lstStyle>
          <a:p>
            <a:r>
              <a:rPr lang="en-US"/>
              <a:t>Click to edit Master title style</a:t>
            </a:r>
            <a:endParaRPr lang="en-US" dirty="0"/>
          </a:p>
        </p:txBody>
      </p:sp>
      <p:sp>
        <p:nvSpPr>
          <p:cNvPr id="3" name="Content Placeholder 2"/>
          <p:cNvSpPr>
            <a:spLocks noGrp="1"/>
          </p:cNvSpPr>
          <p:nvPr>
            <p:ph sz="half" idx="1"/>
          </p:nvPr>
        </p:nvSpPr>
        <p:spPr>
          <a:xfrm>
            <a:off x="914401" y="1828800"/>
            <a:ext cx="4876800" cy="38862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86285" y="1828803"/>
            <a:ext cx="4876800" cy="3886201"/>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9BE3ADE1-D531-F843-BD5B-CD6AFEDC1F99}"/>
              </a:ext>
            </a:extLst>
          </p:cNvPr>
          <p:cNvCxnSpPr>
            <a:cxnSpLocks/>
          </p:cNvCxnSpPr>
          <p:nvPr/>
        </p:nvCxnSpPr>
        <p:spPr>
          <a:xfrm>
            <a:off x="6077527" y="1828802"/>
            <a:ext cx="0" cy="48006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71429805"/>
      </p:ext>
    </p:extLst>
  </p:cSld>
  <p:clrMapOvr>
    <a:masterClrMapping/>
  </p:clrMapOvr>
  <p:transition spd="slow">
    <p:wipe/>
  </p:transition>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hree-Column Forma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400" y="1828800"/>
            <a:ext cx="31496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4540157"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p:nvPr>
        </p:nvSpPr>
        <p:spPr>
          <a:xfrm>
            <a:off x="8128000"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hasCustomPrompt="1"/>
          </p:nvPr>
        </p:nvSpPr>
        <p:spPr>
          <a:xfrm>
            <a:off x="914400" y="990600"/>
            <a:ext cx="10363200" cy="838200"/>
          </a:xfrm>
        </p:spPr>
        <p:txBody>
          <a:bodyPr tIns="0"/>
          <a:lstStyle>
            <a:lvl1pPr algn="l">
              <a:defRPr sz="1800" spc="0" baseline="0"/>
            </a:lvl1pPr>
            <a:lvl2pPr algn="l">
              <a:defRPr/>
            </a:lvl2pPr>
            <a:lvl3pPr algn="l">
              <a:defRPr/>
            </a:lvl3pPr>
            <a:lvl4pPr algn="l">
              <a:defRPr/>
            </a:lvl4pPr>
            <a:lvl5pPr algn="l">
              <a:defRPr/>
            </a:lvl5pPr>
          </a:lstStyle>
          <a:p>
            <a:pPr lvl="0"/>
            <a:r>
              <a:rPr lang="en-US" dirty="0"/>
              <a:t>Three-column format</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445162008"/>
      </p:ext>
    </p:extLst>
  </p:cSld>
  <p:clrMapOvr>
    <a:masterClrMapping/>
  </p:clrMapOvr>
  <p:transition spd="slow">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rriculum - 2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797820886"/>
      </p:ext>
    </p:extLst>
  </p:cSld>
  <p:clrMapOvr>
    <a:masterClrMapping/>
  </p:clrMapOvr>
  <p:transition spd="slow">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urriculum - 3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446227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799795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5">
            <a:extLst>
              <a:ext uri="{FF2B5EF4-FFF2-40B4-BE49-F238E27FC236}">
                <a16:creationId xmlns:a16="http://schemas.microsoft.com/office/drawing/2014/main" id="{D2F91536-6CD7-214D-AE76-F527E3E9348C}"/>
              </a:ext>
            </a:extLst>
          </p:cNvPr>
          <p:cNvSpPr>
            <a:spLocks noGrp="1"/>
          </p:cNvSpPr>
          <p:nvPr>
            <p:ph type="body" sz="quarter" idx="14"/>
          </p:nvPr>
        </p:nvSpPr>
        <p:spPr>
          <a:xfrm>
            <a:off x="914400" y="1828800"/>
            <a:ext cx="3291840" cy="594360"/>
          </a:xfrm>
          <a:solidFill>
            <a:schemeClr val="tx2"/>
          </a:solidFill>
          <a:ln w="6350">
            <a:noFill/>
          </a:ln>
        </p:spPr>
        <p:txBody>
          <a:bodyPr lIns="137160" tIns="0" rIns="91440" bIns="0" anchor="ctr"/>
          <a:lstStyle>
            <a:lvl1pPr algn="l">
              <a:spcAft>
                <a:spcPts val="0"/>
              </a:spcAft>
              <a:defRPr sz="1600" spc="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p:txBody>
      </p:sp>
      <p:sp>
        <p:nvSpPr>
          <p:cNvPr id="11" name="Text Placeholder 7">
            <a:extLst>
              <a:ext uri="{FF2B5EF4-FFF2-40B4-BE49-F238E27FC236}">
                <a16:creationId xmlns:a16="http://schemas.microsoft.com/office/drawing/2014/main" id="{6D8FC86E-8BC0-974C-A757-0F22C29E272A}"/>
              </a:ext>
            </a:extLst>
          </p:cNvPr>
          <p:cNvSpPr>
            <a:spLocks noGrp="1"/>
          </p:cNvSpPr>
          <p:nvPr>
            <p:ph type="body" sz="quarter" idx="15"/>
          </p:nvPr>
        </p:nvSpPr>
        <p:spPr>
          <a:xfrm>
            <a:off x="446227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
        <p:nvSpPr>
          <p:cNvPr id="12" name="Text Placeholder 9">
            <a:extLst>
              <a:ext uri="{FF2B5EF4-FFF2-40B4-BE49-F238E27FC236}">
                <a16:creationId xmlns:a16="http://schemas.microsoft.com/office/drawing/2014/main" id="{9E8B68C9-BBDD-874F-83CF-39F834126C8D}"/>
              </a:ext>
            </a:extLst>
          </p:cNvPr>
          <p:cNvSpPr>
            <a:spLocks noGrp="1"/>
          </p:cNvSpPr>
          <p:nvPr>
            <p:ph type="body" sz="quarter" idx="16"/>
          </p:nvPr>
        </p:nvSpPr>
        <p:spPr>
          <a:xfrm>
            <a:off x="799795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87739134"/>
      </p:ext>
    </p:extLst>
  </p:cSld>
  <p:clrMapOvr>
    <a:masterClrMapping/>
  </p:clrMapOvr>
  <p:transition spd="slow">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1_Curriculum - 4 Column">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6C90A12-2C1B-5448-8BA5-FE9F002B05DA}"/>
              </a:ext>
            </a:extLst>
          </p:cNvPr>
          <p:cNvSpPr>
            <a:spLocks noGrp="1"/>
          </p:cNvSpPr>
          <p:nvPr>
            <p:ph type="body" sz="quarter" idx="14" hasCustomPrompt="1"/>
          </p:nvPr>
        </p:nvSpPr>
        <p:spPr>
          <a:xfrm>
            <a:off x="8847667"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lvl1pPr>
            <a:lvl2pPr algn="l">
              <a:spcAft>
                <a:spcPts val="600"/>
              </a:spcAft>
              <a:defRPr sz="1400"/>
            </a:lvl2pPr>
            <a:lvl3pPr algn="l">
              <a:spcAft>
                <a:spcPts val="600"/>
              </a:spcAft>
              <a:defRPr sz="1400"/>
            </a:lvl3pPr>
            <a:lvl4pPr algn="l">
              <a:spcAft>
                <a:spcPts val="600"/>
              </a:spcAft>
              <a:defRPr sz="1400"/>
            </a:lvl4pPr>
            <a:lvl5pPr algn="l">
              <a:spcAft>
                <a:spcPts val="600"/>
              </a:spcAft>
              <a:defRPr sz="14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3561783"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6215156"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12">
            <a:extLst>
              <a:ext uri="{FF2B5EF4-FFF2-40B4-BE49-F238E27FC236}">
                <a16:creationId xmlns:a16="http://schemas.microsoft.com/office/drawing/2014/main" id="{0B9D93D7-D955-1447-97B6-2BEDC9098835}"/>
              </a:ext>
            </a:extLst>
          </p:cNvPr>
          <p:cNvSpPr>
            <a:spLocks noGrp="1"/>
          </p:cNvSpPr>
          <p:nvPr>
            <p:ph type="body" sz="quarter" idx="15"/>
          </p:nvPr>
        </p:nvSpPr>
        <p:spPr>
          <a:xfrm>
            <a:off x="8851392"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lvl2pPr>
            <a:lvl3pPr algn="l">
              <a:spcAft>
                <a:spcPts val="0"/>
              </a:spcAft>
              <a:defRPr sz="1400"/>
            </a:lvl3pPr>
            <a:lvl4pPr algn="l">
              <a:spcAft>
                <a:spcPts val="0"/>
              </a:spcAft>
              <a:defRPr sz="1400"/>
            </a:lvl4pPr>
            <a:lvl5pPr algn="l">
              <a:spcAft>
                <a:spcPts val="0"/>
              </a:spcAft>
              <a:defRPr sz="1400"/>
            </a:lvl5pPr>
          </a:lstStyle>
          <a:p>
            <a:pPr lvl="0"/>
            <a:r>
              <a:rPr lang="en-US"/>
              <a:t>Click to edit Master text styles</a:t>
            </a:r>
          </a:p>
        </p:txBody>
      </p:sp>
      <p:sp>
        <p:nvSpPr>
          <p:cNvPr id="11" name="Text Placeholder 5">
            <a:extLst>
              <a:ext uri="{FF2B5EF4-FFF2-40B4-BE49-F238E27FC236}">
                <a16:creationId xmlns:a16="http://schemas.microsoft.com/office/drawing/2014/main" id="{F8BEFF0C-A798-5D4F-9055-A2835E58EC0A}"/>
              </a:ext>
            </a:extLst>
          </p:cNvPr>
          <p:cNvSpPr>
            <a:spLocks noGrp="1"/>
          </p:cNvSpPr>
          <p:nvPr>
            <p:ph type="body" sz="quarter" idx="16"/>
          </p:nvPr>
        </p:nvSpPr>
        <p:spPr>
          <a:xfrm>
            <a:off x="91440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spc="0">
                <a:solidFill>
                  <a:schemeClr val="tx1"/>
                </a:solidFill>
              </a:defRPr>
            </a:lvl2pPr>
            <a:lvl3pPr algn="l">
              <a:spcAft>
                <a:spcPts val="0"/>
              </a:spcAft>
              <a:defRPr sz="1400" spc="0">
                <a:solidFill>
                  <a:schemeClr val="tx1"/>
                </a:solidFill>
              </a:defRPr>
            </a:lvl3pPr>
            <a:lvl4pPr algn="l">
              <a:spcAft>
                <a:spcPts val="0"/>
              </a:spcAft>
              <a:defRPr sz="1400" spc="0">
                <a:solidFill>
                  <a:schemeClr val="tx1"/>
                </a:solidFill>
              </a:defRPr>
            </a:lvl4pPr>
            <a:lvl5pPr algn="l">
              <a:spcAft>
                <a:spcPts val="0"/>
              </a:spcAft>
              <a:defRPr sz="1400" spc="0">
                <a:solidFill>
                  <a:schemeClr val="tx1"/>
                </a:solidFill>
              </a:defRPr>
            </a:lvl5pPr>
          </a:lstStyle>
          <a:p>
            <a:pPr lvl="0"/>
            <a:r>
              <a:rPr lang="en-US"/>
              <a:t>Click to edit Master text styles</a:t>
            </a:r>
          </a:p>
        </p:txBody>
      </p:sp>
      <p:sp>
        <p:nvSpPr>
          <p:cNvPr id="12" name="Text Placeholder 7">
            <a:extLst>
              <a:ext uri="{FF2B5EF4-FFF2-40B4-BE49-F238E27FC236}">
                <a16:creationId xmlns:a16="http://schemas.microsoft.com/office/drawing/2014/main" id="{52783B13-B137-1148-9015-7169E9546B02}"/>
              </a:ext>
            </a:extLst>
          </p:cNvPr>
          <p:cNvSpPr>
            <a:spLocks noGrp="1"/>
          </p:cNvSpPr>
          <p:nvPr>
            <p:ph type="body" sz="quarter" idx="17"/>
          </p:nvPr>
        </p:nvSpPr>
        <p:spPr>
          <a:xfrm>
            <a:off x="3560064"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a:t>Click to edit Master text styles</a:t>
            </a:r>
          </a:p>
        </p:txBody>
      </p:sp>
      <p:sp>
        <p:nvSpPr>
          <p:cNvPr id="14" name="Text Placeholder 9">
            <a:extLst>
              <a:ext uri="{FF2B5EF4-FFF2-40B4-BE49-F238E27FC236}">
                <a16:creationId xmlns:a16="http://schemas.microsoft.com/office/drawing/2014/main" id="{4FC5DA66-91A5-724C-8386-137900477501}"/>
              </a:ext>
            </a:extLst>
          </p:cNvPr>
          <p:cNvSpPr>
            <a:spLocks noGrp="1"/>
          </p:cNvSpPr>
          <p:nvPr>
            <p:ph type="body" sz="quarter" idx="18"/>
          </p:nvPr>
        </p:nvSpPr>
        <p:spPr>
          <a:xfrm>
            <a:off x="621792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1457843296"/>
      </p:ext>
    </p:extLst>
  </p:cSld>
  <p:clrMapOvr>
    <a:masterClrMapping/>
  </p:clrMapOvr>
  <p:transition spd="slow">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Curriculum - 4 Boxes">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799"/>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
        <p:nvSpPr>
          <p:cNvPr id="4" name="Text Placeholder 3">
            <a:extLst>
              <a:ext uri="{FF2B5EF4-FFF2-40B4-BE49-F238E27FC236}">
                <a16:creationId xmlns:a16="http://schemas.microsoft.com/office/drawing/2014/main" id="{CC0C3536-349E-9740-BCF0-2B6F9D1ACE75}"/>
              </a:ext>
            </a:extLst>
          </p:cNvPr>
          <p:cNvSpPr>
            <a:spLocks noGrp="1"/>
          </p:cNvSpPr>
          <p:nvPr>
            <p:ph type="body" sz="quarter" idx="16"/>
          </p:nvPr>
        </p:nvSpPr>
        <p:spPr>
          <a:xfrm>
            <a:off x="9144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EE34436A-2B90-6249-BF91-B7E8C23A8E24}"/>
              </a:ext>
            </a:extLst>
          </p:cNvPr>
          <p:cNvSpPr>
            <a:spLocks noGrp="1"/>
          </p:cNvSpPr>
          <p:nvPr>
            <p:ph type="body" sz="quarter" idx="17"/>
          </p:nvPr>
        </p:nvSpPr>
        <p:spPr>
          <a:xfrm>
            <a:off x="64008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spcAft>
                <a:spcPts val="600"/>
              </a:spcAft>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1">
            <a:extLst>
              <a:ext uri="{FF2B5EF4-FFF2-40B4-BE49-F238E27FC236}">
                <a16:creationId xmlns:a16="http://schemas.microsoft.com/office/drawing/2014/main" id="{0F2F14E9-ACF6-ED4D-99A4-AA5EFFA1053D}"/>
              </a:ext>
            </a:extLst>
          </p:cNvPr>
          <p:cNvSpPr>
            <a:spLocks noGrp="1"/>
          </p:cNvSpPr>
          <p:nvPr>
            <p:ph type="body" sz="quarter" idx="18"/>
          </p:nvPr>
        </p:nvSpPr>
        <p:spPr>
          <a:xfrm>
            <a:off x="914400" y="4225635"/>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a:t>Click to edit Master text styles</a:t>
            </a:r>
          </a:p>
        </p:txBody>
      </p:sp>
      <p:sp>
        <p:nvSpPr>
          <p:cNvPr id="14" name="Text Placeholder 13">
            <a:extLst>
              <a:ext uri="{FF2B5EF4-FFF2-40B4-BE49-F238E27FC236}">
                <a16:creationId xmlns:a16="http://schemas.microsoft.com/office/drawing/2014/main" id="{ABEC11C2-4C45-8E4D-A60A-30688C0D68CF}"/>
              </a:ext>
            </a:extLst>
          </p:cNvPr>
          <p:cNvSpPr>
            <a:spLocks noGrp="1"/>
          </p:cNvSpPr>
          <p:nvPr>
            <p:ph type="body" sz="quarter" idx="19"/>
          </p:nvPr>
        </p:nvSpPr>
        <p:spPr>
          <a:xfrm>
            <a:off x="6400800" y="4228683"/>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331347249"/>
      </p:ext>
    </p:extLst>
  </p:cSld>
  <p:clrMapOvr>
    <a:masterClrMapping/>
  </p:clrMapOvr>
  <p:transition spd="slow">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Statistics - 9 boxes">
    <p:spTree>
      <p:nvGrpSpPr>
        <p:cNvPr id="1" name=""/>
        <p:cNvGrpSpPr/>
        <p:nvPr/>
      </p:nvGrpSpPr>
      <p:grpSpPr>
        <a:xfrm>
          <a:off x="0" y="0"/>
          <a:ext cx="0" cy="0"/>
          <a:chOff x="0" y="0"/>
          <a:chExt cx="0" cy="0"/>
        </a:xfrm>
      </p:grpSpPr>
      <p:sp>
        <p:nvSpPr>
          <p:cNvPr id="41" name="Text Placeholder 40">
            <a:extLst>
              <a:ext uri="{FF2B5EF4-FFF2-40B4-BE49-F238E27FC236}">
                <a16:creationId xmlns:a16="http://schemas.microsoft.com/office/drawing/2014/main" id="{C8F69952-DDE8-254A-B98C-29E4A56BCE88}"/>
              </a:ext>
            </a:extLst>
          </p:cNvPr>
          <p:cNvSpPr>
            <a:spLocks noGrp="1"/>
          </p:cNvSpPr>
          <p:nvPr>
            <p:ph type="body" sz="quarter" idx="29"/>
          </p:nvPr>
        </p:nvSpPr>
        <p:spPr>
          <a:xfrm>
            <a:off x="3048000" y="4425696"/>
            <a:ext cx="5486400" cy="2212848"/>
          </a:xfrm>
          <a:solidFill>
            <a:schemeClr val="bg1"/>
          </a:solidFill>
          <a:ln w="3175">
            <a:solidFill>
              <a:schemeClr val="tx1">
                <a:lumMod val="50000"/>
                <a:lumOff val="50000"/>
              </a:schemeClr>
            </a:solidFill>
          </a:ln>
        </p:spPr>
        <p:txBody>
          <a:bodyPr lIns="91440" rIns="91440" anchor="ctr"/>
          <a:lstStyle>
            <a:lvl1pPr algn="ctr">
              <a:lnSpc>
                <a:spcPct val="90000"/>
              </a:lnSpc>
              <a:spcAft>
                <a:spcPts val="0"/>
              </a:spcAft>
              <a:defRPr sz="4000" b="0">
                <a:solidFill>
                  <a:schemeClr val="tx1"/>
                </a:solidFill>
                <a:latin typeface="+mj-lt"/>
              </a:defRPr>
            </a:lvl1pPr>
            <a:lvl2pPr algn="ctr">
              <a:lnSpc>
                <a:spcPct val="90000"/>
              </a:lnSpc>
              <a:spcAft>
                <a:spcPts val="0"/>
              </a:spcAft>
              <a:defRPr sz="2000">
                <a:solidFill>
                  <a:schemeClr val="tx1"/>
                </a:solidFill>
              </a:defRPr>
            </a:lvl2pPr>
            <a:lvl3pPr algn="ctr">
              <a:lnSpc>
                <a:spcPct val="90000"/>
              </a:lnSpc>
              <a:spcAft>
                <a:spcPts val="0"/>
              </a:spcAft>
              <a:defRPr sz="1400">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39" name="Text Placeholder 38">
            <a:extLst>
              <a:ext uri="{FF2B5EF4-FFF2-40B4-BE49-F238E27FC236}">
                <a16:creationId xmlns:a16="http://schemas.microsoft.com/office/drawing/2014/main" id="{D4F13E35-87EC-C24D-92D8-FDBC4ECC1A96}"/>
              </a:ext>
            </a:extLst>
          </p:cNvPr>
          <p:cNvSpPr>
            <a:spLocks noGrp="1"/>
          </p:cNvSpPr>
          <p:nvPr>
            <p:ph type="body" sz="quarter" idx="28"/>
          </p:nvPr>
        </p:nvSpPr>
        <p:spPr>
          <a:xfrm>
            <a:off x="8534400" y="4427538"/>
            <a:ext cx="36576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3200" b="0">
                <a:solidFill>
                  <a:schemeClr val="bg1"/>
                </a:solidFill>
                <a:latin typeface="+mj-lt"/>
              </a:defRPr>
            </a:lvl1pPr>
            <a:lvl2pPr algn="ctr">
              <a:lnSpc>
                <a:spcPct val="90000"/>
              </a:lnSpc>
              <a:spcAft>
                <a:spcPts val="0"/>
              </a:spcAft>
              <a:defRPr sz="1800">
                <a:solidFill>
                  <a:schemeClr val="bg1"/>
                </a:solidFill>
              </a:defRPr>
            </a:lvl2pPr>
            <a:lvl3pPr algn="ctr">
              <a:lnSpc>
                <a:spcPct val="90000"/>
              </a:lnSpc>
              <a:spcAft>
                <a:spcPts val="0"/>
              </a:spcAft>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p:txBody>
      </p:sp>
      <p:sp>
        <p:nvSpPr>
          <p:cNvPr id="37" name="Text Placeholder 36">
            <a:extLst>
              <a:ext uri="{FF2B5EF4-FFF2-40B4-BE49-F238E27FC236}">
                <a16:creationId xmlns:a16="http://schemas.microsoft.com/office/drawing/2014/main" id="{7143ECE4-E5E9-9644-9928-0613FBBD4857}"/>
              </a:ext>
            </a:extLst>
          </p:cNvPr>
          <p:cNvSpPr>
            <a:spLocks noGrp="1"/>
          </p:cNvSpPr>
          <p:nvPr>
            <p:ph type="body" sz="quarter" idx="27"/>
          </p:nvPr>
        </p:nvSpPr>
        <p:spPr>
          <a:xfrm>
            <a:off x="9144000" y="-1"/>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2800" b="0">
                <a:solidFill>
                  <a:schemeClr val="bg1"/>
                </a:solidFill>
                <a:latin typeface="+mj-lt"/>
              </a:defRPr>
            </a:lvl1pPr>
            <a:lvl2pPr algn="ctr">
              <a:lnSpc>
                <a:spcPct val="90000"/>
              </a:lnSpc>
              <a:spcAft>
                <a:spcPts val="0"/>
              </a:spcAft>
              <a:defRPr sz="1800">
                <a:solidFill>
                  <a:schemeClr val="bg1"/>
                </a:solidFill>
              </a:defRPr>
            </a:lvl2pPr>
            <a:lvl3pPr algn="ctr">
              <a:lnSpc>
                <a:spcPct val="90000"/>
              </a:lnSpc>
              <a:spcAft>
                <a:spcPts val="0"/>
              </a:spcAft>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p:txBody>
      </p:sp>
      <p:sp>
        <p:nvSpPr>
          <p:cNvPr id="35" name="Text Placeholder 34">
            <a:extLst>
              <a:ext uri="{FF2B5EF4-FFF2-40B4-BE49-F238E27FC236}">
                <a16:creationId xmlns:a16="http://schemas.microsoft.com/office/drawing/2014/main" id="{92775517-9FC8-D140-8804-94F2F90E2A08}"/>
              </a:ext>
            </a:extLst>
          </p:cNvPr>
          <p:cNvSpPr>
            <a:spLocks noGrp="1"/>
          </p:cNvSpPr>
          <p:nvPr>
            <p:ph type="body" sz="quarter" idx="26"/>
          </p:nvPr>
        </p:nvSpPr>
        <p:spPr>
          <a:xfrm>
            <a:off x="9144000" y="2212848"/>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3200" b="0">
                <a:solidFill>
                  <a:schemeClr val="tx2"/>
                </a:solidFill>
                <a:latin typeface="+mj-lt"/>
              </a:defRPr>
            </a:lvl1pPr>
            <a:lvl2pPr algn="ctr">
              <a:lnSpc>
                <a:spcPct val="90000"/>
              </a:lnSpc>
              <a:spcAft>
                <a:spcPts val="0"/>
              </a:spcAft>
              <a:defRPr sz="1800"/>
            </a:lvl2pPr>
            <a:lvl3pPr algn="ctr">
              <a:lnSpc>
                <a:spcPct val="90000"/>
              </a:lnSpc>
              <a:spcAft>
                <a:spcPts val="0"/>
              </a:spcAft>
              <a:defRPr sz="1200"/>
            </a:lvl3pPr>
          </a:lstStyle>
          <a:p>
            <a:pPr lvl="0"/>
            <a:r>
              <a:rPr lang="en-US" dirty="0"/>
              <a:t>Click to edit Master text styles</a:t>
            </a:r>
          </a:p>
          <a:p>
            <a:pPr lvl="1"/>
            <a:r>
              <a:rPr lang="en-US" dirty="0"/>
              <a:t>Second level</a:t>
            </a:r>
          </a:p>
          <a:p>
            <a:pPr lvl="2"/>
            <a:r>
              <a:rPr lang="en-US" dirty="0"/>
              <a:t>Third level</a:t>
            </a:r>
          </a:p>
        </p:txBody>
      </p:sp>
      <p:sp>
        <p:nvSpPr>
          <p:cNvPr id="33" name="Text Placeholder 32">
            <a:extLst>
              <a:ext uri="{FF2B5EF4-FFF2-40B4-BE49-F238E27FC236}">
                <a16:creationId xmlns:a16="http://schemas.microsoft.com/office/drawing/2014/main" id="{386BDE44-D965-9649-B073-BCADB4EABE89}"/>
              </a:ext>
            </a:extLst>
          </p:cNvPr>
          <p:cNvSpPr>
            <a:spLocks noGrp="1"/>
          </p:cNvSpPr>
          <p:nvPr>
            <p:ph type="body" sz="quarter" idx="25"/>
          </p:nvPr>
        </p:nvSpPr>
        <p:spPr>
          <a:xfrm>
            <a:off x="0" y="2212848"/>
            <a:ext cx="3657600" cy="2212848"/>
          </a:xfrm>
          <a:ln w="3175">
            <a:solidFill>
              <a:schemeClr val="tx1">
                <a:lumMod val="50000"/>
                <a:lumOff val="50000"/>
              </a:schemeClr>
            </a:solidFill>
          </a:ln>
        </p:spPr>
        <p:txBody>
          <a:bodyPr lIns="91440" rIns="91440" anchor="ctr"/>
          <a:lstStyle>
            <a:lvl1pPr algn="ctr">
              <a:lnSpc>
                <a:spcPct val="90000"/>
              </a:lnSpc>
              <a:spcAft>
                <a:spcPts val="0"/>
              </a:spcAft>
              <a:defRPr sz="3200" b="0">
                <a:solidFill>
                  <a:schemeClr val="tx2"/>
                </a:solidFill>
                <a:latin typeface="+mj-lt"/>
              </a:defRPr>
            </a:lvl1pPr>
            <a:lvl2pPr algn="ctr">
              <a:lnSpc>
                <a:spcPct val="90000"/>
              </a:lnSpc>
              <a:spcAft>
                <a:spcPts val="0"/>
              </a:spcAft>
              <a:defRPr sz="2000"/>
            </a:lvl2pPr>
            <a:lvl3pPr algn="ctr">
              <a:lnSpc>
                <a:spcPct val="90000"/>
              </a:lnSpc>
              <a:spcAft>
                <a:spcPts val="0"/>
              </a:spcAft>
              <a:defRPr sz="1400"/>
            </a:lvl3pPr>
          </a:lstStyle>
          <a:p>
            <a:pPr lvl="0"/>
            <a:r>
              <a:rPr lang="en-US" dirty="0"/>
              <a:t>Click to edit Master text styles</a:t>
            </a:r>
          </a:p>
          <a:p>
            <a:pPr lvl="1"/>
            <a:r>
              <a:rPr lang="en-US" dirty="0"/>
              <a:t>Second level</a:t>
            </a:r>
          </a:p>
          <a:p>
            <a:pPr lvl="2"/>
            <a:r>
              <a:rPr lang="en-US" dirty="0"/>
              <a:t>Third level</a:t>
            </a:r>
          </a:p>
        </p:txBody>
      </p:sp>
      <p:sp>
        <p:nvSpPr>
          <p:cNvPr id="31" name="Text Placeholder 30">
            <a:extLst>
              <a:ext uri="{FF2B5EF4-FFF2-40B4-BE49-F238E27FC236}">
                <a16:creationId xmlns:a16="http://schemas.microsoft.com/office/drawing/2014/main" id="{3D5BC5C6-A862-7A4E-B615-47D24DF9DF7E}"/>
              </a:ext>
            </a:extLst>
          </p:cNvPr>
          <p:cNvSpPr>
            <a:spLocks noGrp="1"/>
          </p:cNvSpPr>
          <p:nvPr>
            <p:ph type="body" sz="quarter" idx="24"/>
          </p:nvPr>
        </p:nvSpPr>
        <p:spPr>
          <a:xfrm>
            <a:off x="0" y="4425696"/>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2800" b="0">
                <a:solidFill>
                  <a:schemeClr val="bg1"/>
                </a:solidFill>
                <a:latin typeface="+mj-lt"/>
              </a:defRPr>
            </a:lvl1pPr>
            <a:lvl2pPr algn="ctr">
              <a:lnSpc>
                <a:spcPct val="90000"/>
              </a:lnSpc>
              <a:spcAft>
                <a:spcPts val="0"/>
              </a:spcAft>
              <a:defRPr sz="1800">
                <a:solidFill>
                  <a:schemeClr val="bg1"/>
                </a:solidFill>
              </a:defRPr>
            </a:lvl2pPr>
            <a:lvl3pPr algn="ctr">
              <a:lnSpc>
                <a:spcPct val="90000"/>
              </a:lnSpc>
              <a:spcAft>
                <a:spcPts val="0"/>
              </a:spcAft>
              <a:defRPr sz="12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25" name="Text Placeholder 24">
            <a:extLst>
              <a:ext uri="{FF2B5EF4-FFF2-40B4-BE49-F238E27FC236}">
                <a16:creationId xmlns:a16="http://schemas.microsoft.com/office/drawing/2014/main" id="{ADDA8EE8-B029-5B46-81EB-DA7C2FB3D808}"/>
              </a:ext>
            </a:extLst>
          </p:cNvPr>
          <p:cNvSpPr>
            <a:spLocks noGrp="1"/>
          </p:cNvSpPr>
          <p:nvPr>
            <p:ph type="body" sz="quarter" idx="22"/>
          </p:nvPr>
        </p:nvSpPr>
        <p:spPr>
          <a:xfrm>
            <a:off x="3657600" y="2212848"/>
            <a:ext cx="54864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4000" b="0">
                <a:solidFill>
                  <a:schemeClr val="bg1"/>
                </a:solidFill>
                <a:latin typeface="+mj-lt"/>
              </a:defRPr>
            </a:lvl1pPr>
            <a:lvl2pPr algn="ctr">
              <a:lnSpc>
                <a:spcPct val="90000"/>
              </a:lnSpc>
              <a:spcAft>
                <a:spcPts val="0"/>
              </a:spcAft>
              <a:defRPr sz="2000">
                <a:solidFill>
                  <a:schemeClr val="bg1"/>
                </a:solidFill>
              </a:defRPr>
            </a:lvl2pPr>
            <a:lvl3pPr algn="ctr">
              <a:lnSpc>
                <a:spcPct val="90000"/>
              </a:lnSpc>
              <a:spcAft>
                <a:spcPts val="0"/>
              </a:spcAft>
              <a:defRPr sz="14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23" name="Text Placeholder 22">
            <a:extLst>
              <a:ext uri="{FF2B5EF4-FFF2-40B4-BE49-F238E27FC236}">
                <a16:creationId xmlns:a16="http://schemas.microsoft.com/office/drawing/2014/main" id="{73C85F00-3917-CF47-B34F-F5BD0E11697A}"/>
              </a:ext>
            </a:extLst>
          </p:cNvPr>
          <p:cNvSpPr>
            <a:spLocks noGrp="1"/>
          </p:cNvSpPr>
          <p:nvPr>
            <p:ph type="body" sz="quarter" idx="21"/>
          </p:nvPr>
        </p:nvSpPr>
        <p:spPr>
          <a:xfrm>
            <a:off x="0" y="0"/>
            <a:ext cx="6096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4000" b="0">
                <a:solidFill>
                  <a:schemeClr val="bg1"/>
                </a:solidFill>
                <a:latin typeface="+mj-lt"/>
              </a:defRPr>
            </a:lvl1pPr>
            <a:lvl2pPr algn="ctr">
              <a:lnSpc>
                <a:spcPct val="90000"/>
              </a:lnSpc>
              <a:spcAft>
                <a:spcPts val="0"/>
              </a:spcAft>
              <a:defRPr sz="2000">
                <a:solidFill>
                  <a:schemeClr val="bg1"/>
                </a:solidFill>
              </a:defRPr>
            </a:lvl2pPr>
            <a:lvl3pPr algn="ctr">
              <a:lnSpc>
                <a:spcPct val="90000"/>
              </a:lnSpc>
              <a:spcAft>
                <a:spcPts val="0"/>
              </a:spcAft>
              <a:defRPr sz="14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29" name="Text Placeholder 28">
            <a:extLst>
              <a:ext uri="{FF2B5EF4-FFF2-40B4-BE49-F238E27FC236}">
                <a16:creationId xmlns:a16="http://schemas.microsoft.com/office/drawing/2014/main" id="{50C7C18E-35B3-FC4D-B564-E7ED79437B9F}"/>
              </a:ext>
            </a:extLst>
          </p:cNvPr>
          <p:cNvSpPr>
            <a:spLocks noGrp="1"/>
          </p:cNvSpPr>
          <p:nvPr>
            <p:ph type="body" sz="quarter" idx="23" hasCustomPrompt="1"/>
          </p:nvPr>
        </p:nvSpPr>
        <p:spPr>
          <a:xfrm>
            <a:off x="6096000" y="0"/>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4800" b="0">
                <a:latin typeface="+mj-lt"/>
              </a:defRPr>
            </a:lvl1pPr>
            <a:lvl2pPr algn="ctr">
              <a:lnSpc>
                <a:spcPct val="90000"/>
              </a:lnSpc>
              <a:spcAft>
                <a:spcPts val="0"/>
              </a:spcAft>
              <a:defRPr sz="2000"/>
            </a:lvl2pPr>
            <a:lvl3pPr algn="ctr">
              <a:lnSpc>
                <a:spcPct val="90000"/>
              </a:lnSpc>
              <a:spcAft>
                <a:spcPts val="0"/>
              </a:spcAft>
              <a:defRPr sz="1400"/>
            </a:lvl3pPr>
          </a:lstStyle>
          <a:p>
            <a:pPr lvl="0"/>
            <a:r>
              <a:rPr lang="en-US" dirty="0"/>
              <a:t>Edit  </a:t>
            </a:r>
          </a:p>
          <a:p>
            <a:pPr lvl="1"/>
            <a:r>
              <a:rPr lang="en-US" dirty="0"/>
              <a:t>Second level</a:t>
            </a:r>
          </a:p>
          <a:p>
            <a:pPr lvl="2"/>
            <a:r>
              <a:rPr lang="en-US" dirty="0"/>
              <a:t>Third level</a:t>
            </a:r>
          </a:p>
        </p:txBody>
      </p:sp>
    </p:spTree>
    <p:extLst>
      <p:ext uri="{BB962C8B-B14F-4D97-AF65-F5344CB8AC3E}">
        <p14:creationId xmlns:p14="http://schemas.microsoft.com/office/powerpoint/2010/main" val="1321095850"/>
      </p:ext>
    </p:extLst>
  </p:cSld>
  <p:clrMapOvr>
    <a:masterClrMapping/>
  </p:clrMapOvr>
  <p:transition spd="slow">
    <p:wipe/>
  </p:transition>
  <p:extLst>
    <p:ext uri="{DCECCB84-F9BA-43D5-87BE-67443E8EF086}">
      <p15:sldGuideLst xmlns:p15="http://schemas.microsoft.com/office/powerpoint/2012/main">
        <p15:guide id="1" orient="horz" pos="139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 Split Color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E4281-5740-0A43-A585-9F0DF1530C89}"/>
              </a:ext>
            </a:extLst>
          </p:cNvPr>
          <p:cNvSpPr/>
          <p:nvPr userDrawn="1"/>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122F2419-0A6D-B449-B699-13B3994AE2F6}"/>
              </a:ext>
            </a:extLst>
          </p:cNvPr>
          <p:cNvSpPr/>
          <p:nvPr userDrawn="1"/>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63920" cy="2724912"/>
          </a:xfrm>
        </p:spPr>
        <p:txBody>
          <a:bodyPr/>
          <a:lstStyle>
            <a:lvl1pPr marL="0" indent="0" algn="l">
              <a:buNone/>
              <a:defRPr sz="20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1005840"/>
            <a:ext cx="3714751" cy="4709160"/>
          </a:xfrm>
        </p:spPr>
        <p:txBody>
          <a:bodyPr/>
          <a:lstStyle>
            <a:lvl1pPr algn="l">
              <a:defRPr spc="0"/>
            </a:lvl1pPr>
            <a:lvl2pPr algn="l">
              <a:defRPr spc="0"/>
            </a:lvl2pPr>
            <a:lvl3pPr algn="l">
              <a:defRPr spc="0"/>
            </a:lvl3pPr>
            <a:lvl4pPr algn="l">
              <a:defRPr spc="0"/>
            </a:lvl4pPr>
            <a:lvl5pPr algn="l">
              <a:defRPr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8FC882F-B4B0-224E-904D-98B0B93D985D}"/>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517749028"/>
      </p:ext>
    </p:extLst>
  </p:cSld>
  <p:clrMapOvr>
    <a:masterClrMapping/>
  </p:clrMapOvr>
  <p:transition spd="slow">
    <p:wipe dir="d"/>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10" pos="7456" userDrawn="1">
          <p15:clr>
            <a:srgbClr val="FBAE40"/>
          </p15:clr>
        </p15:guide>
        <p15:guide id="11" pos="224" userDrawn="1">
          <p15:clr>
            <a:srgbClr val="FBAE40"/>
          </p15:clr>
        </p15:guide>
        <p15:guide id="12" pos="480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wo Column - 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1" y="1005840"/>
            <a:ext cx="3708400" cy="470916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ctrTitle"/>
          </p:nvPr>
        </p:nvSpPr>
        <p:spPr>
          <a:xfrm>
            <a:off x="914400" y="0"/>
            <a:ext cx="6278880" cy="3456432"/>
          </a:xfrm>
        </p:spPr>
        <p:txBody>
          <a:bodyPr anchor="b"/>
          <a:lstStyle>
            <a:lvl1pPr algn="l">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602038"/>
            <a:ext cx="6278880" cy="2724912"/>
          </a:xfrm>
        </p:spPr>
        <p:txBody>
          <a:bodyPr/>
          <a:lstStyle>
            <a:lvl1pPr marL="0" indent="0" algn="l">
              <a:spcBef>
                <a:spcPts val="0"/>
              </a:spcBef>
              <a:spcAft>
                <a:spcPts val="1200"/>
              </a:spcAft>
              <a:buNone/>
              <a:defRPr sz="1800" spc="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7" name="Straight Connector 6">
            <a:extLst>
              <a:ext uri="{FF2B5EF4-FFF2-40B4-BE49-F238E27FC236}">
                <a16:creationId xmlns:a16="http://schemas.microsoft.com/office/drawing/2014/main" id="{703D4A63-CCD7-CF49-B3D4-76FCDDEE316A}"/>
              </a:ext>
            </a:extLst>
          </p:cNvPr>
          <p:cNvCxnSpPr>
            <a:cxnSpLocks/>
          </p:cNvCxnSpPr>
          <p:nvPr/>
        </p:nvCxnSpPr>
        <p:spPr>
          <a:xfrm>
            <a:off x="7616613" y="0"/>
            <a:ext cx="0" cy="6858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824524617"/>
      </p:ext>
    </p:extLst>
  </p:cSld>
  <p:clrMapOvr>
    <a:masterClrMapping/>
  </p:clrMapOvr>
  <p:transition spd="slow">
    <p:wipe/>
  </p:transition>
  <p:hf sldNum="0" hdr="0" ftr="0" dt="0"/>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9" orient="horz" pos="3984">
          <p15:clr>
            <a:srgbClr val="FBAE40"/>
          </p15:clr>
        </p15:guide>
        <p15:guide id="10" pos="5592">
          <p15:clr>
            <a:srgbClr val="FBAE40"/>
          </p15:clr>
        </p15:guide>
        <p15:guide id="11" pos="168">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lvl1pPr>
          </a:lstStyle>
          <a:p>
            <a:r>
              <a:rPr lang="en-US"/>
              <a:t>Click to edit Master title style</a:t>
            </a:r>
            <a:endParaRPr lang="en-US" dirty="0"/>
          </a:p>
        </p:txBody>
      </p:sp>
    </p:spTree>
    <p:extLst>
      <p:ext uri="{BB962C8B-B14F-4D97-AF65-F5344CB8AC3E}">
        <p14:creationId xmlns:p14="http://schemas.microsoft.com/office/powerpoint/2010/main" val="73263828"/>
      </p:ext>
    </p:extLst>
  </p:cSld>
  <p:clrMapOvr>
    <a:masterClrMapping/>
  </p:clrMapOvr>
  <p:transition spd="slow">
    <p:wipe/>
  </p:transition>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 Base 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027465"/>
      </p:ext>
    </p:extLst>
  </p:cSld>
  <p:clrMapOvr>
    <a:masterClrMapping/>
  </p:clrMapOvr>
  <p:transition spd="slow">
    <p:wipe/>
  </p:transition>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 Side 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2D5C17-222B-B041-B8CC-506EE956DBE0}"/>
              </a:ext>
            </a:extLst>
          </p:cNvPr>
          <p:cNvSpPr/>
          <p:nvPr/>
        </p:nvSpPr>
        <p:spPr>
          <a:xfrm>
            <a:off x="0" y="6629400"/>
            <a:ext cx="1219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E40F96D7-E1A8-844A-80A0-F03B8FD3FFE9}"/>
              </a:ext>
            </a:extLst>
          </p:cNvPr>
          <p:cNvSpPr/>
          <p:nvPr/>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02716405"/>
      </p:ext>
    </p:extLst>
  </p:cSld>
  <p:clrMapOvr>
    <a:masterClrMapping/>
  </p:clrMapOvr>
  <p:transition spd="slow">
    <p:wipe dir="d"/>
  </p:transition>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Intro - Animated w/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10299" y="5401944"/>
            <a:ext cx="2238509" cy="653204"/>
          </a:xfrm>
          <a:prstGeom prst="rect">
            <a:avLst/>
          </a:prstGeom>
        </p:spPr>
      </p:pic>
    </p:spTree>
    <p:extLst>
      <p:ext uri="{BB962C8B-B14F-4D97-AF65-F5344CB8AC3E}">
        <p14:creationId xmlns:p14="http://schemas.microsoft.com/office/powerpoint/2010/main" val="2017830410"/>
      </p:ext>
    </p:extLst>
  </p:cSld>
  <p:clrMapOvr>
    <a:masterClrMapping/>
  </p:clrMapOvr>
  <p:transition spd="slow">
    <p:wipe dir="d"/>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10">
            <a:extLst>
              <a:ext uri="{FF2B5EF4-FFF2-40B4-BE49-F238E27FC236}">
                <a16:creationId xmlns:a16="http://schemas.microsoft.com/office/drawing/2014/main" id="{CA8D26B0-1CD4-FB41-A78C-F557F7B05A57}"/>
              </a:ext>
            </a:extLst>
          </p:cNvPr>
          <p:cNvPicPr>
            <a:picLocks noChangeAspect="1"/>
          </p:cNvPicPr>
          <p:nvPr userDrawn="1"/>
        </p:nvPicPr>
        <p:blipFill rotWithShape="1">
          <a:blip r:embed="rId2"/>
          <a:srcRect r="35139" b="-565"/>
          <a:stretch/>
        </p:blipFill>
        <p:spPr>
          <a:xfrm>
            <a:off x="8006109" y="1124712"/>
            <a:ext cx="4168641" cy="5546044"/>
          </a:xfrm>
          <a:prstGeom prst="rect">
            <a:avLst/>
          </a:prstGeom>
        </p:spPr>
      </p:pic>
      <p:sp>
        <p:nvSpPr>
          <p:cNvPr id="4" name="Rectangle 3">
            <a:extLst>
              <a:ext uri="{FF2B5EF4-FFF2-40B4-BE49-F238E27FC236}">
                <a16:creationId xmlns:a16="http://schemas.microsoft.com/office/drawing/2014/main" id="{C14E431E-825A-294E-B7AD-2D288C1A213F}"/>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967509" y="3"/>
            <a:ext cx="6868891" cy="3605349"/>
          </a:xfrm>
        </p:spPr>
        <p:txBody>
          <a:bodyPr anchor="b"/>
          <a:lstStyle>
            <a:lvl1pPr algn="l">
              <a:lnSpc>
                <a:spcPct val="90000"/>
              </a:lnSpc>
              <a:defRPr sz="6000">
                <a:solidFill>
                  <a:schemeClr val="bg1"/>
                </a:solidFill>
              </a:defRPr>
            </a:lvl1pPr>
          </a:lstStyle>
          <a:p>
            <a:r>
              <a:rPr lang="en-US" dirty="0"/>
              <a:t>Click to edit Master title</a:t>
            </a:r>
          </a:p>
        </p:txBody>
      </p:sp>
      <p:sp>
        <p:nvSpPr>
          <p:cNvPr id="7" name="Text Placeholder 6">
            <a:extLst>
              <a:ext uri="{FF2B5EF4-FFF2-40B4-BE49-F238E27FC236}">
                <a16:creationId xmlns:a16="http://schemas.microsoft.com/office/drawing/2014/main" id="{D356820B-1C15-F043-9777-053D813A7C9B}"/>
              </a:ext>
            </a:extLst>
          </p:cNvPr>
          <p:cNvSpPr>
            <a:spLocks noGrp="1"/>
          </p:cNvSpPr>
          <p:nvPr>
            <p:ph type="body" sz="quarter" idx="10"/>
          </p:nvPr>
        </p:nvSpPr>
        <p:spPr>
          <a:xfrm>
            <a:off x="4967509" y="3696871"/>
            <a:ext cx="6868891" cy="1169042"/>
          </a:xfrm>
        </p:spPr>
        <p:txBody>
          <a:bodyPr/>
          <a:lstStyle>
            <a:lvl1pPr algn="l">
              <a:defRPr sz="2200" spc="0">
                <a:solidFill>
                  <a:schemeClr val="bg1"/>
                </a:solidFill>
              </a:defRPr>
            </a:lvl1pPr>
          </a:lstStyle>
          <a:p>
            <a:pPr lvl="0"/>
            <a:r>
              <a:rPr lang="en-US" dirty="0"/>
              <a:t>Edit Master text styles</a:t>
            </a:r>
          </a:p>
        </p:txBody>
      </p:sp>
      <p:sp>
        <p:nvSpPr>
          <p:cNvPr id="9" name="Picture Placeholder 8">
            <a:extLst>
              <a:ext uri="{FF2B5EF4-FFF2-40B4-BE49-F238E27FC236}">
                <a16:creationId xmlns:a16="http://schemas.microsoft.com/office/drawing/2014/main" id="{2883E360-0D8E-1045-B3EE-D3202095FEEC}"/>
              </a:ext>
            </a:extLst>
          </p:cNvPr>
          <p:cNvSpPr>
            <a:spLocks noGrp="1"/>
          </p:cNvSpPr>
          <p:nvPr>
            <p:ph type="pic" sz="quarter" idx="11"/>
          </p:nvPr>
        </p:nvSpPr>
        <p:spPr>
          <a:xfrm>
            <a:off x="940868" y="1835333"/>
            <a:ext cx="3149600" cy="3030583"/>
          </a:xfrm>
          <a:solidFill>
            <a:schemeClr val="bg1"/>
          </a:solidFill>
        </p:spPr>
        <p:txBody>
          <a:bodyPr anchor="ctr"/>
          <a:lstStyle>
            <a:lvl1pPr>
              <a:defRPr>
                <a:solidFill>
                  <a:schemeClr val="tx1"/>
                </a:solidFill>
              </a:defRPr>
            </a:lvl1pPr>
          </a:lstStyle>
          <a:p>
            <a:endParaRPr lang="en-US" dirty="0"/>
          </a:p>
        </p:txBody>
      </p:sp>
      <p:cxnSp>
        <p:nvCxnSpPr>
          <p:cNvPr id="13" name="Straight Connector 12">
            <a:extLst>
              <a:ext uri="{FF2B5EF4-FFF2-40B4-BE49-F238E27FC236}">
                <a16:creationId xmlns:a16="http://schemas.microsoft.com/office/drawing/2014/main" id="{148CB17A-54A6-254C-9F79-7FE2B05CBCC5}"/>
              </a:ext>
            </a:extLst>
          </p:cNvPr>
          <p:cNvCxnSpPr>
            <a:cxnSpLocks/>
          </p:cNvCxnSpPr>
          <p:nvPr userDrawn="1"/>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7509" y="5236671"/>
            <a:ext cx="2238509" cy="653204"/>
          </a:xfrm>
          <a:prstGeom prst="rect">
            <a:avLst/>
          </a:prstGeom>
        </p:spPr>
      </p:pic>
    </p:spTree>
    <p:extLst>
      <p:ext uri="{BB962C8B-B14F-4D97-AF65-F5344CB8AC3E}">
        <p14:creationId xmlns:p14="http://schemas.microsoft.com/office/powerpoint/2010/main" val="61394744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extLst>
    <p:ext uri="{DCECCB84-F9BA-43D5-87BE-67443E8EF086}">
      <p15:sldGuideLst xmlns:p15="http://schemas.microsoft.com/office/powerpoint/2012/main">
        <p15:guide id="1" pos="3840">
          <p15:clr>
            <a:srgbClr val="FBAE40"/>
          </p15:clr>
        </p15:guide>
        <p15:guide id="2" pos="3136">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Intro - Animated - w/o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32847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Horizontal)">
                                      <p:cBhvr>
                                        <p:cTn id="7" dur="10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Two Column - Full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0"/>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59061" cy="272491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990600"/>
            <a:ext cx="3714751" cy="4724400"/>
          </a:xfrm>
        </p:spPr>
        <p:txBody>
          <a:bodyPr/>
          <a:lstStyle>
            <a:lvl1pPr algn="l">
              <a:defRPr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a:extLst>
              <a:ext uri="{FF2B5EF4-FFF2-40B4-BE49-F238E27FC236}">
                <a16:creationId xmlns:a16="http://schemas.microsoft.com/office/drawing/2014/main" id="{EC02027D-4FBC-6148-86D2-BF4C61EF660E}"/>
              </a:ext>
            </a:extLst>
          </p:cNvPr>
          <p:cNvCxnSpPr>
            <a:cxnSpLocks/>
          </p:cNvCxnSpPr>
          <p:nvPr userDrawn="1"/>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178211071"/>
      </p:ext>
    </p:extLst>
  </p:cSld>
  <p:clrMapOvr>
    <a:masterClrMapping/>
  </p:clrMapOvr>
  <p:transition spd="slow">
    <p:wipe/>
  </p:transition>
  <p:extLst>
    <p:ext uri="{DCECCB84-F9BA-43D5-87BE-67443E8EF086}">
      <p15:sldGuideLst xmlns:p15="http://schemas.microsoft.com/office/powerpoint/2012/main">
        <p15:guide id="1" pos="3840">
          <p15:clr>
            <a:srgbClr val="FBAE40"/>
          </p15:clr>
        </p15:guide>
        <p15:guide id="2" pos="2560">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480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_Two Column - Split Color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E4281-5740-0A43-A585-9F0DF1530C89}"/>
              </a:ext>
            </a:extLst>
          </p:cNvPr>
          <p:cNvSpPr/>
          <p:nvPr userDrawn="1"/>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122F2419-0A6D-B449-B699-13B3994AE2F6}"/>
              </a:ext>
            </a:extLst>
          </p:cNvPr>
          <p:cNvSpPr/>
          <p:nvPr userDrawn="1"/>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63920" cy="2724912"/>
          </a:xfrm>
        </p:spPr>
        <p:txBody>
          <a:bodyPr/>
          <a:lstStyle>
            <a:lvl1pPr marL="0" indent="0" algn="l">
              <a:buNone/>
              <a:defRPr sz="20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1005840"/>
            <a:ext cx="3714751" cy="4709160"/>
          </a:xfrm>
        </p:spPr>
        <p:txBody>
          <a:bodyPr/>
          <a:lstStyle>
            <a:lvl1pPr algn="l">
              <a:defRPr spc="0"/>
            </a:lvl1pPr>
            <a:lvl2pPr algn="l">
              <a:defRPr spc="0"/>
            </a:lvl2pPr>
            <a:lvl3pPr algn="l">
              <a:defRPr spc="0"/>
            </a:lvl3pPr>
            <a:lvl4pPr algn="l">
              <a:defRPr spc="0"/>
            </a:lvl4pPr>
            <a:lvl5pPr algn="l">
              <a:defRPr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8FC882F-B4B0-224E-904D-98B0B93D985D}"/>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601266379"/>
      </p:ext>
    </p:extLst>
  </p:cSld>
  <p:clrMapOvr>
    <a:masterClrMapping/>
  </p:clrMapOvr>
  <p:transition spd="slow">
    <p:wipe dir="d"/>
  </p:transition>
  <p:extLst>
    <p:ext uri="{DCECCB84-F9BA-43D5-87BE-67443E8EF086}">
      <p15:sldGuideLst xmlns:p15="http://schemas.microsoft.com/office/powerpoint/2012/main">
        <p15:guide id="1" pos="3840">
          <p15:clr>
            <a:srgbClr val="FBAE40"/>
          </p15:clr>
        </p15:guide>
        <p15:guide id="2" pos="2560">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10" pos="7456">
          <p15:clr>
            <a:srgbClr val="FBAE40"/>
          </p15:clr>
        </p15:guide>
        <p15:guide id="11" pos="224">
          <p15:clr>
            <a:srgbClr val="FBAE40"/>
          </p15:clr>
        </p15:guide>
        <p15:guide id="12" pos="480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_Two Column - Split Colo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914401" y="0"/>
            <a:ext cx="4572001" cy="3456432"/>
          </a:xfrm>
        </p:spPr>
        <p:txBody>
          <a:bodyPr anchor="b"/>
          <a:lstStyle>
            <a:lvl1pPr algn="l">
              <a:defRPr sz="6000">
                <a:solidFill>
                  <a:schemeClr val="bg1"/>
                </a:solidFill>
              </a:defRPr>
            </a:lvl1pPr>
          </a:lstStyle>
          <a:p>
            <a:r>
              <a:rPr lang="en-US" dirty="0"/>
              <a:t>Click </a:t>
            </a:r>
            <a:br>
              <a:rPr lang="en-US" dirty="0"/>
            </a:br>
            <a:r>
              <a:rPr lang="en-US" dirty="0"/>
              <a:t>to edit Master </a:t>
            </a:r>
          </a:p>
        </p:txBody>
      </p:sp>
      <p:sp>
        <p:nvSpPr>
          <p:cNvPr id="3" name="Subtitle 2"/>
          <p:cNvSpPr>
            <a:spLocks noGrp="1"/>
          </p:cNvSpPr>
          <p:nvPr>
            <p:ph type="subTitle" idx="1"/>
          </p:nvPr>
        </p:nvSpPr>
        <p:spPr>
          <a:xfrm>
            <a:off x="914402" y="3602038"/>
            <a:ext cx="4572001" cy="272256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6705601" y="990600"/>
            <a:ext cx="5130800" cy="4724400"/>
          </a:xfrm>
        </p:spPr>
        <p:txBody>
          <a:bodyPr/>
          <a:lstStyle>
            <a:lvl1pPr algn="l">
              <a:defRPr spc="0">
                <a:solidFill>
                  <a:schemeClr val="tx1"/>
                </a:solidFill>
              </a:defRPr>
            </a:lvl1pPr>
            <a:lvl2pPr algn="l">
              <a:defRPr spc="0">
                <a:solidFill>
                  <a:schemeClr val="tx1"/>
                </a:solidFill>
              </a:defRPr>
            </a:lvl2pPr>
            <a:lvl3pPr algn="l">
              <a:defRPr spc="0">
                <a:solidFill>
                  <a:schemeClr val="tx1"/>
                </a:solidFill>
              </a:defRPr>
            </a:lvl3pPr>
            <a:lvl4pPr algn="l">
              <a:defRPr spc="0">
                <a:solidFill>
                  <a:schemeClr val="tx1"/>
                </a:solidFill>
              </a:defRPr>
            </a:lvl4pPr>
            <a:lvl5pPr algn="l">
              <a:defRPr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18967649"/>
      </p:ext>
    </p:extLst>
  </p:cSld>
  <p:clrMapOvr>
    <a:masterClrMapping/>
  </p:clrMapOvr>
  <p:transition spd="slow">
    <p:wipe dir="r"/>
  </p:transition>
  <p:extLst>
    <p:ext uri="{DCECCB84-F9BA-43D5-87BE-67443E8EF086}">
      <p15:sldGuideLst xmlns:p15="http://schemas.microsoft.com/office/powerpoint/2012/main">
        <p15:guide id="1" pos="3840">
          <p15:clr>
            <a:srgbClr val="FBAE40"/>
          </p15:clr>
        </p15:guide>
        <p15:guide id="2" pos="2560">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 Split Colo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914401" y="0"/>
            <a:ext cx="4572001" cy="3456432"/>
          </a:xfrm>
        </p:spPr>
        <p:txBody>
          <a:bodyPr anchor="b"/>
          <a:lstStyle>
            <a:lvl1pPr algn="l">
              <a:defRPr sz="6000">
                <a:solidFill>
                  <a:schemeClr val="bg1"/>
                </a:solidFill>
              </a:defRPr>
            </a:lvl1pPr>
          </a:lstStyle>
          <a:p>
            <a:r>
              <a:rPr lang="en-US" dirty="0"/>
              <a:t>Click </a:t>
            </a:r>
            <a:br>
              <a:rPr lang="en-US" dirty="0"/>
            </a:br>
            <a:r>
              <a:rPr lang="en-US" dirty="0"/>
              <a:t>to edit Master </a:t>
            </a:r>
          </a:p>
        </p:txBody>
      </p:sp>
      <p:sp>
        <p:nvSpPr>
          <p:cNvPr id="3" name="Subtitle 2"/>
          <p:cNvSpPr>
            <a:spLocks noGrp="1"/>
          </p:cNvSpPr>
          <p:nvPr>
            <p:ph type="subTitle" idx="1"/>
          </p:nvPr>
        </p:nvSpPr>
        <p:spPr>
          <a:xfrm>
            <a:off x="914402" y="3602038"/>
            <a:ext cx="4572001" cy="272256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6705601" y="990600"/>
            <a:ext cx="5130800" cy="4724400"/>
          </a:xfrm>
        </p:spPr>
        <p:txBody>
          <a:bodyPr/>
          <a:lstStyle>
            <a:lvl1pPr algn="l">
              <a:defRPr spc="0">
                <a:solidFill>
                  <a:schemeClr val="tx1"/>
                </a:solidFill>
              </a:defRPr>
            </a:lvl1pPr>
            <a:lvl2pPr algn="l">
              <a:defRPr spc="0">
                <a:solidFill>
                  <a:schemeClr val="tx1"/>
                </a:solidFill>
              </a:defRPr>
            </a:lvl2pPr>
            <a:lvl3pPr algn="l">
              <a:defRPr spc="0">
                <a:solidFill>
                  <a:schemeClr val="tx1"/>
                </a:solidFill>
              </a:defRPr>
            </a:lvl3pPr>
            <a:lvl4pPr algn="l">
              <a:defRPr spc="0">
                <a:solidFill>
                  <a:schemeClr val="tx1"/>
                </a:solidFill>
              </a:defRPr>
            </a:lvl4pPr>
            <a:lvl5pPr algn="l">
              <a:defRPr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202932789"/>
      </p:ext>
    </p:extLst>
  </p:cSld>
  <p:clrMapOvr>
    <a:masterClrMapping/>
  </p:clrMapOvr>
  <p:transition spd="slow">
    <p:wipe dir="r"/>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1549789432"/>
      </p:ext>
    </p:extLst>
  </p:cSld>
  <p:clrMapOvr>
    <a:masterClrMapping/>
  </p:clrMapOvr>
  <p:transition spd="slow">
    <p:wipe/>
  </p:transition>
  <p:extLst>
    <p:ext uri="{DCECCB84-F9BA-43D5-87BE-67443E8EF086}">
      <p15:sldGuideLst xmlns:p15="http://schemas.microsoft.com/office/powerpoint/2012/main">
        <p15:guide id="3" pos="5120">
          <p15:clr>
            <a:srgbClr val="FBAE40"/>
          </p15:clr>
        </p15:guide>
        <p15:guide id="4" pos="576">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4736">
          <p15:clr>
            <a:srgbClr val="FBAE40"/>
          </p15:clr>
        </p15:guide>
        <p15:guide id="13" pos="5376">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wo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2" y="990600"/>
            <a:ext cx="6788319"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397" y="1828800"/>
            <a:ext cx="3149603"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1B8D1FC-0CEB-0245-8F07-CBB6F3C4CBFA}"/>
              </a:ext>
            </a:extLst>
          </p:cNvPr>
          <p:cNvSpPr>
            <a:spLocks noGrp="1"/>
          </p:cNvSpPr>
          <p:nvPr>
            <p:ph sz="quarter" idx="12"/>
          </p:nvPr>
        </p:nvSpPr>
        <p:spPr>
          <a:xfrm>
            <a:off x="4557183" y="1828800"/>
            <a:ext cx="3145536"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481829161"/>
      </p:ext>
    </p:extLst>
  </p:cSld>
  <p:clrMapOvr>
    <a:masterClrMapping/>
  </p:clrMapOvr>
  <p:transition spd="slow">
    <p:wipe/>
  </p:transition>
  <p:extLst>
    <p:ext uri="{DCECCB84-F9BA-43D5-87BE-67443E8EF086}">
      <p15:sldGuideLst xmlns:p15="http://schemas.microsoft.com/office/powerpoint/2012/main">
        <p15:guide id="1" pos="4864">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2848">
          <p15:clr>
            <a:srgbClr val="FBAE40"/>
          </p15:clr>
        </p15:guide>
        <p15:guide id="13" pos="5376">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_Three-Column Forma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400" y="1828800"/>
            <a:ext cx="31496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4540157"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p:nvPr>
        </p:nvSpPr>
        <p:spPr>
          <a:xfrm>
            <a:off x="8128000"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hasCustomPrompt="1"/>
          </p:nvPr>
        </p:nvSpPr>
        <p:spPr>
          <a:xfrm>
            <a:off x="914400" y="990600"/>
            <a:ext cx="10363200" cy="838200"/>
          </a:xfrm>
        </p:spPr>
        <p:txBody>
          <a:bodyPr tIns="0"/>
          <a:lstStyle>
            <a:lvl1pPr algn="l">
              <a:defRPr sz="1800" spc="0" baseline="0"/>
            </a:lvl1pPr>
            <a:lvl2pPr algn="l">
              <a:defRPr/>
            </a:lvl2pPr>
            <a:lvl3pPr algn="l">
              <a:defRPr/>
            </a:lvl3pPr>
            <a:lvl4pPr algn="l">
              <a:defRPr/>
            </a:lvl4pPr>
            <a:lvl5pPr algn="l">
              <a:defRPr/>
            </a:lvl5pPr>
          </a:lstStyle>
          <a:p>
            <a:pPr lvl="0"/>
            <a:r>
              <a:rPr lang="en-US" dirty="0"/>
              <a:t>Three-column format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089359737"/>
      </p:ext>
    </p:extLst>
  </p:cSld>
  <p:clrMapOvr>
    <a:masterClrMapping/>
  </p:clrMapOvr>
  <p:transition spd="slow">
    <p:wip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Photo - Sidebar">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9915828-8B97-0D41-A0B7-33EA569D7A27}"/>
              </a:ext>
            </a:extLst>
          </p:cNvPr>
          <p:cNvSpPr>
            <a:spLocks noGrp="1"/>
          </p:cNvSpPr>
          <p:nvPr>
            <p:ph type="pic" sz="quarter" idx="11"/>
          </p:nvPr>
        </p:nvSpPr>
        <p:spPr>
          <a:xfrm>
            <a:off x="2" y="0"/>
            <a:ext cx="8127999" cy="6629400"/>
          </a:xfrm>
          <a:ln>
            <a:noFill/>
          </a:ln>
        </p:spPr>
        <p:txBody>
          <a:bodyPr anchor="ctr"/>
          <a:lstStyle/>
          <a:p>
            <a:endParaRPr lang="en-US"/>
          </a:p>
        </p:txBody>
      </p:sp>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3"/>
            <a:ext cx="3288303" cy="4392561"/>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216504015"/>
      </p:ext>
    </p:extLst>
  </p:cSld>
  <p:clrMapOvr>
    <a:masterClrMapping/>
  </p:clrMapOvr>
  <p:transition spd="slow">
    <p:wipe/>
  </p:transition>
  <p:extLst>
    <p:ext uri="{DCECCB84-F9BA-43D5-87BE-67443E8EF086}">
      <p15:sldGuideLst xmlns:p15="http://schemas.microsoft.com/office/powerpoint/2012/main">
        <p15:guide id="1" pos="4864">
          <p15:clr>
            <a:srgbClr val="FBAE40"/>
          </p15:clr>
        </p15:guide>
        <p15:guide id="3" pos="5120">
          <p15:clr>
            <a:srgbClr val="FBAE40"/>
          </p15:clr>
        </p15:guide>
        <p15:guide id="4" pos="576">
          <p15:clr>
            <a:srgbClr val="FBAE40"/>
          </p15:clr>
        </p15:guide>
        <p15:guide id="5" pos="7104">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2848">
          <p15:clr>
            <a:srgbClr val="FBAE40"/>
          </p15:clr>
        </p15:guide>
        <p15:guide id="13" pos="5376">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_Horizontal Photo - Full Fram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0" y="0"/>
            <a:ext cx="12192000" cy="6629400"/>
          </a:xfrm>
        </p:spPr>
        <p:txBody>
          <a:bodyPr lIns="0" tIns="0" rIns="0" bIns="0" anchor="ctr"/>
          <a:lstStyle>
            <a:lvl1pPr algn="ctr">
              <a:defRPr sz="1600"/>
            </a:lvl1pPr>
          </a:lstStyle>
          <a:p>
            <a:endParaRPr lang="en-US" dirty="0"/>
          </a:p>
        </p:txBody>
      </p:sp>
      <p:sp>
        <p:nvSpPr>
          <p:cNvPr id="8" name="Content Placeholder 7">
            <a:extLst>
              <a:ext uri="{FF2B5EF4-FFF2-40B4-BE49-F238E27FC236}">
                <a16:creationId xmlns:a16="http://schemas.microsoft.com/office/drawing/2014/main" id="{85F1740A-E473-5146-9B3E-A4562D1184DF}"/>
              </a:ext>
            </a:extLst>
          </p:cNvPr>
          <p:cNvSpPr>
            <a:spLocks noGrp="1"/>
          </p:cNvSpPr>
          <p:nvPr>
            <p:ph sz="quarter" idx="11"/>
          </p:nvPr>
        </p:nvSpPr>
        <p:spPr>
          <a:xfrm>
            <a:off x="8128000" y="3881438"/>
            <a:ext cx="3149600" cy="2252662"/>
          </a:xfrm>
          <a:solidFill>
            <a:schemeClr val="tx2"/>
          </a:solidFill>
        </p:spPr>
        <p:txBody>
          <a:bodyPr lIns="182880" tIns="182880" rIns="137160" bIns="182880"/>
          <a:lstStyle>
            <a:lvl1pPr algn="l">
              <a:defRPr sz="1600">
                <a:solidFill>
                  <a:schemeClr val="bg1"/>
                </a:solidFill>
              </a:defRPr>
            </a:lvl1pPr>
            <a:lvl2pPr algn="l">
              <a:defRPr sz="1600">
                <a:solidFill>
                  <a:schemeClr val="bg1"/>
                </a:solidFill>
              </a:defRPr>
            </a:lvl2pPr>
            <a:lvl3pPr algn="l">
              <a:defRPr sz="1600">
                <a:solidFill>
                  <a:schemeClr val="bg1"/>
                </a:solidFill>
              </a:defRPr>
            </a:lvl3pPr>
            <a:lvl4pPr algn="l">
              <a:defRPr sz="1600">
                <a:solidFill>
                  <a:schemeClr val="bg1"/>
                </a:solidFill>
              </a:defRPr>
            </a:lvl4pPr>
            <a:lvl5pPr algn="l">
              <a:defRPr sz="160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45682087"/>
      </p:ext>
    </p:extLst>
  </p:cSld>
  <p:clrMapOvr>
    <a:masterClrMapping/>
  </p:clrMapOvr>
  <p:transition spd="slow">
    <p:wip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Horizontal Photo - Floa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361951" y="276224"/>
            <a:ext cx="11468100" cy="4867276"/>
          </a:xfrm>
        </p:spPr>
        <p:txBody>
          <a:bodyPr anchor="ctr"/>
          <a:lstStyle/>
          <a:p>
            <a:endParaRPr lang="en-US" dirty="0"/>
          </a:p>
        </p:txBody>
      </p:sp>
      <p:sp>
        <p:nvSpPr>
          <p:cNvPr id="2" name="Title 1">
            <a:extLst>
              <a:ext uri="{FF2B5EF4-FFF2-40B4-BE49-F238E27FC236}">
                <a16:creationId xmlns:a16="http://schemas.microsoft.com/office/drawing/2014/main" id="{EFFC1046-3F25-4443-A1BD-47CD75DC0CB2}"/>
              </a:ext>
            </a:extLst>
          </p:cNvPr>
          <p:cNvSpPr>
            <a:spLocks noGrp="1"/>
          </p:cNvSpPr>
          <p:nvPr>
            <p:ph type="title"/>
          </p:nvPr>
        </p:nvSpPr>
        <p:spPr>
          <a:xfrm>
            <a:off x="355601" y="5257800"/>
            <a:ext cx="11474451" cy="1066800"/>
          </a:xfrm>
        </p:spPr>
        <p:txBody>
          <a:bodyPr anchor="t"/>
          <a:lstStyle>
            <a:lvl1pPr algn="l">
              <a:defRPr/>
            </a:lvl1pPr>
          </a:lstStyle>
          <a:p>
            <a:r>
              <a:rPr lang="en-US" dirty="0"/>
              <a:t>Click to edit Master title style</a:t>
            </a:r>
          </a:p>
        </p:txBody>
      </p:sp>
    </p:spTree>
    <p:extLst>
      <p:ext uri="{BB962C8B-B14F-4D97-AF65-F5344CB8AC3E}">
        <p14:creationId xmlns:p14="http://schemas.microsoft.com/office/powerpoint/2010/main" val="552364762"/>
      </p:ext>
    </p:extLst>
  </p:cSld>
  <p:clrMapOvr>
    <a:masterClrMapping/>
  </p:clrMapOvr>
  <p:transition spd="slow">
    <p:wipe/>
  </p:transition>
  <p:extLst>
    <p:ext uri="{DCECCB84-F9BA-43D5-87BE-67443E8EF086}">
      <p15:sldGuideLst xmlns:p15="http://schemas.microsoft.com/office/powerpoint/2012/main">
        <p15:guide id="1" orient="horz" pos="168">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Curriculum - 4 Boxes">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799"/>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4" name="Text Placeholder 3">
            <a:extLst>
              <a:ext uri="{FF2B5EF4-FFF2-40B4-BE49-F238E27FC236}">
                <a16:creationId xmlns:a16="http://schemas.microsoft.com/office/drawing/2014/main" id="{CC0C3536-349E-9740-BCF0-2B6F9D1ACE75}"/>
              </a:ext>
            </a:extLst>
          </p:cNvPr>
          <p:cNvSpPr>
            <a:spLocks noGrp="1"/>
          </p:cNvSpPr>
          <p:nvPr>
            <p:ph type="body" sz="quarter" idx="16"/>
          </p:nvPr>
        </p:nvSpPr>
        <p:spPr>
          <a:xfrm>
            <a:off x="9144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EE34436A-2B90-6249-BF91-B7E8C23A8E24}"/>
              </a:ext>
            </a:extLst>
          </p:cNvPr>
          <p:cNvSpPr>
            <a:spLocks noGrp="1"/>
          </p:cNvSpPr>
          <p:nvPr>
            <p:ph type="body" sz="quarter" idx="17"/>
          </p:nvPr>
        </p:nvSpPr>
        <p:spPr>
          <a:xfrm>
            <a:off x="64008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spcAft>
                <a:spcPts val="600"/>
              </a:spcAft>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2" name="Text Placeholder 11">
            <a:extLst>
              <a:ext uri="{FF2B5EF4-FFF2-40B4-BE49-F238E27FC236}">
                <a16:creationId xmlns:a16="http://schemas.microsoft.com/office/drawing/2014/main" id="{0F2F14E9-ACF6-ED4D-99A4-AA5EFFA1053D}"/>
              </a:ext>
            </a:extLst>
          </p:cNvPr>
          <p:cNvSpPr>
            <a:spLocks noGrp="1"/>
          </p:cNvSpPr>
          <p:nvPr>
            <p:ph type="body" sz="quarter" idx="18"/>
          </p:nvPr>
        </p:nvSpPr>
        <p:spPr>
          <a:xfrm>
            <a:off x="914400" y="4225635"/>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
        <p:nvSpPr>
          <p:cNvPr id="14" name="Text Placeholder 13">
            <a:extLst>
              <a:ext uri="{FF2B5EF4-FFF2-40B4-BE49-F238E27FC236}">
                <a16:creationId xmlns:a16="http://schemas.microsoft.com/office/drawing/2014/main" id="{ABEC11C2-4C45-8E4D-A60A-30688C0D68CF}"/>
              </a:ext>
            </a:extLst>
          </p:cNvPr>
          <p:cNvSpPr>
            <a:spLocks noGrp="1"/>
          </p:cNvSpPr>
          <p:nvPr>
            <p:ph type="body" sz="quarter" idx="19"/>
          </p:nvPr>
        </p:nvSpPr>
        <p:spPr>
          <a:xfrm>
            <a:off x="6400800" y="4228683"/>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22748953"/>
      </p:ext>
    </p:extLst>
  </p:cSld>
  <p:clrMapOvr>
    <a:masterClrMapping/>
  </p:clrMapOvr>
  <p:transition spd="slow">
    <p:wip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2_Curriculum - 4 Column">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6C90A12-2C1B-5448-8BA5-FE9F002B05DA}"/>
              </a:ext>
            </a:extLst>
          </p:cNvPr>
          <p:cNvSpPr>
            <a:spLocks noGrp="1"/>
          </p:cNvSpPr>
          <p:nvPr>
            <p:ph type="body" sz="quarter" idx="14" hasCustomPrompt="1"/>
          </p:nvPr>
        </p:nvSpPr>
        <p:spPr>
          <a:xfrm>
            <a:off x="8847667"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lvl1pPr>
            <a:lvl2pPr algn="l">
              <a:spcAft>
                <a:spcPts val="600"/>
              </a:spcAft>
              <a:defRPr sz="1400"/>
            </a:lvl2pPr>
            <a:lvl3pPr algn="l">
              <a:spcAft>
                <a:spcPts val="600"/>
              </a:spcAft>
              <a:defRPr sz="1400"/>
            </a:lvl3pPr>
            <a:lvl4pPr algn="l">
              <a:spcAft>
                <a:spcPts val="600"/>
              </a:spcAft>
              <a:defRPr sz="1400"/>
            </a:lvl4pPr>
            <a:lvl5pPr algn="l">
              <a:spcAft>
                <a:spcPts val="600"/>
              </a:spcAft>
              <a:defRPr sz="14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3561783"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6215156"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12">
            <a:extLst>
              <a:ext uri="{FF2B5EF4-FFF2-40B4-BE49-F238E27FC236}">
                <a16:creationId xmlns:a16="http://schemas.microsoft.com/office/drawing/2014/main" id="{0B9D93D7-D955-1447-97B6-2BEDC9098835}"/>
              </a:ext>
            </a:extLst>
          </p:cNvPr>
          <p:cNvSpPr>
            <a:spLocks noGrp="1"/>
          </p:cNvSpPr>
          <p:nvPr>
            <p:ph type="body" sz="quarter" idx="15"/>
          </p:nvPr>
        </p:nvSpPr>
        <p:spPr>
          <a:xfrm>
            <a:off x="8851392"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lvl2pPr>
            <a:lvl3pPr algn="l">
              <a:spcAft>
                <a:spcPts val="0"/>
              </a:spcAft>
              <a:defRPr sz="1400"/>
            </a:lvl3pPr>
            <a:lvl4pPr algn="l">
              <a:spcAft>
                <a:spcPts val="0"/>
              </a:spcAft>
              <a:defRPr sz="1400"/>
            </a:lvl4pPr>
            <a:lvl5pPr algn="l">
              <a:spcAft>
                <a:spcPts val="0"/>
              </a:spcAft>
              <a:defRPr sz="1400"/>
            </a:lvl5pPr>
          </a:lstStyle>
          <a:p>
            <a:pPr lvl="0"/>
            <a:r>
              <a:rPr lang="en-US" dirty="0"/>
              <a:t>Edit Master text styles</a:t>
            </a:r>
          </a:p>
        </p:txBody>
      </p:sp>
      <p:sp>
        <p:nvSpPr>
          <p:cNvPr id="11" name="Text Placeholder 5">
            <a:extLst>
              <a:ext uri="{FF2B5EF4-FFF2-40B4-BE49-F238E27FC236}">
                <a16:creationId xmlns:a16="http://schemas.microsoft.com/office/drawing/2014/main" id="{F8BEFF0C-A798-5D4F-9055-A2835E58EC0A}"/>
              </a:ext>
            </a:extLst>
          </p:cNvPr>
          <p:cNvSpPr>
            <a:spLocks noGrp="1"/>
          </p:cNvSpPr>
          <p:nvPr>
            <p:ph type="body" sz="quarter" idx="16"/>
          </p:nvPr>
        </p:nvSpPr>
        <p:spPr>
          <a:xfrm>
            <a:off x="91440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spc="0">
                <a:solidFill>
                  <a:schemeClr val="tx1"/>
                </a:solidFill>
              </a:defRPr>
            </a:lvl2pPr>
            <a:lvl3pPr algn="l">
              <a:spcAft>
                <a:spcPts val="0"/>
              </a:spcAft>
              <a:defRPr sz="1400" spc="0">
                <a:solidFill>
                  <a:schemeClr val="tx1"/>
                </a:solidFill>
              </a:defRPr>
            </a:lvl3pPr>
            <a:lvl4pPr algn="l">
              <a:spcAft>
                <a:spcPts val="0"/>
              </a:spcAft>
              <a:defRPr sz="1400" spc="0">
                <a:solidFill>
                  <a:schemeClr val="tx1"/>
                </a:solidFill>
              </a:defRPr>
            </a:lvl4pPr>
            <a:lvl5pPr algn="l">
              <a:spcAft>
                <a:spcPts val="0"/>
              </a:spcAft>
              <a:defRPr sz="1400" spc="0">
                <a:solidFill>
                  <a:schemeClr val="tx1"/>
                </a:solidFill>
              </a:defRPr>
            </a:lvl5pPr>
          </a:lstStyle>
          <a:p>
            <a:pPr lvl="0"/>
            <a:r>
              <a:rPr lang="en-US" dirty="0"/>
              <a:t>Edit Master text styles</a:t>
            </a:r>
          </a:p>
        </p:txBody>
      </p:sp>
      <p:sp>
        <p:nvSpPr>
          <p:cNvPr id="12" name="Text Placeholder 7">
            <a:extLst>
              <a:ext uri="{FF2B5EF4-FFF2-40B4-BE49-F238E27FC236}">
                <a16:creationId xmlns:a16="http://schemas.microsoft.com/office/drawing/2014/main" id="{52783B13-B137-1148-9015-7169E9546B02}"/>
              </a:ext>
            </a:extLst>
          </p:cNvPr>
          <p:cNvSpPr>
            <a:spLocks noGrp="1"/>
          </p:cNvSpPr>
          <p:nvPr>
            <p:ph type="body" sz="quarter" idx="17"/>
          </p:nvPr>
        </p:nvSpPr>
        <p:spPr>
          <a:xfrm>
            <a:off x="3560064"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
        <p:nvSpPr>
          <p:cNvPr id="14" name="Text Placeholder 9">
            <a:extLst>
              <a:ext uri="{FF2B5EF4-FFF2-40B4-BE49-F238E27FC236}">
                <a16:creationId xmlns:a16="http://schemas.microsoft.com/office/drawing/2014/main" id="{4FC5DA66-91A5-724C-8386-137900477501}"/>
              </a:ext>
            </a:extLst>
          </p:cNvPr>
          <p:cNvSpPr>
            <a:spLocks noGrp="1"/>
          </p:cNvSpPr>
          <p:nvPr>
            <p:ph type="body" sz="quarter" idx="18"/>
          </p:nvPr>
        </p:nvSpPr>
        <p:spPr>
          <a:xfrm>
            <a:off x="621792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89563905"/>
      </p:ext>
    </p:extLst>
  </p:cSld>
  <p:clrMapOvr>
    <a:masterClrMapping/>
  </p:clrMapOvr>
  <p:transition spd="slow">
    <p:wip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1_Curriculum - 3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446227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799795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D2F91536-6CD7-214D-AE76-F527E3E9348C}"/>
              </a:ext>
            </a:extLst>
          </p:cNvPr>
          <p:cNvSpPr>
            <a:spLocks noGrp="1"/>
          </p:cNvSpPr>
          <p:nvPr>
            <p:ph type="body" sz="quarter" idx="14"/>
          </p:nvPr>
        </p:nvSpPr>
        <p:spPr>
          <a:xfrm>
            <a:off x="914400" y="1828800"/>
            <a:ext cx="3291840" cy="594360"/>
          </a:xfrm>
          <a:solidFill>
            <a:schemeClr val="tx2"/>
          </a:solidFill>
          <a:ln w="6350">
            <a:noFill/>
          </a:ln>
        </p:spPr>
        <p:txBody>
          <a:bodyPr lIns="137160" tIns="0" rIns="91440" bIns="0" anchor="ctr"/>
          <a:lstStyle>
            <a:lvl1pPr algn="l">
              <a:spcAft>
                <a:spcPts val="0"/>
              </a:spcAft>
              <a:defRPr sz="1600" spc="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6D8FC86E-8BC0-974C-A757-0F22C29E272A}"/>
              </a:ext>
            </a:extLst>
          </p:cNvPr>
          <p:cNvSpPr>
            <a:spLocks noGrp="1"/>
          </p:cNvSpPr>
          <p:nvPr>
            <p:ph type="body" sz="quarter" idx="15"/>
          </p:nvPr>
        </p:nvSpPr>
        <p:spPr>
          <a:xfrm>
            <a:off x="446227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12" name="Text Placeholder 9">
            <a:extLst>
              <a:ext uri="{FF2B5EF4-FFF2-40B4-BE49-F238E27FC236}">
                <a16:creationId xmlns:a16="http://schemas.microsoft.com/office/drawing/2014/main" id="{9E8B68C9-BBDD-874F-83CF-39F834126C8D}"/>
              </a:ext>
            </a:extLst>
          </p:cNvPr>
          <p:cNvSpPr>
            <a:spLocks noGrp="1"/>
          </p:cNvSpPr>
          <p:nvPr>
            <p:ph type="body" sz="quarter" idx="16"/>
          </p:nvPr>
        </p:nvSpPr>
        <p:spPr>
          <a:xfrm>
            <a:off x="799795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061998435"/>
      </p:ext>
    </p:extLst>
  </p:cSld>
  <p:clrMapOvr>
    <a:masterClrMapping/>
  </p:clrMapOvr>
  <p:transition spd="slow">
    <p:wip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1_Curriculum - 2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064085406"/>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marL="295275" indent="-285750" algn="l">
              <a:buFont typeface="Arial" panose="020B0604020202020204" pitchFamily="34" charset="0"/>
              <a:buChar char="•"/>
              <a:defRPr sz="1600" spc="0"/>
            </a:lvl2pPr>
            <a:lvl3pPr marL="295275" indent="-285750" algn="l">
              <a:buFont typeface="Arial" panose="020B0604020202020204" pitchFamily="34" charset="0"/>
              <a:buChar char="•"/>
              <a:defRPr sz="1600" spc="0"/>
            </a:lvl3pPr>
            <a:lvl4pPr marL="631825" indent="342900" algn="l">
              <a:buFont typeface="Arial" panose="020B0604020202020204" pitchFamily="34" charset="0"/>
              <a:buChar char="•"/>
              <a:tabLst/>
              <a:defRPr sz="1600" spc="0"/>
            </a:lvl4pPr>
            <a:lvl5pPr marL="631825" indent="-349250" algn="l">
              <a:buFont typeface="Arial" panose="020B0604020202020204" pitchFamily="34" charset="0"/>
              <a:buChar char="•"/>
              <a:defRPr sz="1600" spc="0"/>
            </a:lvl5pPr>
          </a:lstStyle>
          <a:p>
            <a:pPr lvl="0"/>
            <a:r>
              <a:rPr lang="en-US" dirty="0"/>
              <a:t>Edit Master text styles</a:t>
            </a:r>
          </a:p>
          <a:p>
            <a:pPr lvl="1"/>
            <a:r>
              <a:rPr lang="en-US" dirty="0"/>
              <a:t>Second level</a:t>
            </a:r>
          </a:p>
          <a:p>
            <a:pPr lvl="4"/>
            <a:r>
              <a:rPr lang="en-US" dirty="0"/>
              <a:t>Third level</a:t>
            </a:r>
          </a:p>
          <a:p>
            <a:pPr lvl="3"/>
            <a:r>
              <a:rPr lang="en-US"/>
              <a:t>Fourth level</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464902960"/>
      </p:ext>
    </p:extLst>
  </p:cSld>
  <p:clrMapOvr>
    <a:masterClrMapping/>
  </p:clrMapOvr>
  <p:transition spd="slow">
    <p:wipe/>
  </p:transition>
  <p:extLst>
    <p:ext uri="{DCECCB84-F9BA-43D5-87BE-67443E8EF086}">
      <p15:sldGuideLst xmlns:p15="http://schemas.microsoft.com/office/powerpoint/2012/main">
        <p15:guide id="3" pos="5120" userDrawn="1">
          <p15:clr>
            <a:srgbClr val="FBAE40"/>
          </p15:clr>
        </p15:guide>
        <p15:guide id="4" pos="576"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4736" userDrawn="1">
          <p15:clr>
            <a:srgbClr val="FBAE40"/>
          </p15:clr>
        </p15:guide>
        <p15:guide id="13" pos="5376"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_Statistics - 9 boxes">
    <p:spTree>
      <p:nvGrpSpPr>
        <p:cNvPr id="1" name=""/>
        <p:cNvGrpSpPr/>
        <p:nvPr/>
      </p:nvGrpSpPr>
      <p:grpSpPr>
        <a:xfrm>
          <a:off x="0" y="0"/>
          <a:ext cx="0" cy="0"/>
          <a:chOff x="0" y="0"/>
          <a:chExt cx="0" cy="0"/>
        </a:xfrm>
      </p:grpSpPr>
      <p:sp>
        <p:nvSpPr>
          <p:cNvPr id="41" name="Text Placeholder 40">
            <a:extLst>
              <a:ext uri="{FF2B5EF4-FFF2-40B4-BE49-F238E27FC236}">
                <a16:creationId xmlns:a16="http://schemas.microsoft.com/office/drawing/2014/main" id="{C8F69952-DDE8-254A-B98C-29E4A56BCE88}"/>
              </a:ext>
            </a:extLst>
          </p:cNvPr>
          <p:cNvSpPr>
            <a:spLocks noGrp="1"/>
          </p:cNvSpPr>
          <p:nvPr>
            <p:ph type="body" sz="quarter" idx="29"/>
          </p:nvPr>
        </p:nvSpPr>
        <p:spPr>
          <a:xfrm>
            <a:off x="3048000" y="4425696"/>
            <a:ext cx="5486400" cy="2212848"/>
          </a:xfrm>
          <a:solidFill>
            <a:schemeClr val="bg1"/>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tx1"/>
                </a:solidFill>
                <a:latin typeface="+mj-lt"/>
              </a:defRPr>
            </a:lvl1pPr>
            <a:lvl2pPr algn="ctr">
              <a:lnSpc>
                <a:spcPct val="90000"/>
              </a:lnSpc>
              <a:spcAft>
                <a:spcPts val="0"/>
              </a:spcAft>
              <a:defRPr sz="2400">
                <a:solidFill>
                  <a:schemeClr val="tx1"/>
                </a:solidFill>
              </a:defRPr>
            </a:lvl2pPr>
            <a:lvl3pPr algn="ctr">
              <a:lnSpc>
                <a:spcPct val="90000"/>
              </a:lnSpc>
              <a:spcAft>
                <a:spcPts val="0"/>
              </a:spcAft>
              <a:defRPr sz="1600">
                <a:solidFill>
                  <a:schemeClr val="tx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39" name="Text Placeholder 38">
            <a:extLst>
              <a:ext uri="{FF2B5EF4-FFF2-40B4-BE49-F238E27FC236}">
                <a16:creationId xmlns:a16="http://schemas.microsoft.com/office/drawing/2014/main" id="{D4F13E35-87EC-C24D-92D8-FDBC4ECC1A96}"/>
              </a:ext>
            </a:extLst>
          </p:cNvPr>
          <p:cNvSpPr>
            <a:spLocks noGrp="1"/>
          </p:cNvSpPr>
          <p:nvPr>
            <p:ph type="body" sz="quarter" idx="28"/>
          </p:nvPr>
        </p:nvSpPr>
        <p:spPr>
          <a:xfrm>
            <a:off x="8534400" y="4427538"/>
            <a:ext cx="36576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7" name="Text Placeholder 36">
            <a:extLst>
              <a:ext uri="{FF2B5EF4-FFF2-40B4-BE49-F238E27FC236}">
                <a16:creationId xmlns:a16="http://schemas.microsoft.com/office/drawing/2014/main" id="{7143ECE4-E5E9-9644-9928-0613FBBD4857}"/>
              </a:ext>
            </a:extLst>
          </p:cNvPr>
          <p:cNvSpPr>
            <a:spLocks noGrp="1"/>
          </p:cNvSpPr>
          <p:nvPr>
            <p:ph type="body" sz="quarter" idx="27"/>
          </p:nvPr>
        </p:nvSpPr>
        <p:spPr>
          <a:xfrm>
            <a:off x="9144000" y="-1"/>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5" name="Text Placeholder 34">
            <a:extLst>
              <a:ext uri="{FF2B5EF4-FFF2-40B4-BE49-F238E27FC236}">
                <a16:creationId xmlns:a16="http://schemas.microsoft.com/office/drawing/2014/main" id="{92775517-9FC8-D140-8804-94F2F90E2A08}"/>
              </a:ext>
            </a:extLst>
          </p:cNvPr>
          <p:cNvSpPr>
            <a:spLocks noGrp="1"/>
          </p:cNvSpPr>
          <p:nvPr>
            <p:ph type="body" sz="quarter" idx="26"/>
          </p:nvPr>
        </p:nvSpPr>
        <p:spPr>
          <a:xfrm>
            <a:off x="9144000" y="2212848"/>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3" name="Text Placeholder 32">
            <a:extLst>
              <a:ext uri="{FF2B5EF4-FFF2-40B4-BE49-F238E27FC236}">
                <a16:creationId xmlns:a16="http://schemas.microsoft.com/office/drawing/2014/main" id="{386BDE44-D965-9649-B073-BCADB4EABE89}"/>
              </a:ext>
            </a:extLst>
          </p:cNvPr>
          <p:cNvSpPr>
            <a:spLocks noGrp="1"/>
          </p:cNvSpPr>
          <p:nvPr>
            <p:ph type="body" sz="quarter" idx="25"/>
          </p:nvPr>
        </p:nvSpPr>
        <p:spPr>
          <a:xfrm>
            <a:off x="0" y="2212848"/>
            <a:ext cx="36576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1" name="Text Placeholder 30">
            <a:extLst>
              <a:ext uri="{FF2B5EF4-FFF2-40B4-BE49-F238E27FC236}">
                <a16:creationId xmlns:a16="http://schemas.microsoft.com/office/drawing/2014/main" id="{3D5BC5C6-A862-7A4E-B615-47D24DF9DF7E}"/>
              </a:ext>
            </a:extLst>
          </p:cNvPr>
          <p:cNvSpPr>
            <a:spLocks noGrp="1"/>
          </p:cNvSpPr>
          <p:nvPr>
            <p:ph type="body" sz="quarter" idx="24"/>
          </p:nvPr>
        </p:nvSpPr>
        <p:spPr>
          <a:xfrm>
            <a:off x="0" y="4425696"/>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5" name="Text Placeholder 24">
            <a:extLst>
              <a:ext uri="{FF2B5EF4-FFF2-40B4-BE49-F238E27FC236}">
                <a16:creationId xmlns:a16="http://schemas.microsoft.com/office/drawing/2014/main" id="{ADDA8EE8-B029-5B46-81EB-DA7C2FB3D808}"/>
              </a:ext>
            </a:extLst>
          </p:cNvPr>
          <p:cNvSpPr>
            <a:spLocks noGrp="1"/>
          </p:cNvSpPr>
          <p:nvPr>
            <p:ph type="body" sz="quarter" idx="22"/>
          </p:nvPr>
        </p:nvSpPr>
        <p:spPr>
          <a:xfrm>
            <a:off x="3657600" y="2212848"/>
            <a:ext cx="54864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23" name="Text Placeholder 22">
            <a:extLst>
              <a:ext uri="{FF2B5EF4-FFF2-40B4-BE49-F238E27FC236}">
                <a16:creationId xmlns:a16="http://schemas.microsoft.com/office/drawing/2014/main" id="{73C85F00-3917-CF47-B34F-F5BD0E11697A}"/>
              </a:ext>
            </a:extLst>
          </p:cNvPr>
          <p:cNvSpPr>
            <a:spLocks noGrp="1"/>
          </p:cNvSpPr>
          <p:nvPr>
            <p:ph type="body" sz="quarter" idx="21"/>
          </p:nvPr>
        </p:nvSpPr>
        <p:spPr>
          <a:xfrm>
            <a:off x="0" y="0"/>
            <a:ext cx="6096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9" name="Text Placeholder 28">
            <a:extLst>
              <a:ext uri="{FF2B5EF4-FFF2-40B4-BE49-F238E27FC236}">
                <a16:creationId xmlns:a16="http://schemas.microsoft.com/office/drawing/2014/main" id="{50C7C18E-35B3-FC4D-B564-E7ED79437B9F}"/>
              </a:ext>
            </a:extLst>
          </p:cNvPr>
          <p:cNvSpPr>
            <a:spLocks noGrp="1"/>
          </p:cNvSpPr>
          <p:nvPr>
            <p:ph type="body" sz="quarter" idx="23" hasCustomPrompt="1"/>
          </p:nvPr>
        </p:nvSpPr>
        <p:spPr>
          <a:xfrm>
            <a:off x="6096000" y="0"/>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Tree>
    <p:extLst>
      <p:ext uri="{BB962C8B-B14F-4D97-AF65-F5344CB8AC3E}">
        <p14:creationId xmlns:p14="http://schemas.microsoft.com/office/powerpoint/2010/main" val="632585004"/>
      </p:ext>
    </p:extLst>
  </p:cSld>
  <p:clrMapOvr>
    <a:masterClrMapping/>
  </p:clrMapOvr>
  <p:transition spd="slow">
    <p:wipe/>
  </p:transition>
  <p:extLst>
    <p:ext uri="{DCECCB84-F9BA-43D5-87BE-67443E8EF086}">
      <p15:sldGuideLst xmlns:p15="http://schemas.microsoft.com/office/powerpoint/2012/main">
        <p15:guide id="1" orient="horz" pos="139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2" y="990600"/>
            <a:ext cx="6788319"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397" y="1828800"/>
            <a:ext cx="3149603"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1B8D1FC-0CEB-0245-8F07-CBB6F3C4CBFA}"/>
              </a:ext>
            </a:extLst>
          </p:cNvPr>
          <p:cNvSpPr>
            <a:spLocks noGrp="1"/>
          </p:cNvSpPr>
          <p:nvPr>
            <p:ph sz="quarter" idx="12"/>
          </p:nvPr>
        </p:nvSpPr>
        <p:spPr>
          <a:xfrm>
            <a:off x="4557183" y="1828800"/>
            <a:ext cx="3145536"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3134427686"/>
      </p:ext>
    </p:extLst>
  </p:cSld>
  <p:clrMapOvr>
    <a:masterClrMapping/>
  </p:clrMapOvr>
  <p:transition spd="slow">
    <p:wipe/>
  </p:transition>
  <p:extLst>
    <p:ext uri="{DCECCB84-F9BA-43D5-87BE-67443E8EF086}">
      <p15:sldGuideLst xmlns:p15="http://schemas.microsoft.com/office/powerpoint/2012/main">
        <p15:guide id="1" pos="4864"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2848" userDrawn="1">
          <p15:clr>
            <a:srgbClr val="FBAE40"/>
          </p15:clr>
        </p15:guide>
        <p15:guide id="13" pos="537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oto - Sidebar">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9915828-8B97-0D41-A0B7-33EA569D7A27}"/>
              </a:ext>
            </a:extLst>
          </p:cNvPr>
          <p:cNvSpPr>
            <a:spLocks noGrp="1"/>
          </p:cNvSpPr>
          <p:nvPr>
            <p:ph type="pic" sz="quarter" idx="11"/>
          </p:nvPr>
        </p:nvSpPr>
        <p:spPr>
          <a:xfrm>
            <a:off x="2" y="0"/>
            <a:ext cx="8127999" cy="6629400"/>
          </a:xfrm>
          <a:ln>
            <a:noFill/>
          </a:ln>
        </p:spPr>
        <p:txBody>
          <a:bodyPr anchor="ctr"/>
          <a:lstStyle/>
          <a:p>
            <a:endParaRPr lang="en-US"/>
          </a:p>
        </p:txBody>
      </p:sp>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3"/>
            <a:ext cx="3288303" cy="4392561"/>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2885926165"/>
      </p:ext>
    </p:extLst>
  </p:cSld>
  <p:clrMapOvr>
    <a:masterClrMapping/>
  </p:clrMapOvr>
  <p:transition spd="slow">
    <p:wipe/>
  </p:transition>
  <p:extLst>
    <p:ext uri="{DCECCB84-F9BA-43D5-87BE-67443E8EF086}">
      <p15:sldGuideLst xmlns:p15="http://schemas.microsoft.com/office/powerpoint/2012/main">
        <p15:guide id="1" pos="4864"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2848" userDrawn="1">
          <p15:clr>
            <a:srgbClr val="FBAE40"/>
          </p15:clr>
        </p15:guide>
        <p15:guide id="13" pos="53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slideLayout" Target="../slideLayouts/slideLayout52.xml"/><Relationship Id="rId39" Type="http://schemas.openxmlformats.org/officeDocument/2006/relationships/slideLayout" Target="../slideLayouts/slideLayout65.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34" Type="http://schemas.openxmlformats.org/officeDocument/2006/relationships/slideLayout" Target="../slideLayouts/slideLayout60.xml"/><Relationship Id="rId42" Type="http://schemas.openxmlformats.org/officeDocument/2006/relationships/slideLayout" Target="../slideLayouts/slideLayout68.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33" Type="http://schemas.openxmlformats.org/officeDocument/2006/relationships/slideLayout" Target="../slideLayouts/slideLayout59.xml"/><Relationship Id="rId38" Type="http://schemas.openxmlformats.org/officeDocument/2006/relationships/slideLayout" Target="../slideLayouts/slideLayout64.xml"/><Relationship Id="rId46" Type="http://schemas.openxmlformats.org/officeDocument/2006/relationships/image" Target="../media/image1.png"/><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29" Type="http://schemas.openxmlformats.org/officeDocument/2006/relationships/slideLayout" Target="../slideLayouts/slideLayout55.xml"/><Relationship Id="rId41" Type="http://schemas.openxmlformats.org/officeDocument/2006/relationships/slideLayout" Target="../slideLayouts/slideLayout67.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32" Type="http://schemas.openxmlformats.org/officeDocument/2006/relationships/slideLayout" Target="../slideLayouts/slideLayout58.xml"/><Relationship Id="rId37" Type="http://schemas.openxmlformats.org/officeDocument/2006/relationships/slideLayout" Target="../slideLayouts/slideLayout63.xml"/><Relationship Id="rId40" Type="http://schemas.openxmlformats.org/officeDocument/2006/relationships/slideLayout" Target="../slideLayouts/slideLayout66.xml"/><Relationship Id="rId45"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slideLayout" Target="../slideLayouts/slideLayout54.xml"/><Relationship Id="rId36" Type="http://schemas.openxmlformats.org/officeDocument/2006/relationships/slideLayout" Target="../slideLayouts/slideLayout62.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31" Type="http://schemas.openxmlformats.org/officeDocument/2006/relationships/slideLayout" Target="../slideLayouts/slideLayout57.xml"/><Relationship Id="rId44" Type="http://schemas.openxmlformats.org/officeDocument/2006/relationships/slideLayout" Target="../slideLayouts/slideLayout70.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slideLayout" Target="../slideLayouts/slideLayout53.xml"/><Relationship Id="rId30" Type="http://schemas.openxmlformats.org/officeDocument/2006/relationships/slideLayout" Target="../slideLayouts/slideLayout56.xml"/><Relationship Id="rId35" Type="http://schemas.openxmlformats.org/officeDocument/2006/relationships/slideLayout" Target="../slideLayouts/slideLayout61.xml"/><Relationship Id="rId43"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B0E67F4-E68C-764D-AD46-CD8820DB36CD}"/>
              </a:ext>
            </a:extLst>
          </p:cNvPr>
          <p:cNvSpPr/>
          <p:nvPr userDrawn="1"/>
        </p:nvSpPr>
        <p:spPr>
          <a:xfrm>
            <a:off x="0" y="6629400"/>
            <a:ext cx="121920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914400" y="0"/>
            <a:ext cx="10363200" cy="1517904"/>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914400" y="1828800"/>
            <a:ext cx="10363200" cy="43053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D5A06208-22DD-E94C-9E51-762921CA64DB}"/>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6" name="Picture 5"/>
          <p:cNvPicPr>
            <a:picLocks noChangeAspect="1"/>
          </p:cNvPicPr>
          <p:nvPr userDrawn="1"/>
        </p:nvPicPr>
        <p:blipFill>
          <a:blip r:embed="rId28">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21103745"/>
      </p:ext>
    </p:extLst>
  </p:cSld>
  <p:clrMap bg1="lt1" tx1="dk1" bg2="lt2" tx2="dk2" accent1="accent1" accent2="accent2" accent3="accent3" accent4="accent4" accent5="accent5" accent6="accent6" hlink="hlink" folHlink="folHlink"/>
  <p:sldLayoutIdLst>
    <p:sldLayoutId id="2147483683" r:id="rId1"/>
    <p:sldLayoutId id="2147483726" r:id="rId2"/>
    <p:sldLayoutId id="2147483719" r:id="rId3"/>
    <p:sldLayoutId id="2147483685" r:id="rId4"/>
    <p:sldLayoutId id="2147483684" r:id="rId5"/>
    <p:sldLayoutId id="2147483722" r:id="rId6"/>
    <p:sldLayoutId id="2147483724" r:id="rId7"/>
    <p:sldLayoutId id="2147483725" r:id="rId8"/>
    <p:sldLayoutId id="2147483732" r:id="rId9"/>
    <p:sldLayoutId id="2147483734" r:id="rId10"/>
    <p:sldLayoutId id="2147483733" r:id="rId11"/>
    <p:sldLayoutId id="2147483723" r:id="rId12"/>
    <p:sldLayoutId id="2147483720" r:id="rId13"/>
    <p:sldLayoutId id="2147483698" r:id="rId14"/>
    <p:sldLayoutId id="2147483686" r:id="rId15"/>
    <p:sldLayoutId id="2147483688" r:id="rId16"/>
    <p:sldLayoutId id="2147483700" r:id="rId17"/>
    <p:sldLayoutId id="2147483729" r:id="rId18"/>
    <p:sldLayoutId id="2147483728" r:id="rId19"/>
    <p:sldLayoutId id="2147483730" r:id="rId20"/>
    <p:sldLayoutId id="2147483731" r:id="rId21"/>
    <p:sldLayoutId id="2147483735" r:id="rId22"/>
    <p:sldLayoutId id="2147483691" r:id="rId23"/>
    <p:sldLayoutId id="2147483689" r:id="rId24"/>
    <p:sldLayoutId id="2147483690" r:id="rId25"/>
    <p:sldLayoutId id="2147483721" r:id="rId26"/>
  </p:sldLayoutIdLst>
  <p:transition spd="slow">
    <p:wipe/>
  </p:transition>
  <p:hf sldNum="0" hdr="0" ftr="0" dt="0"/>
  <p:txStyles>
    <p:titleStyle>
      <a:lvl1pPr algn="ctr" defTabSz="914400" rtl="0" eaLnBrk="1" latinLnBrk="0" hangingPunct="1">
        <a:lnSpc>
          <a:spcPct val="95000"/>
        </a:lnSpc>
        <a:spcBef>
          <a:spcPct val="0"/>
        </a:spcBef>
        <a:buNone/>
        <a:defRPr sz="4400" kern="1200">
          <a:solidFill>
            <a:schemeClr val="tx1"/>
          </a:solidFill>
          <a:latin typeface="Georgia" panose="02040502050405020303" pitchFamily="18" charset="0"/>
          <a:ea typeface="MingLiU" panose="02020509000000000000" pitchFamily="49" charset="-120"/>
          <a:cs typeface="+mj-cs"/>
        </a:defRPr>
      </a:lvl1pPr>
    </p:titleStyle>
    <p:bodyStyle>
      <a:lvl1pPr marL="0" indent="0" algn="ctr" defTabSz="914400" rtl="0" eaLnBrk="1" latinLnBrk="0" hangingPunct="1">
        <a:lnSpc>
          <a:spcPct val="100000"/>
        </a:lnSpc>
        <a:spcBef>
          <a:spcPts val="0"/>
        </a:spcBef>
        <a:spcAft>
          <a:spcPts val="1200"/>
        </a:spcAft>
        <a:buFontTx/>
        <a:buNone/>
        <a:defRPr sz="1800" b="1" kern="1200" spc="0" baseline="0">
          <a:solidFill>
            <a:schemeClr val="tx1"/>
          </a:solidFill>
          <a:latin typeface="Source Sans Pro" panose="020B0503030403020204" pitchFamily="34" charset="0"/>
          <a:ea typeface="Source Sans Pro" panose="020B0503030403020204" pitchFamily="34" charset="0"/>
          <a:cs typeface="+mn-cs"/>
        </a:defRPr>
      </a:lvl1pPr>
      <a:lvl2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2pPr>
      <a:lvl3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3pPr>
      <a:lvl4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4pPr>
      <a:lvl5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60" userDrawn="1">
          <p15:clr>
            <a:srgbClr val="F26B43"/>
          </p15:clr>
        </p15:guide>
        <p15:guide id="2" pos="224" userDrawn="1">
          <p15:clr>
            <a:srgbClr val="F26B43"/>
          </p15:clr>
        </p15:guide>
        <p15:guide id="3" pos="7456" userDrawn="1">
          <p15:clr>
            <a:srgbClr val="F26B43"/>
          </p15:clr>
        </p15:guide>
        <p15:guide id="4" pos="576" userDrawn="1">
          <p15:clr>
            <a:srgbClr val="F26B43"/>
          </p15:clr>
        </p15:guide>
        <p15:guide id="5" pos="7104" userDrawn="1">
          <p15:clr>
            <a:srgbClr val="F26B43"/>
          </p15:clr>
        </p15:guide>
        <p15:guide id="6" pos="5120" userDrawn="1">
          <p15:clr>
            <a:srgbClr val="F26B43"/>
          </p15:clr>
        </p15:guide>
        <p15:guide id="7" orient="horz" pos="552" userDrawn="1">
          <p15:clr>
            <a:srgbClr val="F26B43"/>
          </p15:clr>
        </p15:guide>
        <p15:guide id="10" orient="horz" pos="1152" userDrawn="1">
          <p15:clr>
            <a:srgbClr val="F26B43"/>
          </p15:clr>
        </p15:guide>
        <p15:guide id="11" orient="horz" pos="3600" userDrawn="1">
          <p15:clr>
            <a:srgbClr val="F26B43"/>
          </p15:clr>
        </p15:guide>
        <p15:guide id="13" pos="3840" userDrawn="1">
          <p15:clr>
            <a:srgbClr val="F26B43"/>
          </p15:clr>
        </p15:guide>
        <p15:guide id="14" orient="horz" pos="3864" userDrawn="1">
          <p15:clr>
            <a:srgbClr val="F26B43"/>
          </p15:clr>
        </p15:guide>
        <p15:guide id="15" orient="horz" pos="3984" userDrawn="1">
          <p15:clr>
            <a:srgbClr val="F26B43"/>
          </p15:clr>
        </p15:guide>
        <p15:guide id="16" orient="horz" pos="624" userDrawn="1">
          <p15:clr>
            <a:srgbClr val="F26B43"/>
          </p15:clr>
        </p15:guide>
        <p15:guide id="18" pos="3072" userDrawn="1">
          <p15:clr>
            <a:srgbClr val="F26B43"/>
          </p15:clr>
        </p15:guide>
        <p15:guide id="19" orient="horz" pos="2088" userDrawn="1">
          <p15:clr>
            <a:srgbClr val="F26B43"/>
          </p15:clr>
        </p15:guide>
        <p15:guide id="20" orient="horz" pos="3144" userDrawn="1">
          <p15:clr>
            <a:srgbClr val="F26B43"/>
          </p15:clr>
        </p15:guide>
        <p15:guide id="21" orient="horz" pos="278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B0E67F4-E68C-764D-AD46-CD8820DB36CD}"/>
              </a:ext>
            </a:extLst>
          </p:cNvPr>
          <p:cNvSpPr/>
          <p:nvPr/>
        </p:nvSpPr>
        <p:spPr>
          <a:xfrm>
            <a:off x="0" y="6629400"/>
            <a:ext cx="121920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914400" y="0"/>
            <a:ext cx="10363200" cy="1517904"/>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914400" y="1828800"/>
            <a:ext cx="10363200" cy="43053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D5A06208-22DD-E94C-9E51-762921CA64DB}"/>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4B0E67F4-E68C-764D-AD46-CD8820DB36CD}"/>
              </a:ext>
            </a:extLst>
          </p:cNvPr>
          <p:cNvSpPr/>
          <p:nvPr userDrawn="1"/>
        </p:nvSpPr>
        <p:spPr>
          <a:xfrm>
            <a:off x="0" y="6629400"/>
            <a:ext cx="121920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D5A06208-22DD-E94C-9E51-762921CA64DB}"/>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p:cNvPicPr>
            <a:picLocks noChangeAspect="1"/>
          </p:cNvPicPr>
          <p:nvPr userDrawn="1"/>
        </p:nvPicPr>
        <p:blipFill>
          <a:blip r:embed="rId46">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142536426"/>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92" r:id="rId10"/>
    <p:sldLayoutId id="2147483775" r:id="rId11"/>
    <p:sldLayoutId id="2147483776" r:id="rId12"/>
    <p:sldLayoutId id="2147483777" r:id="rId13"/>
    <p:sldLayoutId id="2147483778" r:id="rId14"/>
    <p:sldLayoutId id="2147483779" r:id="rId15"/>
    <p:sldLayoutId id="2147483780" r:id="rId16"/>
    <p:sldLayoutId id="2147483781" r:id="rId17"/>
    <p:sldLayoutId id="2147483782" r:id="rId18"/>
    <p:sldLayoutId id="2147483783" r:id="rId19"/>
    <p:sldLayoutId id="2147483784" r:id="rId20"/>
    <p:sldLayoutId id="2147483785" r:id="rId21"/>
    <p:sldLayoutId id="2147483786" r:id="rId22"/>
    <p:sldLayoutId id="2147483787" r:id="rId23"/>
    <p:sldLayoutId id="2147483788" r:id="rId24"/>
    <p:sldLayoutId id="2147483789" r:id="rId25"/>
    <p:sldLayoutId id="2147483790" r:id="rId26"/>
    <p:sldLayoutId id="2147483791" r:id="rId27"/>
    <p:sldLayoutId id="2147483748" r:id="rId28"/>
    <p:sldLayoutId id="2147483749" r:id="rId29"/>
    <p:sldLayoutId id="2147483750" r:id="rId30"/>
    <p:sldLayoutId id="2147483751" r:id="rId31"/>
    <p:sldLayoutId id="2147483752" r:id="rId32"/>
    <p:sldLayoutId id="2147483753" r:id="rId33"/>
    <p:sldLayoutId id="2147483754" r:id="rId34"/>
    <p:sldLayoutId id="2147483755" r:id="rId35"/>
    <p:sldLayoutId id="2147483756" r:id="rId36"/>
    <p:sldLayoutId id="2147483757" r:id="rId37"/>
    <p:sldLayoutId id="2147483758" r:id="rId38"/>
    <p:sldLayoutId id="2147483759" r:id="rId39"/>
    <p:sldLayoutId id="2147483760" r:id="rId40"/>
    <p:sldLayoutId id="2147483761" r:id="rId41"/>
    <p:sldLayoutId id="2147483762" r:id="rId42"/>
    <p:sldLayoutId id="2147483763" r:id="rId43"/>
    <p:sldLayoutId id="2147483764" r:id="rId44"/>
  </p:sldLayoutIdLst>
  <p:transition spd="slow">
    <p:wipe/>
  </p:transition>
  <p:hf sldNum="0" hdr="0" ftr="0" dt="0"/>
  <p:txStyles>
    <p:titleStyle>
      <a:lvl1pPr algn="ctr" defTabSz="914400" rtl="0" eaLnBrk="1" latinLnBrk="0" hangingPunct="1">
        <a:lnSpc>
          <a:spcPct val="95000"/>
        </a:lnSpc>
        <a:spcBef>
          <a:spcPct val="0"/>
        </a:spcBef>
        <a:buNone/>
        <a:defRPr sz="4400" kern="1200">
          <a:solidFill>
            <a:schemeClr val="tx1"/>
          </a:solidFill>
          <a:latin typeface="Georgia" panose="02040502050405020303" pitchFamily="18" charset="0"/>
          <a:ea typeface="MingLiU" panose="02020509000000000000" pitchFamily="49" charset="-120"/>
          <a:cs typeface="+mj-cs"/>
        </a:defRPr>
      </a:lvl1pPr>
    </p:titleStyle>
    <p:bodyStyle>
      <a:lvl1pPr marL="0" indent="0" algn="ctr" defTabSz="914400" rtl="0" eaLnBrk="1" latinLnBrk="0" hangingPunct="1">
        <a:lnSpc>
          <a:spcPct val="100000"/>
        </a:lnSpc>
        <a:spcBef>
          <a:spcPts val="0"/>
        </a:spcBef>
        <a:spcAft>
          <a:spcPts val="1200"/>
        </a:spcAft>
        <a:buFontTx/>
        <a:buNone/>
        <a:defRPr sz="1800" b="1" kern="1200" spc="0" baseline="0">
          <a:solidFill>
            <a:schemeClr val="tx1"/>
          </a:solidFill>
          <a:latin typeface="Source Sans Pro" panose="020B0503030403020204" pitchFamily="34" charset="0"/>
          <a:ea typeface="Source Sans Pro" panose="020B0503030403020204" pitchFamily="34" charset="0"/>
          <a:cs typeface="+mn-cs"/>
        </a:defRPr>
      </a:lvl1pPr>
      <a:lvl2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2pPr>
      <a:lvl3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3pPr>
      <a:lvl4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4pPr>
      <a:lvl5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0">
          <p15:clr>
            <a:srgbClr val="F26B43"/>
          </p15:clr>
        </p15:guide>
        <p15:guide id="2" pos="168">
          <p15:clr>
            <a:srgbClr val="F26B43"/>
          </p15:clr>
        </p15:guide>
        <p15:guide id="3" pos="5592">
          <p15:clr>
            <a:srgbClr val="F26B43"/>
          </p15:clr>
        </p15:guide>
        <p15:guide id="4" pos="432">
          <p15:clr>
            <a:srgbClr val="F26B43"/>
          </p15:clr>
        </p15:guide>
        <p15:guide id="5" pos="5328">
          <p15:clr>
            <a:srgbClr val="F26B43"/>
          </p15:clr>
        </p15:guide>
        <p15:guide id="13" pos="2880">
          <p15:clr>
            <a:srgbClr val="F26B43"/>
          </p15:clr>
        </p15:guide>
        <p15:guide id="18" pos="2304">
          <p15:clr>
            <a:srgbClr val="F26B43"/>
          </p15:clr>
        </p15:guide>
        <p15:guide id="22" pos="2560" userDrawn="1">
          <p15:clr>
            <a:srgbClr val="F26B43"/>
          </p15:clr>
        </p15:guide>
        <p15:guide id="23" pos="224" userDrawn="1">
          <p15:clr>
            <a:srgbClr val="F26B43"/>
          </p15:clr>
        </p15:guide>
        <p15:guide id="24" pos="7456" userDrawn="1">
          <p15:clr>
            <a:srgbClr val="F26B43"/>
          </p15:clr>
        </p15:guide>
        <p15:guide id="25" pos="576" userDrawn="1">
          <p15:clr>
            <a:srgbClr val="F26B43"/>
          </p15:clr>
        </p15:guide>
        <p15:guide id="26" pos="7104" userDrawn="1">
          <p15:clr>
            <a:srgbClr val="F26B43"/>
          </p15:clr>
        </p15:guide>
        <p15:guide id="27" pos="5120" userDrawn="1">
          <p15:clr>
            <a:srgbClr val="F26B43"/>
          </p15:clr>
        </p15:guide>
        <p15:guide id="28" orient="horz" pos="552" userDrawn="1">
          <p15:clr>
            <a:srgbClr val="F26B43"/>
          </p15:clr>
        </p15:guide>
        <p15:guide id="29" orient="horz" pos="1152" userDrawn="1">
          <p15:clr>
            <a:srgbClr val="F26B43"/>
          </p15:clr>
        </p15:guide>
        <p15:guide id="30" orient="horz" pos="3600" userDrawn="1">
          <p15:clr>
            <a:srgbClr val="F26B43"/>
          </p15:clr>
        </p15:guide>
        <p15:guide id="31" pos="3840" userDrawn="1">
          <p15:clr>
            <a:srgbClr val="F26B43"/>
          </p15:clr>
        </p15:guide>
        <p15:guide id="32" orient="horz" pos="3864" userDrawn="1">
          <p15:clr>
            <a:srgbClr val="F26B43"/>
          </p15:clr>
        </p15:guide>
        <p15:guide id="33" orient="horz" pos="3984" userDrawn="1">
          <p15:clr>
            <a:srgbClr val="F26B43"/>
          </p15:clr>
        </p15:guide>
        <p15:guide id="34" orient="horz" pos="624" userDrawn="1">
          <p15:clr>
            <a:srgbClr val="F26B43"/>
          </p15:clr>
        </p15:guide>
        <p15:guide id="35" pos="3072" userDrawn="1">
          <p15:clr>
            <a:srgbClr val="F26B43"/>
          </p15:clr>
        </p15:guide>
        <p15:guide id="36" orient="horz" pos="2088" userDrawn="1">
          <p15:clr>
            <a:srgbClr val="F26B43"/>
          </p15:clr>
        </p15:guide>
        <p15:guide id="37" orient="horz" pos="3144" userDrawn="1">
          <p15:clr>
            <a:srgbClr val="F26B43"/>
          </p15:clr>
        </p15:guide>
        <p15:guide id="38" orient="horz" pos="27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FRONTIER AND OTHER </a:t>
            </a:r>
            <a:r>
              <a:rPr lang="en-US" dirty="0" smtClean="0"/>
              <a:t>BANKING RISKS</a:t>
            </a:r>
            <a:endParaRPr lang="en-US" dirty="0"/>
          </a:p>
        </p:txBody>
      </p:sp>
      <p:sp>
        <p:nvSpPr>
          <p:cNvPr id="5" name="Content Placeholder 4"/>
          <p:cNvSpPr>
            <a:spLocks noGrp="1"/>
          </p:cNvSpPr>
          <p:nvPr>
            <p:ph idx="1"/>
          </p:nvPr>
        </p:nvSpPr>
        <p:spPr/>
        <p:txBody>
          <a:bodyPr/>
          <a:lstStyle/>
          <a:p>
            <a:r>
              <a:rPr lang="en-US" dirty="0" smtClean="0"/>
              <a:t>                                                          </a:t>
            </a:r>
            <a:r>
              <a:rPr lang="en-US" sz="3200" dirty="0" smtClean="0"/>
              <a:t>ANJAN              THAKOR</a:t>
            </a:r>
          </a:p>
          <a:p>
            <a:r>
              <a:rPr lang="en-US" sz="3200" dirty="0"/>
              <a:t> </a:t>
            </a:r>
            <a:r>
              <a:rPr lang="en-US" sz="3200" dirty="0" smtClean="0"/>
              <a:t>                                     Interim Dean</a:t>
            </a:r>
          </a:p>
          <a:p>
            <a:r>
              <a:rPr lang="en-US" sz="3200" dirty="0" smtClean="0"/>
              <a:t>                        Wash U Olin Business School</a:t>
            </a:r>
          </a:p>
          <a:p>
            <a:endParaRPr lang="en-US" sz="3200" dirty="0"/>
          </a:p>
          <a:p>
            <a:r>
              <a:rPr lang="en-US" sz="2000" dirty="0" smtClean="0"/>
              <a:t>Views are my own and do not reflect any positions of the Olin Business School or Washington University in St. Louis.</a:t>
            </a:r>
          </a:p>
          <a:p>
            <a:r>
              <a:rPr lang="en-US" dirty="0"/>
              <a:t> </a:t>
            </a:r>
            <a:r>
              <a:rPr lang="en-US" dirty="0" smtClean="0"/>
              <a:t>                                         </a:t>
            </a:r>
            <a:endParaRPr lang="en-US" dirty="0"/>
          </a:p>
        </p:txBody>
      </p:sp>
    </p:spTree>
    <p:extLst>
      <p:ext uri="{BB962C8B-B14F-4D97-AF65-F5344CB8AC3E}">
        <p14:creationId xmlns:p14="http://schemas.microsoft.com/office/powerpoint/2010/main" val="19998942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RISKS ON THE RADAR</a:t>
            </a:r>
            <a:endParaRPr lang="en-US" dirty="0"/>
          </a:p>
        </p:txBody>
      </p:sp>
      <p:sp>
        <p:nvSpPr>
          <p:cNvPr id="5" name="Content Placeholder 4"/>
          <p:cNvSpPr>
            <a:spLocks noGrp="1"/>
          </p:cNvSpPr>
          <p:nvPr>
            <p:ph idx="1"/>
          </p:nvPr>
        </p:nvSpPr>
        <p:spPr/>
        <p:txBody>
          <a:bodyPr/>
          <a:lstStyle/>
          <a:p>
            <a:pPr marL="514350" indent="-514350">
              <a:buAutoNum type="arabicParenBoth"/>
            </a:pPr>
            <a:r>
              <a:rPr lang="en-US" sz="2800" dirty="0" smtClean="0"/>
              <a:t>Tension between fiscal and monetary policies</a:t>
            </a:r>
          </a:p>
          <a:p>
            <a:pPr marL="514350" indent="-514350">
              <a:buAutoNum type="arabicParenBoth"/>
            </a:pPr>
            <a:r>
              <a:rPr lang="en-US" sz="2800" dirty="0" smtClean="0"/>
              <a:t>Political polarization and potential politicization of policy</a:t>
            </a:r>
          </a:p>
          <a:p>
            <a:pPr marL="514350" indent="-514350">
              <a:buAutoNum type="arabicParenBoth"/>
            </a:pPr>
            <a:r>
              <a:rPr lang="en-US" sz="2800" dirty="0" smtClean="0"/>
              <a:t>Cyber security</a:t>
            </a:r>
          </a:p>
          <a:p>
            <a:pPr marL="514350" indent="-514350">
              <a:buAutoNum type="arabicParenBoth"/>
            </a:pPr>
            <a:r>
              <a:rPr lang="en-US" sz="2800" dirty="0" smtClean="0"/>
              <a:t>Rising consumer indebtedness ( 60/40 debit/credit to 40/60 debit credit cards)</a:t>
            </a:r>
          </a:p>
          <a:p>
            <a:pPr marL="514350" indent="-514350">
              <a:buAutoNum type="arabicParenBoth"/>
            </a:pPr>
            <a:endParaRPr lang="en-US" sz="2800" dirty="0"/>
          </a:p>
        </p:txBody>
      </p:sp>
    </p:spTree>
    <p:extLst>
      <p:ext uri="{BB962C8B-B14F-4D97-AF65-F5344CB8AC3E}">
        <p14:creationId xmlns:p14="http://schemas.microsoft.com/office/powerpoint/2010/main" val="1386289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FRONTIER RISKS</a:t>
            </a:r>
            <a:br>
              <a:rPr lang="en-US" dirty="0" smtClean="0"/>
            </a:br>
            <a:endParaRPr lang="en-US" dirty="0"/>
          </a:p>
        </p:txBody>
      </p:sp>
      <p:sp>
        <p:nvSpPr>
          <p:cNvPr id="3" name="Content Placeholder 2"/>
          <p:cNvSpPr>
            <a:spLocks noGrp="1"/>
          </p:cNvSpPr>
          <p:nvPr>
            <p:ph idx="1"/>
          </p:nvPr>
        </p:nvSpPr>
        <p:spPr/>
        <p:txBody>
          <a:bodyPr/>
          <a:lstStyle/>
          <a:p>
            <a:pPr marL="457200" indent="-457200">
              <a:buAutoNum type="arabicParenBoth"/>
            </a:pPr>
            <a:r>
              <a:rPr lang="en-US" sz="2400" dirty="0" smtClean="0"/>
              <a:t>War and geopolitical risks</a:t>
            </a:r>
          </a:p>
          <a:p>
            <a:pPr marL="457200" indent="-457200">
              <a:buAutoNum type="arabicParenBoth"/>
            </a:pPr>
            <a:r>
              <a:rPr lang="en-US" sz="2400" dirty="0" smtClean="0"/>
              <a:t>Social unrest as lack of trust in major institutions grows</a:t>
            </a:r>
          </a:p>
          <a:p>
            <a:pPr marL="457200" indent="-457200">
              <a:buAutoNum type="arabicParenBoth"/>
            </a:pPr>
            <a:r>
              <a:rPr lang="en-US" sz="2400" dirty="0" smtClean="0"/>
              <a:t>Increasing crime , potential negative shocks to economic development, and increasing </a:t>
            </a:r>
            <a:r>
              <a:rPr lang="en-US" sz="2400" dirty="0" smtClean="0"/>
              <a:t> </a:t>
            </a:r>
            <a:r>
              <a:rPr lang="en-US" sz="2400" dirty="0" smtClean="0"/>
              <a:t>credit risks for banks</a:t>
            </a:r>
          </a:p>
          <a:p>
            <a:pPr marL="457200" indent="-457200">
              <a:buAutoNum type="arabicParenBoth"/>
            </a:pPr>
            <a:r>
              <a:rPr lang="en-US" sz="2400" dirty="0" smtClean="0"/>
              <a:t>Collapse of trust in the financial system ( is FTX collapse a one-off or a tip of the iceberg?)….the international differences in credit card processing. See Bob Merton papers on trust in financial system.</a:t>
            </a:r>
          </a:p>
          <a:p>
            <a:pPr marL="457200" indent="-457200">
              <a:buAutoNum type="arabicParenBoth"/>
            </a:pPr>
            <a:r>
              <a:rPr lang="en-US" sz="2400" dirty="0" smtClean="0"/>
              <a:t>Climate change risk policy /regulatory adaptation</a:t>
            </a:r>
            <a:endParaRPr lang="en-US" sz="2400" dirty="0"/>
          </a:p>
        </p:txBody>
      </p:sp>
    </p:spTree>
    <p:extLst>
      <p:ext uri="{BB962C8B-B14F-4D97-AF65-F5344CB8AC3E}">
        <p14:creationId xmlns:p14="http://schemas.microsoft.com/office/powerpoint/2010/main" val="4144981163"/>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COULD BECOME SYSTEMIC?</a:t>
            </a:r>
            <a:br>
              <a:rPr lang="en-US" dirty="0" smtClean="0"/>
            </a:br>
            <a:endParaRPr lang="en-US" dirty="0"/>
          </a:p>
        </p:txBody>
      </p:sp>
      <p:sp>
        <p:nvSpPr>
          <p:cNvPr id="3" name="Content Placeholder 2"/>
          <p:cNvSpPr>
            <a:spLocks noGrp="1"/>
          </p:cNvSpPr>
          <p:nvPr>
            <p:ph idx="1"/>
          </p:nvPr>
        </p:nvSpPr>
        <p:spPr/>
        <p:txBody>
          <a:bodyPr/>
          <a:lstStyle/>
          <a:p>
            <a:r>
              <a:rPr lang="en-US" sz="2800" dirty="0" smtClean="0"/>
              <a:t>Any of these risks could become systemic because the potential correlations across institutions are quite apparent.</a:t>
            </a:r>
          </a:p>
          <a:p>
            <a:r>
              <a:rPr lang="en-US" sz="2800" dirty="0" smtClean="0"/>
              <a:t>The more difficult question is: how might the manifestation of these risks affect other, more familiar, risks that could also become systemic?</a:t>
            </a:r>
            <a:endParaRPr lang="en-US" sz="2800" dirty="0"/>
          </a:p>
        </p:txBody>
      </p:sp>
    </p:spTree>
    <p:extLst>
      <p:ext uri="{BB962C8B-B14F-4D97-AF65-F5344CB8AC3E}">
        <p14:creationId xmlns:p14="http://schemas.microsoft.com/office/powerpoint/2010/main" val="45816545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SHOULD BANKS RESPOND?</a:t>
            </a:r>
            <a:br>
              <a:rPr lang="en-US" dirty="0" smtClean="0"/>
            </a:br>
            <a:endParaRPr lang="en-US" dirty="0"/>
          </a:p>
        </p:txBody>
      </p:sp>
      <p:sp>
        <p:nvSpPr>
          <p:cNvPr id="3" name="Content Placeholder 2"/>
          <p:cNvSpPr>
            <a:spLocks noGrp="1"/>
          </p:cNvSpPr>
          <p:nvPr>
            <p:ph idx="1"/>
          </p:nvPr>
        </p:nvSpPr>
        <p:spPr/>
        <p:txBody>
          <a:bodyPr/>
          <a:lstStyle/>
          <a:p>
            <a:pPr marL="514350" indent="-514350">
              <a:buAutoNum type="arabicParenBoth"/>
            </a:pPr>
            <a:r>
              <a:rPr lang="en-US" sz="2800" dirty="0" smtClean="0"/>
              <a:t>Dashboard of key early-warning indicators</a:t>
            </a:r>
          </a:p>
          <a:p>
            <a:pPr marL="514350" indent="-514350">
              <a:buAutoNum type="arabicParenBoth"/>
            </a:pPr>
            <a:r>
              <a:rPr lang="en-US" sz="2800" dirty="0" smtClean="0"/>
              <a:t>Do not obsess about the probabilities ( very hard to estimate or agree on) but rather the magnitudes of losses, conditional on occurrence, and how long before </a:t>
            </a:r>
            <a:r>
              <a:rPr lang="en-US" sz="2800" dirty="0" smtClean="0"/>
              <a:t>the actual realization </a:t>
            </a:r>
            <a:r>
              <a:rPr lang="en-US" sz="2800" dirty="0" smtClean="0"/>
              <a:t>will early warning indicators start flashing?</a:t>
            </a:r>
          </a:p>
          <a:p>
            <a:pPr marL="514350" indent="-514350">
              <a:buAutoNum type="arabicParenBoth"/>
            </a:pPr>
            <a:r>
              <a:rPr lang="en-US" sz="2800" dirty="0" smtClean="0"/>
              <a:t>Focus on bank capital ( evidence on 2007-09 crisis)</a:t>
            </a:r>
          </a:p>
          <a:p>
            <a:pPr marL="514350" indent="-514350">
              <a:buAutoNum type="arabicParenBoth"/>
            </a:pPr>
            <a:endParaRPr lang="en-US" sz="2800" dirty="0"/>
          </a:p>
        </p:txBody>
      </p:sp>
    </p:spTree>
    <p:extLst>
      <p:ext uri="{BB962C8B-B14F-4D97-AF65-F5344CB8AC3E}">
        <p14:creationId xmlns:p14="http://schemas.microsoft.com/office/powerpoint/2010/main" val="104254317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REGULATORY/SUPERVISORY RESPONSES</a:t>
            </a:r>
            <a:endParaRPr lang="en-US" dirty="0"/>
          </a:p>
        </p:txBody>
      </p:sp>
      <p:sp>
        <p:nvSpPr>
          <p:cNvPr id="3" name="Content Placeholder 2"/>
          <p:cNvSpPr>
            <a:spLocks noGrp="1"/>
          </p:cNvSpPr>
          <p:nvPr>
            <p:ph idx="1"/>
          </p:nvPr>
        </p:nvSpPr>
        <p:spPr/>
        <p:txBody>
          <a:bodyPr/>
          <a:lstStyle/>
          <a:p>
            <a:r>
              <a:rPr lang="en-US" sz="2800" dirty="0" smtClean="0"/>
              <a:t>Greater reliance on forward-looking market-based indicators</a:t>
            </a:r>
          </a:p>
          <a:p>
            <a:pPr marL="457200" indent="-457200">
              <a:buFont typeface="Wingdings" panose="05000000000000000000" pitchFamily="2" charset="2"/>
              <a:buChar char="Ø"/>
            </a:pPr>
            <a:r>
              <a:rPr lang="en-US" sz="2800" dirty="0" smtClean="0"/>
              <a:t>Taylor and Williamson (2009) evidence that the LIBOR-OIS spread increased sharply in August 2007 and stayed high. Fed’s 2008 liquidity injections did not lower the spread, but the spread declined when the US government began injecting  liquidity in banks ( Thakor, JFS 2018).</a:t>
            </a:r>
          </a:p>
          <a:p>
            <a:pPr marL="457200" indent="-457200">
              <a:buFont typeface="Wingdings" panose="05000000000000000000" pitchFamily="2" charset="2"/>
              <a:buChar char="Ø"/>
            </a:pPr>
            <a:r>
              <a:rPr lang="en-US" sz="2800" dirty="0" err="1" smtClean="0"/>
              <a:t>Rosengren</a:t>
            </a:r>
            <a:r>
              <a:rPr lang="en-US" sz="2800" dirty="0" smtClean="0"/>
              <a:t> point that if bank dividends had been frozen ( to augment capital) when LIBOR-OIS spread went up, it would have cut in half the capital the government ended up injecting in banks to resolve the crisis</a:t>
            </a:r>
            <a:endParaRPr lang="en-US" sz="2800" dirty="0"/>
          </a:p>
        </p:txBody>
      </p:sp>
    </p:spTree>
    <p:extLst>
      <p:ext uri="{BB962C8B-B14F-4D97-AF65-F5344CB8AC3E}">
        <p14:creationId xmlns:p14="http://schemas.microsoft.com/office/powerpoint/2010/main" val="160600487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OF SECOND-ORDER EFFECTS OF REGULATORY RESPONSES</a:t>
            </a:r>
            <a:endParaRPr lang="en-US" dirty="0"/>
          </a:p>
        </p:txBody>
      </p:sp>
      <p:sp>
        <p:nvSpPr>
          <p:cNvPr id="3" name="Content Placeholder 2"/>
          <p:cNvSpPr>
            <a:spLocks noGrp="1"/>
          </p:cNvSpPr>
          <p:nvPr>
            <p:ph idx="1"/>
          </p:nvPr>
        </p:nvSpPr>
        <p:spPr/>
        <p:txBody>
          <a:bodyPr/>
          <a:lstStyle/>
          <a:p>
            <a:pPr marL="514350" indent="-514350">
              <a:buAutoNum type="arabicParenBoth"/>
            </a:pPr>
            <a:r>
              <a:rPr lang="en-US" sz="2800" dirty="0" smtClean="0"/>
              <a:t>Basel I risk weights in capital requirements and Fed’s attempt to stimulate economy in late 1980s-early 1990s by flooding system with liquidity…..banks simply used it to buy Treasuries, and not increase lending</a:t>
            </a:r>
          </a:p>
          <a:p>
            <a:pPr marL="514350" indent="-514350">
              <a:buAutoNum type="arabicParenBoth"/>
            </a:pPr>
            <a:r>
              <a:rPr lang="en-US" sz="2800" dirty="0" smtClean="0"/>
              <a:t>Climate change: what will happen if we push banks via regulation to favor green loans over brown loans?  Topic for research…</a:t>
            </a:r>
          </a:p>
          <a:p>
            <a:pPr marL="514350" indent="-514350">
              <a:buAutoNum type="arabicParenBoth"/>
            </a:pPr>
            <a:r>
              <a:rPr lang="en-US" sz="2800" dirty="0" smtClean="0"/>
              <a:t>Spillover effects of crypto problems ( FTX bankruptcy) and potential regulatory responses</a:t>
            </a:r>
            <a:endParaRPr lang="en-US" sz="2800" dirty="0"/>
          </a:p>
        </p:txBody>
      </p:sp>
    </p:spTree>
    <p:extLst>
      <p:ext uri="{BB962C8B-B14F-4D97-AF65-F5344CB8AC3E}">
        <p14:creationId xmlns:p14="http://schemas.microsoft.com/office/powerpoint/2010/main" val="2440090744"/>
      </p:ext>
    </p:extLst>
  </p:cSld>
  <p:clrMapOvr>
    <a:masterClrMapping/>
  </p:clrMapOvr>
  <p:transition spd="slow">
    <p:wipe/>
  </p:transition>
</p:sld>
</file>

<file path=ppt/theme/theme1.xml><?xml version="1.0" encoding="utf-8"?>
<a:theme xmlns:a="http://schemas.openxmlformats.org/drawingml/2006/main" name="2_Office Theme">
  <a:themeElements>
    <a:clrScheme name="WU Olin Wow">
      <a:dk1>
        <a:srgbClr val="000000"/>
      </a:dk1>
      <a:lt1>
        <a:srgbClr val="FFFFFF"/>
      </a:lt1>
      <a:dk2>
        <a:srgbClr val="A51417"/>
      </a:dk2>
      <a:lt2>
        <a:srgbClr val="E7E6E6"/>
      </a:lt2>
      <a:accent1>
        <a:srgbClr val="007360"/>
      </a:accent1>
      <a:accent2>
        <a:srgbClr val="173E3A"/>
      </a:accent2>
      <a:accent3>
        <a:srgbClr val="C8C8C8"/>
      </a:accent3>
      <a:accent4>
        <a:srgbClr val="6C7373"/>
      </a:accent4>
      <a:accent5>
        <a:srgbClr val="F8BE15"/>
      </a:accent5>
      <a:accent6>
        <a:srgbClr val="005F85"/>
      </a:accent6>
      <a:hlink>
        <a:srgbClr val="A51417"/>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ashU Olin">
  <a:themeElements>
    <a:clrScheme name="WU Olin Wow">
      <a:dk1>
        <a:srgbClr val="000000"/>
      </a:dk1>
      <a:lt1>
        <a:srgbClr val="FFFFFF"/>
      </a:lt1>
      <a:dk2>
        <a:srgbClr val="A51417"/>
      </a:dk2>
      <a:lt2>
        <a:srgbClr val="E7E6E6"/>
      </a:lt2>
      <a:accent1>
        <a:srgbClr val="007360"/>
      </a:accent1>
      <a:accent2>
        <a:srgbClr val="173E3A"/>
      </a:accent2>
      <a:accent3>
        <a:srgbClr val="C8C8C8"/>
      </a:accent3>
      <a:accent4>
        <a:srgbClr val="6C7373"/>
      </a:accent4>
      <a:accent5>
        <a:srgbClr val="F8BE15"/>
      </a:accent5>
      <a:accent6>
        <a:srgbClr val="005F85"/>
      </a:accent6>
      <a:hlink>
        <a:srgbClr val="A51417"/>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ashU Olin" id="{1E43207E-B7E6-1042-BD7F-0DBDF98D80F1}" vid="{F290A36D-932F-AF49-9C61-559F1FFC16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c8e19b7-9f39-483f-a93f-b5c3087a8233">
      <Terms xmlns="http://schemas.microsoft.com/office/infopath/2007/PartnerControls"/>
    </lcf76f155ced4ddcb4097134ff3c332f>
    <TaxCatchAll xmlns="0162f515-2805-4ead-8d84-363e07fb6de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D0CF9B5640D9E4387BB95EFEC7F6A08" ma:contentTypeVersion="10" ma:contentTypeDescription="Create a new document." ma:contentTypeScope="" ma:versionID="4337e06c99e5fdae2846fa4dfc5897e3">
  <xsd:schema xmlns:xsd="http://www.w3.org/2001/XMLSchema" xmlns:xs="http://www.w3.org/2001/XMLSchema" xmlns:p="http://schemas.microsoft.com/office/2006/metadata/properties" xmlns:ns2="4c8e19b7-9f39-483f-a93f-b5c3087a8233" xmlns:ns3="0162f515-2805-4ead-8d84-363e07fb6deb" targetNamespace="http://schemas.microsoft.com/office/2006/metadata/properties" ma:root="true" ma:fieldsID="a24d271a8eb24fe70f24cddd8c250ef1" ns2:_="" ns3:_="">
    <xsd:import namespace="4c8e19b7-9f39-483f-a93f-b5c3087a8233"/>
    <xsd:import namespace="0162f515-2805-4ead-8d84-363e07fb6de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8e19b7-9f39-483f-a93f-b5c3087a82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94cc3ae-357c-4eb4-84e8-520ab3b4f5d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62f515-2805-4ead-8d84-363e07fb6de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98c502f-337d-4f13-82d6-3a7640c8bc5e}" ma:internalName="TaxCatchAll" ma:showField="CatchAllData" ma:web="0162f515-2805-4ead-8d84-363e07fb6deb">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1FC3D9-33D4-4D08-BF59-F09855F41D2F}">
  <ds:schemaRefs>
    <ds:schemaRef ds:uri="http://purl.org/dc/terms/"/>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39ec5342-60b1-4f64-be27-76a5bf2aab68"/>
    <ds:schemaRef ds:uri="19fb1a46-7903-44f9-b1dd-0295a76c4e15"/>
    <ds:schemaRef ds:uri="http://www.w3.org/XML/1998/namespace"/>
    <ds:schemaRef ds:uri="http://purl.org/dc/dcmitype/"/>
  </ds:schemaRefs>
</ds:datastoreItem>
</file>

<file path=customXml/itemProps2.xml><?xml version="1.0" encoding="utf-8"?>
<ds:datastoreItem xmlns:ds="http://schemas.openxmlformats.org/officeDocument/2006/customXml" ds:itemID="{57AB404F-A377-4D38-AA8C-98452265F62E}">
  <ds:schemaRefs>
    <ds:schemaRef ds:uri="http://schemas.microsoft.com/sharepoint/v3/contenttype/forms"/>
  </ds:schemaRefs>
</ds:datastoreItem>
</file>

<file path=customXml/itemProps3.xml><?xml version="1.0" encoding="utf-8"?>
<ds:datastoreItem xmlns:ds="http://schemas.openxmlformats.org/officeDocument/2006/customXml" ds:itemID="{F390D477-94F0-4218-B430-8C96884FB1AC}"/>
</file>

<file path=docProps/app.xml><?xml version="1.0" encoding="utf-8"?>
<Properties xmlns="http://schemas.openxmlformats.org/officeDocument/2006/extended-properties" xmlns:vt="http://schemas.openxmlformats.org/officeDocument/2006/docPropsVTypes">
  <Template>Office Theme</Template>
  <TotalTime>10538</TotalTime>
  <Words>435</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Georgia</vt:lpstr>
      <vt:lpstr>MingLiU</vt:lpstr>
      <vt:lpstr>Source Sans Pro</vt:lpstr>
      <vt:lpstr>Wingdings</vt:lpstr>
      <vt:lpstr>2_Office Theme</vt:lpstr>
      <vt:lpstr>WashU Olin</vt:lpstr>
      <vt:lpstr>FRONTIER AND OTHER BANKING RISKS</vt:lpstr>
      <vt:lpstr>RISKS ON THE RADAR</vt:lpstr>
      <vt:lpstr>FRONTIER RISKS </vt:lpstr>
      <vt:lpstr>WHICH COULD BECOME SYSTEMIC? </vt:lpstr>
      <vt:lpstr>HOW SHOULD BANKS RESPOND? </vt:lpstr>
      <vt:lpstr>REGULATORY/SUPERVISORY RESPONSES</vt:lpstr>
      <vt:lpstr>RISKS OF SECOND-ORDER EFFECTS OF REGULATORY RESPONSES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Thakor, Anjan</cp:lastModifiedBy>
  <cp:revision>1607</cp:revision>
  <dcterms:created xsi:type="dcterms:W3CDTF">2018-06-08T20:46:10Z</dcterms:created>
  <dcterms:modified xsi:type="dcterms:W3CDTF">2022-11-17T16:27:51Z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0x0101002D0CF9B5640D9E4387BB95EFEC7F6A08</vt:lpwstr>
  </property>
</Properties>
</file>