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rawings/drawing1.xml" ContentType="application/vnd.openxmlformats-officedocument.drawingml.chartshap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7.xml" ContentType="application/vnd.openxmlformats-officedocument.presentationml.tags+xml"/>
  <Override PartName="/ppt/tags/tag18.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19.xml" ContentType="application/vnd.openxmlformats-officedocument.presentationml.tags+xml"/>
  <Override PartName="/ppt/tags/tag1.xml" ContentType="application/vnd.openxmlformats-officedocument.presentationml.tags+xml"/>
  <Override PartName="/ppt/tags/tag32.xml" ContentType="application/vnd.openxmlformats-officedocument.presentationml.tags+xml"/>
  <Override PartName="/ppt/tags/tag2.xml" ContentType="application/vnd.openxmlformats-officedocument.presentationml.tags+xml"/>
  <Override PartName="/ppt/tags/tag33.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6.xml" ContentType="application/vnd.openxmlformats-officedocument.presentationml.tags+xml"/>
  <Override PartName="/ppt/tags/tag34.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29.xml" ContentType="application/vnd.openxmlformats-officedocument.presentationml.tags+xml"/>
  <Override PartName="/ppt/tags/tag35.xml" ContentType="application/vnd.openxmlformats-officedocument.presentationml.tags+xml"/>
  <Override PartName="/ppt/tags/tag9.xml" ContentType="application/vnd.openxmlformats-officedocument.presentationml.tags+xml"/>
  <Override PartName="/ppt/tags/tag36.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ppt/tags/tag11.xml" ContentType="application/vnd.openxmlformats-officedocument.presentationml.tags+xml"/>
  <Override PartName="/ppt/tags/tag28.xml" ContentType="application/vnd.openxmlformats-officedocument.presentationml.tags+xml"/>
  <Override PartName="/ppt/tags/tag27.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26.xml" ContentType="application/vnd.openxmlformats-officedocument.presentationml.tags+xml"/>
  <Override PartName="/ppt/tags/tag25.xml" ContentType="application/vnd.openxmlformats-officedocument.presentationml.tags+xml"/>
  <Override PartName="/ppt/tags/tag24.xml" ContentType="application/vnd.openxmlformats-officedocument.presentationml.tags+xml"/>
  <Override PartName="/ppt/tags/tag23.xml" ContentType="application/vnd.openxmlformats-officedocument.presentationml.tags+xml"/>
  <Override PartName="/docProps/app.xml" ContentType="application/vnd.openxmlformats-officedocument.extended-propertie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39.xml" ContentType="application/vnd.openxmlformats-officedocument.presentationml.tags+xml"/>
  <Override PartName="/ppt/tags/tag16.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22.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0" r:id="rId1"/>
    <p:sldMasterId id="2147486359" r:id="rId2"/>
  </p:sldMasterIdLst>
  <p:notesMasterIdLst>
    <p:notesMasterId r:id="rId10"/>
  </p:notesMasterIdLst>
  <p:handoutMasterIdLst>
    <p:handoutMasterId r:id="rId11"/>
  </p:handoutMasterIdLst>
  <p:sldIdLst>
    <p:sldId id="710" r:id="rId3"/>
    <p:sldId id="716" r:id="rId4"/>
    <p:sldId id="715" r:id="rId5"/>
    <p:sldId id="356" r:id="rId6"/>
    <p:sldId id="392" r:id="rId7"/>
    <p:sldId id="383" r:id="rId8"/>
    <p:sldId id="390" r:id="rId9"/>
  </p:sldIdLst>
  <p:sldSz cx="9144000" cy="5143500" type="screen16x9"/>
  <p:notesSz cx="9944100" cy="6805613"/>
  <p:custDataLst>
    <p:tags r:id="rId12"/>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624">
          <p15:clr>
            <a:srgbClr val="A4A3A4"/>
          </p15:clr>
        </p15:guide>
        <p15:guide id="2" orient="horz" pos="327">
          <p15:clr>
            <a:srgbClr val="A4A3A4"/>
          </p15:clr>
        </p15:guide>
        <p15:guide id="3" orient="horz" pos="2796">
          <p15:clr>
            <a:srgbClr val="A4A3A4"/>
          </p15:clr>
        </p15:guide>
        <p15:guide id="4" orient="horz" pos="3083">
          <p15:clr>
            <a:srgbClr val="A4A3A4"/>
          </p15:clr>
        </p15:guide>
        <p15:guide id="5" orient="horz" pos="673">
          <p15:clr>
            <a:srgbClr val="A4A3A4"/>
          </p15:clr>
        </p15:guide>
        <p15:guide id="6" orient="horz" pos="872">
          <p15:clr>
            <a:srgbClr val="A4A3A4"/>
          </p15:clr>
        </p15:guide>
        <p15:guide id="7" orient="horz" pos="1772">
          <p15:clr>
            <a:srgbClr val="A4A3A4"/>
          </p15:clr>
        </p15:guide>
        <p15:guide id="8" pos="5602">
          <p15:clr>
            <a:srgbClr val="A4A3A4"/>
          </p15:clr>
        </p15:guide>
        <p15:guide id="9" pos="176">
          <p15:clr>
            <a:srgbClr val="A4A3A4"/>
          </p15:clr>
        </p15:guide>
        <p15:guide id="10" pos="2880">
          <p15:clr>
            <a:srgbClr val="A4A3A4"/>
          </p15:clr>
        </p15:guide>
      </p15:sldGuideLst>
    </p:ext>
    <p:ext uri="{2D200454-40CA-4A62-9FC3-DE9A4176ACB9}">
      <p15:notesGuideLst xmlns:p15="http://schemas.microsoft.com/office/powerpoint/2012/main">
        <p15:guide id="1" orient="horz" pos="2144">
          <p15:clr>
            <a:srgbClr val="A4A3A4"/>
          </p15:clr>
        </p15:guide>
        <p15:guide id="2" pos="313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siahn, Michael" initials="KM" lastIdx="1" clrIdx="0"/>
  <p:cmAuthor id="1" name="felljoh" initials="f" lastIdx="3" clrIdx="1"/>
  <p:cmAuthor id="2" name="Cera, Katharina" initials="CK" lastIdx="4" clrIdx="2">
    <p:extLst>
      <p:ext uri="{19B8F6BF-5375-455C-9EA6-DF929625EA0E}">
        <p15:presenceInfo xmlns:p15="http://schemas.microsoft.com/office/powerpoint/2012/main" userId="S::Katharina.Cera@ecb.europa.eu::5db284f7-a514-474a-a79f-ed56e14bea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858"/>
    <a:srgbClr val="000000"/>
    <a:srgbClr val="003299"/>
    <a:srgbClr val="FAB400"/>
    <a:srgbClr val="9EC9EA"/>
    <a:srgbClr val="328DD2"/>
    <a:srgbClr val="195FB5"/>
    <a:srgbClr val="FF33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81" autoAdjust="0"/>
    <p:restoredTop sz="84019" autoAdjust="0"/>
  </p:normalViewPr>
  <p:slideViewPr>
    <p:cSldViewPr snapToGrid="0">
      <p:cViewPr varScale="1">
        <p:scale>
          <a:sx n="74" d="100"/>
          <a:sy n="74" d="100"/>
        </p:scale>
        <p:origin x="1228" y="36"/>
      </p:cViewPr>
      <p:guideLst>
        <p:guide orient="horz" pos="624"/>
        <p:guide orient="horz" pos="327"/>
        <p:guide orient="horz" pos="2796"/>
        <p:guide orient="horz" pos="3083"/>
        <p:guide orient="horz" pos="673"/>
        <p:guide orient="horz" pos="872"/>
        <p:guide orient="horz" pos="1772"/>
        <p:guide pos="5602"/>
        <p:guide pos="176"/>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8" d="100"/>
          <a:sy n="118" d="100"/>
        </p:scale>
        <p:origin x="-2322" y="-96"/>
      </p:cViewPr>
      <p:guideLst>
        <p:guide orient="horz" pos="2144"/>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kapadia\AppData\Roaming\OpenText\OTEdit\EC_darwin\c328640912\C__Users_weistro_AppData_Roaming_OpenText_OTEdit_EC_darwin_c292802929_Box%208%20-%20Interconnectedness%20of%20derivative%20and%20money%20markets%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129646206094261E-2"/>
          <c:y val="0.16770531956276347"/>
          <c:w val="0.86556245061982939"/>
          <c:h val="0.75672094867697048"/>
        </c:manualLayout>
      </c:layout>
      <c:lineChart>
        <c:grouping val="standard"/>
        <c:varyColors val="0"/>
        <c:ser>
          <c:idx val="0"/>
          <c:order val="0"/>
          <c:tx>
            <c:strRef>
              <c:f>'Chart B Right data NEW'!$E$2</c:f>
              <c:strCache>
                <c:ptCount val="1"/>
                <c:pt idx="0">
                  <c:v>Estimate of net VM received by Dutch ICPFs (lhs)</c:v>
                </c:pt>
              </c:strCache>
            </c:strRef>
          </c:tx>
          <c:spPr>
            <a:ln w="25400" cap="rnd" cmpd="sng" algn="ctr">
              <a:solidFill>
                <a:srgbClr val="003299"/>
              </a:solidFill>
              <a:prstDash val="solid"/>
              <a:round/>
              <a:headEnd type="none" w="med" len="med"/>
              <a:tailEnd type="none" w="med" len="med"/>
            </a:ln>
          </c:spPr>
          <c:marker>
            <c:symbol val="none"/>
          </c:marker>
          <c:cat>
            <c:numRef>
              <c:f>'Chart B Right data'!$A$3:$A$56</c:f>
              <c:numCache>
                <c:formatCode>m/d/yyyy</c:formatCode>
                <c:ptCount val="54"/>
                <c:pt idx="0">
                  <c:v>43865</c:v>
                </c:pt>
                <c:pt idx="1">
                  <c:v>43866</c:v>
                </c:pt>
                <c:pt idx="2">
                  <c:v>43867</c:v>
                </c:pt>
                <c:pt idx="3">
                  <c:v>43868</c:v>
                </c:pt>
                <c:pt idx="4">
                  <c:v>43871</c:v>
                </c:pt>
                <c:pt idx="5">
                  <c:v>43872</c:v>
                </c:pt>
                <c:pt idx="6">
                  <c:v>43873</c:v>
                </c:pt>
                <c:pt idx="7">
                  <c:v>43874</c:v>
                </c:pt>
                <c:pt idx="8">
                  <c:v>43875</c:v>
                </c:pt>
                <c:pt idx="9">
                  <c:v>43878</c:v>
                </c:pt>
                <c:pt idx="10">
                  <c:v>43879</c:v>
                </c:pt>
                <c:pt idx="11">
                  <c:v>43880</c:v>
                </c:pt>
                <c:pt idx="12">
                  <c:v>43881</c:v>
                </c:pt>
                <c:pt idx="13">
                  <c:v>43882</c:v>
                </c:pt>
                <c:pt idx="14">
                  <c:v>43885</c:v>
                </c:pt>
                <c:pt idx="15">
                  <c:v>43886</c:v>
                </c:pt>
                <c:pt idx="16">
                  <c:v>43887</c:v>
                </c:pt>
                <c:pt idx="17">
                  <c:v>43888</c:v>
                </c:pt>
                <c:pt idx="18">
                  <c:v>43889</c:v>
                </c:pt>
                <c:pt idx="19">
                  <c:v>43892</c:v>
                </c:pt>
                <c:pt idx="20">
                  <c:v>43893</c:v>
                </c:pt>
                <c:pt idx="21">
                  <c:v>43894</c:v>
                </c:pt>
                <c:pt idx="22">
                  <c:v>43895</c:v>
                </c:pt>
                <c:pt idx="23">
                  <c:v>43896</c:v>
                </c:pt>
                <c:pt idx="24">
                  <c:v>43899</c:v>
                </c:pt>
                <c:pt idx="25">
                  <c:v>43900</c:v>
                </c:pt>
                <c:pt idx="26">
                  <c:v>43901</c:v>
                </c:pt>
                <c:pt idx="27">
                  <c:v>43902</c:v>
                </c:pt>
                <c:pt idx="28">
                  <c:v>43903</c:v>
                </c:pt>
                <c:pt idx="29">
                  <c:v>43906</c:v>
                </c:pt>
                <c:pt idx="30">
                  <c:v>43907</c:v>
                </c:pt>
                <c:pt idx="31">
                  <c:v>43908</c:v>
                </c:pt>
                <c:pt idx="32">
                  <c:v>43909</c:v>
                </c:pt>
                <c:pt idx="33">
                  <c:v>43910</c:v>
                </c:pt>
                <c:pt idx="34">
                  <c:v>43913</c:v>
                </c:pt>
                <c:pt idx="35">
                  <c:v>43914</c:v>
                </c:pt>
                <c:pt idx="36">
                  <c:v>43915</c:v>
                </c:pt>
                <c:pt idx="37">
                  <c:v>43916</c:v>
                </c:pt>
                <c:pt idx="38">
                  <c:v>43917</c:v>
                </c:pt>
                <c:pt idx="39">
                  <c:v>43920</c:v>
                </c:pt>
                <c:pt idx="40">
                  <c:v>43921</c:v>
                </c:pt>
                <c:pt idx="41">
                  <c:v>43922</c:v>
                </c:pt>
                <c:pt idx="42">
                  <c:v>43923</c:v>
                </c:pt>
                <c:pt idx="43">
                  <c:v>43924</c:v>
                </c:pt>
                <c:pt idx="44">
                  <c:v>43927</c:v>
                </c:pt>
                <c:pt idx="45">
                  <c:v>43928</c:v>
                </c:pt>
                <c:pt idx="46">
                  <c:v>43929</c:v>
                </c:pt>
                <c:pt idx="47">
                  <c:v>43930</c:v>
                </c:pt>
                <c:pt idx="48">
                  <c:v>43931</c:v>
                </c:pt>
                <c:pt idx="49">
                  <c:v>43934</c:v>
                </c:pt>
                <c:pt idx="50">
                  <c:v>43935</c:v>
                </c:pt>
                <c:pt idx="51">
                  <c:v>43936</c:v>
                </c:pt>
                <c:pt idx="52">
                  <c:v>43937</c:v>
                </c:pt>
                <c:pt idx="53">
                  <c:v>43938</c:v>
                </c:pt>
              </c:numCache>
            </c:numRef>
          </c:cat>
          <c:val>
            <c:numRef>
              <c:f>'Chart B Right data'!$D$3:$D$56</c:f>
              <c:numCache>
                <c:formatCode>General</c:formatCode>
                <c:ptCount val="54"/>
                <c:pt idx="0">
                  <c:v>82.930658206374815</c:v>
                </c:pt>
                <c:pt idx="1">
                  <c:v>82.770621761546522</c:v>
                </c:pt>
                <c:pt idx="2">
                  <c:v>80.568530288698909</c:v>
                </c:pt>
                <c:pt idx="3">
                  <c:v>76.023560403459769</c:v>
                </c:pt>
                <c:pt idx="4">
                  <c:v>74.273024222489667</c:v>
                </c:pt>
                <c:pt idx="5">
                  <c:v>76.3747770998134</c:v>
                </c:pt>
                <c:pt idx="6">
                  <c:v>76.169479742128672</c:v>
                </c:pt>
                <c:pt idx="7">
                  <c:v>74.440481612080617</c:v>
                </c:pt>
                <c:pt idx="8">
                  <c:v>72.521918264775238</c:v>
                </c:pt>
                <c:pt idx="9">
                  <c:v>72.574677499535326</c:v>
                </c:pt>
                <c:pt idx="10">
                  <c:v>74.111415474524136</c:v>
                </c:pt>
                <c:pt idx="11">
                  <c:v>72.497162667778852</c:v>
                </c:pt>
                <c:pt idx="12">
                  <c:v>72.286916555305879</c:v>
                </c:pt>
                <c:pt idx="13">
                  <c:v>73.471256545381095</c:v>
                </c:pt>
                <c:pt idx="14">
                  <c:v>76.74734754433301</c:v>
                </c:pt>
                <c:pt idx="15">
                  <c:v>80.033957090258738</c:v>
                </c:pt>
                <c:pt idx="16">
                  <c:v>82.165111979327932</c:v>
                </c:pt>
                <c:pt idx="17">
                  <c:v>84.135298251085672</c:v>
                </c:pt>
                <c:pt idx="18">
                  <c:v>83.287060912893153</c:v>
                </c:pt>
                <c:pt idx="19">
                  <c:v>87.034731542601321</c:v>
                </c:pt>
                <c:pt idx="20">
                  <c:v>95.213258776452662</c:v>
                </c:pt>
                <c:pt idx="21">
                  <c:v>103.3853647839388</c:v>
                </c:pt>
                <c:pt idx="22">
                  <c:v>103.60827439342501</c:v>
                </c:pt>
                <c:pt idx="23">
                  <c:v>100.7320160041249</c:v>
                </c:pt>
                <c:pt idx="24">
                  <c:v>102.7170201488934</c:v>
                </c:pt>
                <c:pt idx="25">
                  <c:v>113.43400131696249</c:v>
                </c:pt>
                <c:pt idx="26">
                  <c:v>123.89034645930251</c:v>
                </c:pt>
                <c:pt idx="27">
                  <c:v>122.64398481015689</c:v>
                </c:pt>
                <c:pt idx="28">
                  <c:v>117.476306998184</c:v>
                </c:pt>
                <c:pt idx="29">
                  <c:v>110.624357303308</c:v>
                </c:pt>
                <c:pt idx="30">
                  <c:v>106.1754205827927</c:v>
                </c:pt>
                <c:pt idx="31">
                  <c:v>105.8420862488092</c:v>
                </c:pt>
                <c:pt idx="32">
                  <c:v>97.973034933037113</c:v>
                </c:pt>
                <c:pt idx="33">
                  <c:v>85.020248996576342</c:v>
                </c:pt>
                <c:pt idx="34">
                  <c:v>77.050965250724204</c:v>
                </c:pt>
                <c:pt idx="35">
                  <c:v>80.076576441674959</c:v>
                </c:pt>
                <c:pt idx="36">
                  <c:v>84.187909528972952</c:v>
                </c:pt>
                <c:pt idx="37">
                  <c:v>80.894752390749829</c:v>
                </c:pt>
                <c:pt idx="38">
                  <c:v>78.134826140508721</c:v>
                </c:pt>
                <c:pt idx="39">
                  <c:v>86.173493938068674</c:v>
                </c:pt>
                <c:pt idx="40">
                  <c:v>91.870217315214063</c:v>
                </c:pt>
                <c:pt idx="41">
                  <c:v>88.927952766499331</c:v>
                </c:pt>
                <c:pt idx="42">
                  <c:v>88.880678289088465</c:v>
                </c:pt>
                <c:pt idx="43">
                  <c:v>86.608141298956937</c:v>
                </c:pt>
                <c:pt idx="44">
                  <c:v>85.738501817995157</c:v>
                </c:pt>
                <c:pt idx="45">
                  <c:v>86.167073407365919</c:v>
                </c:pt>
                <c:pt idx="46">
                  <c:v>82.794502965470926</c:v>
                </c:pt>
                <c:pt idx="47">
                  <c:v>81.188028662657047</c:v>
                </c:pt>
                <c:pt idx="48">
                  <c:v>77.705891037333245</c:v>
                </c:pt>
                <c:pt idx="49">
                  <c:v>77.492104267742548</c:v>
                </c:pt>
                <c:pt idx="50">
                  <c:v>83.169010076961428</c:v>
                </c:pt>
                <c:pt idx="51">
                  <c:v>86.245783622103829</c:v>
                </c:pt>
                <c:pt idx="52">
                  <c:v>88.807522790694065</c:v>
                </c:pt>
                <c:pt idx="53">
                  <c:v>92.202943776387315</c:v>
                </c:pt>
              </c:numCache>
            </c:numRef>
          </c:val>
          <c:smooth val="0"/>
          <c:extLst>
            <c:ext xmlns:c16="http://schemas.microsoft.com/office/drawing/2014/chart" uri="{C3380CC4-5D6E-409C-BE32-E72D297353CC}">
              <c16:uniqueId val="{00000000-21F0-4012-9B23-6E714246AF9C}"/>
            </c:ext>
          </c:extLst>
        </c:ser>
        <c:dLbls>
          <c:showLegendKey val="0"/>
          <c:showVal val="0"/>
          <c:showCatName val="0"/>
          <c:showSerName val="0"/>
          <c:showPercent val="0"/>
          <c:showBubbleSize val="0"/>
        </c:dLbls>
        <c:marker val="1"/>
        <c:smooth val="0"/>
        <c:axId val="661968768"/>
        <c:axId val="661970304"/>
      </c:lineChart>
      <c:lineChart>
        <c:grouping val="standard"/>
        <c:varyColors val="0"/>
        <c:ser>
          <c:idx val="1"/>
          <c:order val="1"/>
          <c:tx>
            <c:strRef>
              <c:f>'Chart B Right data NEW'!$D$2</c:f>
              <c:strCache>
                <c:ptCount val="1"/>
                <c:pt idx="0">
                  <c:v>Cumulative net flows into IE and LU EUR MMFs (rhs)</c:v>
                </c:pt>
              </c:strCache>
            </c:strRef>
          </c:tx>
          <c:spPr>
            <a:ln w="25400" cap="rnd" cmpd="sng" algn="ctr">
              <a:solidFill>
                <a:srgbClr val="FFB400"/>
              </a:solidFill>
              <a:prstDash val="solid"/>
              <a:round/>
              <a:headEnd type="none" w="med" len="med"/>
              <a:tailEnd type="none" w="med" len="med"/>
            </a:ln>
          </c:spPr>
          <c:marker>
            <c:symbol val="none"/>
          </c:marker>
          <c:cat>
            <c:numRef>
              <c:f>'Chart B Right data NEW'!$A$3:$A$56</c:f>
              <c:numCache>
                <c:formatCode>m/d/yyyy</c:formatCode>
                <c:ptCount val="54"/>
                <c:pt idx="0">
                  <c:v>43865</c:v>
                </c:pt>
                <c:pt idx="1">
                  <c:v>43866</c:v>
                </c:pt>
                <c:pt idx="2">
                  <c:v>43867</c:v>
                </c:pt>
                <c:pt idx="3">
                  <c:v>43868</c:v>
                </c:pt>
                <c:pt idx="4">
                  <c:v>43871</c:v>
                </c:pt>
                <c:pt idx="5">
                  <c:v>43872</c:v>
                </c:pt>
                <c:pt idx="6">
                  <c:v>43873</c:v>
                </c:pt>
                <c:pt idx="7">
                  <c:v>43874</c:v>
                </c:pt>
                <c:pt idx="8">
                  <c:v>43875</c:v>
                </c:pt>
                <c:pt idx="9">
                  <c:v>43878</c:v>
                </c:pt>
                <c:pt idx="10">
                  <c:v>43879</c:v>
                </c:pt>
                <c:pt idx="11">
                  <c:v>43880</c:v>
                </c:pt>
                <c:pt idx="12">
                  <c:v>43881</c:v>
                </c:pt>
                <c:pt idx="13">
                  <c:v>43882</c:v>
                </c:pt>
                <c:pt idx="14">
                  <c:v>43885</c:v>
                </c:pt>
                <c:pt idx="15">
                  <c:v>43886</c:v>
                </c:pt>
                <c:pt idx="16">
                  <c:v>43887</c:v>
                </c:pt>
                <c:pt idx="17">
                  <c:v>43888</c:v>
                </c:pt>
                <c:pt idx="18">
                  <c:v>43889</c:v>
                </c:pt>
                <c:pt idx="19">
                  <c:v>43892</c:v>
                </c:pt>
                <c:pt idx="20">
                  <c:v>43893</c:v>
                </c:pt>
                <c:pt idx="21">
                  <c:v>43894</c:v>
                </c:pt>
                <c:pt idx="22">
                  <c:v>43895</c:v>
                </c:pt>
                <c:pt idx="23">
                  <c:v>43896</c:v>
                </c:pt>
                <c:pt idx="24">
                  <c:v>43899</c:v>
                </c:pt>
                <c:pt idx="25">
                  <c:v>43900</c:v>
                </c:pt>
                <c:pt idx="26">
                  <c:v>43901</c:v>
                </c:pt>
                <c:pt idx="27">
                  <c:v>43902</c:v>
                </c:pt>
                <c:pt idx="28">
                  <c:v>43903</c:v>
                </c:pt>
                <c:pt idx="29">
                  <c:v>43906</c:v>
                </c:pt>
                <c:pt idx="30">
                  <c:v>43907</c:v>
                </c:pt>
                <c:pt idx="31">
                  <c:v>43908</c:v>
                </c:pt>
                <c:pt idx="32">
                  <c:v>43909</c:v>
                </c:pt>
                <c:pt idx="33">
                  <c:v>43910</c:v>
                </c:pt>
                <c:pt idx="34">
                  <c:v>43913</c:v>
                </c:pt>
                <c:pt idx="35">
                  <c:v>43914</c:v>
                </c:pt>
                <c:pt idx="36">
                  <c:v>43915</c:v>
                </c:pt>
                <c:pt idx="37">
                  <c:v>43916</c:v>
                </c:pt>
                <c:pt idx="38">
                  <c:v>43917</c:v>
                </c:pt>
                <c:pt idx="39">
                  <c:v>43920</c:v>
                </c:pt>
                <c:pt idx="40">
                  <c:v>43921</c:v>
                </c:pt>
                <c:pt idx="41">
                  <c:v>43922</c:v>
                </c:pt>
                <c:pt idx="42">
                  <c:v>43923</c:v>
                </c:pt>
                <c:pt idx="43">
                  <c:v>43924</c:v>
                </c:pt>
                <c:pt idx="44">
                  <c:v>43927</c:v>
                </c:pt>
                <c:pt idx="45">
                  <c:v>43928</c:v>
                </c:pt>
                <c:pt idx="46">
                  <c:v>43929</c:v>
                </c:pt>
                <c:pt idx="47">
                  <c:v>43930</c:v>
                </c:pt>
                <c:pt idx="48">
                  <c:v>43931</c:v>
                </c:pt>
                <c:pt idx="49">
                  <c:v>43934</c:v>
                </c:pt>
                <c:pt idx="50">
                  <c:v>43935</c:v>
                </c:pt>
                <c:pt idx="51">
                  <c:v>43936</c:v>
                </c:pt>
                <c:pt idx="52">
                  <c:v>43937</c:v>
                </c:pt>
                <c:pt idx="53">
                  <c:v>43938</c:v>
                </c:pt>
              </c:numCache>
            </c:numRef>
          </c:cat>
          <c:val>
            <c:numRef>
              <c:f>'Chart B Right data NEW'!$D$3:$D$56</c:f>
              <c:numCache>
                <c:formatCode>General</c:formatCode>
                <c:ptCount val="54"/>
                <c:pt idx="10">
                  <c:v>0.44889413831360947</c:v>
                </c:pt>
                <c:pt idx="11">
                  <c:v>0.29925043460990575</c:v>
                </c:pt>
                <c:pt idx="12">
                  <c:v>-0.32560016779973278</c:v>
                </c:pt>
                <c:pt idx="13">
                  <c:v>0.83313411606287235</c:v>
                </c:pt>
                <c:pt idx="14">
                  <c:v>0.85053585390720587</c:v>
                </c:pt>
                <c:pt idx="15">
                  <c:v>1.3021698022466892</c:v>
                </c:pt>
                <c:pt idx="16">
                  <c:v>2.2723169286834706</c:v>
                </c:pt>
                <c:pt idx="17">
                  <c:v>1.1260374686323944</c:v>
                </c:pt>
                <c:pt idx="18">
                  <c:v>1.3342365211968474</c:v>
                </c:pt>
                <c:pt idx="19">
                  <c:v>3.9780629912561887</c:v>
                </c:pt>
                <c:pt idx="20">
                  <c:v>7.6859313010519976</c:v>
                </c:pt>
                <c:pt idx="21">
                  <c:v>11.968236739254245</c:v>
                </c:pt>
                <c:pt idx="22">
                  <c:v>12.5574882812226</c:v>
                </c:pt>
                <c:pt idx="23">
                  <c:v>14.543225490114626</c:v>
                </c:pt>
                <c:pt idx="24">
                  <c:v>17.35618682042189</c:v>
                </c:pt>
                <c:pt idx="25">
                  <c:v>22.022548629025927</c:v>
                </c:pt>
                <c:pt idx="26">
                  <c:v>26.848875463888312</c:v>
                </c:pt>
                <c:pt idx="27">
                  <c:v>28.865856602678349</c:v>
                </c:pt>
                <c:pt idx="28">
                  <c:v>29.104870471554431</c:v>
                </c:pt>
                <c:pt idx="29">
                  <c:v>24.404667459992183</c:v>
                </c:pt>
                <c:pt idx="30">
                  <c:v>22.856925154401218</c:v>
                </c:pt>
                <c:pt idx="31">
                  <c:v>22.839377413409814</c:v>
                </c:pt>
                <c:pt idx="32">
                  <c:v>18.444400189078735</c:v>
                </c:pt>
                <c:pt idx="33">
                  <c:v>15.324381136122724</c:v>
                </c:pt>
                <c:pt idx="34">
                  <c:v>13.489822757192927</c:v>
                </c:pt>
                <c:pt idx="35">
                  <c:v>15.0083823809133</c:v>
                </c:pt>
                <c:pt idx="36">
                  <c:v>16.741081097085832</c:v>
                </c:pt>
                <c:pt idx="37">
                  <c:v>14.289484339049224</c:v>
                </c:pt>
                <c:pt idx="38">
                  <c:v>13.856246842465458</c:v>
                </c:pt>
                <c:pt idx="39">
                  <c:v>16.033325508407092</c:v>
                </c:pt>
                <c:pt idx="40">
                  <c:v>20.039820944697709</c:v>
                </c:pt>
                <c:pt idx="41">
                  <c:v>21.037419609657476</c:v>
                </c:pt>
                <c:pt idx="42">
                  <c:v>22.887004517047902</c:v>
                </c:pt>
                <c:pt idx="43">
                  <c:v>24.887822783158242</c:v>
                </c:pt>
                <c:pt idx="44">
                  <c:v>25.908320512747714</c:v>
                </c:pt>
                <c:pt idx="45">
                  <c:v>27.333923452573163</c:v>
                </c:pt>
                <c:pt idx="46">
                  <c:v>26.993220757328935</c:v>
                </c:pt>
                <c:pt idx="47">
                  <c:v>25.125734974684232</c:v>
                </c:pt>
                <c:pt idx="48">
                  <c:v>23.879582279254148</c:v>
                </c:pt>
                <c:pt idx="49">
                  <c:v>25.977024909722825</c:v>
                </c:pt>
                <c:pt idx="50">
                  <c:v>26.545535012588367</c:v>
                </c:pt>
                <c:pt idx="51">
                  <c:v>26.965683999697024</c:v>
                </c:pt>
                <c:pt idx="52">
                  <c:v>28.464019174650982</c:v>
                </c:pt>
                <c:pt idx="53">
                  <c:v>27.91039796952041</c:v>
                </c:pt>
              </c:numCache>
            </c:numRef>
          </c:val>
          <c:smooth val="0"/>
          <c:extLst>
            <c:ext xmlns:c16="http://schemas.microsoft.com/office/drawing/2014/chart" uri="{C3380CC4-5D6E-409C-BE32-E72D297353CC}">
              <c16:uniqueId val="{00000001-21F0-4012-9B23-6E714246AF9C}"/>
            </c:ext>
          </c:extLst>
        </c:ser>
        <c:ser>
          <c:idx val="2"/>
          <c:order val="2"/>
          <c:tx>
            <c:strRef>
              <c:f>'Chart B Right data NEW'!$X$2</c:f>
              <c:strCache>
                <c:ptCount val="1"/>
                <c:pt idx="0">
                  <c:v>Start of PEPP purchases</c:v>
                </c:pt>
              </c:strCache>
            </c:strRef>
          </c:tx>
          <c:spPr>
            <a:ln w="25400" cap="rnd" cmpd="sng" algn="ctr">
              <a:solidFill>
                <a:srgbClr val="FF4B00"/>
              </a:solidFill>
              <a:prstDash val="solid"/>
              <a:round/>
              <a:headEnd type="none" w="med" len="med"/>
              <a:tailEnd type="none" w="med" len="med"/>
            </a:ln>
          </c:spPr>
          <c:marker>
            <c:symbol val="none"/>
          </c:marker>
          <c:dPt>
            <c:idx val="37"/>
            <c:bubble3D val="0"/>
            <c:spPr>
              <a:ln w="22225" cap="rnd" cmpd="sng" algn="ctr">
                <a:solidFill>
                  <a:schemeClr val="bg1">
                    <a:lumMod val="65000"/>
                  </a:schemeClr>
                </a:solidFill>
                <a:prstDash val="solid"/>
                <a:round/>
                <a:headEnd type="none" w="med" len="med"/>
                <a:tailEnd type="none" w="med" len="med"/>
              </a:ln>
            </c:spPr>
            <c:extLst>
              <c:ext xmlns:c16="http://schemas.microsoft.com/office/drawing/2014/chart" uri="{C3380CC4-5D6E-409C-BE32-E72D297353CC}">
                <c16:uniqueId val="{00000003-21F0-4012-9B23-6E714246AF9C}"/>
              </c:ext>
            </c:extLst>
          </c:dPt>
          <c:cat>
            <c:numRef>
              <c:f>'Chart B Right data NEW'!$A$3:$A$56</c:f>
              <c:numCache>
                <c:formatCode>m/d/yyyy</c:formatCode>
                <c:ptCount val="54"/>
                <c:pt idx="0">
                  <c:v>43865</c:v>
                </c:pt>
                <c:pt idx="1">
                  <c:v>43866</c:v>
                </c:pt>
                <c:pt idx="2">
                  <c:v>43867</c:v>
                </c:pt>
                <c:pt idx="3">
                  <c:v>43868</c:v>
                </c:pt>
                <c:pt idx="4">
                  <c:v>43871</c:v>
                </c:pt>
                <c:pt idx="5">
                  <c:v>43872</c:v>
                </c:pt>
                <c:pt idx="6">
                  <c:v>43873</c:v>
                </c:pt>
                <c:pt idx="7">
                  <c:v>43874</c:v>
                </c:pt>
                <c:pt idx="8">
                  <c:v>43875</c:v>
                </c:pt>
                <c:pt idx="9">
                  <c:v>43878</c:v>
                </c:pt>
                <c:pt idx="10">
                  <c:v>43879</c:v>
                </c:pt>
                <c:pt idx="11">
                  <c:v>43880</c:v>
                </c:pt>
                <c:pt idx="12">
                  <c:v>43881</c:v>
                </c:pt>
                <c:pt idx="13">
                  <c:v>43882</c:v>
                </c:pt>
                <c:pt idx="14">
                  <c:v>43885</c:v>
                </c:pt>
                <c:pt idx="15">
                  <c:v>43886</c:v>
                </c:pt>
                <c:pt idx="16">
                  <c:v>43887</c:v>
                </c:pt>
                <c:pt idx="17">
                  <c:v>43888</c:v>
                </c:pt>
                <c:pt idx="18">
                  <c:v>43889</c:v>
                </c:pt>
                <c:pt idx="19">
                  <c:v>43892</c:v>
                </c:pt>
                <c:pt idx="20">
                  <c:v>43893</c:v>
                </c:pt>
                <c:pt idx="21">
                  <c:v>43894</c:v>
                </c:pt>
                <c:pt idx="22">
                  <c:v>43895</c:v>
                </c:pt>
                <c:pt idx="23">
                  <c:v>43896</c:v>
                </c:pt>
                <c:pt idx="24">
                  <c:v>43899</c:v>
                </c:pt>
                <c:pt idx="25">
                  <c:v>43900</c:v>
                </c:pt>
                <c:pt idx="26">
                  <c:v>43901</c:v>
                </c:pt>
                <c:pt idx="27">
                  <c:v>43902</c:v>
                </c:pt>
                <c:pt idx="28">
                  <c:v>43903</c:v>
                </c:pt>
                <c:pt idx="29">
                  <c:v>43906</c:v>
                </c:pt>
                <c:pt idx="30">
                  <c:v>43907</c:v>
                </c:pt>
                <c:pt idx="31">
                  <c:v>43908</c:v>
                </c:pt>
                <c:pt idx="32">
                  <c:v>43909</c:v>
                </c:pt>
                <c:pt idx="33">
                  <c:v>43910</c:v>
                </c:pt>
                <c:pt idx="34">
                  <c:v>43913</c:v>
                </c:pt>
                <c:pt idx="35">
                  <c:v>43914</c:v>
                </c:pt>
                <c:pt idx="36">
                  <c:v>43915</c:v>
                </c:pt>
                <c:pt idx="37">
                  <c:v>43916</c:v>
                </c:pt>
                <c:pt idx="38">
                  <c:v>43917</c:v>
                </c:pt>
                <c:pt idx="39">
                  <c:v>43920</c:v>
                </c:pt>
                <c:pt idx="40">
                  <c:v>43921</c:v>
                </c:pt>
                <c:pt idx="41">
                  <c:v>43922</c:v>
                </c:pt>
                <c:pt idx="42">
                  <c:v>43923</c:v>
                </c:pt>
                <c:pt idx="43">
                  <c:v>43924</c:v>
                </c:pt>
                <c:pt idx="44">
                  <c:v>43927</c:v>
                </c:pt>
                <c:pt idx="45">
                  <c:v>43928</c:v>
                </c:pt>
                <c:pt idx="46">
                  <c:v>43929</c:v>
                </c:pt>
                <c:pt idx="47">
                  <c:v>43930</c:v>
                </c:pt>
                <c:pt idx="48">
                  <c:v>43931</c:v>
                </c:pt>
                <c:pt idx="49">
                  <c:v>43934</c:v>
                </c:pt>
                <c:pt idx="50">
                  <c:v>43935</c:v>
                </c:pt>
                <c:pt idx="51">
                  <c:v>43936</c:v>
                </c:pt>
                <c:pt idx="52">
                  <c:v>43937</c:v>
                </c:pt>
                <c:pt idx="53">
                  <c:v>43938</c:v>
                </c:pt>
              </c:numCache>
            </c:numRef>
          </c:cat>
          <c:val>
            <c:numRef>
              <c:f>'Chart B Right data NEW'!$X$3:$X$56</c:f>
              <c:numCache>
                <c:formatCode>General</c:formatCode>
                <c:ptCount val="54"/>
                <c:pt idx="0">
                  <c:v>-10000000000000</c:v>
                </c:pt>
                <c:pt idx="1">
                  <c:v>-10000000000000</c:v>
                </c:pt>
                <c:pt idx="2">
                  <c:v>-10000000000000</c:v>
                </c:pt>
                <c:pt idx="3">
                  <c:v>-10000000000000</c:v>
                </c:pt>
                <c:pt idx="4">
                  <c:v>-10000000000000</c:v>
                </c:pt>
                <c:pt idx="5">
                  <c:v>-10000000000000</c:v>
                </c:pt>
                <c:pt idx="6">
                  <c:v>-10000000000000</c:v>
                </c:pt>
                <c:pt idx="7">
                  <c:v>-10000000000000</c:v>
                </c:pt>
                <c:pt idx="8">
                  <c:v>-10000000000000</c:v>
                </c:pt>
                <c:pt idx="9">
                  <c:v>-10000000000000</c:v>
                </c:pt>
                <c:pt idx="10">
                  <c:v>-10000000000000</c:v>
                </c:pt>
                <c:pt idx="11">
                  <c:v>-10000000000000</c:v>
                </c:pt>
                <c:pt idx="12">
                  <c:v>-10000000000000</c:v>
                </c:pt>
                <c:pt idx="13">
                  <c:v>-10000000000000</c:v>
                </c:pt>
                <c:pt idx="14">
                  <c:v>-10000000000000</c:v>
                </c:pt>
                <c:pt idx="15">
                  <c:v>-10000000000000</c:v>
                </c:pt>
                <c:pt idx="16">
                  <c:v>-10000000000000</c:v>
                </c:pt>
                <c:pt idx="17">
                  <c:v>-10000000000000</c:v>
                </c:pt>
                <c:pt idx="18">
                  <c:v>-10000000000000</c:v>
                </c:pt>
                <c:pt idx="19">
                  <c:v>-10000000000000</c:v>
                </c:pt>
                <c:pt idx="20">
                  <c:v>-10000000000000</c:v>
                </c:pt>
                <c:pt idx="21">
                  <c:v>-10000000000000</c:v>
                </c:pt>
                <c:pt idx="22">
                  <c:v>-10000000000000</c:v>
                </c:pt>
                <c:pt idx="23">
                  <c:v>-10000000000000</c:v>
                </c:pt>
                <c:pt idx="24">
                  <c:v>-10000000000000</c:v>
                </c:pt>
                <c:pt idx="25">
                  <c:v>-10000000000000</c:v>
                </c:pt>
                <c:pt idx="26">
                  <c:v>-10000000000000</c:v>
                </c:pt>
                <c:pt idx="27">
                  <c:v>-10000000000000</c:v>
                </c:pt>
                <c:pt idx="28">
                  <c:v>-10000000000000</c:v>
                </c:pt>
                <c:pt idx="29">
                  <c:v>-10000000000000</c:v>
                </c:pt>
                <c:pt idx="30">
                  <c:v>-10000000000000</c:v>
                </c:pt>
                <c:pt idx="31">
                  <c:v>-10000000000000</c:v>
                </c:pt>
                <c:pt idx="32">
                  <c:v>-10000000000000</c:v>
                </c:pt>
                <c:pt idx="33">
                  <c:v>-10000000000000</c:v>
                </c:pt>
                <c:pt idx="34">
                  <c:v>-10000000000000</c:v>
                </c:pt>
                <c:pt idx="35">
                  <c:v>-10000000000000</c:v>
                </c:pt>
                <c:pt idx="36">
                  <c:v>-10000000000000</c:v>
                </c:pt>
                <c:pt idx="37">
                  <c:v>100000000</c:v>
                </c:pt>
                <c:pt idx="38">
                  <c:v>100000000</c:v>
                </c:pt>
                <c:pt idx="39">
                  <c:v>100000000</c:v>
                </c:pt>
                <c:pt idx="40">
                  <c:v>100000000</c:v>
                </c:pt>
                <c:pt idx="41">
                  <c:v>100000000</c:v>
                </c:pt>
                <c:pt idx="42">
                  <c:v>100000000</c:v>
                </c:pt>
                <c:pt idx="43">
                  <c:v>100000000</c:v>
                </c:pt>
                <c:pt idx="44">
                  <c:v>100000000</c:v>
                </c:pt>
                <c:pt idx="45">
                  <c:v>100000000</c:v>
                </c:pt>
                <c:pt idx="46">
                  <c:v>100000000</c:v>
                </c:pt>
                <c:pt idx="47">
                  <c:v>100000000</c:v>
                </c:pt>
                <c:pt idx="48">
                  <c:v>100000000</c:v>
                </c:pt>
                <c:pt idx="49">
                  <c:v>100000000</c:v>
                </c:pt>
                <c:pt idx="50">
                  <c:v>100000000</c:v>
                </c:pt>
                <c:pt idx="51">
                  <c:v>100000000</c:v>
                </c:pt>
                <c:pt idx="52">
                  <c:v>100000000</c:v>
                </c:pt>
                <c:pt idx="53">
                  <c:v>100000000</c:v>
                </c:pt>
              </c:numCache>
            </c:numRef>
          </c:val>
          <c:smooth val="0"/>
          <c:extLst>
            <c:ext xmlns:c16="http://schemas.microsoft.com/office/drawing/2014/chart" uri="{C3380CC4-5D6E-409C-BE32-E72D297353CC}">
              <c16:uniqueId val="{00000004-21F0-4012-9B23-6E714246AF9C}"/>
            </c:ext>
          </c:extLst>
        </c:ser>
        <c:dLbls>
          <c:showLegendKey val="0"/>
          <c:showVal val="0"/>
          <c:showCatName val="0"/>
          <c:showSerName val="0"/>
          <c:showPercent val="0"/>
          <c:showBubbleSize val="0"/>
        </c:dLbls>
        <c:marker val="1"/>
        <c:smooth val="0"/>
        <c:axId val="661977728"/>
        <c:axId val="661976192"/>
      </c:lineChart>
      <c:dateAx>
        <c:axId val="661968768"/>
        <c:scaling>
          <c:orientation val="minMax"/>
          <c:max val="43921"/>
          <c:min val="43879"/>
        </c:scaling>
        <c:delete val="0"/>
        <c:axPos val="b"/>
        <c:majorGridlines>
          <c:spPr>
            <a:ln w="3810" cap="flat" cmpd="sng" algn="ctr">
              <a:solidFill>
                <a:srgbClr val="D9D9D9"/>
              </a:solidFill>
              <a:prstDash val="solid"/>
              <a:round/>
              <a:headEnd type="none" w="med" len="med"/>
              <a:tailEnd type="none" w="med" len="med"/>
            </a:ln>
          </c:spPr>
        </c:majorGridlines>
        <c:numFmt formatCode="dd/mm" sourceLinked="0"/>
        <c:majorTickMark val="none"/>
        <c:minorTickMark val="none"/>
        <c:tickLblPos val="low"/>
        <c:spPr>
          <a:noFill/>
          <a:ln w="6350" cap="flat" cmpd="sng" algn="ctr">
            <a:solidFill>
              <a:srgbClr val="D9D9D9"/>
            </a:solidFill>
            <a:prstDash val="solid"/>
            <a:round/>
            <a:headEnd type="none" w="med" len="med"/>
            <a:tailEnd type="none" w="med" len="med"/>
          </a:ln>
          <a:effectLst/>
          <a:extLst>
            <a:ext uri="{909E8E84-426E-40DD-AFC4-6F175D3DCCD1}">
              <a14:hiddenFill xmlns:a14="http://schemas.microsoft.com/office/drawing/2010/main">
                <a:noFill/>
              </a14:hiddenFill>
            </a:ext>
          </a:extLst>
        </c:spPr>
        <c:txPr>
          <a:bodyPr rot="0" vert="horz" anchor="t" anchorCtr="0"/>
          <a:lstStyle/>
          <a:p>
            <a:pPr>
              <a:defRPr sz="800" b="0" i="0" u="none">
                <a:solidFill>
                  <a:srgbClr val="000000"/>
                </a:solidFill>
                <a:latin typeface="Arial"/>
                <a:ea typeface="Arial"/>
                <a:cs typeface="Arial"/>
              </a:defRPr>
            </a:pPr>
            <a:endParaRPr lang="en-US"/>
          </a:p>
        </c:txPr>
        <c:crossAx val="661970304"/>
        <c:crosses val="autoZero"/>
        <c:auto val="1"/>
        <c:lblOffset val="100"/>
        <c:baseTimeUnit val="days"/>
      </c:dateAx>
      <c:valAx>
        <c:axId val="661970304"/>
        <c:scaling>
          <c:orientation val="minMax"/>
          <c:min val="50"/>
        </c:scaling>
        <c:delete val="0"/>
        <c:axPos val="l"/>
        <c:majorGridlines>
          <c:spPr>
            <a:ln w="3810" cap="flat" cmpd="sng" algn="ctr">
              <a:solidFill>
                <a:srgbClr val="D9D9D9"/>
              </a:solidFill>
              <a:prstDash val="solid"/>
              <a:round/>
              <a:headEnd type="none" w="med" len="med"/>
              <a:tailEnd type="none" w="med" len="med"/>
            </a:ln>
          </c:spPr>
        </c:majorGridlines>
        <c:numFmt formatCode="#,##0" sourceLinked="0"/>
        <c:majorTickMark val="none"/>
        <c:minorTickMark val="none"/>
        <c:tickLblPos val="low"/>
        <c:spPr>
          <a:noFill/>
          <a:ln w="6350" cap="flat" cmpd="sng" algn="ctr">
            <a:solidFill>
              <a:srgbClr val="D9D9D9"/>
            </a:solidFill>
            <a:prstDash val="solid"/>
            <a:round/>
            <a:headEnd type="none" w="med" len="med"/>
            <a:tailEnd type="none" w="med" len="med"/>
          </a:ln>
          <a:effectLst/>
          <a:extLst>
            <a:ext uri="{909E8E84-426E-40DD-AFC4-6F175D3DCCD1}">
              <a14:hiddenFill xmlns:a14="http://schemas.microsoft.com/office/drawing/2010/main">
                <a:noFill/>
              </a14:hiddenFill>
            </a:ext>
          </a:extLst>
        </c:spPr>
        <c:txPr>
          <a:bodyPr/>
          <a:lstStyle/>
          <a:p>
            <a:pPr>
              <a:defRPr sz="800" b="0" i="0" u="none">
                <a:solidFill>
                  <a:srgbClr val="000000"/>
                </a:solidFill>
                <a:latin typeface="Arial"/>
                <a:ea typeface="Arial"/>
                <a:cs typeface="Arial"/>
              </a:defRPr>
            </a:pPr>
            <a:endParaRPr lang="en-US"/>
          </a:p>
        </c:txPr>
        <c:crossAx val="661968768"/>
        <c:crosses val="autoZero"/>
        <c:crossBetween val="between"/>
      </c:valAx>
      <c:valAx>
        <c:axId val="661976192"/>
        <c:scaling>
          <c:orientation val="minMax"/>
          <c:max val="35"/>
          <c:min val="-5"/>
        </c:scaling>
        <c:delete val="0"/>
        <c:axPos val="r"/>
        <c:numFmt formatCode="#,##0" sourceLinked="0"/>
        <c:majorTickMark val="none"/>
        <c:minorTickMark val="none"/>
        <c:tickLblPos val="high"/>
        <c:spPr>
          <a:noFill/>
          <a:ln w="6350" cap="flat" cmpd="sng" algn="ctr">
            <a:solidFill>
              <a:srgbClr val="D9D9D9"/>
            </a:solidFill>
            <a:prstDash val="solid"/>
            <a:round/>
            <a:headEnd type="none" w="med" len="med"/>
            <a:tailEnd type="none" w="med" len="med"/>
          </a:ln>
          <a:effectLst/>
          <a:extLst>
            <a:ext uri="{909E8E84-426E-40DD-AFC4-6F175D3DCCD1}">
              <a14:hiddenFill xmlns:a14="http://schemas.microsoft.com/office/drawing/2010/main">
                <a:noFill/>
              </a14:hiddenFill>
            </a:ext>
          </a:extLst>
        </c:spPr>
        <c:txPr>
          <a:bodyPr/>
          <a:lstStyle/>
          <a:p>
            <a:pPr>
              <a:defRPr sz="800" b="0" i="0">
                <a:solidFill>
                  <a:srgbClr val="000000"/>
                </a:solidFill>
                <a:latin typeface="Arial"/>
                <a:ea typeface="Arial"/>
                <a:cs typeface="Arial"/>
              </a:defRPr>
            </a:pPr>
            <a:endParaRPr lang="en-US"/>
          </a:p>
        </c:txPr>
        <c:crossAx val="661977728"/>
        <c:crosses val="max"/>
        <c:crossBetween val="between"/>
      </c:valAx>
      <c:dateAx>
        <c:axId val="661977728"/>
        <c:scaling>
          <c:orientation val="minMax"/>
        </c:scaling>
        <c:delete val="1"/>
        <c:axPos val="b"/>
        <c:numFmt formatCode="m/d/yyyy" sourceLinked="1"/>
        <c:majorTickMark val="out"/>
        <c:minorTickMark val="none"/>
        <c:tickLblPos val="nextTo"/>
        <c:crossAx val="661976192"/>
        <c:crosses val="autoZero"/>
        <c:auto val="1"/>
        <c:lblOffset val="100"/>
        <c:baseTimeUnit val="days"/>
        <c:majorUnit val="1"/>
        <c:minorUnit val="1"/>
      </c:dateAx>
      <c:spPr>
        <a:noFill/>
        <a:ln>
          <a:noFill/>
          <a:round/>
        </a:ln>
        <a:effectLst/>
        <a:extLst>
          <a:ext uri="{909E8E84-426E-40DD-AFC4-6F175D3DCCD1}">
            <a14:hiddenFill xmlns:a14="http://schemas.microsoft.com/office/drawing/2010/main">
              <a:solidFill>
                <a:srgbClr val="C00000"/>
              </a:solidFill>
            </a14:hiddenFill>
          </a:ext>
          <a:ext uri="{91240B29-F687-4F45-9708-019B960494DF}">
            <a14:hiddenLine xmlns:a14="http://schemas.microsoft.com/office/drawing/2010/main">
              <a:noFill/>
              <a:round/>
            </a14:hiddenLine>
          </a:ext>
        </a:extLst>
      </c:spPr>
    </c:plotArea>
    <c:plotVisOnly val="1"/>
    <c:dispBlanksAs val="gap"/>
    <c:showDLblsOverMax val="0"/>
  </c:chart>
  <c:spPr>
    <a:noFill/>
    <a:ln w="9525" cap="flat" cmpd="sng" algn="ctr">
      <a:noFill/>
      <a:prstDash val="solid"/>
      <a:round/>
    </a:ln>
    <a:effectLst/>
    <a:extLst>
      <a:ext uri="{909E8E84-426E-40DD-AFC4-6F175D3DCCD1}">
        <a14:hiddenFill xmlns:a14="http://schemas.microsoft.com/office/drawing/2010/main">
          <a:solidFill>
            <a:srgbClr val="C00000"/>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0.08664</cdr:x>
      <cdr:y>0.05187</cdr:y>
    </cdr:from>
    <cdr:to>
      <cdr:x>0.94414</cdr:x>
      <cdr:y>0.14629</cdr:y>
    </cdr:to>
    <cdr:grpSp>
      <cdr:nvGrpSpPr>
        <cdr:cNvPr id="59" name="Legend">
          <a:extLst xmlns:a="http://schemas.openxmlformats.org/drawingml/2006/main">
            <a:ext uri="{FF2B5EF4-FFF2-40B4-BE49-F238E27FC236}">
              <a16:creationId xmlns:a16="http://schemas.microsoft.com/office/drawing/2014/main" id="{1155F3E7-4B52-4C30-AE7F-20B610C8A746}"/>
            </a:ext>
          </a:extLst>
        </cdr:cNvPr>
        <cdr:cNvGrpSpPr/>
      </cdr:nvGrpSpPr>
      <cdr:grpSpPr>
        <a:xfrm xmlns:a="http://schemas.openxmlformats.org/drawingml/2006/main">
          <a:off x="338066" y="149781"/>
          <a:ext cx="3345937" cy="272650"/>
          <a:chOff x="0" y="0"/>
          <a:chExt cx="1943908" cy="208070"/>
        </a:xfrm>
      </cdr:grpSpPr>
      <cdr:grpSp>
        <cdr:nvGrpSpPr>
          <cdr:cNvPr id="60" name="Ltxb1">
            <a:extLst xmlns:a="http://schemas.openxmlformats.org/drawingml/2006/main">
              <a:ext uri="{FF2B5EF4-FFF2-40B4-BE49-F238E27FC236}">
                <a16:creationId xmlns:a16="http://schemas.microsoft.com/office/drawing/2014/main" id="{367A68A8-9F0C-4282-9FD1-C2505E00D847}"/>
              </a:ext>
            </a:extLst>
          </cdr:cNvPr>
          <cdr:cNvGrpSpPr/>
        </cdr:nvGrpSpPr>
        <cdr:grpSpPr>
          <a:xfrm xmlns:a="http://schemas.openxmlformats.org/drawingml/2006/main">
            <a:off x="0" y="0"/>
            <a:ext cx="1819836" cy="111574"/>
            <a:chOff x="0" y="0"/>
            <a:chExt cx="1819836" cy="111575"/>
          </a:xfrm>
        </cdr:grpSpPr>
        <cdr:sp macro="" textlink="">
          <cdr:nvSpPr>
            <cdr:cNvPr id="67" name="Ltxb1a">
              <a:extLst xmlns:a="http://schemas.openxmlformats.org/drawingml/2006/main">
                <a:ext uri="{FF2B5EF4-FFF2-40B4-BE49-F238E27FC236}">
                  <a16:creationId xmlns:a16="http://schemas.microsoft.com/office/drawing/2014/main" id="{12939B60-D600-40BB-9B06-820D2D52D239}"/>
                </a:ext>
              </a:extLst>
            </cdr:cNvPr>
            <cdr:cNvSpPr txBox="1"/>
          </cdr:nvSpPr>
          <cdr:spPr>
            <a:xfrm xmlns:a="http://schemas.openxmlformats.org/drawingml/2006/main">
              <a:off x="127000" y="0"/>
              <a:ext cx="1692836" cy="111575"/>
            </a:xfrm>
            <a:prstGeom xmlns:a="http://schemas.openxmlformats.org/drawingml/2006/main" prst="rect">
              <a:avLst/>
            </a:prstGeom>
          </cdr:spPr>
          <cdr:txBody>
            <a:bodyPr xmlns:a="http://schemas.openxmlformats.org/drawingml/2006/main" vert="horz" wrap="square" lIns="0" tIns="6350" rIns="0" bIns="635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0" i="0" dirty="0">
                  <a:solidFill>
                    <a:srgbClr val="000000"/>
                  </a:solidFill>
                  <a:latin typeface="Arial" panose="020B0604020202020204" pitchFamily="34" charset="0"/>
                </a:rPr>
                <a:t>Estimate of net VM received by Dutch ICPFs (</a:t>
              </a:r>
              <a:r>
                <a:rPr lang="en-GB" sz="800" b="0" i="0" dirty="0" err="1">
                  <a:solidFill>
                    <a:srgbClr val="000000"/>
                  </a:solidFill>
                  <a:latin typeface="Arial" panose="020B0604020202020204" pitchFamily="34" charset="0"/>
                </a:rPr>
                <a:t>lhs</a:t>
              </a:r>
              <a:r>
                <a:rPr lang="en-GB" sz="800" b="0" i="0" dirty="0">
                  <a:solidFill>
                    <a:srgbClr val="000000"/>
                  </a:solidFill>
                  <a:latin typeface="Arial" panose="020B0604020202020204" pitchFamily="34" charset="0"/>
                </a:rPr>
                <a:t>)</a:t>
              </a:r>
            </a:p>
          </cdr:txBody>
        </cdr:sp>
        <cdr:sp macro="" textlink="">
          <cdr:nvSpPr>
            <cdr:cNvPr id="68" name="Ltxb1b">
              <a:extLst xmlns:a="http://schemas.openxmlformats.org/drawingml/2006/main">
                <a:ext uri="{FF2B5EF4-FFF2-40B4-BE49-F238E27FC236}">
                  <a16:creationId xmlns:a16="http://schemas.microsoft.com/office/drawing/2014/main" id="{8C6D2FCB-4CDA-4F58-8EDA-49BADCD3CF2F}"/>
                </a:ext>
              </a:extLst>
            </cdr:cNvPr>
            <cdr:cNvSpPr/>
          </cdr:nvSpPr>
          <cdr:spPr>
            <a:xfrm xmlns:a="http://schemas.openxmlformats.org/drawingml/2006/main">
              <a:off x="0" y="37923"/>
              <a:ext cx="76200" cy="25400"/>
            </a:xfrm>
            <a:prstGeom xmlns:a="http://schemas.openxmlformats.org/drawingml/2006/main" prst="rect">
              <a:avLst/>
            </a:prstGeom>
            <a:solidFill xmlns:a="http://schemas.openxmlformats.org/drawingml/2006/main">
              <a:srgbClr val="003299"/>
            </a:solidFill>
            <a:ln xmlns:a="http://schemas.openxmlformats.org/drawingml/2006/main" w="25400" cap="flat" cmpd="sng" algn="ctr">
              <a:noFill/>
              <a:prstDash val="solid"/>
            </a:ln>
            <a:effectLst xmlns:a="http://schemas.openxmlformats.org/drawingml/2006/main"/>
            <a:extLst xmlns:a="http://schemas.openxmlformats.org/drawingml/2006/main">
              <a:ext uri="{91240B29-F687-4F45-9708-019B960494DF}">
                <a14:hiddenLine xmlns:a14="http://schemas.microsoft.com/office/drawing/2010/main" w="25400" cap="flat" cmpd="sng" algn="ctr">
                  <a:solidFill>
                    <a:schemeClr val="accent1">
                      <a:shade val="50000"/>
                    </a:schemeClr>
                  </a:solidFill>
                  <a:prstDash val="solid"/>
                </a14:hiddenLine>
              </a:ext>
            </a:ex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grpSp>
      <cdr:grpSp>
        <cdr:nvGrpSpPr>
          <cdr:cNvPr id="61" name="Ltxb2">
            <a:extLst xmlns:a="http://schemas.openxmlformats.org/drawingml/2006/main">
              <a:ext uri="{FF2B5EF4-FFF2-40B4-BE49-F238E27FC236}">
                <a16:creationId xmlns:a16="http://schemas.microsoft.com/office/drawing/2014/main" id="{27D8827D-36F7-4770-BACD-8D5A5C4FCFCA}"/>
              </a:ext>
            </a:extLst>
          </cdr:cNvPr>
          <cdr:cNvGrpSpPr/>
        </cdr:nvGrpSpPr>
        <cdr:grpSpPr>
          <a:xfrm xmlns:a="http://schemas.openxmlformats.org/drawingml/2006/main">
            <a:off x="0" y="101247"/>
            <a:ext cx="1943908" cy="106823"/>
            <a:chOff x="0" y="101246"/>
            <a:chExt cx="1943908" cy="106824"/>
          </a:xfrm>
        </cdr:grpSpPr>
        <cdr:sp macro="" textlink="">
          <cdr:nvSpPr>
            <cdr:cNvPr id="65" name="Ltxb2a">
              <a:extLst xmlns:a="http://schemas.openxmlformats.org/drawingml/2006/main">
                <a:ext uri="{FF2B5EF4-FFF2-40B4-BE49-F238E27FC236}">
                  <a16:creationId xmlns:a16="http://schemas.microsoft.com/office/drawing/2014/main" id="{A013D629-04D6-47AC-855B-6AA71E625807}"/>
                </a:ext>
              </a:extLst>
            </cdr:cNvPr>
            <cdr:cNvSpPr txBox="1"/>
          </cdr:nvSpPr>
          <cdr:spPr>
            <a:xfrm xmlns:a="http://schemas.openxmlformats.org/drawingml/2006/main">
              <a:off x="127000" y="101246"/>
              <a:ext cx="1816908" cy="106824"/>
            </a:xfrm>
            <a:prstGeom xmlns:a="http://schemas.openxmlformats.org/drawingml/2006/main" prst="rect">
              <a:avLst/>
            </a:prstGeom>
          </cdr:spPr>
          <cdr:txBody>
            <a:bodyPr xmlns:a="http://schemas.openxmlformats.org/drawingml/2006/main" vert="horz" wrap="square" lIns="0" tIns="6350" rIns="0" bIns="635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0" i="0" dirty="0">
                  <a:solidFill>
                    <a:srgbClr val="000000"/>
                  </a:solidFill>
                  <a:latin typeface="Arial" panose="020B0604020202020204" pitchFamily="34" charset="0"/>
                </a:rPr>
                <a:t>Cumulative net flows into IE and LU EUR MMFs (</a:t>
              </a:r>
              <a:r>
                <a:rPr lang="en-GB" sz="800" b="0" i="0" dirty="0" err="1">
                  <a:solidFill>
                    <a:srgbClr val="000000"/>
                  </a:solidFill>
                  <a:latin typeface="Arial" panose="020B0604020202020204" pitchFamily="34" charset="0"/>
                </a:rPr>
                <a:t>rhs</a:t>
              </a:r>
              <a:r>
                <a:rPr lang="en-GB" sz="600" b="0" i="0" dirty="0">
                  <a:solidFill>
                    <a:srgbClr val="000000"/>
                  </a:solidFill>
                  <a:latin typeface="Arial" panose="020B0604020202020204" pitchFamily="34" charset="0"/>
                </a:rPr>
                <a:t>)</a:t>
              </a:r>
            </a:p>
          </cdr:txBody>
        </cdr:sp>
        <cdr:sp macro="" textlink="">
          <cdr:nvSpPr>
            <cdr:cNvPr id="66" name="Ltxb2b">
              <a:extLst xmlns:a="http://schemas.openxmlformats.org/drawingml/2006/main">
                <a:ext uri="{FF2B5EF4-FFF2-40B4-BE49-F238E27FC236}">
                  <a16:creationId xmlns:a16="http://schemas.microsoft.com/office/drawing/2014/main" id="{A4688073-D327-481B-81EE-510C586CEC2E}"/>
                </a:ext>
              </a:extLst>
            </cdr:cNvPr>
            <cdr:cNvSpPr/>
          </cdr:nvSpPr>
          <cdr:spPr>
            <a:xfrm xmlns:a="http://schemas.openxmlformats.org/drawingml/2006/main">
              <a:off x="0" y="139169"/>
              <a:ext cx="76200" cy="25400"/>
            </a:xfrm>
            <a:prstGeom xmlns:a="http://schemas.openxmlformats.org/drawingml/2006/main" prst="rect">
              <a:avLst/>
            </a:prstGeom>
            <a:solidFill xmlns:a="http://schemas.openxmlformats.org/drawingml/2006/main">
              <a:srgbClr val="FFB400"/>
            </a:solidFill>
            <a:ln xmlns:a="http://schemas.openxmlformats.org/drawingml/2006/main" w="25400" cap="flat" cmpd="sng" algn="ctr">
              <a:noFill/>
              <a:prstDash val="solid"/>
            </a:ln>
            <a:effectLst xmlns:a="http://schemas.openxmlformats.org/drawingml/2006/main"/>
            <a:extLst xmlns:a="http://schemas.openxmlformats.org/drawingml/2006/main">
              <a:ext uri="{91240B29-F687-4F45-9708-019B960494DF}">
                <a14:hiddenLine xmlns:a14="http://schemas.microsoft.com/office/drawing/2010/main" w="25400" cap="flat" cmpd="sng" algn="ctr">
                  <a:solidFill>
                    <a:schemeClr val="accent1">
                      <a:shade val="50000"/>
                    </a:schemeClr>
                  </a:solidFill>
                  <a:prstDash val="solid"/>
                </a14:hiddenLine>
              </a:ext>
            </a:ex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grpSp>
      <cdr:grpSp>
        <cdr:nvGrpSpPr>
          <cdr:cNvPr id="62" name="Ltxb3">
            <a:extLst xmlns:a="http://schemas.openxmlformats.org/drawingml/2006/main">
              <a:ext uri="{FF2B5EF4-FFF2-40B4-BE49-F238E27FC236}">
                <a16:creationId xmlns:a16="http://schemas.microsoft.com/office/drawing/2014/main" id="{864CAB19-EB16-4344-B9C1-F49561D88447}"/>
              </a:ext>
            </a:extLst>
          </cdr:cNvPr>
          <cdr:cNvGrpSpPr/>
        </cdr:nvGrpSpPr>
        <cdr:grpSpPr>
          <a:xfrm xmlns:a="http://schemas.openxmlformats.org/drawingml/2006/main">
            <a:off x="0" y="0"/>
            <a:ext cx="0" cy="0"/>
            <a:chOff x="0" y="0"/>
            <a:chExt cx="0" cy="0"/>
          </a:xfrm>
        </cdr:grpSpPr>
      </cdr:grp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9110" cy="340281"/>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5633264" y="0"/>
            <a:ext cx="4309110" cy="340281"/>
          </a:xfrm>
          <a:prstGeom prst="rect">
            <a:avLst/>
          </a:prstGeom>
        </p:spPr>
        <p:txBody>
          <a:bodyPr vert="horz" lIns="91440" tIns="45720" rIns="91440" bIns="45720" rtlCol="0"/>
          <a:lstStyle>
            <a:lvl1pPr algn="r">
              <a:defRPr sz="1200"/>
            </a:lvl1pPr>
          </a:lstStyle>
          <a:p>
            <a:pPr>
              <a:defRPr/>
            </a:pPr>
            <a:fld id="{1910FC35-7073-455C-89D1-BD2083DE8E55}" type="datetimeFigureOut">
              <a:rPr lang="en-GB"/>
              <a:pPr>
                <a:defRPr/>
              </a:pPr>
              <a:t>16/11/2022</a:t>
            </a:fld>
            <a:endParaRPr lang="en-GB"/>
          </a:p>
        </p:txBody>
      </p:sp>
      <p:sp>
        <p:nvSpPr>
          <p:cNvPr id="4" name="Footer Placeholder 3"/>
          <p:cNvSpPr>
            <a:spLocks noGrp="1"/>
          </p:cNvSpPr>
          <p:nvPr>
            <p:ph type="ftr" sz="quarter" idx="2"/>
          </p:nvPr>
        </p:nvSpPr>
        <p:spPr>
          <a:xfrm>
            <a:off x="0" y="6463757"/>
            <a:ext cx="4309110" cy="340281"/>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5633264" y="6463757"/>
            <a:ext cx="4309110" cy="340281"/>
          </a:xfrm>
          <a:prstGeom prst="rect">
            <a:avLst/>
          </a:prstGeom>
        </p:spPr>
        <p:txBody>
          <a:bodyPr vert="horz" lIns="91440" tIns="45720" rIns="91440" bIns="45720" rtlCol="0" anchor="b"/>
          <a:lstStyle>
            <a:lvl1pPr algn="r">
              <a:defRPr sz="1200"/>
            </a:lvl1pPr>
          </a:lstStyle>
          <a:p>
            <a:pPr>
              <a:defRPr/>
            </a:pPr>
            <a:fld id="{18B5A1CF-432F-47F9-B608-CD20A684BF5F}" type="slidenum">
              <a:rPr lang="en-GB"/>
              <a:pPr>
                <a:defRPr/>
              </a:pPr>
              <a:t>‹#›</a:t>
            </a:fld>
            <a:endParaRPr lang="en-GB"/>
          </a:p>
        </p:txBody>
      </p:sp>
    </p:spTree>
    <p:extLst>
      <p:ext uri="{BB962C8B-B14F-4D97-AF65-F5344CB8AC3E}">
        <p14:creationId xmlns:p14="http://schemas.microsoft.com/office/powerpoint/2010/main" val="745629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9110" cy="34028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633264" y="0"/>
            <a:ext cx="4309110" cy="34028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6C9FA40-AB61-4A4B-AFCC-092AB9E14B10}" type="datetimeFigureOut">
              <a:rPr lang="en-GB"/>
              <a:pPr>
                <a:defRPr/>
              </a:pPr>
              <a:t>16/11/2022</a:t>
            </a:fld>
            <a:endParaRPr lang="en-GB" dirty="0"/>
          </a:p>
        </p:txBody>
      </p:sp>
      <p:sp>
        <p:nvSpPr>
          <p:cNvPr id="4" name="Slide Image Placeholder 3"/>
          <p:cNvSpPr>
            <a:spLocks noGrp="1" noRot="1" noChangeAspect="1"/>
          </p:cNvSpPr>
          <p:nvPr>
            <p:ph type="sldImg" idx="2"/>
          </p:nvPr>
        </p:nvSpPr>
        <p:spPr>
          <a:xfrm>
            <a:off x="2705100" y="511175"/>
            <a:ext cx="4533900" cy="2551113"/>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994410" y="3232666"/>
            <a:ext cx="7955280" cy="3062526"/>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6463757"/>
            <a:ext cx="4309110" cy="34028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633264" y="6463757"/>
            <a:ext cx="4309110" cy="34028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F3996DE-017B-4839-9B2A-122A8092FEA5}" type="slidenum">
              <a:rPr lang="en-GB"/>
              <a:pPr>
                <a:defRPr/>
              </a:pPr>
              <a:t>‹#›</a:t>
            </a:fld>
            <a:endParaRPr lang="en-GB" dirty="0"/>
          </a:p>
        </p:txBody>
      </p:sp>
    </p:spTree>
    <p:extLst>
      <p:ext uri="{BB962C8B-B14F-4D97-AF65-F5344CB8AC3E}">
        <p14:creationId xmlns:p14="http://schemas.microsoft.com/office/powerpoint/2010/main" val="1747601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589E48D-882E-48E9-AC90-458C8EC61319}" type="slidenum">
              <a:rPr lang="en-GB" smtClean="0"/>
              <a:pPr>
                <a:defRPr/>
              </a:pPr>
              <a:t>1</a:t>
            </a:fld>
            <a:endParaRPr lang="en-GB" dirty="0"/>
          </a:p>
        </p:txBody>
      </p:sp>
    </p:spTree>
    <p:extLst>
      <p:ext uri="{BB962C8B-B14F-4D97-AF65-F5344CB8AC3E}">
        <p14:creationId xmlns:p14="http://schemas.microsoft.com/office/powerpoint/2010/main" val="1919118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5"/>
          </p:nvPr>
        </p:nvSpPr>
        <p:spPr/>
        <p:txBody>
          <a:bodyPr/>
          <a:lstStyle/>
          <a:p>
            <a:pPr>
              <a:defRPr/>
            </a:pPr>
            <a:fld id="{D589E48D-882E-48E9-AC90-458C8EC61319}" type="slidenum">
              <a:rPr lang="en-GB" smtClean="0"/>
              <a:pPr>
                <a:defRPr/>
              </a:pPr>
              <a:t>2</a:t>
            </a:fld>
            <a:endParaRPr lang="en-GB" dirty="0"/>
          </a:p>
        </p:txBody>
      </p:sp>
    </p:spTree>
    <p:extLst>
      <p:ext uri="{BB962C8B-B14F-4D97-AF65-F5344CB8AC3E}">
        <p14:creationId xmlns:p14="http://schemas.microsoft.com/office/powerpoint/2010/main" val="345572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p>
            <a:pPr>
              <a:defRPr/>
            </a:pPr>
            <a:fld id="{795C281C-6729-4C99-96FF-16AC63E4205F}" type="slidenum">
              <a:rPr lang="en-GB" smtClean="0"/>
              <a:pPr>
                <a:defRPr/>
              </a:pPr>
              <a:t>3</a:t>
            </a:fld>
            <a:endParaRPr lang="en-GB" dirty="0"/>
          </a:p>
        </p:txBody>
      </p:sp>
    </p:spTree>
    <p:extLst>
      <p:ext uri="{BB962C8B-B14F-4D97-AF65-F5344CB8AC3E}">
        <p14:creationId xmlns:p14="http://schemas.microsoft.com/office/powerpoint/2010/main" val="3670819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p>
            <a:pPr>
              <a:defRPr/>
            </a:pPr>
            <a:fld id="{795C281C-6729-4C99-96FF-16AC63E4205F}" type="slidenum">
              <a:rPr lang="en-GB" smtClean="0"/>
              <a:pPr>
                <a:defRPr/>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en-GB" altLang="en-US" dirty="0"/>
          </a:p>
        </p:txBody>
      </p:sp>
      <p:sp>
        <p:nvSpPr>
          <p:cNvPr id="4" name="Slide Number Placeholder 3"/>
          <p:cNvSpPr>
            <a:spLocks noGrp="1"/>
          </p:cNvSpPr>
          <p:nvPr>
            <p:ph type="sldNum" sz="quarter" idx="5"/>
          </p:nvPr>
        </p:nvSpPr>
        <p:spPr/>
        <p:txBody>
          <a:bodyPr/>
          <a:lstStyle/>
          <a:p>
            <a:pPr>
              <a:defRPr/>
            </a:pPr>
            <a:fld id="{795C281C-6729-4C99-96FF-16AC63E4205F}" type="slidenum">
              <a:rPr lang="en-GB" smtClean="0"/>
              <a:pPr>
                <a:defRPr/>
              </a:pPr>
              <a:t>5</a:t>
            </a:fld>
            <a:endParaRPr lang="en-GB" dirty="0"/>
          </a:p>
        </p:txBody>
      </p:sp>
    </p:spTree>
    <p:extLst>
      <p:ext uri="{BB962C8B-B14F-4D97-AF65-F5344CB8AC3E}">
        <p14:creationId xmlns:p14="http://schemas.microsoft.com/office/powerpoint/2010/main" val="1075667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b="0" dirty="0"/>
          </a:p>
        </p:txBody>
      </p:sp>
      <p:sp>
        <p:nvSpPr>
          <p:cNvPr id="4" name="Slide Number Placeholder 3"/>
          <p:cNvSpPr>
            <a:spLocks noGrp="1"/>
          </p:cNvSpPr>
          <p:nvPr>
            <p:ph type="sldNum" sz="quarter" idx="5"/>
          </p:nvPr>
        </p:nvSpPr>
        <p:spPr/>
        <p:txBody>
          <a:bodyPr/>
          <a:lstStyle/>
          <a:p>
            <a:pPr>
              <a:defRPr/>
            </a:pPr>
            <a:fld id="{795C281C-6729-4C99-96FF-16AC63E4205F}" type="slidenum">
              <a:rPr lang="en-GB" smtClean="0"/>
              <a:pPr>
                <a:defRPr/>
              </a:pPr>
              <a:t>6</a:t>
            </a:fld>
            <a:endParaRPr lang="en-GB" dirty="0"/>
          </a:p>
        </p:txBody>
      </p:sp>
    </p:spTree>
    <p:extLst>
      <p:ext uri="{BB962C8B-B14F-4D97-AF65-F5344CB8AC3E}">
        <p14:creationId xmlns:p14="http://schemas.microsoft.com/office/powerpoint/2010/main" val="3014774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D589E48D-882E-48E9-AC90-458C8EC61319}" type="slidenum">
              <a:rPr lang="en-GB" smtClean="0"/>
              <a:pPr>
                <a:defRPr/>
              </a:pPr>
              <a:t>7</a:t>
            </a:fld>
            <a:endParaRPr lang="en-GB" dirty="0"/>
          </a:p>
        </p:txBody>
      </p:sp>
    </p:spTree>
    <p:extLst>
      <p:ext uri="{BB962C8B-B14F-4D97-AF65-F5344CB8AC3E}">
        <p14:creationId xmlns:p14="http://schemas.microsoft.com/office/powerpoint/2010/main" val="41543041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8" Type="http://schemas.openxmlformats.org/officeDocument/2006/relationships/tags" Target="../tags/tag29.xml"/><Relationship Id="rId13" Type="http://schemas.openxmlformats.org/officeDocument/2006/relationships/tags" Target="../tags/tag34.xml"/><Relationship Id="rId18" Type="http://schemas.openxmlformats.org/officeDocument/2006/relationships/image" Target="../media/image3.png"/><Relationship Id="rId3" Type="http://schemas.openxmlformats.org/officeDocument/2006/relationships/tags" Target="../tags/tag24.xml"/><Relationship Id="rId7" Type="http://schemas.openxmlformats.org/officeDocument/2006/relationships/tags" Target="../tags/tag28.xml"/><Relationship Id="rId12" Type="http://schemas.openxmlformats.org/officeDocument/2006/relationships/tags" Target="../tags/tag33.xml"/><Relationship Id="rId17" Type="http://schemas.openxmlformats.org/officeDocument/2006/relationships/slideMaster" Target="../slideMasters/slideMaster2.xml"/><Relationship Id="rId2" Type="http://schemas.openxmlformats.org/officeDocument/2006/relationships/tags" Target="../tags/tag23.xml"/><Relationship Id="rId16" Type="http://schemas.openxmlformats.org/officeDocument/2006/relationships/tags" Target="../tags/tag37.xml"/><Relationship Id="rId1" Type="http://schemas.openxmlformats.org/officeDocument/2006/relationships/tags" Target="../tags/tag22.xml"/><Relationship Id="rId6" Type="http://schemas.openxmlformats.org/officeDocument/2006/relationships/tags" Target="../tags/tag27.xml"/><Relationship Id="rId11" Type="http://schemas.openxmlformats.org/officeDocument/2006/relationships/tags" Target="../tags/tag32.xml"/><Relationship Id="rId5" Type="http://schemas.openxmlformats.org/officeDocument/2006/relationships/tags" Target="../tags/tag26.xml"/><Relationship Id="rId15" Type="http://schemas.openxmlformats.org/officeDocument/2006/relationships/tags" Target="../tags/tag36.xml"/><Relationship Id="rId10" Type="http://schemas.openxmlformats.org/officeDocument/2006/relationships/tags" Target="../tags/tag31.xml"/><Relationship Id="rId4" Type="http://schemas.openxmlformats.org/officeDocument/2006/relationships/tags" Target="../tags/tag25.xml"/><Relationship Id="rId9" Type="http://schemas.openxmlformats.org/officeDocument/2006/relationships/tags" Target="../tags/tag30.xml"/><Relationship Id="rId14" Type="http://schemas.openxmlformats.org/officeDocument/2006/relationships/tags" Target="../tags/tag3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image" Target="../media/image7.pn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image" Target="../media/image3.pn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slideMaster" Target="../slideMasters/slideMaster1.xml"/><Relationship Id="rId2" Type="http://schemas.openxmlformats.org/officeDocument/2006/relationships/tags" Target="../tags/tag3.xml"/><Relationship Id="rId16" Type="http://schemas.openxmlformats.org/officeDocument/2006/relationships/tags" Target="../tags/tag17.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tro - Text &amp; Image">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6372225" y="5003800"/>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pic>
        <p:nvPicPr>
          <p:cNvPr id="8"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
          <p:cNvSpPr>
            <a:spLocks noChangeArrowheads="1"/>
          </p:cNvSpPr>
          <p:nvPr userDrawn="1"/>
        </p:nvSpPr>
        <p:spPr bwMode="auto">
          <a:xfrm>
            <a:off x="468313" y="3124200"/>
            <a:ext cx="792162" cy="26988"/>
          </a:xfrm>
          <a:prstGeom prst="rect">
            <a:avLst/>
          </a:prstGeom>
          <a:solidFill>
            <a:schemeClr val="tx2"/>
          </a:solidFill>
          <a:ln w="9525" algn="ctr">
            <a:solidFill>
              <a:schemeClr val="tx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defRPr/>
            </a:pPr>
            <a:endParaRPr lang="en-GB" altLang="en-US" sz="1800">
              <a:ea typeface="ヒラギノ角ゴ Pro W3"/>
              <a:cs typeface="ヒラギノ角ゴ Pro W3"/>
            </a:endParaRPr>
          </a:p>
        </p:txBody>
      </p:sp>
      <p:pic>
        <p:nvPicPr>
          <p:cNvPr id="10" name="Picture 2" descr="C:\Users\kourent\Desktop\_PROJECTS_\VisualBranding_OfficeDocuments\PPT\Output\02\logo.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8313" y="334963"/>
            <a:ext cx="21526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2"/>
          <p:cNvSpPr>
            <a:spLocks noGrp="1"/>
          </p:cNvSpPr>
          <p:nvPr>
            <p:ph type="ctrTitle"/>
          </p:nvPr>
        </p:nvSpPr>
        <p:spPr>
          <a:xfrm>
            <a:off x="468314" y="1653779"/>
            <a:ext cx="3024187" cy="1458515"/>
          </a:xfrm>
        </p:spPr>
        <p:txBody>
          <a:bodyPr/>
          <a:lstStyle>
            <a:lvl1pPr>
              <a:lnSpc>
                <a:spcPts val="3500"/>
              </a:lnSpc>
              <a:defRPr sz="3200"/>
            </a:lvl1pPr>
          </a:lstStyle>
          <a:p>
            <a:endParaRPr lang="en-GB" altLang="en-US" dirty="0"/>
          </a:p>
        </p:txBody>
      </p:sp>
      <p:sp>
        <p:nvSpPr>
          <p:cNvPr id="14" name="Subtitle 4"/>
          <p:cNvSpPr>
            <a:spLocks noGrp="1"/>
          </p:cNvSpPr>
          <p:nvPr>
            <p:ph type="subTitle" idx="4294967295"/>
          </p:nvPr>
        </p:nvSpPr>
        <p:spPr>
          <a:xfrm>
            <a:off x="468314" y="3233737"/>
            <a:ext cx="2663825" cy="1025129"/>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lang="en-GB" altLang="en-US" sz="2000" dirty="0" smtClean="0">
                <a:solidFill>
                  <a:schemeClr val="tx2"/>
                </a:solidFill>
              </a:defRPr>
            </a:lvl1pPr>
          </a:lstStyle>
          <a:p>
            <a:pPr lvl="0"/>
            <a:r>
              <a:rPr lang="en-US" altLang="en-US" dirty="0"/>
              <a:t>Click to edit Master subtitle style</a:t>
            </a:r>
            <a:endParaRPr lang="en-GB" altLang="en-US" dirty="0"/>
          </a:p>
        </p:txBody>
      </p:sp>
      <p:sp>
        <p:nvSpPr>
          <p:cNvPr id="16" name="Text Placeholder 7"/>
          <p:cNvSpPr>
            <a:spLocks noGrp="1"/>
          </p:cNvSpPr>
          <p:nvPr>
            <p:ph type="body" sz="quarter" idx="4294967295"/>
          </p:nvPr>
        </p:nvSpPr>
        <p:spPr>
          <a:xfrm>
            <a:off x="3600450" y="4407694"/>
            <a:ext cx="5183188" cy="66556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lang="en-US" altLang="en-US" sz="1800" b="1" dirty="0" smtClean="0">
                <a:solidFill>
                  <a:srgbClr val="003299"/>
                </a:solidFill>
              </a:defRPr>
            </a:lvl1pPr>
            <a:lvl2pPr>
              <a:defRPr lang="en-US" altLang="en-US" dirty="0" smtClean="0"/>
            </a:lvl2pPr>
          </a:lstStyle>
          <a:p>
            <a:pPr lvl="0"/>
            <a:r>
              <a:rPr lang="en-US" altLang="en-US" dirty="0"/>
              <a:t>Click to edit Master text styles</a:t>
            </a:r>
          </a:p>
          <a:p>
            <a:pPr lvl="1"/>
            <a:r>
              <a:rPr lang="en-US" altLang="en-US" dirty="0"/>
              <a:t>Second level</a:t>
            </a:r>
          </a:p>
        </p:txBody>
      </p:sp>
      <p:sp>
        <p:nvSpPr>
          <p:cNvPr id="12" name="Picture Placeholder 8"/>
          <p:cNvSpPr>
            <a:spLocks noGrp="1"/>
          </p:cNvSpPr>
          <p:nvPr>
            <p:ph type="pic" sz="quarter" idx="22"/>
          </p:nvPr>
        </p:nvSpPr>
        <p:spPr>
          <a:xfrm>
            <a:off x="3370263" y="0"/>
            <a:ext cx="5773737" cy="4340224"/>
          </a:xfrm>
          <a:custGeom>
            <a:avLst/>
            <a:gdLst/>
            <a:ahLst/>
            <a:cxnLst/>
            <a:rect l="l" t="t" r="r" b="b"/>
            <a:pathLst>
              <a:path w="5773737" h="4340224">
                <a:moveTo>
                  <a:pt x="1200952" y="0"/>
                </a:moveTo>
                <a:lnTo>
                  <a:pt x="5773737" y="0"/>
                </a:lnTo>
                <a:lnTo>
                  <a:pt x="5773737" y="4330018"/>
                </a:lnTo>
                <a:lnTo>
                  <a:pt x="5770913" y="4340224"/>
                </a:lnTo>
                <a:lnTo>
                  <a:pt x="0" y="4340224"/>
                </a:lnTo>
                <a:close/>
              </a:path>
            </a:pathLst>
          </a:custGeom>
        </p:spPr>
        <p:txBody>
          <a:bodyPr/>
          <a:lstStyle/>
          <a:p>
            <a:pPr lvl="0"/>
            <a:endParaRPr lang="en-GB" noProof="0" dirty="0"/>
          </a:p>
        </p:txBody>
      </p:sp>
      <p:sp>
        <p:nvSpPr>
          <p:cNvPr id="15" name="Text Placeholder 7"/>
          <p:cNvSpPr>
            <a:spLocks noGrp="1"/>
          </p:cNvSpPr>
          <p:nvPr>
            <p:ph type="body" sz="quarter" idx="4294967295"/>
          </p:nvPr>
        </p:nvSpPr>
        <p:spPr>
          <a:xfrm>
            <a:off x="468313" y="4408884"/>
            <a:ext cx="2543244" cy="66556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lang="en-US" altLang="en-US" sz="1600" b="1" kern="1200" dirty="0" smtClean="0">
                <a:solidFill>
                  <a:schemeClr val="bg1"/>
                </a:solidFill>
                <a:latin typeface="Arial" pitchFamily="34" charset="0"/>
                <a:cs typeface="Arial" pitchFamily="34" charset="0"/>
              </a:defRPr>
            </a:lvl1pPr>
            <a:lvl2pPr>
              <a:defRPr lang="en-US" altLang="en-US" kern="1200" dirty="0" smtClean="0">
                <a:latin typeface="Arial" pitchFamily="34" charset="0"/>
                <a:ea typeface="+mn-ea"/>
                <a:cs typeface="Arial" pitchFamily="34" charset="0"/>
              </a:defRPr>
            </a:lvl2pPr>
          </a:lstStyle>
          <a:p>
            <a:pPr lvl="0"/>
            <a:r>
              <a:rPr lang="en-US" altLang="en-US"/>
              <a:t>Click to edit Master text styles</a:t>
            </a:r>
          </a:p>
        </p:txBody>
      </p:sp>
    </p:spTree>
    <p:extLst>
      <p:ext uri="{BB962C8B-B14F-4D97-AF65-F5344CB8AC3E}">
        <p14:creationId xmlns:p14="http://schemas.microsoft.com/office/powerpoint/2010/main" val="173350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3 Images &amp;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Rectangle 1"/>
          <p:cNvSpPr>
            <a:spLocks noChangeArrowheads="1"/>
          </p:cNvSpPr>
          <p:nvPr userDrawn="1"/>
        </p:nvSpPr>
        <p:spPr bwMode="auto">
          <a:xfrm>
            <a:off x="4022725" y="3706813"/>
            <a:ext cx="45720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dirty="0"/>
              <a:t>Use this type of slide to combine text information with an additional picture.</a:t>
            </a:r>
          </a:p>
          <a:p>
            <a:pPr algn="ctr" eaLnBrk="1" hangingPunct="1">
              <a:spcBef>
                <a:spcPct val="0"/>
              </a:spcBef>
              <a:buClrTx/>
              <a:buFontTx/>
              <a:buNone/>
              <a:defRPr/>
            </a:pPr>
            <a:endParaRPr lang="en-GB" altLang="en-US" sz="1800" dirty="0"/>
          </a:p>
        </p:txBody>
      </p:sp>
      <p:sp>
        <p:nvSpPr>
          <p:cNvPr id="7"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34" name="Picture Placeholder 33"/>
          <p:cNvSpPr>
            <a:spLocks noGrp="1"/>
          </p:cNvSpPr>
          <p:nvPr>
            <p:ph type="pic" sz="quarter" idx="25"/>
          </p:nvPr>
        </p:nvSpPr>
        <p:spPr>
          <a:xfrm>
            <a:off x="0" y="1081088"/>
            <a:ext cx="4281488" cy="3668712"/>
          </a:xfrm>
          <a:custGeom>
            <a:avLst/>
            <a:gdLst/>
            <a:ahLst/>
            <a:cxnLst/>
            <a:rect l="l" t="t" r="r" b="b"/>
            <a:pathLst>
              <a:path w="4281488" h="3668712">
                <a:moveTo>
                  <a:pt x="0" y="0"/>
                </a:moveTo>
                <a:lnTo>
                  <a:pt x="4281488" y="0"/>
                </a:lnTo>
                <a:lnTo>
                  <a:pt x="3270391" y="3668712"/>
                </a:lnTo>
                <a:lnTo>
                  <a:pt x="0" y="3668712"/>
                </a:lnTo>
                <a:close/>
              </a:path>
            </a:pathLst>
          </a:custGeom>
        </p:spPr>
        <p:txBody>
          <a:bodyPr/>
          <a:lstStyle/>
          <a:p>
            <a:pPr lvl="0"/>
            <a:endParaRPr lang="en-GB" noProof="0" dirty="0"/>
          </a:p>
        </p:txBody>
      </p:sp>
      <p:sp>
        <p:nvSpPr>
          <p:cNvPr id="36" name="Picture Placeholder 35"/>
          <p:cNvSpPr>
            <a:spLocks noGrp="1"/>
          </p:cNvSpPr>
          <p:nvPr>
            <p:ph type="pic" sz="quarter" idx="26"/>
          </p:nvPr>
        </p:nvSpPr>
        <p:spPr>
          <a:xfrm>
            <a:off x="3667125" y="1081088"/>
            <a:ext cx="3319463" cy="2225675"/>
          </a:xfrm>
          <a:custGeom>
            <a:avLst/>
            <a:gdLst/>
            <a:ahLst/>
            <a:cxnLst/>
            <a:rect l="l" t="t" r="r" b="b"/>
            <a:pathLst>
              <a:path w="3319463" h="2225675">
                <a:moveTo>
                  <a:pt x="611660" y="0"/>
                </a:moveTo>
                <a:lnTo>
                  <a:pt x="3319463" y="0"/>
                </a:lnTo>
                <a:lnTo>
                  <a:pt x="2707803" y="2225675"/>
                </a:lnTo>
                <a:lnTo>
                  <a:pt x="0" y="2225675"/>
                </a:lnTo>
                <a:close/>
              </a:path>
            </a:pathLst>
          </a:custGeom>
        </p:spPr>
        <p:txBody>
          <a:bodyPr/>
          <a:lstStyle/>
          <a:p>
            <a:pPr lvl="0"/>
            <a:endParaRPr lang="en-GB" noProof="0"/>
          </a:p>
        </p:txBody>
      </p:sp>
      <p:sp>
        <p:nvSpPr>
          <p:cNvPr id="38" name="Picture Placeholder 37"/>
          <p:cNvSpPr>
            <a:spLocks noGrp="1"/>
          </p:cNvSpPr>
          <p:nvPr>
            <p:ph type="pic" sz="quarter" idx="27"/>
          </p:nvPr>
        </p:nvSpPr>
        <p:spPr>
          <a:xfrm>
            <a:off x="6372226" y="1081088"/>
            <a:ext cx="2771775" cy="2225675"/>
          </a:xfrm>
          <a:custGeom>
            <a:avLst/>
            <a:gdLst/>
            <a:ahLst/>
            <a:cxnLst/>
            <a:rect l="l" t="t" r="r" b="b"/>
            <a:pathLst>
              <a:path w="2771775" h="2225675">
                <a:moveTo>
                  <a:pt x="601377" y="0"/>
                </a:moveTo>
                <a:lnTo>
                  <a:pt x="2771775" y="0"/>
                </a:lnTo>
                <a:lnTo>
                  <a:pt x="2771775" y="2225675"/>
                </a:lnTo>
                <a:lnTo>
                  <a:pt x="0" y="2225675"/>
                </a:lnTo>
                <a:close/>
              </a:path>
            </a:pathLst>
          </a:custGeom>
        </p:spPr>
        <p:txBody>
          <a:bodyPr/>
          <a:lstStyle/>
          <a:p>
            <a:pPr lvl="0"/>
            <a:endParaRPr lang="en-GB" noProof="0"/>
          </a:p>
        </p:txBody>
      </p:sp>
      <p:sp>
        <p:nvSpPr>
          <p:cNvPr id="12"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8" name="Slide Number Placeholder 5"/>
          <p:cNvSpPr>
            <a:spLocks noGrp="1"/>
          </p:cNvSpPr>
          <p:nvPr>
            <p:ph type="sldNum" sz="quarter" idx="28"/>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0220B0A5-035F-413E-8CD0-B23320D3E6B0}" type="slidenum">
              <a:rPr/>
              <a:pPr>
                <a:defRPr/>
              </a:pPr>
              <a:t>‹#›</a:t>
            </a:fld>
            <a:endParaRPr dirty="0"/>
          </a:p>
        </p:txBody>
      </p:sp>
    </p:spTree>
    <p:extLst>
      <p:ext uri="{BB962C8B-B14F-4D97-AF65-F5344CB8AC3E}">
        <p14:creationId xmlns:p14="http://schemas.microsoft.com/office/powerpoint/2010/main" val="184580288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 Images &amp; 2 Texts">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7" name="Group 13"/>
          <p:cNvGrpSpPr>
            <a:grpSpLocks/>
          </p:cNvGrpSpPr>
          <p:nvPr userDrawn="1"/>
        </p:nvGrpSpPr>
        <p:grpSpPr bwMode="auto">
          <a:xfrm>
            <a:off x="69850" y="1304925"/>
            <a:ext cx="4718050" cy="2789238"/>
            <a:chOff x="683589" y="1495330"/>
            <a:chExt cx="3582384" cy="2731752"/>
          </a:xfrm>
        </p:grpSpPr>
        <p:sp>
          <p:nvSpPr>
            <p:cNvPr id="8" name="Parallelogram 7"/>
            <p:cNvSpPr/>
            <p:nvPr/>
          </p:nvSpPr>
          <p:spPr bwMode="auto">
            <a:xfrm>
              <a:off x="733010" y="1495330"/>
              <a:ext cx="3532963" cy="2512527"/>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9" name="Parallelogram 8"/>
            <p:cNvSpPr/>
            <p:nvPr/>
          </p:nvSpPr>
          <p:spPr bwMode="auto">
            <a:xfrm>
              <a:off x="683589" y="3788634"/>
              <a:ext cx="3164118" cy="438448"/>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10" name="Group 13"/>
          <p:cNvGrpSpPr>
            <a:grpSpLocks/>
          </p:cNvGrpSpPr>
          <p:nvPr userDrawn="1"/>
        </p:nvGrpSpPr>
        <p:grpSpPr bwMode="auto">
          <a:xfrm>
            <a:off x="4321175" y="1304925"/>
            <a:ext cx="4718050" cy="2789238"/>
            <a:chOff x="683589" y="1495330"/>
            <a:chExt cx="3582384" cy="2731752"/>
          </a:xfrm>
        </p:grpSpPr>
        <p:sp>
          <p:nvSpPr>
            <p:cNvPr id="11" name="Parallelogram 10"/>
            <p:cNvSpPr/>
            <p:nvPr/>
          </p:nvSpPr>
          <p:spPr bwMode="auto">
            <a:xfrm>
              <a:off x="733010" y="1495330"/>
              <a:ext cx="3532963" cy="2512527"/>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12" name="Parallelogram 11"/>
            <p:cNvSpPr/>
            <p:nvPr/>
          </p:nvSpPr>
          <p:spPr bwMode="auto">
            <a:xfrm>
              <a:off x="683589" y="3788634"/>
              <a:ext cx="3164118" cy="438448"/>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sp>
        <p:nvSpPr>
          <p:cNvPr id="13"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8"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3" name="Picture Placeholder 2"/>
          <p:cNvSpPr>
            <a:spLocks noGrp="1"/>
          </p:cNvSpPr>
          <p:nvPr>
            <p:ph type="pic" sz="quarter" idx="21"/>
          </p:nvPr>
        </p:nvSpPr>
        <p:spPr>
          <a:xfrm>
            <a:off x="798513" y="1378791"/>
            <a:ext cx="3363912" cy="2198127"/>
          </a:xfrm>
        </p:spPr>
        <p:txBody>
          <a:bodyPr/>
          <a:lstStyle/>
          <a:p>
            <a:pPr lvl="0"/>
            <a:endParaRPr lang="en-GB" noProof="0"/>
          </a:p>
        </p:txBody>
      </p:sp>
      <p:sp>
        <p:nvSpPr>
          <p:cNvPr id="19" name="Picture Placeholder 2"/>
          <p:cNvSpPr>
            <a:spLocks noGrp="1"/>
          </p:cNvSpPr>
          <p:nvPr>
            <p:ph type="pic" sz="quarter" idx="22"/>
          </p:nvPr>
        </p:nvSpPr>
        <p:spPr>
          <a:xfrm>
            <a:off x="5049838" y="1378791"/>
            <a:ext cx="3363912" cy="2198127"/>
          </a:xfrm>
        </p:spPr>
        <p:txBody>
          <a:bodyPr/>
          <a:lstStyle/>
          <a:p>
            <a:pPr lvl="0"/>
            <a:endParaRPr lang="en-GB" noProof="0"/>
          </a:p>
        </p:txBody>
      </p:sp>
      <p:sp>
        <p:nvSpPr>
          <p:cNvPr id="20" name="Text Placeholder 19"/>
          <p:cNvSpPr>
            <a:spLocks noGrp="1"/>
          </p:cNvSpPr>
          <p:nvPr>
            <p:ph type="body" sz="quarter" idx="23"/>
          </p:nvPr>
        </p:nvSpPr>
        <p:spPr>
          <a:xfrm>
            <a:off x="233363" y="3727825"/>
            <a:ext cx="3817937" cy="27699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US" sz="1800" kern="1200" smtClean="0">
                <a:solidFill>
                  <a:srgbClr val="003299"/>
                </a:solidFill>
                <a:latin typeface="Arial" pitchFamily="34" charset="0"/>
                <a:cs typeface="Arial" pitchFamily="34" charset="0"/>
              </a:defRPr>
            </a:lvl1pPr>
            <a:lvl2pPr>
              <a:defRPr lang="en-US" kern="1200" smtClean="0">
                <a:latin typeface="Arial" pitchFamily="34" charset="0"/>
                <a:ea typeface="+mn-ea"/>
                <a:cs typeface="Arial" pitchFamily="34" charset="0"/>
              </a:defRPr>
            </a:lvl2pPr>
            <a:lvl3pPr>
              <a:defRPr lang="en-US" kern="1200" smtClean="0">
                <a:latin typeface="Arial" pitchFamily="34" charset="0"/>
                <a:ea typeface="+mn-ea"/>
                <a:cs typeface="Arial" pitchFamily="34" charset="0"/>
              </a:defRPr>
            </a:lvl3pPr>
            <a:lvl4pPr>
              <a:defRPr lang="en-US" kern="1200" smtClean="0">
                <a:latin typeface="Arial" pitchFamily="34" charset="0"/>
                <a:ea typeface="+mn-ea"/>
                <a:cs typeface="Arial" pitchFamily="34" charset="0"/>
              </a:defRPr>
            </a:lvl4pPr>
            <a:lvl5pPr>
              <a:defRPr lang="en-GB" kern="1200">
                <a:latin typeface="Arial" pitchFamily="34" charset="0"/>
                <a:ea typeface="+mn-ea"/>
                <a:cs typeface="Arial" pitchFamily="34" charset="0"/>
              </a:defRPr>
            </a:lvl5pPr>
          </a:lstStyle>
          <a:p>
            <a:pPr lvl="0"/>
            <a:r>
              <a:rPr lang="en-US" dirty="0"/>
              <a:t>Click to edit</a:t>
            </a:r>
            <a:endParaRPr lang="en-GB" dirty="0"/>
          </a:p>
        </p:txBody>
      </p:sp>
      <p:sp>
        <p:nvSpPr>
          <p:cNvPr id="21" name="Text Placeholder 19"/>
          <p:cNvSpPr>
            <a:spLocks noGrp="1"/>
          </p:cNvSpPr>
          <p:nvPr>
            <p:ph type="body" sz="quarter" idx="24"/>
          </p:nvPr>
        </p:nvSpPr>
        <p:spPr>
          <a:xfrm>
            <a:off x="4463256" y="3727825"/>
            <a:ext cx="3817937" cy="27699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US" sz="1800" kern="1200" smtClean="0">
                <a:solidFill>
                  <a:srgbClr val="003299"/>
                </a:solidFill>
                <a:latin typeface="Arial" pitchFamily="34" charset="0"/>
                <a:cs typeface="Arial" pitchFamily="34" charset="0"/>
              </a:defRPr>
            </a:lvl1pPr>
            <a:lvl2pPr>
              <a:defRPr lang="en-US" kern="1200" smtClean="0">
                <a:latin typeface="Arial" pitchFamily="34" charset="0"/>
                <a:ea typeface="+mn-ea"/>
                <a:cs typeface="Arial" pitchFamily="34" charset="0"/>
              </a:defRPr>
            </a:lvl2pPr>
            <a:lvl3pPr>
              <a:defRPr lang="en-US" kern="1200" smtClean="0">
                <a:latin typeface="Arial" pitchFamily="34" charset="0"/>
                <a:ea typeface="+mn-ea"/>
                <a:cs typeface="Arial" pitchFamily="34" charset="0"/>
              </a:defRPr>
            </a:lvl3pPr>
            <a:lvl4pPr>
              <a:defRPr lang="en-US" kern="1200" smtClean="0">
                <a:latin typeface="Arial" pitchFamily="34" charset="0"/>
                <a:ea typeface="+mn-ea"/>
                <a:cs typeface="Arial" pitchFamily="34" charset="0"/>
              </a:defRPr>
            </a:lvl4pPr>
            <a:lvl5pPr>
              <a:defRPr lang="en-GB" kern="1200">
                <a:latin typeface="Arial" pitchFamily="34" charset="0"/>
                <a:ea typeface="+mn-ea"/>
                <a:cs typeface="Arial" pitchFamily="34" charset="0"/>
              </a:defRPr>
            </a:lvl5pPr>
          </a:lstStyle>
          <a:p>
            <a:pPr lvl="0"/>
            <a:r>
              <a:rPr lang="en-US" dirty="0"/>
              <a:t>Click to edit</a:t>
            </a:r>
            <a:endParaRPr lang="en-GB" dirty="0"/>
          </a:p>
        </p:txBody>
      </p:sp>
      <p:sp>
        <p:nvSpPr>
          <p:cNvPr id="14" name="Slide Number Placeholder 5"/>
          <p:cNvSpPr>
            <a:spLocks noGrp="1"/>
          </p:cNvSpPr>
          <p:nvPr>
            <p:ph type="sldNum" sz="quarter" idx="25"/>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F5F50125-0F8D-46F4-8681-D43803EA9D43}" type="slidenum">
              <a:rPr/>
              <a:pPr>
                <a:defRPr/>
              </a:pPr>
              <a:t>‹#›</a:t>
            </a:fld>
            <a:endParaRPr dirty="0"/>
          </a:p>
        </p:txBody>
      </p:sp>
    </p:spTree>
    <p:extLst>
      <p:ext uri="{BB962C8B-B14F-4D97-AF65-F5344CB8AC3E}">
        <p14:creationId xmlns:p14="http://schemas.microsoft.com/office/powerpoint/2010/main" val="3064861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6 Images &amp; 6 Texts">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15" name="Group 13"/>
          <p:cNvGrpSpPr>
            <a:grpSpLocks/>
          </p:cNvGrpSpPr>
          <p:nvPr userDrawn="1"/>
        </p:nvGrpSpPr>
        <p:grpSpPr bwMode="auto">
          <a:xfrm>
            <a:off x="5697538" y="2898775"/>
            <a:ext cx="2992437" cy="1770063"/>
            <a:chOff x="683589" y="1495330"/>
            <a:chExt cx="3582384" cy="2731752"/>
          </a:xfrm>
        </p:grpSpPr>
        <p:sp>
          <p:nvSpPr>
            <p:cNvPr id="16" name="Parallelogram 15"/>
            <p:cNvSpPr/>
            <p:nvPr/>
          </p:nvSpPr>
          <p:spPr bwMode="auto">
            <a:xfrm>
              <a:off x="733001" y="1495330"/>
              <a:ext cx="3532972" cy="2513701"/>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17" name="Parallelogram 16"/>
            <p:cNvSpPr/>
            <p:nvPr/>
          </p:nvSpPr>
          <p:spPr bwMode="auto">
            <a:xfrm>
              <a:off x="683589" y="3788531"/>
              <a:ext cx="3164281" cy="438551"/>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18" name="Group 13"/>
          <p:cNvGrpSpPr>
            <a:grpSpLocks/>
          </p:cNvGrpSpPr>
          <p:nvPr userDrawn="1"/>
        </p:nvGrpSpPr>
        <p:grpSpPr bwMode="auto">
          <a:xfrm>
            <a:off x="2927350" y="2905125"/>
            <a:ext cx="2992438" cy="1768475"/>
            <a:chOff x="683589" y="1495330"/>
            <a:chExt cx="3582384" cy="2731752"/>
          </a:xfrm>
        </p:grpSpPr>
        <p:sp>
          <p:nvSpPr>
            <p:cNvPr id="19" name="Parallelogram 18"/>
            <p:cNvSpPr/>
            <p:nvPr/>
          </p:nvSpPr>
          <p:spPr bwMode="auto">
            <a:xfrm>
              <a:off x="733001" y="1495330"/>
              <a:ext cx="3532972" cy="2513507"/>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20" name="Parallelogram 19"/>
            <p:cNvSpPr/>
            <p:nvPr/>
          </p:nvSpPr>
          <p:spPr bwMode="auto">
            <a:xfrm>
              <a:off x="683589" y="3788139"/>
              <a:ext cx="3164281" cy="438943"/>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21" name="Group 13"/>
          <p:cNvGrpSpPr>
            <a:grpSpLocks/>
          </p:cNvGrpSpPr>
          <p:nvPr userDrawn="1"/>
        </p:nvGrpSpPr>
        <p:grpSpPr bwMode="auto">
          <a:xfrm>
            <a:off x="157163" y="2905125"/>
            <a:ext cx="2994025" cy="1768475"/>
            <a:chOff x="683589" y="1495330"/>
            <a:chExt cx="3582384" cy="2731752"/>
          </a:xfrm>
        </p:grpSpPr>
        <p:sp>
          <p:nvSpPr>
            <p:cNvPr id="22" name="Parallelogram 21"/>
            <p:cNvSpPr/>
            <p:nvPr/>
          </p:nvSpPr>
          <p:spPr bwMode="auto">
            <a:xfrm>
              <a:off x="732975" y="1495330"/>
              <a:ext cx="3532998" cy="2513507"/>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23" name="Parallelogram 22"/>
            <p:cNvSpPr/>
            <p:nvPr/>
          </p:nvSpPr>
          <p:spPr bwMode="auto">
            <a:xfrm>
              <a:off x="683589" y="3788139"/>
              <a:ext cx="3164503" cy="438943"/>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24" name="Group 13"/>
          <p:cNvGrpSpPr>
            <a:grpSpLocks/>
          </p:cNvGrpSpPr>
          <p:nvPr userDrawn="1"/>
        </p:nvGrpSpPr>
        <p:grpSpPr bwMode="auto">
          <a:xfrm>
            <a:off x="5913438" y="1106488"/>
            <a:ext cx="2994025" cy="1770062"/>
            <a:chOff x="683589" y="1495330"/>
            <a:chExt cx="3582384" cy="2731752"/>
          </a:xfrm>
        </p:grpSpPr>
        <p:sp>
          <p:nvSpPr>
            <p:cNvPr id="25" name="Parallelogram 24"/>
            <p:cNvSpPr/>
            <p:nvPr/>
          </p:nvSpPr>
          <p:spPr bwMode="auto">
            <a:xfrm>
              <a:off x="732975" y="1495330"/>
              <a:ext cx="3532998" cy="2513703"/>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26" name="Parallelogram 25"/>
            <p:cNvSpPr/>
            <p:nvPr/>
          </p:nvSpPr>
          <p:spPr bwMode="auto">
            <a:xfrm>
              <a:off x="683589" y="3788532"/>
              <a:ext cx="3164503" cy="438550"/>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27" name="Group 13"/>
          <p:cNvGrpSpPr>
            <a:grpSpLocks/>
          </p:cNvGrpSpPr>
          <p:nvPr userDrawn="1"/>
        </p:nvGrpSpPr>
        <p:grpSpPr bwMode="auto">
          <a:xfrm>
            <a:off x="3143250" y="1112838"/>
            <a:ext cx="2994025" cy="1768475"/>
            <a:chOff x="683589" y="1495330"/>
            <a:chExt cx="3582384" cy="2731752"/>
          </a:xfrm>
        </p:grpSpPr>
        <p:sp>
          <p:nvSpPr>
            <p:cNvPr id="28" name="Parallelogram 27"/>
            <p:cNvSpPr/>
            <p:nvPr/>
          </p:nvSpPr>
          <p:spPr bwMode="auto">
            <a:xfrm>
              <a:off x="732975" y="1495330"/>
              <a:ext cx="3532998" cy="2513505"/>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29" name="Parallelogram 28"/>
            <p:cNvSpPr/>
            <p:nvPr/>
          </p:nvSpPr>
          <p:spPr bwMode="auto">
            <a:xfrm>
              <a:off x="683589" y="3788137"/>
              <a:ext cx="3164503" cy="438945"/>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30" name="Group 13"/>
          <p:cNvGrpSpPr>
            <a:grpSpLocks/>
          </p:cNvGrpSpPr>
          <p:nvPr userDrawn="1"/>
        </p:nvGrpSpPr>
        <p:grpSpPr bwMode="auto">
          <a:xfrm>
            <a:off x="373063" y="1112838"/>
            <a:ext cx="2994025" cy="1768475"/>
            <a:chOff x="683589" y="1495330"/>
            <a:chExt cx="3582384" cy="2731752"/>
          </a:xfrm>
        </p:grpSpPr>
        <p:sp>
          <p:nvSpPr>
            <p:cNvPr id="31" name="Parallelogram 30"/>
            <p:cNvSpPr/>
            <p:nvPr/>
          </p:nvSpPr>
          <p:spPr bwMode="auto">
            <a:xfrm>
              <a:off x="732975" y="1495330"/>
              <a:ext cx="3532998" cy="2513505"/>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32" name="Parallelogram 31"/>
            <p:cNvSpPr/>
            <p:nvPr/>
          </p:nvSpPr>
          <p:spPr bwMode="auto">
            <a:xfrm>
              <a:off x="683589" y="3788137"/>
              <a:ext cx="3164503" cy="438945"/>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sp>
        <p:nvSpPr>
          <p:cNvPr id="33"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37"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3" name="Picture Placeholder 2"/>
          <p:cNvSpPr>
            <a:spLocks noGrp="1"/>
          </p:cNvSpPr>
          <p:nvPr>
            <p:ph type="pic" sz="quarter" idx="21"/>
          </p:nvPr>
        </p:nvSpPr>
        <p:spPr>
          <a:xfrm>
            <a:off x="589757" y="2922682"/>
            <a:ext cx="2170112" cy="1466850"/>
          </a:xfrm>
        </p:spPr>
        <p:txBody>
          <a:bodyPr/>
          <a:lstStyle/>
          <a:p>
            <a:pPr lvl="0"/>
            <a:endParaRPr lang="en-GB" noProof="0"/>
          </a:p>
        </p:txBody>
      </p:sp>
      <p:sp>
        <p:nvSpPr>
          <p:cNvPr id="38" name="Picture Placeholder 2"/>
          <p:cNvSpPr>
            <a:spLocks noGrp="1"/>
          </p:cNvSpPr>
          <p:nvPr>
            <p:ph type="pic" sz="quarter" idx="22"/>
          </p:nvPr>
        </p:nvSpPr>
        <p:spPr>
          <a:xfrm>
            <a:off x="3367088" y="2922682"/>
            <a:ext cx="2170112" cy="1466850"/>
          </a:xfrm>
        </p:spPr>
        <p:txBody>
          <a:bodyPr/>
          <a:lstStyle/>
          <a:p>
            <a:pPr lvl="0"/>
            <a:endParaRPr lang="en-GB" noProof="0"/>
          </a:p>
        </p:txBody>
      </p:sp>
      <p:sp>
        <p:nvSpPr>
          <p:cNvPr id="39" name="Picture Placeholder 2"/>
          <p:cNvSpPr>
            <a:spLocks noGrp="1"/>
          </p:cNvSpPr>
          <p:nvPr>
            <p:ph type="pic" sz="quarter" idx="23"/>
          </p:nvPr>
        </p:nvSpPr>
        <p:spPr>
          <a:xfrm>
            <a:off x="6137276" y="2922682"/>
            <a:ext cx="2170112" cy="1466850"/>
          </a:xfrm>
        </p:spPr>
        <p:txBody>
          <a:bodyPr/>
          <a:lstStyle/>
          <a:p>
            <a:pPr lvl="0"/>
            <a:endParaRPr lang="en-GB" noProof="0" dirty="0"/>
          </a:p>
        </p:txBody>
      </p:sp>
      <p:sp>
        <p:nvSpPr>
          <p:cNvPr id="44" name="Text Placeholder 42"/>
          <p:cNvSpPr>
            <a:spLocks noGrp="1"/>
          </p:cNvSpPr>
          <p:nvPr>
            <p:ph type="body" sz="quarter" idx="25"/>
          </p:nvPr>
        </p:nvSpPr>
        <p:spPr>
          <a:xfrm>
            <a:off x="3348319" y="2650940"/>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endParaRPr lang="en-GB" dirty="0"/>
          </a:p>
        </p:txBody>
      </p:sp>
      <p:sp>
        <p:nvSpPr>
          <p:cNvPr id="45" name="Text Placeholder 42"/>
          <p:cNvSpPr>
            <a:spLocks noGrp="1"/>
          </p:cNvSpPr>
          <p:nvPr>
            <p:ph type="body" sz="quarter" idx="26"/>
          </p:nvPr>
        </p:nvSpPr>
        <p:spPr>
          <a:xfrm>
            <a:off x="6054725" y="2650940"/>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endParaRPr lang="en-GB" dirty="0"/>
          </a:p>
        </p:txBody>
      </p:sp>
      <p:sp>
        <p:nvSpPr>
          <p:cNvPr id="46" name="Text Placeholder 42"/>
          <p:cNvSpPr>
            <a:spLocks noGrp="1"/>
          </p:cNvSpPr>
          <p:nvPr>
            <p:ph type="body" sz="quarter" idx="27"/>
          </p:nvPr>
        </p:nvSpPr>
        <p:spPr>
          <a:xfrm>
            <a:off x="298450" y="4434423"/>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endParaRPr lang="en-GB" dirty="0"/>
          </a:p>
        </p:txBody>
      </p:sp>
      <p:sp>
        <p:nvSpPr>
          <p:cNvPr id="47" name="Text Placeholder 42"/>
          <p:cNvSpPr>
            <a:spLocks noGrp="1"/>
          </p:cNvSpPr>
          <p:nvPr>
            <p:ph type="body" sz="quarter" idx="28"/>
          </p:nvPr>
        </p:nvSpPr>
        <p:spPr>
          <a:xfrm>
            <a:off x="3081619" y="4434423"/>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endParaRPr lang="en-GB" dirty="0"/>
          </a:p>
        </p:txBody>
      </p:sp>
      <p:sp>
        <p:nvSpPr>
          <p:cNvPr id="48" name="Text Placeholder 42"/>
          <p:cNvSpPr>
            <a:spLocks noGrp="1"/>
          </p:cNvSpPr>
          <p:nvPr>
            <p:ph type="body" sz="quarter" idx="29"/>
          </p:nvPr>
        </p:nvSpPr>
        <p:spPr>
          <a:xfrm>
            <a:off x="5788025" y="4434423"/>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endParaRPr lang="en-GB" dirty="0"/>
          </a:p>
        </p:txBody>
      </p:sp>
      <p:sp>
        <p:nvSpPr>
          <p:cNvPr id="49" name="Picture Placeholder 2"/>
          <p:cNvSpPr>
            <a:spLocks noGrp="1"/>
          </p:cNvSpPr>
          <p:nvPr>
            <p:ph type="pic" sz="quarter" idx="30"/>
          </p:nvPr>
        </p:nvSpPr>
        <p:spPr>
          <a:xfrm>
            <a:off x="798513" y="1130300"/>
            <a:ext cx="2170112" cy="1466850"/>
          </a:xfrm>
        </p:spPr>
        <p:txBody>
          <a:bodyPr/>
          <a:lstStyle/>
          <a:p>
            <a:pPr lvl="0"/>
            <a:endParaRPr lang="en-GB" noProof="0"/>
          </a:p>
        </p:txBody>
      </p:sp>
      <p:sp>
        <p:nvSpPr>
          <p:cNvPr id="50" name="Picture Placeholder 2"/>
          <p:cNvSpPr>
            <a:spLocks noGrp="1"/>
          </p:cNvSpPr>
          <p:nvPr>
            <p:ph type="pic" sz="quarter" idx="31"/>
          </p:nvPr>
        </p:nvSpPr>
        <p:spPr>
          <a:xfrm>
            <a:off x="3575844" y="1130300"/>
            <a:ext cx="2170112" cy="1466850"/>
          </a:xfrm>
        </p:spPr>
        <p:txBody>
          <a:bodyPr/>
          <a:lstStyle/>
          <a:p>
            <a:pPr lvl="0"/>
            <a:endParaRPr lang="en-GB" noProof="0"/>
          </a:p>
        </p:txBody>
      </p:sp>
      <p:sp>
        <p:nvSpPr>
          <p:cNvPr id="51" name="Picture Placeholder 2"/>
          <p:cNvSpPr>
            <a:spLocks noGrp="1"/>
          </p:cNvSpPr>
          <p:nvPr>
            <p:ph type="pic" sz="quarter" idx="32"/>
          </p:nvPr>
        </p:nvSpPr>
        <p:spPr>
          <a:xfrm>
            <a:off x="6346032" y="1130300"/>
            <a:ext cx="2170112" cy="1466850"/>
          </a:xfrm>
        </p:spPr>
        <p:txBody>
          <a:bodyPr/>
          <a:lstStyle/>
          <a:p>
            <a:pPr lvl="0"/>
            <a:endParaRPr lang="en-GB" noProof="0" dirty="0"/>
          </a:p>
        </p:txBody>
      </p:sp>
      <p:sp>
        <p:nvSpPr>
          <p:cNvPr id="52" name="Text Placeholder 42"/>
          <p:cNvSpPr>
            <a:spLocks noGrp="1"/>
          </p:cNvSpPr>
          <p:nvPr>
            <p:ph type="body" sz="quarter" idx="24"/>
          </p:nvPr>
        </p:nvSpPr>
        <p:spPr>
          <a:xfrm>
            <a:off x="565150" y="2650940"/>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endParaRPr lang="en-GB" dirty="0"/>
          </a:p>
        </p:txBody>
      </p:sp>
      <p:sp>
        <p:nvSpPr>
          <p:cNvPr id="34" name="Slide Number Placeholder 5"/>
          <p:cNvSpPr>
            <a:spLocks noGrp="1"/>
          </p:cNvSpPr>
          <p:nvPr>
            <p:ph type="sldNum" sz="quarter" idx="33"/>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3EA2A107-0EF0-4DC2-ABFA-9797A0C0C5C8}" type="slidenum">
              <a:rPr/>
              <a:pPr>
                <a:defRPr/>
              </a:pPr>
              <a:t>‹#›</a:t>
            </a:fld>
            <a:endParaRPr dirty="0"/>
          </a:p>
        </p:txBody>
      </p:sp>
    </p:spTree>
    <p:extLst>
      <p:ext uri="{BB962C8B-B14F-4D97-AF65-F5344CB8AC3E}">
        <p14:creationId xmlns:p14="http://schemas.microsoft.com/office/powerpoint/2010/main" val="1391497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mport Elements - Big">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59" name="Rectangle 3"/>
          <p:cNvSpPr>
            <a:spLocks noGrp="1" noChangeArrowheads="1"/>
          </p:cNvSpPr>
          <p:nvPr>
            <p:ph idx="4294967295"/>
          </p:nvPr>
        </p:nvSpPr>
        <p:spPr>
          <a:xfrm>
            <a:off x="468313" y="1150144"/>
            <a:ext cx="8415711" cy="3351610"/>
          </a:xfrm>
        </p:spPr>
        <p:txBody>
          <a:bodyPr/>
          <a:lstStyle>
            <a:lvl1pPr>
              <a:defRPr sz="1900"/>
            </a:lvl1pPr>
          </a:lstStyle>
          <a:p>
            <a:r>
              <a:rPr lang="en-GB" altLang="en-US" dirty="0"/>
              <a:t>Statistical statement of the economic transactions of an economy with the rest of the world in a specific time period</a:t>
            </a:r>
          </a:p>
          <a:p>
            <a:r>
              <a:rPr lang="en-GB" altLang="en-US" dirty="0"/>
              <a:t>A transaction defined as an economic flow that reflects the creation, transformation, exchange, transfer, or extinction of economic value and involves changes in ownership of goods and/or financial assets or liabilities, the provision of services or the provision of labour and capital</a:t>
            </a:r>
          </a:p>
          <a:p>
            <a:r>
              <a:rPr lang="en-GB" altLang="en-US" dirty="0"/>
              <a:t>Cross-border transactions of the euro area are transactions between residents of participating Member States, seen as one economic territory, and residents of EU Member States not participating in the euro area or residents of third countries</a:t>
            </a:r>
          </a:p>
        </p:txBody>
      </p:sp>
      <p:sp>
        <p:nvSpPr>
          <p:cNvPr id="9"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5"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234E8C8A-5A6D-493D-8C6B-3A4D8AAA565C}" type="slidenum">
              <a:rPr/>
              <a:pPr>
                <a:defRPr/>
              </a:pPr>
              <a:t>‹#›</a:t>
            </a:fld>
            <a:endParaRPr dirty="0"/>
          </a:p>
        </p:txBody>
      </p:sp>
    </p:spTree>
    <p:extLst>
      <p:ext uri="{BB962C8B-B14F-4D97-AF65-F5344CB8AC3E}">
        <p14:creationId xmlns:p14="http://schemas.microsoft.com/office/powerpoint/2010/main" val="1848081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mport Elements - Small">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Parallelogram 3"/>
          <p:cNvSpPr/>
          <p:nvPr userDrawn="1"/>
        </p:nvSpPr>
        <p:spPr bwMode="auto">
          <a:xfrm>
            <a:off x="3629025" y="1782763"/>
            <a:ext cx="5514975" cy="2697162"/>
          </a:xfrm>
          <a:custGeom>
            <a:avLst/>
            <a:gdLst/>
            <a:ahLst/>
            <a:cxnLst/>
            <a:rect l="l" t="t" r="r" b="b"/>
            <a:pathLst>
              <a:path w="5514975" h="2697162">
                <a:moveTo>
                  <a:pt x="771523" y="0"/>
                </a:moveTo>
                <a:lnTo>
                  <a:pt x="5514975" y="0"/>
                </a:lnTo>
                <a:lnTo>
                  <a:pt x="5514975" y="2658323"/>
                </a:lnTo>
                <a:lnTo>
                  <a:pt x="5503865" y="2697162"/>
                </a:lnTo>
                <a:lnTo>
                  <a:pt x="0" y="2697162"/>
                </a:lnTo>
                <a:close/>
              </a:path>
            </a:pathLst>
          </a:cu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5"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0" name="Content Placeholder 4"/>
          <p:cNvSpPr>
            <a:spLocks noGrp="1"/>
          </p:cNvSpPr>
          <p:nvPr>
            <p:ph idx="4294967295"/>
          </p:nvPr>
        </p:nvSpPr>
        <p:spPr>
          <a:xfrm>
            <a:off x="4427538" y="2139554"/>
            <a:ext cx="4465450" cy="2283619"/>
          </a:xfrm>
        </p:spPr>
        <p:txBody>
          <a:bodyPr/>
          <a:lstStyle>
            <a:lvl1pPr>
              <a:defRPr sz="1900"/>
            </a:lvl1pPr>
          </a:lstStyle>
          <a:p>
            <a:r>
              <a:rPr lang="de-DE" altLang="en-US" dirty="0" err="1"/>
              <a:t>You</a:t>
            </a:r>
            <a:r>
              <a:rPr lang="de-DE" altLang="en-US" dirty="0"/>
              <a:t> </a:t>
            </a:r>
            <a:r>
              <a:rPr lang="de-DE" altLang="en-US" dirty="0" err="1"/>
              <a:t>can</a:t>
            </a:r>
            <a:r>
              <a:rPr lang="de-DE" altLang="en-US" dirty="0"/>
              <a:t> </a:t>
            </a:r>
            <a:r>
              <a:rPr lang="de-DE" altLang="en-US" dirty="0" err="1"/>
              <a:t>easily</a:t>
            </a:r>
            <a:r>
              <a:rPr lang="de-DE" altLang="en-US" dirty="0"/>
              <a:t> </a:t>
            </a:r>
            <a:r>
              <a:rPr lang="de-DE" altLang="en-US" dirty="0" err="1"/>
              <a:t>re-use</a:t>
            </a:r>
            <a:r>
              <a:rPr lang="de-DE" altLang="en-US" dirty="0"/>
              <a:t> </a:t>
            </a:r>
            <a:r>
              <a:rPr lang="de-DE" altLang="en-US" dirty="0" err="1"/>
              <a:t>one</a:t>
            </a:r>
            <a:r>
              <a:rPr lang="de-DE" altLang="en-US" dirty="0"/>
              <a:t> </a:t>
            </a:r>
            <a:r>
              <a:rPr lang="de-DE" altLang="en-US" dirty="0" err="1"/>
              <a:t>of</a:t>
            </a:r>
            <a:r>
              <a:rPr lang="de-DE" altLang="en-US" dirty="0"/>
              <a:t> </a:t>
            </a:r>
            <a:r>
              <a:rPr lang="de-DE" altLang="en-US" dirty="0" err="1"/>
              <a:t>the</a:t>
            </a:r>
            <a:r>
              <a:rPr lang="de-DE" altLang="en-US" dirty="0"/>
              <a:t> </a:t>
            </a:r>
            <a:r>
              <a:rPr lang="de-DE" altLang="en-US" dirty="0" err="1"/>
              <a:t>following</a:t>
            </a:r>
            <a:r>
              <a:rPr lang="de-DE" altLang="en-US" dirty="0"/>
              <a:t> </a:t>
            </a:r>
            <a:r>
              <a:rPr lang="de-DE" altLang="en-US" dirty="0" err="1"/>
              <a:t>slides</a:t>
            </a:r>
            <a:r>
              <a:rPr lang="de-DE" altLang="en-US" dirty="0"/>
              <a:t> </a:t>
            </a:r>
            <a:r>
              <a:rPr lang="de-DE" altLang="en-US" dirty="0" err="1"/>
              <a:t>to</a:t>
            </a:r>
            <a:r>
              <a:rPr lang="de-DE" altLang="en-US" dirty="0"/>
              <a:t> </a:t>
            </a:r>
            <a:r>
              <a:rPr lang="de-DE" altLang="en-US" dirty="0" err="1"/>
              <a:t>create</a:t>
            </a:r>
            <a:r>
              <a:rPr lang="de-DE" altLang="en-US" dirty="0"/>
              <a:t> </a:t>
            </a:r>
            <a:r>
              <a:rPr lang="de-DE" altLang="en-US" dirty="0" err="1"/>
              <a:t>your</a:t>
            </a:r>
            <a:r>
              <a:rPr lang="de-DE" altLang="en-US" dirty="0"/>
              <a:t> </a:t>
            </a:r>
            <a:r>
              <a:rPr lang="de-DE" altLang="en-US" dirty="0" err="1"/>
              <a:t>own</a:t>
            </a:r>
            <a:r>
              <a:rPr lang="de-DE" altLang="en-US" dirty="0"/>
              <a:t> </a:t>
            </a:r>
            <a:r>
              <a:rPr lang="de-DE" altLang="en-US" dirty="0" err="1"/>
              <a:t>presentation</a:t>
            </a:r>
            <a:r>
              <a:rPr lang="de-DE" altLang="en-US" dirty="0"/>
              <a:t>.</a:t>
            </a:r>
          </a:p>
          <a:p>
            <a:r>
              <a:rPr lang="de-DE" altLang="en-US" dirty="0" err="1"/>
              <a:t>Use</a:t>
            </a:r>
            <a:r>
              <a:rPr lang="de-DE" altLang="en-US" dirty="0"/>
              <a:t> </a:t>
            </a:r>
            <a:r>
              <a:rPr lang="de-DE" altLang="en-US" dirty="0" err="1"/>
              <a:t>one</a:t>
            </a:r>
            <a:r>
              <a:rPr lang="de-DE" altLang="en-US" dirty="0"/>
              <a:t> </a:t>
            </a:r>
            <a:r>
              <a:rPr lang="de-DE" altLang="en-US" dirty="0" err="1"/>
              <a:t>of</a:t>
            </a:r>
            <a:r>
              <a:rPr lang="de-DE" altLang="en-US" dirty="0"/>
              <a:t> </a:t>
            </a:r>
            <a:r>
              <a:rPr lang="de-DE" altLang="en-US" dirty="0" err="1"/>
              <a:t>the</a:t>
            </a:r>
            <a:r>
              <a:rPr lang="de-DE" altLang="en-US" dirty="0"/>
              <a:t> </a:t>
            </a:r>
            <a:r>
              <a:rPr lang="de-DE" altLang="en-US" dirty="0" err="1"/>
              <a:t>pre-defined</a:t>
            </a:r>
            <a:r>
              <a:rPr lang="de-DE" altLang="en-US" dirty="0"/>
              <a:t> </a:t>
            </a:r>
            <a:r>
              <a:rPr lang="de-DE" altLang="en-US" dirty="0" err="1"/>
              <a:t>chart</a:t>
            </a:r>
            <a:r>
              <a:rPr lang="de-DE" altLang="en-US" dirty="0"/>
              <a:t> </a:t>
            </a:r>
            <a:r>
              <a:rPr lang="de-DE" altLang="en-US" dirty="0" err="1"/>
              <a:t>templates</a:t>
            </a:r>
            <a:r>
              <a:rPr lang="de-DE" altLang="en-US" dirty="0"/>
              <a:t> </a:t>
            </a:r>
            <a:r>
              <a:rPr lang="de-DE" altLang="en-US" dirty="0" err="1"/>
              <a:t>to</a:t>
            </a:r>
            <a:r>
              <a:rPr lang="de-DE" altLang="en-US" dirty="0"/>
              <a:t> </a:t>
            </a:r>
            <a:r>
              <a:rPr lang="de-DE" altLang="en-US" dirty="0" err="1"/>
              <a:t>quickly</a:t>
            </a:r>
            <a:r>
              <a:rPr lang="de-DE" altLang="en-US" dirty="0"/>
              <a:t> </a:t>
            </a:r>
            <a:r>
              <a:rPr lang="de-DE" altLang="en-US" dirty="0" err="1"/>
              <a:t>create</a:t>
            </a:r>
            <a:r>
              <a:rPr lang="de-DE" altLang="en-US" dirty="0"/>
              <a:t> a ECB-</a:t>
            </a:r>
            <a:r>
              <a:rPr lang="de-DE" altLang="en-US" dirty="0" err="1"/>
              <a:t>styled</a:t>
            </a:r>
            <a:r>
              <a:rPr lang="de-DE" altLang="en-US" dirty="0"/>
              <a:t> </a:t>
            </a:r>
            <a:r>
              <a:rPr lang="de-DE" altLang="en-US" dirty="0" err="1"/>
              <a:t>chart</a:t>
            </a:r>
            <a:r>
              <a:rPr lang="de-DE" altLang="en-US" dirty="0"/>
              <a:t> </a:t>
            </a:r>
            <a:r>
              <a:rPr lang="de-DE" altLang="en-US" dirty="0" err="1"/>
              <a:t>of</a:t>
            </a:r>
            <a:r>
              <a:rPr lang="de-DE" altLang="en-US" dirty="0"/>
              <a:t> </a:t>
            </a:r>
            <a:r>
              <a:rPr lang="de-DE" altLang="en-US" dirty="0" err="1"/>
              <a:t>various</a:t>
            </a:r>
            <a:r>
              <a:rPr lang="de-DE" altLang="en-US" dirty="0"/>
              <a:t> </a:t>
            </a:r>
            <a:r>
              <a:rPr lang="de-DE" altLang="en-US" dirty="0" err="1"/>
              <a:t>types</a:t>
            </a:r>
            <a:endParaRPr lang="en-GB" altLang="en-US" dirty="0"/>
          </a:p>
        </p:txBody>
      </p:sp>
      <p:sp>
        <p:nvSpPr>
          <p:cNvPr id="11"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6"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6FE75755-7F2F-478F-942D-CD0B7D9F96CE}" type="slidenum">
              <a:rPr/>
              <a:pPr>
                <a:defRPr/>
              </a:pPr>
              <a:t>‹#›</a:t>
            </a:fld>
            <a:endParaRPr dirty="0"/>
          </a:p>
        </p:txBody>
      </p:sp>
    </p:spTree>
    <p:extLst>
      <p:ext uri="{BB962C8B-B14F-4D97-AF65-F5344CB8AC3E}">
        <p14:creationId xmlns:p14="http://schemas.microsoft.com/office/powerpoint/2010/main" val="3271772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 Chart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8" name="Chart Placeholder 7"/>
          <p:cNvSpPr>
            <a:spLocks noGrp="1"/>
          </p:cNvSpPr>
          <p:nvPr>
            <p:ph type="chart" sz="quarter" idx="12"/>
          </p:nvPr>
        </p:nvSpPr>
        <p:spPr>
          <a:xfrm>
            <a:off x="466725" y="1069892"/>
            <a:ext cx="4023388" cy="3348038"/>
          </a:xfrm>
        </p:spPr>
        <p:txBody>
          <a:bodyPr/>
          <a:lstStyle/>
          <a:p>
            <a:pPr lvl="0"/>
            <a:r>
              <a:rPr lang="en-US" noProof="0"/>
              <a:t>Click icon to add chart</a:t>
            </a:r>
            <a:endParaRPr lang="en-GB" noProof="0"/>
          </a:p>
        </p:txBody>
      </p:sp>
      <p:sp>
        <p:nvSpPr>
          <p:cNvPr id="9" name="Chart Placeholder 7"/>
          <p:cNvSpPr>
            <a:spLocks noGrp="1"/>
          </p:cNvSpPr>
          <p:nvPr>
            <p:ph type="chart" sz="quarter" idx="13"/>
          </p:nvPr>
        </p:nvSpPr>
        <p:spPr>
          <a:xfrm>
            <a:off x="4660490" y="1059916"/>
            <a:ext cx="4211992" cy="3348038"/>
          </a:xfrm>
        </p:spPr>
        <p:txBody>
          <a:bodyPr/>
          <a:lstStyle/>
          <a:p>
            <a:pPr lvl="0"/>
            <a:r>
              <a:rPr lang="en-US" noProof="0" dirty="0"/>
              <a:t>Click icon to add chart</a:t>
            </a:r>
            <a:endParaRPr lang="en-GB" noProof="0" dirty="0"/>
          </a:p>
        </p:txBody>
      </p:sp>
      <p:sp>
        <p:nvSpPr>
          <p:cNvPr id="11" name="Text Placeholder 10"/>
          <p:cNvSpPr>
            <a:spLocks noGrp="1"/>
          </p:cNvSpPr>
          <p:nvPr>
            <p:ph type="body" sz="quarter" idx="14"/>
          </p:nvPr>
        </p:nvSpPr>
        <p:spPr>
          <a:xfrm>
            <a:off x="453799" y="4462463"/>
            <a:ext cx="4032250" cy="323850"/>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noProof="0"/>
              <a:t>Click to edit Master text styles</a:t>
            </a:r>
          </a:p>
        </p:txBody>
      </p:sp>
      <p:sp>
        <p:nvSpPr>
          <p:cNvPr id="13" name="Text Placeholder 10"/>
          <p:cNvSpPr>
            <a:spLocks noGrp="1"/>
          </p:cNvSpPr>
          <p:nvPr>
            <p:ph type="body" sz="quarter" idx="15"/>
          </p:nvPr>
        </p:nvSpPr>
        <p:spPr>
          <a:xfrm>
            <a:off x="4860032" y="4462463"/>
            <a:ext cx="4032250" cy="323850"/>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noProof="0" dirty="0"/>
              <a:t>Click to edit Master text styles</a:t>
            </a:r>
          </a:p>
        </p:txBody>
      </p:sp>
      <p:sp>
        <p:nvSpPr>
          <p:cNvPr id="17"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10" name="Slide Number Placeholder 5"/>
          <p:cNvSpPr>
            <a:spLocks noGrp="1"/>
          </p:cNvSpPr>
          <p:nvPr>
            <p:ph type="sldNum" sz="quarter" idx="16"/>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A5857609-3FBF-46D5-9362-69D04036F63C}" type="slidenum">
              <a:rPr/>
              <a:pPr>
                <a:defRPr/>
              </a:pPr>
              <a:t>‹#›</a:t>
            </a:fld>
            <a:endParaRPr dirty="0"/>
          </a:p>
        </p:txBody>
      </p:sp>
    </p:spTree>
    <p:extLst>
      <p:ext uri="{BB962C8B-B14F-4D97-AF65-F5344CB8AC3E}">
        <p14:creationId xmlns:p14="http://schemas.microsoft.com/office/powerpoint/2010/main" val="11783893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4 Charts">
    <p:bg>
      <p:bgPr>
        <a:blipFill dpi="0" rotWithShape="0">
          <a:blip r:embed="rId2"/>
          <a:srcRect/>
          <a:stretch>
            <a:fillRect/>
          </a:stretch>
        </a:blipFill>
        <a:effectLst/>
      </p:bgPr>
    </p:bg>
    <p:spTree>
      <p:nvGrpSpPr>
        <p:cNvPr id="1" name=""/>
        <p:cNvGrpSpPr/>
        <p:nvPr/>
      </p:nvGrpSpPr>
      <p:grpSpPr>
        <a:xfrm>
          <a:off x="0" y="0"/>
          <a:ext cx="0" cy="0"/>
          <a:chOff x="0" y="0"/>
          <a:chExt cx="0" cy="0"/>
        </a:xfrm>
      </p:grpSpPr>
      <p:cxnSp>
        <p:nvCxnSpPr>
          <p:cNvPr id="7" name="Straight Connector 1"/>
          <p:cNvCxnSpPr>
            <a:cxnSpLocks noChangeShapeType="1"/>
          </p:cNvCxnSpPr>
          <p:nvPr userDrawn="1"/>
        </p:nvCxnSpPr>
        <p:spPr bwMode="auto">
          <a:xfrm>
            <a:off x="0" y="0"/>
            <a:ext cx="914400" cy="0"/>
          </a:xfrm>
          <a:prstGeom prst="line">
            <a:avLst/>
          </a:prstGeom>
          <a:noFill/>
          <a:ln w="0" algn="ctr">
            <a:solidFill>
              <a:srgbClr val="FB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rgbClr val="808080"/>
                  </a:outerShdw>
                </a:effectLst>
              </a14:hiddenEffects>
            </a:ext>
          </a:extLst>
        </p:spPr>
      </p:cxnSp>
      <p:sp>
        <p:nvSpPr>
          <p:cNvPr id="8"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33"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3" name="Chart Placeholder 2"/>
          <p:cNvSpPr>
            <a:spLocks noGrp="1"/>
          </p:cNvSpPr>
          <p:nvPr>
            <p:ph type="chart" sz="quarter" idx="14"/>
          </p:nvPr>
        </p:nvSpPr>
        <p:spPr>
          <a:xfrm>
            <a:off x="457200" y="1107035"/>
            <a:ext cx="4105835" cy="1747838"/>
          </a:xfrm>
        </p:spPr>
        <p:txBody>
          <a:bodyPr/>
          <a:lstStyle/>
          <a:p>
            <a:pPr lvl="0"/>
            <a:endParaRPr lang="en-GB" noProof="0"/>
          </a:p>
        </p:txBody>
      </p:sp>
      <p:sp>
        <p:nvSpPr>
          <p:cNvPr id="14" name="Chart Placeholder 2"/>
          <p:cNvSpPr>
            <a:spLocks noGrp="1"/>
          </p:cNvSpPr>
          <p:nvPr>
            <p:ph type="chart" sz="quarter" idx="15"/>
          </p:nvPr>
        </p:nvSpPr>
        <p:spPr>
          <a:xfrm>
            <a:off x="4778188" y="1107035"/>
            <a:ext cx="4105835" cy="1747838"/>
          </a:xfrm>
        </p:spPr>
        <p:txBody>
          <a:bodyPr/>
          <a:lstStyle/>
          <a:p>
            <a:pPr lvl="0"/>
            <a:endParaRPr lang="en-GB" noProof="0"/>
          </a:p>
        </p:txBody>
      </p:sp>
      <p:sp>
        <p:nvSpPr>
          <p:cNvPr id="15" name="Chart Placeholder 2"/>
          <p:cNvSpPr>
            <a:spLocks noGrp="1"/>
          </p:cNvSpPr>
          <p:nvPr>
            <p:ph type="chart" sz="quarter" idx="16"/>
          </p:nvPr>
        </p:nvSpPr>
        <p:spPr>
          <a:xfrm>
            <a:off x="457200" y="2917906"/>
            <a:ext cx="4105835" cy="1747838"/>
          </a:xfrm>
        </p:spPr>
        <p:txBody>
          <a:bodyPr/>
          <a:lstStyle/>
          <a:p>
            <a:pPr lvl="0"/>
            <a:endParaRPr lang="en-GB" noProof="0"/>
          </a:p>
        </p:txBody>
      </p:sp>
      <p:sp>
        <p:nvSpPr>
          <p:cNvPr id="16" name="Chart Placeholder 2"/>
          <p:cNvSpPr>
            <a:spLocks noGrp="1"/>
          </p:cNvSpPr>
          <p:nvPr>
            <p:ph type="chart" sz="quarter" idx="17"/>
          </p:nvPr>
        </p:nvSpPr>
        <p:spPr>
          <a:xfrm>
            <a:off x="4778188" y="2917906"/>
            <a:ext cx="4105835" cy="1747838"/>
          </a:xfrm>
        </p:spPr>
        <p:txBody>
          <a:bodyPr/>
          <a:lstStyle/>
          <a:p>
            <a:pPr lvl="0"/>
            <a:endParaRPr lang="en-GB" noProof="0"/>
          </a:p>
        </p:txBody>
      </p:sp>
      <p:sp>
        <p:nvSpPr>
          <p:cNvPr id="9" name="Slide Number Placeholder 5"/>
          <p:cNvSpPr>
            <a:spLocks noGrp="1"/>
          </p:cNvSpPr>
          <p:nvPr>
            <p:ph type="sldNum" sz="quarter" idx="18"/>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8EE3AB74-96D8-4A12-A7AC-644765BD4F7D}" type="slidenum">
              <a:rPr/>
              <a:pPr>
                <a:defRPr/>
              </a:pPr>
              <a:t>‹#›</a:t>
            </a:fld>
            <a:endParaRPr dirty="0"/>
          </a:p>
        </p:txBody>
      </p:sp>
    </p:spTree>
    <p:extLst>
      <p:ext uri="{BB962C8B-B14F-4D97-AF65-F5344CB8AC3E}">
        <p14:creationId xmlns:p14="http://schemas.microsoft.com/office/powerpoint/2010/main" val="3397167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Organization Chart or other visualization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3" name="SmartArt Placeholder 2"/>
          <p:cNvSpPr>
            <a:spLocks noGrp="1"/>
          </p:cNvSpPr>
          <p:nvPr>
            <p:ph type="dgm" idx="1"/>
          </p:nvPr>
        </p:nvSpPr>
        <p:spPr>
          <a:xfrm>
            <a:off x="466726" y="1071563"/>
            <a:ext cx="8397875" cy="3351610"/>
          </a:xfrm>
        </p:spPr>
        <p:txBody>
          <a:bodyPr/>
          <a:lstStyle/>
          <a:p>
            <a:pPr lvl="0"/>
            <a:r>
              <a:rPr lang="en-US" noProof="0" dirty="0"/>
              <a:t>Click icon to add SmartArt graphic</a:t>
            </a:r>
            <a:endParaRPr lang="en-GB" noProof="0" dirty="0"/>
          </a:p>
        </p:txBody>
      </p:sp>
      <p:sp>
        <p:nvSpPr>
          <p:cNvPr id="11"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5"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16D8665E-21DE-4CEF-8D6D-21DD29ECC9E6}" type="slidenum">
              <a:rPr/>
              <a:pPr>
                <a:defRPr/>
              </a:pPr>
              <a:t>‹#›</a:t>
            </a:fld>
            <a:endParaRPr dirty="0"/>
          </a:p>
        </p:txBody>
      </p:sp>
    </p:spTree>
    <p:extLst>
      <p:ext uri="{BB962C8B-B14F-4D97-AF65-F5344CB8AC3E}">
        <p14:creationId xmlns:p14="http://schemas.microsoft.com/office/powerpoint/2010/main" val="183215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Import Elements - long headlin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59" name="Rectangle 3"/>
          <p:cNvSpPr>
            <a:spLocks noGrp="1" noChangeArrowheads="1"/>
          </p:cNvSpPr>
          <p:nvPr>
            <p:ph idx="4294967295"/>
          </p:nvPr>
        </p:nvSpPr>
        <p:spPr>
          <a:xfrm>
            <a:off x="468313" y="1150144"/>
            <a:ext cx="8415711" cy="3351610"/>
          </a:xfrm>
        </p:spPr>
        <p:txBody>
          <a:bodyPr/>
          <a:lstStyle>
            <a:lvl1pPr>
              <a:defRPr sz="1900"/>
            </a:lvl1pPr>
          </a:lstStyle>
          <a:p>
            <a:pPr lvl="0"/>
            <a:r>
              <a:rPr lang="en-US" altLang="en-US"/>
              <a:t>Click to edit Master text styles</a:t>
            </a:r>
          </a:p>
          <a:p>
            <a:pPr lvl="1"/>
            <a:r>
              <a:rPr lang="en-US" altLang="en-US"/>
              <a:t>Second level</a:t>
            </a:r>
          </a:p>
          <a:p>
            <a:pPr lvl="2"/>
            <a:r>
              <a:rPr lang="en-US" altLang="en-US"/>
              <a:t>Third level</a:t>
            </a:r>
          </a:p>
        </p:txBody>
      </p:sp>
      <p:sp>
        <p:nvSpPr>
          <p:cNvPr id="9"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5"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44320B71-EC71-4A7E-8C8A-9C555B387A1C}" type="slidenum">
              <a:rPr/>
              <a:pPr>
                <a:defRPr/>
              </a:pPr>
              <a:t>‹#›</a:t>
            </a:fld>
            <a:endParaRPr dirty="0"/>
          </a:p>
        </p:txBody>
      </p:sp>
    </p:spTree>
    <p:extLst>
      <p:ext uri="{BB962C8B-B14F-4D97-AF65-F5344CB8AC3E}">
        <p14:creationId xmlns:p14="http://schemas.microsoft.com/office/powerpoint/2010/main" val="17578016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Intro - Text &amp; Image">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6372225" y="5003800"/>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pic>
        <p:nvPicPr>
          <p:cNvPr id="8"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
          <p:cNvSpPr>
            <a:spLocks noChangeArrowheads="1"/>
          </p:cNvSpPr>
          <p:nvPr userDrawn="1"/>
        </p:nvSpPr>
        <p:spPr bwMode="auto">
          <a:xfrm>
            <a:off x="468313" y="3124200"/>
            <a:ext cx="792162" cy="26988"/>
          </a:xfrm>
          <a:prstGeom prst="rect">
            <a:avLst/>
          </a:prstGeom>
          <a:solidFill>
            <a:schemeClr val="tx2"/>
          </a:solidFill>
          <a:ln w="9525" algn="ctr">
            <a:solidFill>
              <a:schemeClr val="tx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defRPr/>
            </a:pPr>
            <a:endParaRPr lang="en-GB" altLang="en-US" sz="1800">
              <a:ea typeface="ヒラギノ角ゴ Pro W3"/>
              <a:cs typeface="ヒラギノ角ゴ Pro W3"/>
            </a:endParaRPr>
          </a:p>
        </p:txBody>
      </p:sp>
      <p:pic>
        <p:nvPicPr>
          <p:cNvPr id="10" name="Picture 2" descr="C:\Users\kourent\Desktop\_PROJECTS_\VisualBranding_OfficeDocuments\PPT\Output\02\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68313" y="335624"/>
            <a:ext cx="1765542" cy="766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2"/>
          <p:cNvSpPr>
            <a:spLocks noGrp="1"/>
          </p:cNvSpPr>
          <p:nvPr>
            <p:ph type="ctrTitle"/>
          </p:nvPr>
        </p:nvSpPr>
        <p:spPr>
          <a:xfrm>
            <a:off x="468314" y="1653779"/>
            <a:ext cx="3024187" cy="1458515"/>
          </a:xfrm>
        </p:spPr>
        <p:txBody>
          <a:bodyPr/>
          <a:lstStyle>
            <a:lvl1pPr>
              <a:lnSpc>
                <a:spcPts val="3500"/>
              </a:lnSpc>
              <a:defRPr sz="3200"/>
            </a:lvl1pPr>
          </a:lstStyle>
          <a:p>
            <a:r>
              <a:rPr lang="en-US" altLang="en-US"/>
              <a:t>Click to edit Master title style</a:t>
            </a:r>
            <a:endParaRPr lang="en-GB" altLang="en-US" dirty="0"/>
          </a:p>
        </p:txBody>
      </p:sp>
      <p:sp>
        <p:nvSpPr>
          <p:cNvPr id="14" name="Subtitle 4"/>
          <p:cNvSpPr>
            <a:spLocks noGrp="1"/>
          </p:cNvSpPr>
          <p:nvPr>
            <p:ph type="subTitle" idx="4294967295"/>
          </p:nvPr>
        </p:nvSpPr>
        <p:spPr>
          <a:xfrm>
            <a:off x="468314" y="3233737"/>
            <a:ext cx="2663825" cy="1025129"/>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lang="en-GB" altLang="en-US" sz="2000" dirty="0" smtClean="0">
                <a:solidFill>
                  <a:schemeClr val="tx2"/>
                </a:solidFill>
              </a:defRPr>
            </a:lvl1pPr>
          </a:lstStyle>
          <a:p>
            <a:pPr lvl="0"/>
            <a:r>
              <a:rPr lang="en-US" altLang="en-US"/>
              <a:t>Click to edit Master subtitle style</a:t>
            </a:r>
            <a:endParaRPr lang="en-GB" altLang="en-US" dirty="0"/>
          </a:p>
        </p:txBody>
      </p:sp>
      <p:sp>
        <p:nvSpPr>
          <p:cNvPr id="16" name="Text Placeholder 7"/>
          <p:cNvSpPr>
            <a:spLocks noGrp="1"/>
          </p:cNvSpPr>
          <p:nvPr>
            <p:ph type="body" sz="quarter" idx="4294967295"/>
          </p:nvPr>
        </p:nvSpPr>
        <p:spPr>
          <a:xfrm>
            <a:off x="3600450" y="4407694"/>
            <a:ext cx="5183188" cy="66556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lang="en-US" altLang="en-US" sz="1800" b="1" dirty="0" smtClean="0">
                <a:solidFill>
                  <a:srgbClr val="003299"/>
                </a:solidFill>
              </a:defRPr>
            </a:lvl1pPr>
            <a:lvl2pPr>
              <a:defRPr lang="en-US" altLang="en-US" dirty="0" smtClean="0"/>
            </a:lvl2pPr>
          </a:lstStyle>
          <a:p>
            <a:pPr lvl="0"/>
            <a:r>
              <a:rPr lang="en-US" altLang="en-US"/>
              <a:t>Click to edit Master text styles</a:t>
            </a:r>
          </a:p>
          <a:p>
            <a:pPr lvl="1"/>
            <a:r>
              <a:rPr lang="en-US" altLang="en-US"/>
              <a:t>Second level</a:t>
            </a:r>
          </a:p>
        </p:txBody>
      </p:sp>
      <p:sp>
        <p:nvSpPr>
          <p:cNvPr id="12" name="Picture Placeholder 8"/>
          <p:cNvSpPr>
            <a:spLocks noGrp="1"/>
          </p:cNvSpPr>
          <p:nvPr>
            <p:ph type="pic" sz="quarter" idx="22"/>
          </p:nvPr>
        </p:nvSpPr>
        <p:spPr>
          <a:xfrm>
            <a:off x="3370263" y="0"/>
            <a:ext cx="5773737" cy="4340224"/>
          </a:xfrm>
          <a:custGeom>
            <a:avLst/>
            <a:gdLst/>
            <a:ahLst/>
            <a:cxnLst/>
            <a:rect l="l" t="t" r="r" b="b"/>
            <a:pathLst>
              <a:path w="5773737" h="4340224">
                <a:moveTo>
                  <a:pt x="1200952" y="0"/>
                </a:moveTo>
                <a:lnTo>
                  <a:pt x="5773737" y="0"/>
                </a:lnTo>
                <a:lnTo>
                  <a:pt x="5773737" y="4330018"/>
                </a:lnTo>
                <a:lnTo>
                  <a:pt x="5770913" y="4340224"/>
                </a:lnTo>
                <a:lnTo>
                  <a:pt x="0" y="4340224"/>
                </a:lnTo>
                <a:close/>
              </a:path>
            </a:pathLst>
          </a:custGeom>
        </p:spPr>
        <p:txBody>
          <a:bodyPr/>
          <a:lstStyle/>
          <a:p>
            <a:pPr lvl="0"/>
            <a:r>
              <a:rPr lang="en-US" noProof="0"/>
              <a:t>Click icon to add picture</a:t>
            </a:r>
            <a:endParaRPr lang="en-GB" noProof="0" dirty="0"/>
          </a:p>
        </p:txBody>
      </p:sp>
      <p:sp>
        <p:nvSpPr>
          <p:cNvPr id="15" name="Text Placeholder 7"/>
          <p:cNvSpPr>
            <a:spLocks noGrp="1"/>
          </p:cNvSpPr>
          <p:nvPr>
            <p:ph type="body" sz="quarter" idx="4294967295"/>
          </p:nvPr>
        </p:nvSpPr>
        <p:spPr>
          <a:xfrm>
            <a:off x="468313" y="4408884"/>
            <a:ext cx="2543244" cy="66556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lang="en-US" altLang="en-US" sz="1600" b="1" kern="1200" dirty="0" smtClean="0">
                <a:solidFill>
                  <a:schemeClr val="bg1"/>
                </a:solidFill>
                <a:latin typeface="Arial" pitchFamily="34" charset="0"/>
                <a:cs typeface="Arial" pitchFamily="34" charset="0"/>
              </a:defRPr>
            </a:lvl1pPr>
            <a:lvl2pPr>
              <a:defRPr lang="en-US" altLang="en-US" kern="1200" dirty="0" smtClean="0">
                <a:latin typeface="Arial" pitchFamily="34" charset="0"/>
                <a:ea typeface="+mn-ea"/>
                <a:cs typeface="Arial" pitchFamily="34" charset="0"/>
              </a:defRPr>
            </a:lvl2pPr>
          </a:lstStyle>
          <a:p>
            <a:pPr lvl="0"/>
            <a:r>
              <a:rPr lang="en-US" altLang="en-US"/>
              <a:t>Click to edit Master text styles</a:t>
            </a:r>
          </a:p>
        </p:txBody>
      </p:sp>
      <p:sp>
        <p:nvSpPr>
          <p:cNvPr id="11" name="Slide Number Placeholder 5"/>
          <p:cNvSpPr>
            <a:spLocks noGrp="1"/>
          </p:cNvSpPr>
          <p:nvPr>
            <p:ph type="sldNum" sz="quarter" idx="10"/>
          </p:nvPr>
        </p:nvSpPr>
        <p:spPr>
          <a:xfrm>
            <a:off x="3177413" y="4931439"/>
            <a:ext cx="384493" cy="14472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100">
                <a:solidFill>
                  <a:schemeClr val="bg1"/>
                </a:solidFill>
              </a:defRPr>
            </a:lvl1pPr>
          </a:lstStyle>
          <a:p>
            <a:pPr>
              <a:defRPr/>
            </a:pPr>
            <a:fld id="{709D98C6-26D6-459A-841A-186F99F43B1C}" type="slidenum">
              <a:rPr lang="en-GB" smtClean="0"/>
              <a:pPr>
                <a:defRPr/>
              </a:pPr>
              <a:t>‹#›</a:t>
            </a:fld>
            <a:endParaRPr lang="en-GB" dirty="0"/>
          </a:p>
        </p:txBody>
      </p:sp>
    </p:spTree>
    <p:extLst>
      <p:ext uri="{BB962C8B-B14F-4D97-AF65-F5344CB8AC3E}">
        <p14:creationId xmlns:p14="http://schemas.microsoft.com/office/powerpoint/2010/main" val="884352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ntro - Text (NO Image)">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6372225" y="5003800"/>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8" name="Rectangle 7"/>
          <p:cNvSpPr>
            <a:spLocks noChangeArrowheads="1"/>
          </p:cNvSpPr>
          <p:nvPr userDrawn="1"/>
        </p:nvSpPr>
        <p:spPr bwMode="auto">
          <a:xfrm>
            <a:off x="0" y="0"/>
            <a:ext cx="9144000" cy="5143500"/>
          </a:xfrm>
          <a:prstGeom prst="rect">
            <a:avLst/>
          </a:prstGeom>
          <a:solidFill>
            <a:srgbClr val="195FB5"/>
          </a:solidFill>
          <a:ln w="9525" algn="ctr">
            <a:noFill/>
            <a:round/>
            <a:headEnd/>
            <a:tailEnd/>
          </a:ln>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spcBef>
                <a:spcPct val="50000"/>
              </a:spcBef>
              <a:defRPr/>
            </a:pPr>
            <a:endParaRPr lang="en-GB" altLang="en-US">
              <a:ea typeface="ヒラギノ角ゴ Pro W3"/>
              <a:cs typeface="ヒラギノ角ゴ Pro W3"/>
            </a:endParaRPr>
          </a:p>
        </p:txBody>
      </p:sp>
      <p:pic>
        <p:nvPicPr>
          <p:cNvPr id="9"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ubtitle 4"/>
          <p:cNvSpPr txBox="1">
            <a:spLocks/>
          </p:cNvSpPr>
          <p:nvPr userDrawn="1"/>
        </p:nvSpPr>
        <p:spPr bwMode="auto">
          <a:xfrm>
            <a:off x="4592638" y="3227388"/>
            <a:ext cx="4191000" cy="1309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596900" indent="-296863" eaLnBrk="0" hangingPunct="0">
              <a:defRPr>
                <a:solidFill>
                  <a:schemeClr val="tx1"/>
                </a:solidFill>
                <a:latin typeface="Arial" pitchFamily="34" charset="0"/>
                <a:cs typeface="Arial" pitchFamily="34" charset="0"/>
              </a:defRPr>
            </a:lvl2pPr>
            <a:lvl3pPr indent="-315913" eaLnBrk="0" hangingPunct="0">
              <a:defRPr>
                <a:solidFill>
                  <a:schemeClr val="tx1"/>
                </a:solidFill>
                <a:latin typeface="Arial" pitchFamily="34" charset="0"/>
                <a:cs typeface="Arial" pitchFamily="34" charset="0"/>
              </a:defRPr>
            </a:lvl3pPr>
            <a:lvl4pPr marL="1219200" indent="-303213" eaLnBrk="0" hangingPunct="0">
              <a:defRPr>
                <a:solidFill>
                  <a:schemeClr val="tx1"/>
                </a:solidFill>
                <a:latin typeface="Arial" pitchFamily="34" charset="0"/>
                <a:cs typeface="Arial" pitchFamily="34" charset="0"/>
              </a:defRPr>
            </a:lvl4pPr>
            <a:lvl5pPr marL="1524000" indent="-303213" eaLnBrk="0" hangingPunct="0">
              <a:defRPr>
                <a:solidFill>
                  <a:schemeClr val="tx1"/>
                </a:solidFill>
                <a:latin typeface="Arial" pitchFamily="34" charset="0"/>
                <a:cs typeface="Arial" pitchFamily="34" charset="0"/>
              </a:defRPr>
            </a:lvl5pPr>
            <a:lvl6pPr marL="1981200" indent="-303213" eaLnBrk="0" fontAlgn="base" hangingPunct="0">
              <a:spcBef>
                <a:spcPct val="0"/>
              </a:spcBef>
              <a:spcAft>
                <a:spcPct val="0"/>
              </a:spcAft>
              <a:defRPr>
                <a:solidFill>
                  <a:schemeClr val="tx1"/>
                </a:solidFill>
                <a:latin typeface="Arial" pitchFamily="34" charset="0"/>
                <a:cs typeface="Arial" pitchFamily="34" charset="0"/>
              </a:defRPr>
            </a:lvl6pPr>
            <a:lvl7pPr marL="2438400" indent="-303213" eaLnBrk="0" fontAlgn="base" hangingPunct="0">
              <a:spcBef>
                <a:spcPct val="0"/>
              </a:spcBef>
              <a:spcAft>
                <a:spcPct val="0"/>
              </a:spcAft>
              <a:defRPr>
                <a:solidFill>
                  <a:schemeClr val="tx1"/>
                </a:solidFill>
                <a:latin typeface="Arial" pitchFamily="34" charset="0"/>
                <a:cs typeface="Arial" pitchFamily="34" charset="0"/>
              </a:defRPr>
            </a:lvl7pPr>
            <a:lvl8pPr marL="2895600" indent="-303213" eaLnBrk="0" fontAlgn="base" hangingPunct="0">
              <a:spcBef>
                <a:spcPct val="0"/>
              </a:spcBef>
              <a:spcAft>
                <a:spcPct val="0"/>
              </a:spcAft>
              <a:defRPr>
                <a:solidFill>
                  <a:schemeClr val="tx1"/>
                </a:solidFill>
                <a:latin typeface="Arial" pitchFamily="34" charset="0"/>
                <a:cs typeface="Arial" pitchFamily="34" charset="0"/>
              </a:defRPr>
            </a:lvl8pPr>
            <a:lvl9pPr marL="3352800" indent="-30321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2400"/>
              </a:lnSpc>
              <a:spcBef>
                <a:spcPct val="30000"/>
              </a:spcBef>
              <a:buClr>
                <a:schemeClr val="tx2"/>
              </a:buClr>
              <a:defRPr/>
            </a:pPr>
            <a:endParaRPr lang="en-GB" altLang="en-US" sz="2000">
              <a:solidFill>
                <a:schemeClr val="bg1"/>
              </a:solidFill>
            </a:endParaRPr>
          </a:p>
        </p:txBody>
      </p:sp>
      <p:sp>
        <p:nvSpPr>
          <p:cNvPr id="11" name="Rectangle 1"/>
          <p:cNvSpPr>
            <a:spLocks noChangeArrowheads="1"/>
          </p:cNvSpPr>
          <p:nvPr userDrawn="1"/>
        </p:nvSpPr>
        <p:spPr bwMode="auto">
          <a:xfrm>
            <a:off x="468313" y="3124200"/>
            <a:ext cx="792162" cy="26988"/>
          </a:xfrm>
          <a:prstGeom prst="rect">
            <a:avLst/>
          </a:prstGeom>
          <a:solidFill>
            <a:schemeClr val="tx2"/>
          </a:solidFill>
          <a:ln w="9525" algn="ctr">
            <a:solidFill>
              <a:schemeClr val="tx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defRPr/>
            </a:pPr>
            <a:endParaRPr lang="en-GB" altLang="en-US" sz="1800">
              <a:ea typeface="ヒラギノ角ゴ Pro W3"/>
              <a:cs typeface="ヒラギノ角ゴ Pro W3"/>
            </a:endParaRPr>
          </a:p>
        </p:txBody>
      </p:sp>
      <p:pic>
        <p:nvPicPr>
          <p:cNvPr id="12" name="Picture 2" descr="C:\Users\kourent\Desktop\_PROJECTS_\VisualBranding_OfficeDocuments\PPT\Output\02\logo.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8313" y="334963"/>
            <a:ext cx="21526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ubtitle 4"/>
          <p:cNvSpPr>
            <a:spLocks noGrp="1"/>
          </p:cNvSpPr>
          <p:nvPr>
            <p:ph type="subTitle" idx="4294967295"/>
          </p:nvPr>
        </p:nvSpPr>
        <p:spPr>
          <a:xfrm>
            <a:off x="468314" y="3233737"/>
            <a:ext cx="2663825" cy="1025129"/>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lang="en-GB" altLang="en-US" sz="2000" dirty="0" smtClean="0">
                <a:solidFill>
                  <a:schemeClr val="tx2"/>
                </a:solidFill>
              </a:defRPr>
            </a:lvl1pPr>
          </a:lstStyle>
          <a:p>
            <a:pPr lvl="0"/>
            <a:r>
              <a:rPr lang="en-US" altLang="en-US" dirty="0"/>
              <a:t>Click to edit Master subtitle style</a:t>
            </a:r>
            <a:endParaRPr lang="en-GB" altLang="en-US" dirty="0"/>
          </a:p>
        </p:txBody>
      </p:sp>
      <p:sp>
        <p:nvSpPr>
          <p:cNvPr id="17" name="Text Placeholder 7"/>
          <p:cNvSpPr>
            <a:spLocks noGrp="1"/>
          </p:cNvSpPr>
          <p:nvPr>
            <p:ph type="body" sz="quarter" idx="4294967295"/>
          </p:nvPr>
        </p:nvSpPr>
        <p:spPr>
          <a:xfrm>
            <a:off x="3600450" y="4407694"/>
            <a:ext cx="5183188" cy="66556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lang="en-US" altLang="en-US" sz="1800" b="1" dirty="0" smtClean="0">
                <a:solidFill>
                  <a:srgbClr val="003299"/>
                </a:solidFill>
              </a:defRPr>
            </a:lvl1pPr>
            <a:lvl2pPr>
              <a:defRPr lang="en-US" altLang="en-US" dirty="0" smtClean="0"/>
            </a:lvl2pPr>
          </a:lstStyle>
          <a:p>
            <a:pPr lvl="0"/>
            <a:r>
              <a:rPr lang="en-US" altLang="en-US" dirty="0"/>
              <a:t>Click to edit Master text styles</a:t>
            </a:r>
          </a:p>
          <a:p>
            <a:pPr lvl="1"/>
            <a:r>
              <a:rPr lang="en-US" altLang="en-US" dirty="0"/>
              <a:t>Second level</a:t>
            </a:r>
          </a:p>
        </p:txBody>
      </p:sp>
      <p:sp>
        <p:nvSpPr>
          <p:cNvPr id="3" name="Text Placeholder 2"/>
          <p:cNvSpPr>
            <a:spLocks noGrp="1"/>
          </p:cNvSpPr>
          <p:nvPr>
            <p:ph type="body" sz="quarter" idx="11"/>
          </p:nvPr>
        </p:nvSpPr>
        <p:spPr>
          <a:xfrm>
            <a:off x="4486275" y="1638300"/>
            <a:ext cx="4297363" cy="2457450"/>
          </a:xfrm>
        </p:spPr>
        <p:txBody>
          <a:bodyPr/>
          <a:lstStyle>
            <a:lvl1pPr marL="0" indent="0">
              <a:buNone/>
              <a:defRPr sz="2000">
                <a:solidFill>
                  <a:schemeClr val="bg1">
                    <a:lumMod val="95000"/>
                  </a:schemeClr>
                </a:solidFill>
              </a:defRPr>
            </a:lvl1pPr>
          </a:lstStyle>
          <a:p>
            <a:pPr lvl="0"/>
            <a:endParaRPr lang="en-GB" dirty="0"/>
          </a:p>
        </p:txBody>
      </p:sp>
      <p:sp>
        <p:nvSpPr>
          <p:cNvPr id="18" name="Title 2"/>
          <p:cNvSpPr>
            <a:spLocks noGrp="1"/>
          </p:cNvSpPr>
          <p:nvPr>
            <p:ph type="ctrTitle"/>
          </p:nvPr>
        </p:nvSpPr>
        <p:spPr>
          <a:xfrm>
            <a:off x="468314" y="1653779"/>
            <a:ext cx="3024187" cy="1458515"/>
          </a:xfrm>
        </p:spPr>
        <p:txBody>
          <a:bodyPr/>
          <a:lstStyle>
            <a:lvl1pPr>
              <a:lnSpc>
                <a:spcPts val="3500"/>
              </a:lnSpc>
              <a:defRPr sz="3200"/>
            </a:lvl1pPr>
          </a:lstStyle>
          <a:p>
            <a:endParaRPr lang="en-GB" altLang="en-US" dirty="0"/>
          </a:p>
        </p:txBody>
      </p:sp>
      <p:sp>
        <p:nvSpPr>
          <p:cNvPr id="14" name="Text Placeholder 7"/>
          <p:cNvSpPr>
            <a:spLocks noGrp="1"/>
          </p:cNvSpPr>
          <p:nvPr>
            <p:ph type="body" sz="quarter" idx="4294967295"/>
          </p:nvPr>
        </p:nvSpPr>
        <p:spPr>
          <a:xfrm>
            <a:off x="468313" y="4408884"/>
            <a:ext cx="2543244" cy="66556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lang="en-US" altLang="en-US" sz="1600" b="1" kern="1200" dirty="0" smtClean="0">
                <a:solidFill>
                  <a:schemeClr val="bg1"/>
                </a:solidFill>
                <a:latin typeface="Arial" pitchFamily="34" charset="0"/>
                <a:cs typeface="Arial" pitchFamily="34" charset="0"/>
              </a:defRPr>
            </a:lvl1pPr>
            <a:lvl2pPr>
              <a:defRPr lang="en-US" altLang="en-US" kern="1200" dirty="0" smtClean="0">
                <a:latin typeface="Arial" pitchFamily="34" charset="0"/>
                <a:ea typeface="+mn-ea"/>
                <a:cs typeface="Arial" pitchFamily="34" charset="0"/>
              </a:defRPr>
            </a:lvl2pPr>
          </a:lstStyle>
          <a:p>
            <a:pPr lvl="0"/>
            <a:r>
              <a:rPr lang="en-US" altLang="en-US"/>
              <a:t>Click to edit Master text styles</a:t>
            </a:r>
          </a:p>
        </p:txBody>
      </p:sp>
    </p:spTree>
    <p:extLst>
      <p:ext uri="{BB962C8B-B14F-4D97-AF65-F5344CB8AC3E}">
        <p14:creationId xmlns:p14="http://schemas.microsoft.com/office/powerpoint/2010/main" val="1920999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Intro - Text (NO Image)">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6372225" y="5003800"/>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8" name="Rectangle 7"/>
          <p:cNvSpPr>
            <a:spLocks noChangeArrowheads="1"/>
          </p:cNvSpPr>
          <p:nvPr userDrawn="1"/>
        </p:nvSpPr>
        <p:spPr bwMode="auto">
          <a:xfrm>
            <a:off x="0" y="0"/>
            <a:ext cx="9144000" cy="5143500"/>
          </a:xfrm>
          <a:prstGeom prst="rect">
            <a:avLst/>
          </a:prstGeom>
          <a:solidFill>
            <a:srgbClr val="195FB5"/>
          </a:solidFill>
          <a:ln w="9525" algn="ctr">
            <a:noFill/>
            <a:round/>
            <a:headEnd/>
            <a:tailEnd/>
          </a:ln>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spcBef>
                <a:spcPct val="50000"/>
              </a:spcBef>
              <a:defRPr/>
            </a:pPr>
            <a:endParaRPr lang="en-GB" altLang="en-US">
              <a:ea typeface="ヒラギノ角ゴ Pro W3"/>
              <a:cs typeface="ヒラギノ角ゴ Pro W3"/>
            </a:endParaRPr>
          </a:p>
        </p:txBody>
      </p:sp>
      <p:pic>
        <p:nvPicPr>
          <p:cNvPr id="9"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88"/>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ubtitle 4"/>
          <p:cNvSpPr txBox="1">
            <a:spLocks/>
          </p:cNvSpPr>
          <p:nvPr userDrawn="1"/>
        </p:nvSpPr>
        <p:spPr bwMode="auto">
          <a:xfrm>
            <a:off x="4592638" y="3227388"/>
            <a:ext cx="4191000" cy="1309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596900" indent="-296863" eaLnBrk="0" hangingPunct="0">
              <a:defRPr>
                <a:solidFill>
                  <a:schemeClr val="tx1"/>
                </a:solidFill>
                <a:latin typeface="Arial" pitchFamily="34" charset="0"/>
                <a:cs typeface="Arial" pitchFamily="34" charset="0"/>
              </a:defRPr>
            </a:lvl2pPr>
            <a:lvl3pPr indent="-315913" eaLnBrk="0" hangingPunct="0">
              <a:defRPr>
                <a:solidFill>
                  <a:schemeClr val="tx1"/>
                </a:solidFill>
                <a:latin typeface="Arial" pitchFamily="34" charset="0"/>
                <a:cs typeface="Arial" pitchFamily="34" charset="0"/>
              </a:defRPr>
            </a:lvl3pPr>
            <a:lvl4pPr marL="1219200" indent="-303213" eaLnBrk="0" hangingPunct="0">
              <a:defRPr>
                <a:solidFill>
                  <a:schemeClr val="tx1"/>
                </a:solidFill>
                <a:latin typeface="Arial" pitchFamily="34" charset="0"/>
                <a:cs typeface="Arial" pitchFamily="34" charset="0"/>
              </a:defRPr>
            </a:lvl4pPr>
            <a:lvl5pPr marL="1524000" indent="-303213" eaLnBrk="0" hangingPunct="0">
              <a:defRPr>
                <a:solidFill>
                  <a:schemeClr val="tx1"/>
                </a:solidFill>
                <a:latin typeface="Arial" pitchFamily="34" charset="0"/>
                <a:cs typeface="Arial" pitchFamily="34" charset="0"/>
              </a:defRPr>
            </a:lvl5pPr>
            <a:lvl6pPr marL="1981200" indent="-303213" eaLnBrk="0" fontAlgn="base" hangingPunct="0">
              <a:spcBef>
                <a:spcPct val="0"/>
              </a:spcBef>
              <a:spcAft>
                <a:spcPct val="0"/>
              </a:spcAft>
              <a:defRPr>
                <a:solidFill>
                  <a:schemeClr val="tx1"/>
                </a:solidFill>
                <a:latin typeface="Arial" pitchFamily="34" charset="0"/>
                <a:cs typeface="Arial" pitchFamily="34" charset="0"/>
              </a:defRPr>
            </a:lvl6pPr>
            <a:lvl7pPr marL="2438400" indent="-303213" eaLnBrk="0" fontAlgn="base" hangingPunct="0">
              <a:spcBef>
                <a:spcPct val="0"/>
              </a:spcBef>
              <a:spcAft>
                <a:spcPct val="0"/>
              </a:spcAft>
              <a:defRPr>
                <a:solidFill>
                  <a:schemeClr val="tx1"/>
                </a:solidFill>
                <a:latin typeface="Arial" pitchFamily="34" charset="0"/>
                <a:cs typeface="Arial" pitchFamily="34" charset="0"/>
              </a:defRPr>
            </a:lvl7pPr>
            <a:lvl8pPr marL="2895600" indent="-303213" eaLnBrk="0" fontAlgn="base" hangingPunct="0">
              <a:spcBef>
                <a:spcPct val="0"/>
              </a:spcBef>
              <a:spcAft>
                <a:spcPct val="0"/>
              </a:spcAft>
              <a:defRPr>
                <a:solidFill>
                  <a:schemeClr val="tx1"/>
                </a:solidFill>
                <a:latin typeface="Arial" pitchFamily="34" charset="0"/>
                <a:cs typeface="Arial" pitchFamily="34" charset="0"/>
              </a:defRPr>
            </a:lvl8pPr>
            <a:lvl9pPr marL="3352800" indent="-30321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2400"/>
              </a:lnSpc>
              <a:spcBef>
                <a:spcPct val="30000"/>
              </a:spcBef>
              <a:buClr>
                <a:schemeClr val="tx2"/>
              </a:buClr>
              <a:defRPr/>
            </a:pPr>
            <a:endParaRPr lang="en-GB" altLang="en-US" sz="2000">
              <a:solidFill>
                <a:schemeClr val="bg1"/>
              </a:solidFill>
            </a:endParaRPr>
          </a:p>
        </p:txBody>
      </p:sp>
      <p:sp>
        <p:nvSpPr>
          <p:cNvPr id="11" name="Rectangle 1"/>
          <p:cNvSpPr>
            <a:spLocks noChangeArrowheads="1"/>
          </p:cNvSpPr>
          <p:nvPr userDrawn="1"/>
        </p:nvSpPr>
        <p:spPr bwMode="auto">
          <a:xfrm>
            <a:off x="468313" y="3124200"/>
            <a:ext cx="792162" cy="26988"/>
          </a:xfrm>
          <a:prstGeom prst="rect">
            <a:avLst/>
          </a:prstGeom>
          <a:solidFill>
            <a:schemeClr val="tx2"/>
          </a:solidFill>
          <a:ln w="9525" algn="ctr">
            <a:solidFill>
              <a:schemeClr val="tx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defRPr/>
            </a:pPr>
            <a:endParaRPr lang="en-GB" altLang="en-US" sz="1800">
              <a:ea typeface="ヒラギノ角ゴ Pro W3"/>
              <a:cs typeface="ヒラギノ角ゴ Pro W3"/>
            </a:endParaRPr>
          </a:p>
        </p:txBody>
      </p:sp>
      <p:pic>
        <p:nvPicPr>
          <p:cNvPr id="12" name="Picture 2" descr="C:\Users\kourent\Desktop\_PROJECTS_\VisualBranding_OfficeDocuments\PPT\Output\02\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68313" y="335624"/>
            <a:ext cx="1765542" cy="766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ubtitle 4"/>
          <p:cNvSpPr>
            <a:spLocks noGrp="1"/>
          </p:cNvSpPr>
          <p:nvPr>
            <p:ph type="subTitle" idx="4294967295"/>
          </p:nvPr>
        </p:nvSpPr>
        <p:spPr>
          <a:xfrm>
            <a:off x="468314" y="3233737"/>
            <a:ext cx="2663825" cy="1025129"/>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lang="en-GB" altLang="en-US" sz="2000" dirty="0" smtClean="0">
                <a:solidFill>
                  <a:schemeClr val="tx2"/>
                </a:solidFill>
              </a:defRPr>
            </a:lvl1pPr>
          </a:lstStyle>
          <a:p>
            <a:pPr lvl="0"/>
            <a:r>
              <a:rPr lang="en-US" altLang="en-US"/>
              <a:t>Click to edit Master subtitle style</a:t>
            </a:r>
            <a:endParaRPr lang="en-GB" altLang="en-US" dirty="0"/>
          </a:p>
        </p:txBody>
      </p:sp>
      <p:sp>
        <p:nvSpPr>
          <p:cNvPr id="17" name="Text Placeholder 7"/>
          <p:cNvSpPr>
            <a:spLocks noGrp="1"/>
          </p:cNvSpPr>
          <p:nvPr>
            <p:ph type="body" sz="quarter" idx="4294967295"/>
          </p:nvPr>
        </p:nvSpPr>
        <p:spPr>
          <a:xfrm>
            <a:off x="3600450" y="4407694"/>
            <a:ext cx="5183188" cy="66556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lang="en-US" altLang="en-US" sz="1800" b="1" dirty="0" smtClean="0">
                <a:solidFill>
                  <a:srgbClr val="003299"/>
                </a:solidFill>
              </a:defRPr>
            </a:lvl1pPr>
            <a:lvl2pPr>
              <a:defRPr lang="en-US" altLang="en-US" dirty="0" smtClean="0"/>
            </a:lvl2pPr>
          </a:lstStyle>
          <a:p>
            <a:pPr lvl="0"/>
            <a:r>
              <a:rPr lang="en-US" altLang="en-US"/>
              <a:t>Click to edit Master text styles</a:t>
            </a:r>
          </a:p>
          <a:p>
            <a:pPr lvl="1"/>
            <a:r>
              <a:rPr lang="en-US" altLang="en-US"/>
              <a:t>Second level</a:t>
            </a:r>
          </a:p>
        </p:txBody>
      </p:sp>
      <p:sp>
        <p:nvSpPr>
          <p:cNvPr id="3" name="Text Placeholder 2"/>
          <p:cNvSpPr>
            <a:spLocks noGrp="1"/>
          </p:cNvSpPr>
          <p:nvPr>
            <p:ph type="body" sz="quarter" idx="11"/>
          </p:nvPr>
        </p:nvSpPr>
        <p:spPr>
          <a:xfrm>
            <a:off x="4486275" y="1638300"/>
            <a:ext cx="4297363" cy="2457450"/>
          </a:xfrm>
        </p:spPr>
        <p:txBody>
          <a:bodyPr/>
          <a:lstStyle>
            <a:lvl1pPr marL="0" indent="0">
              <a:buNone/>
              <a:defRPr sz="2000">
                <a:solidFill>
                  <a:schemeClr val="bg1">
                    <a:lumMod val="95000"/>
                  </a:schemeClr>
                </a:solidFill>
              </a:defRPr>
            </a:lvl1pPr>
          </a:lstStyle>
          <a:p>
            <a:pPr lvl="0"/>
            <a:r>
              <a:rPr lang="en-US"/>
              <a:t>Click to edit Master text styles</a:t>
            </a:r>
          </a:p>
        </p:txBody>
      </p:sp>
      <p:sp>
        <p:nvSpPr>
          <p:cNvPr id="18" name="Title 2"/>
          <p:cNvSpPr>
            <a:spLocks noGrp="1"/>
          </p:cNvSpPr>
          <p:nvPr>
            <p:ph type="ctrTitle"/>
          </p:nvPr>
        </p:nvSpPr>
        <p:spPr>
          <a:xfrm>
            <a:off x="468314" y="1653779"/>
            <a:ext cx="3024187" cy="1458515"/>
          </a:xfrm>
        </p:spPr>
        <p:txBody>
          <a:bodyPr/>
          <a:lstStyle>
            <a:lvl1pPr>
              <a:lnSpc>
                <a:spcPts val="3500"/>
              </a:lnSpc>
              <a:defRPr sz="3200"/>
            </a:lvl1pPr>
          </a:lstStyle>
          <a:p>
            <a:r>
              <a:rPr lang="en-US" altLang="en-US"/>
              <a:t>Click to edit Master title style</a:t>
            </a:r>
            <a:endParaRPr lang="en-GB" altLang="en-US" dirty="0"/>
          </a:p>
        </p:txBody>
      </p:sp>
      <p:sp>
        <p:nvSpPr>
          <p:cNvPr id="14" name="Text Placeholder 7"/>
          <p:cNvSpPr>
            <a:spLocks noGrp="1"/>
          </p:cNvSpPr>
          <p:nvPr>
            <p:ph type="body" sz="quarter" idx="4294967295"/>
          </p:nvPr>
        </p:nvSpPr>
        <p:spPr>
          <a:xfrm>
            <a:off x="468313" y="4408884"/>
            <a:ext cx="2543244" cy="66556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lang="en-US" altLang="en-US" sz="1600" b="1" kern="1200" dirty="0" smtClean="0">
                <a:solidFill>
                  <a:schemeClr val="bg1"/>
                </a:solidFill>
                <a:latin typeface="Arial" pitchFamily="34" charset="0"/>
                <a:cs typeface="Arial" pitchFamily="34" charset="0"/>
              </a:defRPr>
            </a:lvl1pPr>
            <a:lvl2pPr>
              <a:defRPr lang="en-US" altLang="en-US" kern="1200" dirty="0" smtClean="0">
                <a:latin typeface="Arial" pitchFamily="34" charset="0"/>
                <a:ea typeface="+mn-ea"/>
                <a:cs typeface="Arial" pitchFamily="34" charset="0"/>
              </a:defRPr>
            </a:lvl2pPr>
          </a:lstStyle>
          <a:p>
            <a:pPr lvl="0"/>
            <a:r>
              <a:rPr lang="en-US" altLang="en-US"/>
              <a:t>Click to edit Master text styles</a:t>
            </a:r>
          </a:p>
        </p:txBody>
      </p:sp>
    </p:spTree>
    <p:extLst>
      <p:ext uri="{BB962C8B-B14F-4D97-AF65-F5344CB8AC3E}">
        <p14:creationId xmlns:p14="http://schemas.microsoft.com/office/powerpoint/2010/main" val="21344735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Bridge">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3" name="Group 10"/>
          <p:cNvGrpSpPr>
            <a:grpSpLocks/>
          </p:cNvGrpSpPr>
          <p:nvPr userDrawn="1"/>
        </p:nvGrpSpPr>
        <p:grpSpPr bwMode="auto">
          <a:xfrm>
            <a:off x="525463" y="1116013"/>
            <a:ext cx="7999412" cy="2686050"/>
            <a:chOff x="318484" y="1489075"/>
            <a:chExt cx="8527332" cy="3581400"/>
          </a:xfrm>
        </p:grpSpPr>
        <p:sp>
          <p:nvSpPr>
            <p:cNvPr id="4" name="Rectangle 5"/>
            <p:cNvSpPr>
              <a:spLocks noChangeArrowheads="1"/>
            </p:cNvSpPr>
            <p:nvPr>
              <p:custDataLst>
                <p:tags r:id="rId1"/>
              </p:custDataLst>
            </p:nvPr>
          </p:nvSpPr>
          <p:spPr bwMode="auto">
            <a:xfrm>
              <a:off x="318484" y="1489075"/>
              <a:ext cx="382452"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1</a:t>
              </a:r>
            </a:p>
          </p:txBody>
        </p:sp>
        <p:sp>
          <p:nvSpPr>
            <p:cNvPr id="5" name="Rectangle 6"/>
            <p:cNvSpPr>
              <a:spLocks noChangeArrowheads="1"/>
            </p:cNvSpPr>
            <p:nvPr>
              <p:custDataLst>
                <p:tags r:id="rId2"/>
              </p:custDataLst>
            </p:nvPr>
          </p:nvSpPr>
          <p:spPr bwMode="auto">
            <a:xfrm>
              <a:off x="318484" y="1946275"/>
              <a:ext cx="382452"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2</a:t>
              </a:r>
            </a:p>
          </p:txBody>
        </p:sp>
        <p:sp>
          <p:nvSpPr>
            <p:cNvPr id="6" name="Rectangle 7"/>
            <p:cNvSpPr>
              <a:spLocks noChangeArrowheads="1"/>
            </p:cNvSpPr>
            <p:nvPr>
              <p:custDataLst>
                <p:tags r:id="rId3"/>
              </p:custDataLst>
            </p:nvPr>
          </p:nvSpPr>
          <p:spPr bwMode="auto">
            <a:xfrm>
              <a:off x="318484" y="2403475"/>
              <a:ext cx="382452"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3</a:t>
              </a:r>
            </a:p>
          </p:txBody>
        </p:sp>
        <p:sp>
          <p:nvSpPr>
            <p:cNvPr id="7" name="Rectangle 8"/>
            <p:cNvSpPr>
              <a:spLocks noChangeArrowheads="1"/>
            </p:cNvSpPr>
            <p:nvPr>
              <p:custDataLst>
                <p:tags r:id="rId4"/>
              </p:custDataLst>
            </p:nvPr>
          </p:nvSpPr>
          <p:spPr bwMode="auto">
            <a:xfrm>
              <a:off x="821087" y="19462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Double entry system</a:t>
              </a:r>
            </a:p>
          </p:txBody>
        </p:sp>
        <p:sp>
          <p:nvSpPr>
            <p:cNvPr id="8" name="Rectangle 9"/>
            <p:cNvSpPr>
              <a:spLocks noChangeArrowheads="1"/>
            </p:cNvSpPr>
            <p:nvPr>
              <p:custDataLst>
                <p:tags r:id="rId5"/>
              </p:custDataLst>
            </p:nvPr>
          </p:nvSpPr>
          <p:spPr bwMode="auto">
            <a:xfrm>
              <a:off x="821087" y="24034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Time of recording the transactions</a:t>
              </a:r>
            </a:p>
          </p:txBody>
        </p:sp>
        <p:sp>
          <p:nvSpPr>
            <p:cNvPr id="9" name="Rectangle 10"/>
            <p:cNvSpPr>
              <a:spLocks noChangeArrowheads="1"/>
            </p:cNvSpPr>
            <p:nvPr>
              <p:custDataLst>
                <p:tags r:id="rId6"/>
              </p:custDataLst>
            </p:nvPr>
          </p:nvSpPr>
          <p:spPr bwMode="auto">
            <a:xfrm>
              <a:off x="821087" y="14890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dirty="0"/>
                <a:t>Definition of </a:t>
              </a:r>
              <a:r>
                <a:rPr lang="en-GB" altLang="en-US" sz="1800" dirty="0" err="1"/>
                <a:t>b.o.p</a:t>
              </a:r>
              <a:r>
                <a:rPr lang="en-GB" altLang="en-US" sz="1800" dirty="0"/>
                <a:t>. and </a:t>
              </a:r>
              <a:r>
                <a:rPr lang="en-GB" altLang="en-US" sz="1800" dirty="0" err="1"/>
                <a:t>i.i.p</a:t>
              </a:r>
              <a:r>
                <a:rPr lang="en-GB" altLang="en-US" sz="1800" dirty="0"/>
                <a:t>.</a:t>
              </a:r>
            </a:p>
          </p:txBody>
        </p:sp>
        <p:sp>
          <p:nvSpPr>
            <p:cNvPr id="10" name="Rectangle 9"/>
            <p:cNvSpPr>
              <a:spLocks noChangeArrowheads="1"/>
            </p:cNvSpPr>
            <p:nvPr>
              <p:custDataLst>
                <p:tags r:id="rId7"/>
              </p:custDataLst>
            </p:nvPr>
          </p:nvSpPr>
          <p:spPr bwMode="auto">
            <a:xfrm>
              <a:off x="318484" y="2871258"/>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4</a:t>
              </a:r>
            </a:p>
          </p:txBody>
        </p:sp>
        <p:sp>
          <p:nvSpPr>
            <p:cNvPr id="11" name="Rectangle 10"/>
            <p:cNvSpPr>
              <a:spLocks noChangeArrowheads="1"/>
            </p:cNvSpPr>
            <p:nvPr>
              <p:custDataLst>
                <p:tags r:id="rId8"/>
              </p:custDataLst>
            </p:nvPr>
          </p:nvSpPr>
          <p:spPr bwMode="auto">
            <a:xfrm>
              <a:off x="318484" y="3328458"/>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5</a:t>
              </a:r>
            </a:p>
          </p:txBody>
        </p:sp>
        <p:sp>
          <p:nvSpPr>
            <p:cNvPr id="12" name="Rectangle 11"/>
            <p:cNvSpPr>
              <a:spLocks noChangeArrowheads="1"/>
            </p:cNvSpPr>
            <p:nvPr>
              <p:custDataLst>
                <p:tags r:id="rId9"/>
              </p:custDataLst>
            </p:nvPr>
          </p:nvSpPr>
          <p:spPr bwMode="auto">
            <a:xfrm>
              <a:off x="318484" y="3785658"/>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6</a:t>
              </a:r>
            </a:p>
          </p:txBody>
        </p:sp>
        <p:sp>
          <p:nvSpPr>
            <p:cNvPr id="13" name="Rectangle 12"/>
            <p:cNvSpPr>
              <a:spLocks noChangeArrowheads="1"/>
            </p:cNvSpPr>
            <p:nvPr>
              <p:custDataLst>
                <p:tags r:id="rId10"/>
              </p:custDataLst>
            </p:nvPr>
          </p:nvSpPr>
          <p:spPr bwMode="auto">
            <a:xfrm>
              <a:off x="821087" y="3328458"/>
              <a:ext cx="8024729"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Reconciliation flows and stocks</a:t>
              </a:r>
            </a:p>
          </p:txBody>
        </p:sp>
        <p:sp>
          <p:nvSpPr>
            <p:cNvPr id="14" name="Rectangle 13"/>
            <p:cNvSpPr>
              <a:spLocks noChangeArrowheads="1"/>
            </p:cNvSpPr>
            <p:nvPr>
              <p:custDataLst>
                <p:tags r:id="rId11"/>
              </p:custDataLst>
            </p:nvPr>
          </p:nvSpPr>
          <p:spPr bwMode="auto">
            <a:xfrm>
              <a:off x="821087" y="3785658"/>
              <a:ext cx="8024729"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Euro area residency</a:t>
              </a:r>
            </a:p>
          </p:txBody>
        </p:sp>
        <p:sp>
          <p:nvSpPr>
            <p:cNvPr id="15" name="Rectangle 14"/>
            <p:cNvSpPr>
              <a:spLocks noChangeArrowheads="1"/>
            </p:cNvSpPr>
            <p:nvPr>
              <p:custDataLst>
                <p:tags r:id="rId12"/>
              </p:custDataLst>
            </p:nvPr>
          </p:nvSpPr>
          <p:spPr bwMode="auto">
            <a:xfrm>
              <a:off x="821087" y="2871258"/>
              <a:ext cx="8024729"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Valuation of transactions and stocks</a:t>
              </a:r>
            </a:p>
          </p:txBody>
        </p:sp>
        <p:sp>
          <p:nvSpPr>
            <p:cNvPr id="16" name="Rectangle 21"/>
            <p:cNvSpPr>
              <a:spLocks noChangeArrowheads="1"/>
            </p:cNvSpPr>
            <p:nvPr>
              <p:custDataLst>
                <p:tags r:id="rId13"/>
              </p:custDataLst>
            </p:nvPr>
          </p:nvSpPr>
          <p:spPr bwMode="auto">
            <a:xfrm>
              <a:off x="318484" y="4232275"/>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7</a:t>
              </a:r>
            </a:p>
          </p:txBody>
        </p:sp>
        <p:sp>
          <p:nvSpPr>
            <p:cNvPr id="17" name="Rectangle 22"/>
            <p:cNvSpPr>
              <a:spLocks noChangeArrowheads="1"/>
            </p:cNvSpPr>
            <p:nvPr>
              <p:custDataLst>
                <p:tags r:id="rId14"/>
              </p:custDataLst>
            </p:nvPr>
          </p:nvSpPr>
          <p:spPr bwMode="auto">
            <a:xfrm>
              <a:off x="318484" y="4689475"/>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8</a:t>
              </a:r>
            </a:p>
          </p:txBody>
        </p:sp>
        <p:sp>
          <p:nvSpPr>
            <p:cNvPr id="18" name="Rectangle 23"/>
            <p:cNvSpPr>
              <a:spLocks noChangeArrowheads="1"/>
            </p:cNvSpPr>
            <p:nvPr>
              <p:custDataLst>
                <p:tags r:id="rId15"/>
              </p:custDataLst>
            </p:nvPr>
          </p:nvSpPr>
          <p:spPr bwMode="auto">
            <a:xfrm>
              <a:off x="821087" y="42322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Standards components</a:t>
              </a:r>
            </a:p>
          </p:txBody>
        </p:sp>
        <p:sp>
          <p:nvSpPr>
            <p:cNvPr id="19" name="Rectangle 24"/>
            <p:cNvSpPr>
              <a:spLocks noChangeArrowheads="1"/>
            </p:cNvSpPr>
            <p:nvPr>
              <p:custDataLst>
                <p:tags r:id="rId16"/>
              </p:custDataLst>
            </p:nvPr>
          </p:nvSpPr>
          <p:spPr bwMode="auto">
            <a:xfrm>
              <a:off x="821087" y="46894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Classification of transactions</a:t>
              </a:r>
            </a:p>
          </p:txBody>
        </p:sp>
      </p:grpSp>
      <p:sp>
        <p:nvSpPr>
          <p:cNvPr id="20"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27"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21"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2CAD61C4-D565-481A-81FB-FD2D5DA6A43C}" type="slidenum">
              <a:rPr/>
              <a:pPr>
                <a:defRPr/>
              </a:pPr>
              <a:t>‹#›</a:t>
            </a:fld>
            <a:endParaRPr dirty="0"/>
          </a:p>
        </p:txBody>
      </p:sp>
    </p:spTree>
    <p:extLst>
      <p:ext uri="{BB962C8B-B14F-4D97-AF65-F5344CB8AC3E}">
        <p14:creationId xmlns:p14="http://schemas.microsoft.com/office/powerpoint/2010/main" val="15141764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and Tab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Parallelogram 3"/>
          <p:cNvSpPr/>
          <p:nvPr userDrawn="1"/>
        </p:nvSpPr>
        <p:spPr bwMode="auto">
          <a:xfrm>
            <a:off x="3629025" y="1782763"/>
            <a:ext cx="5514975" cy="2697162"/>
          </a:xfrm>
          <a:custGeom>
            <a:avLst/>
            <a:gdLst/>
            <a:ahLst/>
            <a:cxnLst/>
            <a:rect l="l" t="t" r="r" b="b"/>
            <a:pathLst>
              <a:path w="5514975" h="2697162">
                <a:moveTo>
                  <a:pt x="771523" y="0"/>
                </a:moveTo>
                <a:lnTo>
                  <a:pt x="5514975" y="0"/>
                </a:lnTo>
                <a:lnTo>
                  <a:pt x="5514975" y="2658323"/>
                </a:lnTo>
                <a:lnTo>
                  <a:pt x="5503865" y="2697162"/>
                </a:lnTo>
                <a:lnTo>
                  <a:pt x="0" y="2697162"/>
                </a:lnTo>
                <a:close/>
              </a:path>
            </a:pathLst>
          </a:cu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5"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2" name="Content Placeholder 4"/>
          <p:cNvSpPr>
            <a:spLocks noGrp="1"/>
          </p:cNvSpPr>
          <p:nvPr>
            <p:ph idx="4294967295"/>
          </p:nvPr>
        </p:nvSpPr>
        <p:spPr>
          <a:xfrm>
            <a:off x="4816475" y="2556272"/>
            <a:ext cx="4076700" cy="1851422"/>
          </a:xfrm>
        </p:spPr>
        <p:txBody>
          <a:bodyPr/>
          <a:lstStyle/>
          <a:p>
            <a:pPr lvl="0"/>
            <a:r>
              <a:rPr lang="en-US"/>
              <a:t>Click to edit Master text styles</a:t>
            </a:r>
          </a:p>
        </p:txBody>
      </p:sp>
      <p:sp>
        <p:nvSpPr>
          <p:cNvPr id="9"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6"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43F779A3-FBD7-43A9-A418-08688450EED9}" type="slidenum">
              <a:rPr/>
              <a:pPr>
                <a:defRPr/>
              </a:pPr>
              <a:t>‹#›</a:t>
            </a:fld>
            <a:endParaRPr dirty="0"/>
          </a:p>
        </p:txBody>
      </p:sp>
    </p:spTree>
    <p:extLst>
      <p:ext uri="{BB962C8B-B14F-4D97-AF65-F5344CB8AC3E}">
        <p14:creationId xmlns:p14="http://schemas.microsoft.com/office/powerpoint/2010/main" val="1332561175"/>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ection - Text &amp; Image">
    <p:bg>
      <p:bgPr>
        <a:solidFill>
          <a:srgbClr val="FFFFFF"/>
        </a:solidFill>
        <a:effectLst/>
      </p:bgPr>
    </p:bg>
    <p:spTree>
      <p:nvGrpSpPr>
        <p:cNvPr id="1" name=""/>
        <p:cNvGrpSpPr/>
        <p:nvPr/>
      </p:nvGrpSpPr>
      <p:grpSpPr>
        <a:xfrm>
          <a:off x="0" y="0"/>
          <a:ext cx="0" cy="0"/>
          <a:chOff x="0" y="0"/>
          <a:chExt cx="0" cy="0"/>
        </a:xfrm>
      </p:grpSpPr>
      <p:pic>
        <p:nvPicPr>
          <p:cNvPr id="6" name="Picture 10"/>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Rectangle 12"/>
          <p:cNvSpPr>
            <a:spLocks noChangeArrowheads="1"/>
          </p:cNvSpPr>
          <p:nvPr userDrawn="1">
            <p:custDataLst>
              <p:tags r:id="rId1"/>
            </p:custDataLst>
          </p:nvPr>
        </p:nvSpPr>
        <p:spPr bwMode="auto">
          <a:xfrm>
            <a:off x="4725988" y="1471613"/>
            <a:ext cx="3835400" cy="180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endParaRPr lang="en-GB" altLang="en-US" sz="3500" dirty="0">
              <a:solidFill>
                <a:srgbClr val="FFFFFF"/>
              </a:solidFill>
            </a:endParaRPr>
          </a:p>
        </p:txBody>
      </p:sp>
      <p:sp>
        <p:nvSpPr>
          <p:cNvPr id="8" name="Rectangle 12"/>
          <p:cNvSpPr>
            <a:spLocks noChangeArrowheads="1"/>
          </p:cNvSpPr>
          <p:nvPr userDrawn="1">
            <p:custDataLst>
              <p:tags r:id="rId2"/>
            </p:custDataLst>
          </p:nvPr>
        </p:nvSpPr>
        <p:spPr bwMode="auto">
          <a:xfrm>
            <a:off x="4725988" y="3400425"/>
            <a:ext cx="39497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buFontTx/>
              <a:buNone/>
              <a:defRPr/>
            </a:pPr>
            <a:endParaRPr lang="en-GB" altLang="en-US" sz="2000" dirty="0">
              <a:solidFill>
                <a:schemeClr val="bg1"/>
              </a:solidFill>
            </a:endParaRPr>
          </a:p>
        </p:txBody>
      </p:sp>
      <p:sp>
        <p:nvSpPr>
          <p:cNvPr id="9" name="Rectangle 8"/>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1" name="Rectangle 1"/>
          <p:cNvSpPr>
            <a:spLocks noChangeArrowheads="1"/>
          </p:cNvSpPr>
          <p:nvPr userDrawn="1"/>
        </p:nvSpPr>
        <p:spPr bwMode="auto">
          <a:xfrm>
            <a:off x="4816475" y="3443288"/>
            <a:ext cx="790575" cy="25400"/>
          </a:xfrm>
          <a:prstGeom prst="rect">
            <a:avLst/>
          </a:prstGeom>
          <a:solidFill>
            <a:schemeClr val="bg1"/>
          </a:solidFill>
          <a:ln w="9525" algn="ctr">
            <a:noFill/>
            <a:round/>
            <a:headEnd/>
            <a:tailEnd/>
          </a:ln>
          <a:effectLst/>
        </p:spPr>
        <p:txBody>
          <a:bodyPr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defRPr/>
            </a:pPr>
            <a:endParaRPr lang="en-GB" altLang="en-US" sz="1800">
              <a:ea typeface="ヒラギノ角ゴ Pro W3"/>
              <a:cs typeface="ヒラギノ角ゴ Pro W3"/>
            </a:endParaRPr>
          </a:p>
        </p:txBody>
      </p:sp>
      <p:sp>
        <p:nvSpPr>
          <p:cNvPr id="10" name="Picture Placeholder 9"/>
          <p:cNvSpPr>
            <a:spLocks noGrp="1"/>
          </p:cNvSpPr>
          <p:nvPr>
            <p:ph type="pic" sz="quarter" idx="11"/>
          </p:nvPr>
        </p:nvSpPr>
        <p:spPr>
          <a:xfrm>
            <a:off x="1" y="-3175"/>
            <a:ext cx="4621213" cy="5141913"/>
          </a:xfrm>
          <a:custGeom>
            <a:avLst/>
            <a:gdLst/>
            <a:ahLst/>
            <a:cxnLst/>
            <a:rect l="l" t="t" r="r" b="b"/>
            <a:pathLst>
              <a:path w="4621213" h="5141913">
                <a:moveTo>
                  <a:pt x="0" y="0"/>
                </a:moveTo>
                <a:lnTo>
                  <a:pt x="4621213" y="0"/>
                </a:lnTo>
                <a:lnTo>
                  <a:pt x="3184409" y="5141913"/>
                </a:lnTo>
                <a:lnTo>
                  <a:pt x="0" y="5141913"/>
                </a:lnTo>
                <a:close/>
              </a:path>
            </a:pathLst>
          </a:custGeom>
        </p:spPr>
        <p:txBody>
          <a:bodyPr/>
          <a:lstStyle/>
          <a:p>
            <a:pPr lvl="0"/>
            <a:r>
              <a:rPr lang="en-US" noProof="0"/>
              <a:t>Click icon to add picture</a:t>
            </a:r>
            <a:endParaRPr lang="en-GB" noProof="0"/>
          </a:p>
        </p:txBody>
      </p:sp>
      <p:sp>
        <p:nvSpPr>
          <p:cNvPr id="13" name="Text Placeholder 16"/>
          <p:cNvSpPr>
            <a:spLocks noGrp="1"/>
          </p:cNvSpPr>
          <p:nvPr>
            <p:ph type="body" sz="quarter" idx="13"/>
          </p:nvPr>
        </p:nvSpPr>
        <p:spPr>
          <a:xfrm>
            <a:off x="4816475" y="907256"/>
            <a:ext cx="3968750" cy="11287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lang="en-US" sz="6000" kern="1200" dirty="0" smtClean="0">
                <a:solidFill>
                  <a:srgbClr val="FFFFFF"/>
                </a:solidFill>
                <a:latin typeface="Arial" pitchFamily="34" charset="0"/>
                <a:cs typeface="Arial" pitchFamily="34" charset="0"/>
              </a:defRPr>
            </a:lvl1pPr>
          </a:lstStyle>
          <a:p>
            <a:pPr lvl="0"/>
            <a:r>
              <a:rPr lang="en-US"/>
              <a:t>Click to edit Master text styles</a:t>
            </a:r>
          </a:p>
        </p:txBody>
      </p:sp>
      <p:sp>
        <p:nvSpPr>
          <p:cNvPr id="14" name="Text Placeholder 16"/>
          <p:cNvSpPr>
            <a:spLocks noGrp="1"/>
          </p:cNvSpPr>
          <p:nvPr>
            <p:ph type="body" sz="quarter" idx="15"/>
          </p:nvPr>
        </p:nvSpPr>
        <p:spPr>
          <a:xfrm>
            <a:off x="4811713" y="2137569"/>
            <a:ext cx="3968750" cy="1262856"/>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a:defRPr lang="en-US" sz="3200" kern="1200" smtClean="0">
                <a:solidFill>
                  <a:schemeClr val="bg1"/>
                </a:solidFill>
                <a:ea typeface="+mj-ea"/>
                <a:cs typeface="+mj-cs"/>
              </a:defRPr>
            </a:lvl1pPr>
            <a:lvl2pPr>
              <a:defRPr lang="en-US" smtClean="0"/>
            </a:lvl2pPr>
          </a:lstStyle>
          <a:p>
            <a:pPr lvl="0"/>
            <a:r>
              <a:rPr lang="en-US"/>
              <a:t>Click to edit Master text styles</a:t>
            </a:r>
          </a:p>
        </p:txBody>
      </p:sp>
      <p:sp>
        <p:nvSpPr>
          <p:cNvPr id="15" name="Text Placeholder 16"/>
          <p:cNvSpPr>
            <a:spLocks noGrp="1"/>
          </p:cNvSpPr>
          <p:nvPr>
            <p:ph type="body" sz="quarter" idx="16"/>
          </p:nvPr>
        </p:nvSpPr>
        <p:spPr>
          <a:xfrm>
            <a:off x="4811713" y="3565525"/>
            <a:ext cx="3968750" cy="11287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lang="en-US" sz="2000" kern="1200" baseline="0" dirty="0" smtClean="0">
                <a:solidFill>
                  <a:schemeClr val="bg1"/>
                </a:solidFill>
                <a:latin typeface="Arial" pitchFamily="34" charset="0"/>
                <a:cs typeface="Arial" pitchFamily="34" charset="0"/>
              </a:defRPr>
            </a:lvl1pPr>
          </a:lstStyle>
          <a:p>
            <a:pPr lvl="0"/>
            <a:r>
              <a:rPr lang="en-US"/>
              <a:t>Click to edit Master text styles</a:t>
            </a:r>
          </a:p>
        </p:txBody>
      </p:sp>
      <p:sp>
        <p:nvSpPr>
          <p:cNvPr id="12" name="Slide Number Placeholder 5"/>
          <p:cNvSpPr>
            <a:spLocks noGrp="1"/>
          </p:cNvSpPr>
          <p:nvPr>
            <p:ph type="sldNum" sz="quarter" idx="17"/>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197FC801-E2EE-42B2-BFDF-F67C23A6F660}" type="slidenum">
              <a:rPr/>
              <a:pPr>
                <a:defRPr/>
              </a:pPr>
              <a:t>‹#›</a:t>
            </a:fld>
            <a:endParaRPr dirty="0"/>
          </a:p>
        </p:txBody>
      </p:sp>
    </p:spTree>
    <p:extLst>
      <p:ext uri="{BB962C8B-B14F-4D97-AF65-F5344CB8AC3E}">
        <p14:creationId xmlns:p14="http://schemas.microsoft.com/office/powerpoint/2010/main" val="4924722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Section - Text (NO Image)">
    <p:bg>
      <p:bgPr>
        <a:solidFill>
          <a:srgbClr val="FFFFFF"/>
        </a:solidFill>
        <a:effectLst/>
      </p:bgPr>
    </p:bg>
    <p:spTree>
      <p:nvGrpSpPr>
        <p:cNvPr id="1" name=""/>
        <p:cNvGrpSpPr/>
        <p:nvPr/>
      </p:nvGrpSpPr>
      <p:grpSpPr>
        <a:xfrm>
          <a:off x="0" y="0"/>
          <a:ext cx="0" cy="0"/>
          <a:chOff x="0" y="0"/>
          <a:chExt cx="0" cy="0"/>
        </a:xfrm>
      </p:grpSpPr>
      <p:pic>
        <p:nvPicPr>
          <p:cNvPr id="6" name="Picture 10"/>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3975" y="0"/>
            <a:ext cx="919797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2"/>
          <p:cNvSpPr>
            <a:spLocks noChangeArrowheads="1"/>
          </p:cNvSpPr>
          <p:nvPr userDrawn="1">
            <p:custDataLst>
              <p:tags r:id="rId1"/>
            </p:custDataLst>
          </p:nvPr>
        </p:nvSpPr>
        <p:spPr bwMode="auto">
          <a:xfrm>
            <a:off x="4725988" y="1471613"/>
            <a:ext cx="3835400" cy="180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endParaRPr lang="en-GB" altLang="en-US" sz="3500" dirty="0">
              <a:solidFill>
                <a:srgbClr val="FFFFFF"/>
              </a:solidFill>
            </a:endParaRPr>
          </a:p>
        </p:txBody>
      </p:sp>
      <p:sp>
        <p:nvSpPr>
          <p:cNvPr id="8" name="Rectangle 12"/>
          <p:cNvSpPr>
            <a:spLocks noChangeArrowheads="1"/>
          </p:cNvSpPr>
          <p:nvPr userDrawn="1">
            <p:custDataLst>
              <p:tags r:id="rId2"/>
            </p:custDataLst>
          </p:nvPr>
        </p:nvSpPr>
        <p:spPr bwMode="auto">
          <a:xfrm>
            <a:off x="4725988" y="3400425"/>
            <a:ext cx="39497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buFontTx/>
              <a:buNone/>
              <a:defRPr/>
            </a:pPr>
            <a:endParaRPr lang="en-GB" altLang="en-US" sz="2000" dirty="0">
              <a:solidFill>
                <a:schemeClr val="bg1"/>
              </a:solidFill>
            </a:endParaRPr>
          </a:p>
        </p:txBody>
      </p:sp>
      <p:sp>
        <p:nvSpPr>
          <p:cNvPr id="9" name="Rectangle 8"/>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0" name="Rectangle 1"/>
          <p:cNvSpPr>
            <a:spLocks noChangeArrowheads="1"/>
          </p:cNvSpPr>
          <p:nvPr userDrawn="1"/>
        </p:nvSpPr>
        <p:spPr bwMode="auto">
          <a:xfrm>
            <a:off x="4816475" y="3443288"/>
            <a:ext cx="790575" cy="25400"/>
          </a:xfrm>
          <a:prstGeom prst="rect">
            <a:avLst/>
          </a:prstGeom>
          <a:solidFill>
            <a:schemeClr val="bg1"/>
          </a:solidFill>
          <a:ln w="9525" algn="ctr">
            <a:noFill/>
            <a:round/>
            <a:headEnd/>
            <a:tailEnd/>
          </a:ln>
          <a:effectLst/>
        </p:spPr>
        <p:txBody>
          <a:bodyPr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defRPr/>
            </a:pPr>
            <a:endParaRPr lang="en-GB" altLang="en-US" sz="1800">
              <a:ea typeface="ヒラギノ角ゴ Pro W3"/>
              <a:cs typeface="ヒラギノ角ゴ Pro W3"/>
            </a:endParaRPr>
          </a:p>
        </p:txBody>
      </p:sp>
      <p:sp>
        <p:nvSpPr>
          <p:cNvPr id="11" name="Parallelogram 10"/>
          <p:cNvSpPr/>
          <p:nvPr userDrawn="1"/>
        </p:nvSpPr>
        <p:spPr bwMode="auto">
          <a:xfrm>
            <a:off x="0" y="0"/>
            <a:ext cx="4591050" cy="5143500"/>
          </a:xfrm>
          <a:custGeom>
            <a:avLst/>
            <a:gdLst/>
            <a:ahLst/>
            <a:cxnLst/>
            <a:rect l="l" t="t" r="r" b="b"/>
            <a:pathLst>
              <a:path w="4591751" h="5143500">
                <a:moveTo>
                  <a:pt x="0" y="0"/>
                </a:moveTo>
                <a:lnTo>
                  <a:pt x="4591751" y="0"/>
                </a:lnTo>
                <a:lnTo>
                  <a:pt x="3154503" y="5143500"/>
                </a:lnTo>
                <a:lnTo>
                  <a:pt x="0" y="5143500"/>
                </a:lnTo>
                <a:close/>
              </a:path>
            </a:pathLst>
          </a:cu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17" name="Text Placeholder 16"/>
          <p:cNvSpPr>
            <a:spLocks noGrp="1"/>
          </p:cNvSpPr>
          <p:nvPr>
            <p:ph type="body" sz="quarter" idx="13"/>
          </p:nvPr>
        </p:nvSpPr>
        <p:spPr>
          <a:xfrm>
            <a:off x="4816475" y="907256"/>
            <a:ext cx="3968750" cy="11287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lang="en-US" sz="6000" kern="1200" dirty="0" smtClean="0">
                <a:solidFill>
                  <a:srgbClr val="FFFFFF"/>
                </a:solidFill>
                <a:latin typeface="Arial" pitchFamily="34" charset="0"/>
                <a:cs typeface="Arial" pitchFamily="34" charset="0"/>
              </a:defRPr>
            </a:lvl1pPr>
          </a:lstStyle>
          <a:p>
            <a:pPr lvl="0"/>
            <a:r>
              <a:rPr lang="en-US"/>
              <a:t>Click to edit Master text styles</a:t>
            </a:r>
          </a:p>
        </p:txBody>
      </p:sp>
      <p:sp>
        <p:nvSpPr>
          <p:cNvPr id="14" name="Text Placeholder 16"/>
          <p:cNvSpPr>
            <a:spLocks noGrp="1"/>
          </p:cNvSpPr>
          <p:nvPr>
            <p:ph type="body" sz="quarter" idx="15"/>
          </p:nvPr>
        </p:nvSpPr>
        <p:spPr>
          <a:xfrm>
            <a:off x="4811713" y="2137569"/>
            <a:ext cx="3968750" cy="1262856"/>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a:defRPr lang="en-US" sz="3200" kern="1200" smtClean="0">
                <a:solidFill>
                  <a:schemeClr val="bg1"/>
                </a:solidFill>
                <a:ea typeface="+mj-ea"/>
                <a:cs typeface="+mj-cs"/>
              </a:defRPr>
            </a:lvl1pPr>
            <a:lvl2pPr>
              <a:defRPr lang="en-US" smtClean="0"/>
            </a:lvl2pPr>
          </a:lstStyle>
          <a:p>
            <a:pPr lvl="0"/>
            <a:r>
              <a:rPr lang="en-US"/>
              <a:t>Click to edit Master text styles</a:t>
            </a:r>
          </a:p>
        </p:txBody>
      </p:sp>
      <p:sp>
        <p:nvSpPr>
          <p:cNvPr id="15" name="Text Placeholder 16"/>
          <p:cNvSpPr>
            <a:spLocks noGrp="1"/>
          </p:cNvSpPr>
          <p:nvPr>
            <p:ph type="body" sz="quarter" idx="16"/>
          </p:nvPr>
        </p:nvSpPr>
        <p:spPr>
          <a:xfrm>
            <a:off x="4811713" y="3565525"/>
            <a:ext cx="3968750" cy="11287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lang="en-US" sz="2000" kern="1200" baseline="0" dirty="0" smtClean="0">
                <a:solidFill>
                  <a:schemeClr val="bg1"/>
                </a:solidFill>
                <a:latin typeface="Arial" pitchFamily="34" charset="0"/>
                <a:cs typeface="Arial" pitchFamily="34" charset="0"/>
              </a:defRPr>
            </a:lvl1pPr>
          </a:lstStyle>
          <a:p>
            <a:pPr lvl="0"/>
            <a:r>
              <a:rPr lang="en-US"/>
              <a:t>Click to edit Master text styles</a:t>
            </a:r>
          </a:p>
        </p:txBody>
      </p:sp>
      <p:sp>
        <p:nvSpPr>
          <p:cNvPr id="18" name="Text Placeholder 17"/>
          <p:cNvSpPr>
            <a:spLocks noGrp="1"/>
          </p:cNvSpPr>
          <p:nvPr>
            <p:ph type="body" sz="quarter" idx="17"/>
          </p:nvPr>
        </p:nvSpPr>
        <p:spPr>
          <a:xfrm>
            <a:off x="0" y="831850"/>
            <a:ext cx="3881438" cy="40290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algn="r">
              <a:defRPr lang="en-US" sz="30000" b="1" kern="1200" smtClean="0">
                <a:solidFill>
                  <a:srgbClr val="003299"/>
                </a:solidFill>
                <a:cs typeface="Arial" pitchFamily="34" charset="0"/>
              </a:defRPr>
            </a:lvl1pPr>
            <a:lvl2pPr>
              <a:defRPr lang="en-US" kern="1200" smtClean="0">
                <a:latin typeface="Arial" pitchFamily="34" charset="0"/>
                <a:ea typeface="+mn-ea"/>
                <a:cs typeface="Arial" pitchFamily="34" charset="0"/>
              </a:defRPr>
            </a:lvl2pPr>
            <a:lvl3pPr>
              <a:defRPr lang="en-US" kern="1200" smtClean="0">
                <a:latin typeface="Arial" pitchFamily="34" charset="0"/>
                <a:ea typeface="+mn-ea"/>
                <a:cs typeface="Arial" pitchFamily="34" charset="0"/>
              </a:defRPr>
            </a:lvl3pPr>
            <a:lvl4pPr>
              <a:defRPr lang="en-US" kern="1200" smtClean="0">
                <a:latin typeface="Arial" pitchFamily="34" charset="0"/>
                <a:ea typeface="+mn-ea"/>
                <a:cs typeface="Arial" pitchFamily="34" charset="0"/>
              </a:defRPr>
            </a:lvl4pPr>
            <a:lvl5pPr>
              <a:defRPr lang="en-GB" kern="1200">
                <a:latin typeface="Arial" pitchFamily="34" charset="0"/>
                <a:ea typeface="+mn-ea"/>
                <a:cs typeface="Arial" pitchFamily="34" charset="0"/>
              </a:defRPr>
            </a:lvl5pPr>
          </a:lstStyle>
          <a:p>
            <a:pPr lvl="0"/>
            <a:r>
              <a:rPr lang="en-US"/>
              <a:t>Click to edit Master text styles</a:t>
            </a:r>
          </a:p>
        </p:txBody>
      </p:sp>
      <p:sp>
        <p:nvSpPr>
          <p:cNvPr id="12" name="Slide Number Placeholder 5"/>
          <p:cNvSpPr>
            <a:spLocks noGrp="1"/>
          </p:cNvSpPr>
          <p:nvPr>
            <p:ph type="sldNum" sz="quarter" idx="18"/>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489EFBB2-B333-479B-84A0-F406AA2E2D12}" type="slidenum">
              <a:rPr/>
              <a:pPr>
                <a:defRPr/>
              </a:pPr>
              <a:t>‹#›</a:t>
            </a:fld>
            <a:endParaRPr dirty="0"/>
          </a:p>
        </p:txBody>
      </p:sp>
    </p:spTree>
    <p:extLst>
      <p:ext uri="{BB962C8B-B14F-4D97-AF65-F5344CB8AC3E}">
        <p14:creationId xmlns:p14="http://schemas.microsoft.com/office/powerpoint/2010/main" val="28939132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Only - Full">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Rectangle 3"/>
          <p:cNvSpPr txBox="1">
            <a:spLocks noChangeArrowheads="1"/>
          </p:cNvSpPr>
          <p:nvPr userDrawn="1"/>
        </p:nvSpPr>
        <p:spPr bwMode="auto">
          <a:xfrm>
            <a:off x="468313" y="1222375"/>
            <a:ext cx="8194675" cy="327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98450" indent="-298450" eaLnBrk="0" hangingPunct="0">
              <a:defRPr>
                <a:solidFill>
                  <a:schemeClr val="tx1"/>
                </a:solidFill>
                <a:latin typeface="Arial" pitchFamily="34" charset="0"/>
                <a:cs typeface="Arial" pitchFamily="34" charset="0"/>
              </a:defRPr>
            </a:lvl1pPr>
            <a:lvl2pPr marL="596900" indent="-296863" eaLnBrk="0" hangingPunct="0">
              <a:defRPr>
                <a:solidFill>
                  <a:schemeClr val="tx1"/>
                </a:solidFill>
                <a:latin typeface="Arial" pitchFamily="34" charset="0"/>
                <a:cs typeface="Arial" pitchFamily="34" charset="0"/>
              </a:defRPr>
            </a:lvl2pPr>
            <a:lvl3pPr indent="-315913" eaLnBrk="0" hangingPunct="0">
              <a:defRPr>
                <a:solidFill>
                  <a:schemeClr val="tx1"/>
                </a:solidFill>
                <a:latin typeface="Arial" pitchFamily="34" charset="0"/>
                <a:cs typeface="Arial" pitchFamily="34" charset="0"/>
              </a:defRPr>
            </a:lvl3pPr>
            <a:lvl4pPr marL="1219200" indent="-303213" eaLnBrk="0" hangingPunct="0">
              <a:defRPr>
                <a:solidFill>
                  <a:schemeClr val="tx1"/>
                </a:solidFill>
                <a:latin typeface="Arial" pitchFamily="34" charset="0"/>
                <a:cs typeface="Arial" pitchFamily="34" charset="0"/>
              </a:defRPr>
            </a:lvl4pPr>
            <a:lvl5pPr marL="1524000" indent="-303213" eaLnBrk="0" hangingPunct="0">
              <a:defRPr>
                <a:solidFill>
                  <a:schemeClr val="tx1"/>
                </a:solidFill>
                <a:latin typeface="Arial" pitchFamily="34" charset="0"/>
                <a:cs typeface="Arial" pitchFamily="34" charset="0"/>
              </a:defRPr>
            </a:lvl5pPr>
            <a:lvl6pPr marL="1981200" indent="-303213" eaLnBrk="0" fontAlgn="base" hangingPunct="0">
              <a:spcBef>
                <a:spcPct val="0"/>
              </a:spcBef>
              <a:spcAft>
                <a:spcPct val="0"/>
              </a:spcAft>
              <a:defRPr>
                <a:solidFill>
                  <a:schemeClr val="tx1"/>
                </a:solidFill>
                <a:latin typeface="Arial" pitchFamily="34" charset="0"/>
                <a:cs typeface="Arial" pitchFamily="34" charset="0"/>
              </a:defRPr>
            </a:lvl6pPr>
            <a:lvl7pPr marL="2438400" indent="-303213" eaLnBrk="0" fontAlgn="base" hangingPunct="0">
              <a:spcBef>
                <a:spcPct val="0"/>
              </a:spcBef>
              <a:spcAft>
                <a:spcPct val="0"/>
              </a:spcAft>
              <a:defRPr>
                <a:solidFill>
                  <a:schemeClr val="tx1"/>
                </a:solidFill>
                <a:latin typeface="Arial" pitchFamily="34" charset="0"/>
                <a:cs typeface="Arial" pitchFamily="34" charset="0"/>
              </a:defRPr>
            </a:lvl7pPr>
            <a:lvl8pPr marL="2895600" indent="-303213" eaLnBrk="0" fontAlgn="base" hangingPunct="0">
              <a:spcBef>
                <a:spcPct val="0"/>
              </a:spcBef>
              <a:spcAft>
                <a:spcPct val="0"/>
              </a:spcAft>
              <a:defRPr>
                <a:solidFill>
                  <a:schemeClr val="tx1"/>
                </a:solidFill>
                <a:latin typeface="Arial" pitchFamily="34" charset="0"/>
                <a:cs typeface="Arial" pitchFamily="34" charset="0"/>
              </a:defRPr>
            </a:lvl8pPr>
            <a:lvl9pPr marL="3352800" indent="-30321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30000"/>
              </a:spcBef>
              <a:buClr>
                <a:schemeClr val="tx2"/>
              </a:buClr>
              <a:buFontTx/>
              <a:buChar char="•"/>
              <a:defRPr/>
            </a:pPr>
            <a:endParaRPr lang="en-US" altLang="en-US" sz="2200">
              <a:solidFill>
                <a:schemeClr val="tx2"/>
              </a:solidFill>
            </a:endParaRPr>
          </a:p>
        </p:txBody>
      </p:sp>
      <p:sp>
        <p:nvSpPr>
          <p:cNvPr id="4"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8"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5"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72AD2B4C-24FD-485E-ADAD-B1E3DC73B16B}" type="slidenum">
              <a:rPr/>
              <a:pPr>
                <a:defRPr/>
              </a:pPr>
              <a:t>‹#›</a:t>
            </a:fld>
            <a:endParaRPr dirty="0"/>
          </a:p>
        </p:txBody>
      </p:sp>
    </p:spTree>
    <p:extLst>
      <p:ext uri="{BB962C8B-B14F-4D97-AF65-F5344CB8AC3E}">
        <p14:creationId xmlns:p14="http://schemas.microsoft.com/office/powerpoint/2010/main" val="11255508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Only - Placeholder (With Imag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Parallelogram 3"/>
          <p:cNvSpPr/>
          <p:nvPr userDrawn="1"/>
        </p:nvSpPr>
        <p:spPr bwMode="auto">
          <a:xfrm>
            <a:off x="0" y="1109663"/>
            <a:ext cx="8197850" cy="3613150"/>
          </a:xfrm>
          <a:custGeom>
            <a:avLst/>
            <a:gdLst/>
            <a:ahLst/>
            <a:cxnLst/>
            <a:rect l="l" t="t" r="r" b="b"/>
            <a:pathLst>
              <a:path w="8197850" h="3613150">
                <a:moveTo>
                  <a:pt x="433207" y="0"/>
                </a:moveTo>
                <a:lnTo>
                  <a:pt x="8197850" y="0"/>
                </a:lnTo>
                <a:lnTo>
                  <a:pt x="7269343" y="3613150"/>
                </a:lnTo>
                <a:lnTo>
                  <a:pt x="0" y="3613150"/>
                </a:lnTo>
                <a:lnTo>
                  <a:pt x="0" y="1685762"/>
                </a:lnTo>
                <a:close/>
              </a:path>
            </a:pathLst>
          </a:cu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5" name="Rectangle 3"/>
          <p:cNvSpPr txBox="1">
            <a:spLocks noChangeArrowheads="1"/>
          </p:cNvSpPr>
          <p:nvPr userDrawn="1"/>
        </p:nvSpPr>
        <p:spPr bwMode="auto">
          <a:xfrm>
            <a:off x="971550" y="1492250"/>
            <a:ext cx="2160588" cy="280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596900" indent="-296863" eaLnBrk="0" hangingPunct="0">
              <a:defRPr>
                <a:solidFill>
                  <a:schemeClr val="tx1"/>
                </a:solidFill>
                <a:latin typeface="Arial" pitchFamily="34" charset="0"/>
                <a:cs typeface="Arial" pitchFamily="34" charset="0"/>
              </a:defRPr>
            </a:lvl2pPr>
            <a:lvl3pPr indent="-315913" eaLnBrk="0" hangingPunct="0">
              <a:defRPr>
                <a:solidFill>
                  <a:schemeClr val="tx1"/>
                </a:solidFill>
                <a:latin typeface="Arial" pitchFamily="34" charset="0"/>
                <a:cs typeface="Arial" pitchFamily="34" charset="0"/>
              </a:defRPr>
            </a:lvl3pPr>
            <a:lvl4pPr marL="1219200" indent="-303213" eaLnBrk="0" hangingPunct="0">
              <a:defRPr>
                <a:solidFill>
                  <a:schemeClr val="tx1"/>
                </a:solidFill>
                <a:latin typeface="Arial" pitchFamily="34" charset="0"/>
                <a:cs typeface="Arial" pitchFamily="34" charset="0"/>
              </a:defRPr>
            </a:lvl4pPr>
            <a:lvl5pPr marL="1524000" indent="-303213" eaLnBrk="0" hangingPunct="0">
              <a:defRPr>
                <a:solidFill>
                  <a:schemeClr val="tx1"/>
                </a:solidFill>
                <a:latin typeface="Arial" pitchFamily="34" charset="0"/>
                <a:cs typeface="Arial" pitchFamily="34" charset="0"/>
              </a:defRPr>
            </a:lvl5pPr>
            <a:lvl6pPr marL="1981200" indent="-303213" eaLnBrk="0" fontAlgn="base" hangingPunct="0">
              <a:spcBef>
                <a:spcPct val="0"/>
              </a:spcBef>
              <a:spcAft>
                <a:spcPct val="0"/>
              </a:spcAft>
              <a:defRPr>
                <a:solidFill>
                  <a:schemeClr val="tx1"/>
                </a:solidFill>
                <a:latin typeface="Arial" pitchFamily="34" charset="0"/>
                <a:cs typeface="Arial" pitchFamily="34" charset="0"/>
              </a:defRPr>
            </a:lvl6pPr>
            <a:lvl7pPr marL="2438400" indent="-303213" eaLnBrk="0" fontAlgn="base" hangingPunct="0">
              <a:spcBef>
                <a:spcPct val="0"/>
              </a:spcBef>
              <a:spcAft>
                <a:spcPct val="0"/>
              </a:spcAft>
              <a:defRPr>
                <a:solidFill>
                  <a:schemeClr val="tx1"/>
                </a:solidFill>
                <a:latin typeface="Arial" pitchFamily="34" charset="0"/>
                <a:cs typeface="Arial" pitchFamily="34" charset="0"/>
              </a:defRPr>
            </a:lvl7pPr>
            <a:lvl8pPr marL="2895600" indent="-303213" eaLnBrk="0" fontAlgn="base" hangingPunct="0">
              <a:spcBef>
                <a:spcPct val="0"/>
              </a:spcBef>
              <a:spcAft>
                <a:spcPct val="0"/>
              </a:spcAft>
              <a:defRPr>
                <a:solidFill>
                  <a:schemeClr val="tx1"/>
                </a:solidFill>
                <a:latin typeface="Arial" pitchFamily="34" charset="0"/>
                <a:cs typeface="Arial" pitchFamily="34" charset="0"/>
              </a:defRPr>
            </a:lvl8pPr>
            <a:lvl9pPr marL="3352800" indent="-30321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30000"/>
              </a:spcBef>
              <a:buClr>
                <a:schemeClr val="tx2"/>
              </a:buClr>
              <a:defRPr/>
            </a:pPr>
            <a:endParaRPr lang="en-GB" altLang="en-US" sz="2000"/>
          </a:p>
        </p:txBody>
      </p:sp>
      <p:sp>
        <p:nvSpPr>
          <p:cNvPr id="6" name="Rectangle 5"/>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2"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14" name="Picture Placeholder 8"/>
          <p:cNvSpPr>
            <a:spLocks noGrp="1"/>
          </p:cNvSpPr>
          <p:nvPr>
            <p:ph type="pic" sz="quarter" idx="22"/>
          </p:nvPr>
        </p:nvSpPr>
        <p:spPr>
          <a:xfrm>
            <a:off x="3286126" y="1"/>
            <a:ext cx="5857875" cy="4721225"/>
          </a:xfrm>
          <a:custGeom>
            <a:avLst/>
            <a:gdLst/>
            <a:ahLst/>
            <a:cxnLst/>
            <a:rect l="l" t="t" r="r" b="b"/>
            <a:pathLst>
              <a:path w="5857875" h="4721225">
                <a:moveTo>
                  <a:pt x="1190458" y="0"/>
                </a:moveTo>
                <a:lnTo>
                  <a:pt x="5857875" y="0"/>
                </a:lnTo>
                <a:lnTo>
                  <a:pt x="5857875" y="4721225"/>
                </a:lnTo>
                <a:lnTo>
                  <a:pt x="0" y="4721225"/>
                </a:lnTo>
                <a:close/>
              </a:path>
            </a:pathLst>
          </a:custGeom>
        </p:spPr>
        <p:txBody>
          <a:bodyPr/>
          <a:lstStyle/>
          <a:p>
            <a:pPr lvl="0"/>
            <a:r>
              <a:rPr lang="en-US" noProof="0"/>
              <a:t>Click icon to add picture</a:t>
            </a:r>
            <a:endParaRPr lang="en-GB" noProof="0" dirty="0"/>
          </a:p>
        </p:txBody>
      </p:sp>
      <p:sp>
        <p:nvSpPr>
          <p:cNvPr id="7" name="Slide Number Placeholder 5"/>
          <p:cNvSpPr>
            <a:spLocks noGrp="1"/>
          </p:cNvSpPr>
          <p:nvPr>
            <p:ph type="sldNum" sz="quarter" idx="23"/>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BAAA2B01-B512-4650-90E0-024ED79178B0}" type="slidenum">
              <a:rPr/>
              <a:pPr>
                <a:defRPr/>
              </a:pPr>
              <a:t>‹#›</a:t>
            </a:fld>
            <a:endParaRPr dirty="0"/>
          </a:p>
        </p:txBody>
      </p:sp>
    </p:spTree>
    <p:extLst>
      <p:ext uri="{BB962C8B-B14F-4D97-AF65-F5344CB8AC3E}">
        <p14:creationId xmlns:p14="http://schemas.microsoft.com/office/powerpoint/2010/main" val="8528163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2 Imag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9" name="Picture Placeholder 8"/>
          <p:cNvSpPr>
            <a:spLocks noGrp="1"/>
          </p:cNvSpPr>
          <p:nvPr>
            <p:ph type="pic" sz="quarter" idx="22"/>
          </p:nvPr>
        </p:nvSpPr>
        <p:spPr>
          <a:xfrm>
            <a:off x="3286126" y="1"/>
            <a:ext cx="5857875" cy="4721225"/>
          </a:xfrm>
          <a:custGeom>
            <a:avLst/>
            <a:gdLst/>
            <a:ahLst/>
            <a:cxnLst/>
            <a:rect l="l" t="t" r="r" b="b"/>
            <a:pathLst>
              <a:path w="5857875" h="4721225">
                <a:moveTo>
                  <a:pt x="1190458" y="0"/>
                </a:moveTo>
                <a:lnTo>
                  <a:pt x="5857875" y="0"/>
                </a:lnTo>
                <a:lnTo>
                  <a:pt x="5857875" y="4721225"/>
                </a:lnTo>
                <a:lnTo>
                  <a:pt x="0" y="4721225"/>
                </a:lnTo>
                <a:close/>
              </a:path>
            </a:pathLst>
          </a:custGeom>
        </p:spPr>
        <p:txBody>
          <a:bodyPr/>
          <a:lstStyle/>
          <a:p>
            <a:pPr lvl="0"/>
            <a:r>
              <a:rPr lang="en-US" noProof="0"/>
              <a:t>Click icon to add picture</a:t>
            </a:r>
            <a:endParaRPr lang="en-GB" noProof="0" dirty="0"/>
          </a:p>
        </p:txBody>
      </p:sp>
      <p:sp>
        <p:nvSpPr>
          <p:cNvPr id="3" name="Picture Placeholder 2"/>
          <p:cNvSpPr>
            <a:spLocks noGrp="1"/>
          </p:cNvSpPr>
          <p:nvPr>
            <p:ph type="pic" sz="quarter" idx="21"/>
          </p:nvPr>
        </p:nvSpPr>
        <p:spPr>
          <a:xfrm>
            <a:off x="0" y="1074738"/>
            <a:ext cx="4222750" cy="3646487"/>
          </a:xfrm>
          <a:custGeom>
            <a:avLst/>
            <a:gdLst/>
            <a:ahLst/>
            <a:cxnLst/>
            <a:rect l="l" t="t" r="r" b="b"/>
            <a:pathLst>
              <a:path w="4222750" h="3646487">
                <a:moveTo>
                  <a:pt x="0" y="0"/>
                </a:moveTo>
                <a:lnTo>
                  <a:pt x="4222750" y="0"/>
                </a:lnTo>
                <a:lnTo>
                  <a:pt x="3293625" y="3646487"/>
                </a:lnTo>
                <a:lnTo>
                  <a:pt x="0" y="3646487"/>
                </a:lnTo>
                <a:close/>
              </a:path>
            </a:pathLst>
          </a:custGeom>
        </p:spPr>
        <p:txBody>
          <a:bodyPr/>
          <a:lstStyle/>
          <a:p>
            <a:pPr lvl="0"/>
            <a:r>
              <a:rPr lang="en-US" noProof="0"/>
              <a:t>Click icon to add picture</a:t>
            </a:r>
            <a:endParaRPr lang="en-GB" noProof="0" dirty="0"/>
          </a:p>
        </p:txBody>
      </p:sp>
      <p:sp>
        <p:nvSpPr>
          <p:cNvPr id="14"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6" name="Slide Number Placeholder 5"/>
          <p:cNvSpPr>
            <a:spLocks noGrp="1"/>
          </p:cNvSpPr>
          <p:nvPr>
            <p:ph type="sldNum" sz="quarter" idx="23"/>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BD9341D4-07C6-4282-AE38-5248E8AD561A}" type="slidenum">
              <a:rPr/>
              <a:pPr>
                <a:defRPr/>
              </a:pPr>
              <a:t>‹#›</a:t>
            </a:fld>
            <a:endParaRPr dirty="0"/>
          </a:p>
        </p:txBody>
      </p:sp>
    </p:spTree>
    <p:extLst>
      <p:ext uri="{BB962C8B-B14F-4D97-AF65-F5344CB8AC3E}">
        <p14:creationId xmlns:p14="http://schemas.microsoft.com/office/powerpoint/2010/main" val="29575931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3 Images &amp;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Rectangle 1"/>
          <p:cNvSpPr>
            <a:spLocks noChangeArrowheads="1"/>
          </p:cNvSpPr>
          <p:nvPr userDrawn="1"/>
        </p:nvSpPr>
        <p:spPr bwMode="auto">
          <a:xfrm>
            <a:off x="4022725" y="3706813"/>
            <a:ext cx="45720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dirty="0"/>
              <a:t>Use this type of slide to combine text information with an additional picture.</a:t>
            </a:r>
          </a:p>
          <a:p>
            <a:pPr algn="ctr" eaLnBrk="1" hangingPunct="1">
              <a:spcBef>
                <a:spcPct val="0"/>
              </a:spcBef>
              <a:buClrTx/>
              <a:buFontTx/>
              <a:buNone/>
              <a:defRPr/>
            </a:pPr>
            <a:endParaRPr lang="en-GB" altLang="en-US" sz="1800" dirty="0"/>
          </a:p>
        </p:txBody>
      </p:sp>
      <p:sp>
        <p:nvSpPr>
          <p:cNvPr id="7"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34" name="Picture Placeholder 33"/>
          <p:cNvSpPr>
            <a:spLocks noGrp="1"/>
          </p:cNvSpPr>
          <p:nvPr>
            <p:ph type="pic" sz="quarter" idx="25"/>
          </p:nvPr>
        </p:nvSpPr>
        <p:spPr>
          <a:xfrm>
            <a:off x="0" y="1081088"/>
            <a:ext cx="4281488" cy="3651168"/>
          </a:xfrm>
          <a:custGeom>
            <a:avLst/>
            <a:gdLst/>
            <a:ahLst/>
            <a:cxnLst/>
            <a:rect l="l" t="t" r="r" b="b"/>
            <a:pathLst>
              <a:path w="4281488" h="3668712">
                <a:moveTo>
                  <a:pt x="0" y="0"/>
                </a:moveTo>
                <a:lnTo>
                  <a:pt x="4281488" y="0"/>
                </a:lnTo>
                <a:lnTo>
                  <a:pt x="3270391" y="3668712"/>
                </a:lnTo>
                <a:lnTo>
                  <a:pt x="0" y="3668712"/>
                </a:lnTo>
                <a:close/>
              </a:path>
            </a:pathLst>
          </a:custGeom>
        </p:spPr>
        <p:txBody>
          <a:bodyPr/>
          <a:lstStyle/>
          <a:p>
            <a:pPr lvl="0"/>
            <a:r>
              <a:rPr lang="en-US" noProof="0"/>
              <a:t>Click icon to add picture</a:t>
            </a:r>
            <a:endParaRPr lang="en-GB" noProof="0" dirty="0"/>
          </a:p>
        </p:txBody>
      </p:sp>
      <p:sp>
        <p:nvSpPr>
          <p:cNvPr id="36" name="Picture Placeholder 35"/>
          <p:cNvSpPr>
            <a:spLocks noGrp="1"/>
          </p:cNvSpPr>
          <p:nvPr>
            <p:ph type="pic" sz="quarter" idx="26"/>
          </p:nvPr>
        </p:nvSpPr>
        <p:spPr>
          <a:xfrm>
            <a:off x="3667125" y="1081088"/>
            <a:ext cx="3319463" cy="2225675"/>
          </a:xfrm>
          <a:custGeom>
            <a:avLst/>
            <a:gdLst/>
            <a:ahLst/>
            <a:cxnLst/>
            <a:rect l="l" t="t" r="r" b="b"/>
            <a:pathLst>
              <a:path w="3319463" h="2225675">
                <a:moveTo>
                  <a:pt x="611660" y="0"/>
                </a:moveTo>
                <a:lnTo>
                  <a:pt x="3319463" y="0"/>
                </a:lnTo>
                <a:lnTo>
                  <a:pt x="2707803" y="2225675"/>
                </a:lnTo>
                <a:lnTo>
                  <a:pt x="0" y="2225675"/>
                </a:lnTo>
                <a:close/>
              </a:path>
            </a:pathLst>
          </a:custGeom>
        </p:spPr>
        <p:txBody>
          <a:bodyPr/>
          <a:lstStyle/>
          <a:p>
            <a:pPr lvl="0"/>
            <a:r>
              <a:rPr lang="en-US" noProof="0"/>
              <a:t>Click icon to add picture</a:t>
            </a:r>
            <a:endParaRPr lang="en-GB" noProof="0"/>
          </a:p>
        </p:txBody>
      </p:sp>
      <p:sp>
        <p:nvSpPr>
          <p:cNvPr id="38" name="Picture Placeholder 37"/>
          <p:cNvSpPr>
            <a:spLocks noGrp="1"/>
          </p:cNvSpPr>
          <p:nvPr>
            <p:ph type="pic" sz="quarter" idx="27"/>
          </p:nvPr>
        </p:nvSpPr>
        <p:spPr>
          <a:xfrm>
            <a:off x="6372226" y="1081088"/>
            <a:ext cx="2771775" cy="2225675"/>
          </a:xfrm>
          <a:custGeom>
            <a:avLst/>
            <a:gdLst/>
            <a:ahLst/>
            <a:cxnLst/>
            <a:rect l="l" t="t" r="r" b="b"/>
            <a:pathLst>
              <a:path w="2771775" h="2225675">
                <a:moveTo>
                  <a:pt x="601377" y="0"/>
                </a:moveTo>
                <a:lnTo>
                  <a:pt x="2771775" y="0"/>
                </a:lnTo>
                <a:lnTo>
                  <a:pt x="2771775" y="2225675"/>
                </a:lnTo>
                <a:lnTo>
                  <a:pt x="0" y="2225675"/>
                </a:lnTo>
                <a:close/>
              </a:path>
            </a:pathLst>
          </a:custGeom>
        </p:spPr>
        <p:txBody>
          <a:bodyPr/>
          <a:lstStyle/>
          <a:p>
            <a:pPr lvl="0"/>
            <a:r>
              <a:rPr lang="en-US" noProof="0"/>
              <a:t>Click icon to add picture</a:t>
            </a:r>
            <a:endParaRPr lang="en-GB" noProof="0"/>
          </a:p>
        </p:txBody>
      </p:sp>
      <p:sp>
        <p:nvSpPr>
          <p:cNvPr id="12"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8" name="Slide Number Placeholder 5"/>
          <p:cNvSpPr>
            <a:spLocks noGrp="1"/>
          </p:cNvSpPr>
          <p:nvPr>
            <p:ph type="sldNum" sz="quarter" idx="28"/>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7A03BAC3-5655-4B19-B6D0-8045C16EFFF7}" type="slidenum">
              <a:rPr/>
              <a:pPr>
                <a:defRPr/>
              </a:pPr>
              <a:t>‹#›</a:t>
            </a:fld>
            <a:endParaRPr dirty="0"/>
          </a:p>
        </p:txBody>
      </p:sp>
    </p:spTree>
    <p:extLst>
      <p:ext uri="{BB962C8B-B14F-4D97-AF65-F5344CB8AC3E}">
        <p14:creationId xmlns:p14="http://schemas.microsoft.com/office/powerpoint/2010/main" val="2823887334"/>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2 Images &amp; 2 Texts">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7" name="Group 13"/>
          <p:cNvGrpSpPr>
            <a:grpSpLocks/>
          </p:cNvGrpSpPr>
          <p:nvPr userDrawn="1"/>
        </p:nvGrpSpPr>
        <p:grpSpPr bwMode="auto">
          <a:xfrm>
            <a:off x="69850" y="1304925"/>
            <a:ext cx="4718050" cy="2789238"/>
            <a:chOff x="683589" y="1495330"/>
            <a:chExt cx="3582384" cy="2731752"/>
          </a:xfrm>
        </p:grpSpPr>
        <p:sp>
          <p:nvSpPr>
            <p:cNvPr id="8" name="Parallelogram 7"/>
            <p:cNvSpPr/>
            <p:nvPr/>
          </p:nvSpPr>
          <p:spPr bwMode="auto">
            <a:xfrm>
              <a:off x="733010" y="1495330"/>
              <a:ext cx="3532963" cy="2512527"/>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9" name="Parallelogram 8"/>
            <p:cNvSpPr/>
            <p:nvPr/>
          </p:nvSpPr>
          <p:spPr bwMode="auto">
            <a:xfrm>
              <a:off x="683589" y="3788634"/>
              <a:ext cx="3164118" cy="438448"/>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10" name="Group 13"/>
          <p:cNvGrpSpPr>
            <a:grpSpLocks/>
          </p:cNvGrpSpPr>
          <p:nvPr userDrawn="1"/>
        </p:nvGrpSpPr>
        <p:grpSpPr bwMode="auto">
          <a:xfrm>
            <a:off x="4321175" y="1304925"/>
            <a:ext cx="4718050" cy="2789238"/>
            <a:chOff x="683589" y="1495330"/>
            <a:chExt cx="3582384" cy="2731752"/>
          </a:xfrm>
        </p:grpSpPr>
        <p:sp>
          <p:nvSpPr>
            <p:cNvPr id="11" name="Parallelogram 10"/>
            <p:cNvSpPr/>
            <p:nvPr/>
          </p:nvSpPr>
          <p:spPr bwMode="auto">
            <a:xfrm>
              <a:off x="733010" y="1495330"/>
              <a:ext cx="3532963" cy="2512527"/>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12" name="Parallelogram 11"/>
            <p:cNvSpPr/>
            <p:nvPr/>
          </p:nvSpPr>
          <p:spPr bwMode="auto">
            <a:xfrm>
              <a:off x="683589" y="3788634"/>
              <a:ext cx="3164118" cy="438448"/>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sp>
        <p:nvSpPr>
          <p:cNvPr id="13"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8"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3" name="Picture Placeholder 2"/>
          <p:cNvSpPr>
            <a:spLocks noGrp="1"/>
          </p:cNvSpPr>
          <p:nvPr>
            <p:ph type="pic" sz="quarter" idx="21"/>
          </p:nvPr>
        </p:nvSpPr>
        <p:spPr>
          <a:xfrm>
            <a:off x="798513" y="1378791"/>
            <a:ext cx="3363912" cy="2198127"/>
          </a:xfrm>
        </p:spPr>
        <p:txBody>
          <a:bodyPr/>
          <a:lstStyle/>
          <a:p>
            <a:pPr lvl="0"/>
            <a:r>
              <a:rPr lang="en-US" noProof="0"/>
              <a:t>Click icon to add picture</a:t>
            </a:r>
            <a:endParaRPr lang="en-GB" noProof="0"/>
          </a:p>
        </p:txBody>
      </p:sp>
      <p:sp>
        <p:nvSpPr>
          <p:cNvPr id="19" name="Picture Placeholder 2"/>
          <p:cNvSpPr>
            <a:spLocks noGrp="1"/>
          </p:cNvSpPr>
          <p:nvPr>
            <p:ph type="pic" sz="quarter" idx="22"/>
          </p:nvPr>
        </p:nvSpPr>
        <p:spPr>
          <a:xfrm>
            <a:off x="5049838" y="1378791"/>
            <a:ext cx="3363912" cy="2198127"/>
          </a:xfrm>
        </p:spPr>
        <p:txBody>
          <a:bodyPr/>
          <a:lstStyle/>
          <a:p>
            <a:pPr lvl="0"/>
            <a:r>
              <a:rPr lang="en-US" noProof="0"/>
              <a:t>Click icon to add picture</a:t>
            </a:r>
            <a:endParaRPr lang="en-GB" noProof="0"/>
          </a:p>
        </p:txBody>
      </p:sp>
      <p:sp>
        <p:nvSpPr>
          <p:cNvPr id="20" name="Text Placeholder 19"/>
          <p:cNvSpPr>
            <a:spLocks noGrp="1"/>
          </p:cNvSpPr>
          <p:nvPr>
            <p:ph type="body" sz="quarter" idx="23"/>
          </p:nvPr>
        </p:nvSpPr>
        <p:spPr>
          <a:xfrm>
            <a:off x="233363" y="3727825"/>
            <a:ext cx="3817937" cy="27699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US" sz="1800" kern="1200" smtClean="0">
                <a:solidFill>
                  <a:srgbClr val="003299"/>
                </a:solidFill>
                <a:latin typeface="Arial" pitchFamily="34" charset="0"/>
                <a:cs typeface="Arial" pitchFamily="34" charset="0"/>
              </a:defRPr>
            </a:lvl1pPr>
            <a:lvl2pPr>
              <a:defRPr lang="en-US" kern="1200" smtClean="0">
                <a:latin typeface="Arial" pitchFamily="34" charset="0"/>
                <a:ea typeface="+mn-ea"/>
                <a:cs typeface="Arial" pitchFamily="34" charset="0"/>
              </a:defRPr>
            </a:lvl2pPr>
            <a:lvl3pPr>
              <a:defRPr lang="en-US" kern="1200" smtClean="0">
                <a:latin typeface="Arial" pitchFamily="34" charset="0"/>
                <a:ea typeface="+mn-ea"/>
                <a:cs typeface="Arial" pitchFamily="34" charset="0"/>
              </a:defRPr>
            </a:lvl3pPr>
            <a:lvl4pPr>
              <a:defRPr lang="en-US" kern="1200" smtClean="0">
                <a:latin typeface="Arial" pitchFamily="34" charset="0"/>
                <a:ea typeface="+mn-ea"/>
                <a:cs typeface="Arial" pitchFamily="34" charset="0"/>
              </a:defRPr>
            </a:lvl4pPr>
            <a:lvl5pPr>
              <a:defRPr lang="en-GB" kern="1200">
                <a:latin typeface="Arial" pitchFamily="34" charset="0"/>
                <a:ea typeface="+mn-ea"/>
                <a:cs typeface="Arial" pitchFamily="34" charset="0"/>
              </a:defRPr>
            </a:lvl5pPr>
          </a:lstStyle>
          <a:p>
            <a:pPr lvl="0"/>
            <a:r>
              <a:rPr lang="en-US"/>
              <a:t>Click to edit Master text styles</a:t>
            </a:r>
          </a:p>
        </p:txBody>
      </p:sp>
      <p:sp>
        <p:nvSpPr>
          <p:cNvPr id="21" name="Text Placeholder 19"/>
          <p:cNvSpPr>
            <a:spLocks noGrp="1"/>
          </p:cNvSpPr>
          <p:nvPr>
            <p:ph type="body" sz="quarter" idx="24"/>
          </p:nvPr>
        </p:nvSpPr>
        <p:spPr>
          <a:xfrm>
            <a:off x="4463256" y="3727825"/>
            <a:ext cx="3817937" cy="27699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US" sz="1800" kern="1200" smtClean="0">
                <a:solidFill>
                  <a:srgbClr val="003299"/>
                </a:solidFill>
                <a:latin typeface="Arial" pitchFamily="34" charset="0"/>
                <a:cs typeface="Arial" pitchFamily="34" charset="0"/>
              </a:defRPr>
            </a:lvl1pPr>
            <a:lvl2pPr>
              <a:defRPr lang="en-US" kern="1200" smtClean="0">
                <a:latin typeface="Arial" pitchFamily="34" charset="0"/>
                <a:ea typeface="+mn-ea"/>
                <a:cs typeface="Arial" pitchFamily="34" charset="0"/>
              </a:defRPr>
            </a:lvl2pPr>
            <a:lvl3pPr>
              <a:defRPr lang="en-US" kern="1200" smtClean="0">
                <a:latin typeface="Arial" pitchFamily="34" charset="0"/>
                <a:ea typeface="+mn-ea"/>
                <a:cs typeface="Arial" pitchFamily="34" charset="0"/>
              </a:defRPr>
            </a:lvl3pPr>
            <a:lvl4pPr>
              <a:defRPr lang="en-US" kern="1200" smtClean="0">
                <a:latin typeface="Arial" pitchFamily="34" charset="0"/>
                <a:ea typeface="+mn-ea"/>
                <a:cs typeface="Arial" pitchFamily="34" charset="0"/>
              </a:defRPr>
            </a:lvl4pPr>
            <a:lvl5pPr>
              <a:defRPr lang="en-GB" kern="1200">
                <a:latin typeface="Arial" pitchFamily="34" charset="0"/>
                <a:ea typeface="+mn-ea"/>
                <a:cs typeface="Arial" pitchFamily="34" charset="0"/>
              </a:defRPr>
            </a:lvl5pPr>
          </a:lstStyle>
          <a:p>
            <a:pPr lvl="0"/>
            <a:r>
              <a:rPr lang="en-US"/>
              <a:t>Click to edit Master text styles</a:t>
            </a:r>
          </a:p>
        </p:txBody>
      </p:sp>
      <p:sp>
        <p:nvSpPr>
          <p:cNvPr id="14" name="Slide Number Placeholder 5"/>
          <p:cNvSpPr>
            <a:spLocks noGrp="1"/>
          </p:cNvSpPr>
          <p:nvPr>
            <p:ph type="sldNum" sz="quarter" idx="25"/>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99CD2E2F-F92A-4B02-9BE7-CCF47B525670}" type="slidenum">
              <a:rPr/>
              <a:pPr>
                <a:defRPr/>
              </a:pPr>
              <a:t>‹#›</a:t>
            </a:fld>
            <a:endParaRPr dirty="0"/>
          </a:p>
        </p:txBody>
      </p:sp>
    </p:spTree>
    <p:extLst>
      <p:ext uri="{BB962C8B-B14F-4D97-AF65-F5344CB8AC3E}">
        <p14:creationId xmlns:p14="http://schemas.microsoft.com/office/powerpoint/2010/main" val="1107196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Bridge">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3" name="Group 10"/>
          <p:cNvGrpSpPr>
            <a:grpSpLocks/>
          </p:cNvGrpSpPr>
          <p:nvPr userDrawn="1"/>
        </p:nvGrpSpPr>
        <p:grpSpPr bwMode="auto">
          <a:xfrm>
            <a:off x="525463" y="1116013"/>
            <a:ext cx="7999412" cy="2686050"/>
            <a:chOff x="318484" y="1489075"/>
            <a:chExt cx="8527332" cy="3581400"/>
          </a:xfrm>
        </p:grpSpPr>
        <p:sp>
          <p:nvSpPr>
            <p:cNvPr id="4" name="Rectangle 5"/>
            <p:cNvSpPr>
              <a:spLocks noChangeArrowheads="1"/>
            </p:cNvSpPr>
            <p:nvPr>
              <p:custDataLst>
                <p:tags r:id="rId1"/>
              </p:custDataLst>
            </p:nvPr>
          </p:nvSpPr>
          <p:spPr bwMode="auto">
            <a:xfrm>
              <a:off x="318484" y="1489075"/>
              <a:ext cx="382452"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1</a:t>
              </a:r>
            </a:p>
          </p:txBody>
        </p:sp>
        <p:sp>
          <p:nvSpPr>
            <p:cNvPr id="5" name="Rectangle 6"/>
            <p:cNvSpPr>
              <a:spLocks noChangeArrowheads="1"/>
            </p:cNvSpPr>
            <p:nvPr>
              <p:custDataLst>
                <p:tags r:id="rId2"/>
              </p:custDataLst>
            </p:nvPr>
          </p:nvSpPr>
          <p:spPr bwMode="auto">
            <a:xfrm>
              <a:off x="318484" y="1946275"/>
              <a:ext cx="382452"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2</a:t>
              </a:r>
            </a:p>
          </p:txBody>
        </p:sp>
        <p:sp>
          <p:nvSpPr>
            <p:cNvPr id="6" name="Rectangle 7"/>
            <p:cNvSpPr>
              <a:spLocks noChangeArrowheads="1"/>
            </p:cNvSpPr>
            <p:nvPr>
              <p:custDataLst>
                <p:tags r:id="rId3"/>
              </p:custDataLst>
            </p:nvPr>
          </p:nvSpPr>
          <p:spPr bwMode="auto">
            <a:xfrm>
              <a:off x="318484" y="2403475"/>
              <a:ext cx="382452"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3</a:t>
              </a:r>
            </a:p>
          </p:txBody>
        </p:sp>
        <p:sp>
          <p:nvSpPr>
            <p:cNvPr id="7" name="Rectangle 8"/>
            <p:cNvSpPr>
              <a:spLocks noChangeArrowheads="1"/>
            </p:cNvSpPr>
            <p:nvPr>
              <p:custDataLst>
                <p:tags r:id="rId4"/>
              </p:custDataLst>
            </p:nvPr>
          </p:nvSpPr>
          <p:spPr bwMode="auto">
            <a:xfrm>
              <a:off x="821087" y="19462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Double entry system</a:t>
              </a:r>
            </a:p>
          </p:txBody>
        </p:sp>
        <p:sp>
          <p:nvSpPr>
            <p:cNvPr id="8" name="Rectangle 9"/>
            <p:cNvSpPr>
              <a:spLocks noChangeArrowheads="1"/>
            </p:cNvSpPr>
            <p:nvPr>
              <p:custDataLst>
                <p:tags r:id="rId5"/>
              </p:custDataLst>
            </p:nvPr>
          </p:nvSpPr>
          <p:spPr bwMode="auto">
            <a:xfrm>
              <a:off x="821087" y="24034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Time of recording the transactions</a:t>
              </a:r>
            </a:p>
          </p:txBody>
        </p:sp>
        <p:sp>
          <p:nvSpPr>
            <p:cNvPr id="9" name="Rectangle 10"/>
            <p:cNvSpPr>
              <a:spLocks noChangeArrowheads="1"/>
            </p:cNvSpPr>
            <p:nvPr>
              <p:custDataLst>
                <p:tags r:id="rId6"/>
              </p:custDataLst>
            </p:nvPr>
          </p:nvSpPr>
          <p:spPr bwMode="auto">
            <a:xfrm>
              <a:off x="821087" y="14890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dirty="0"/>
                <a:t>Definition of </a:t>
              </a:r>
              <a:r>
                <a:rPr lang="en-GB" altLang="en-US" sz="1800" dirty="0" err="1"/>
                <a:t>b.o.p</a:t>
              </a:r>
              <a:r>
                <a:rPr lang="en-GB" altLang="en-US" sz="1800" dirty="0"/>
                <a:t>. and </a:t>
              </a:r>
              <a:r>
                <a:rPr lang="en-GB" altLang="en-US" sz="1800" dirty="0" err="1"/>
                <a:t>i.i.p</a:t>
              </a:r>
              <a:r>
                <a:rPr lang="en-GB" altLang="en-US" sz="1800" dirty="0"/>
                <a:t>.</a:t>
              </a:r>
            </a:p>
          </p:txBody>
        </p:sp>
        <p:sp>
          <p:nvSpPr>
            <p:cNvPr id="10" name="Rectangle 9"/>
            <p:cNvSpPr>
              <a:spLocks noChangeArrowheads="1"/>
            </p:cNvSpPr>
            <p:nvPr>
              <p:custDataLst>
                <p:tags r:id="rId7"/>
              </p:custDataLst>
            </p:nvPr>
          </p:nvSpPr>
          <p:spPr bwMode="auto">
            <a:xfrm>
              <a:off x="318484" y="2871258"/>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4</a:t>
              </a:r>
            </a:p>
          </p:txBody>
        </p:sp>
        <p:sp>
          <p:nvSpPr>
            <p:cNvPr id="11" name="Rectangle 10"/>
            <p:cNvSpPr>
              <a:spLocks noChangeArrowheads="1"/>
            </p:cNvSpPr>
            <p:nvPr>
              <p:custDataLst>
                <p:tags r:id="rId8"/>
              </p:custDataLst>
            </p:nvPr>
          </p:nvSpPr>
          <p:spPr bwMode="auto">
            <a:xfrm>
              <a:off x="318484" y="3328458"/>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5</a:t>
              </a:r>
            </a:p>
          </p:txBody>
        </p:sp>
        <p:sp>
          <p:nvSpPr>
            <p:cNvPr id="12" name="Rectangle 11"/>
            <p:cNvSpPr>
              <a:spLocks noChangeArrowheads="1"/>
            </p:cNvSpPr>
            <p:nvPr>
              <p:custDataLst>
                <p:tags r:id="rId9"/>
              </p:custDataLst>
            </p:nvPr>
          </p:nvSpPr>
          <p:spPr bwMode="auto">
            <a:xfrm>
              <a:off x="318484" y="3785658"/>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6</a:t>
              </a:r>
            </a:p>
          </p:txBody>
        </p:sp>
        <p:sp>
          <p:nvSpPr>
            <p:cNvPr id="13" name="Rectangle 12"/>
            <p:cNvSpPr>
              <a:spLocks noChangeArrowheads="1"/>
            </p:cNvSpPr>
            <p:nvPr>
              <p:custDataLst>
                <p:tags r:id="rId10"/>
              </p:custDataLst>
            </p:nvPr>
          </p:nvSpPr>
          <p:spPr bwMode="auto">
            <a:xfrm>
              <a:off x="821087" y="3328458"/>
              <a:ext cx="8024729"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Reconciliation flows and stocks</a:t>
              </a:r>
            </a:p>
          </p:txBody>
        </p:sp>
        <p:sp>
          <p:nvSpPr>
            <p:cNvPr id="14" name="Rectangle 13"/>
            <p:cNvSpPr>
              <a:spLocks noChangeArrowheads="1"/>
            </p:cNvSpPr>
            <p:nvPr>
              <p:custDataLst>
                <p:tags r:id="rId11"/>
              </p:custDataLst>
            </p:nvPr>
          </p:nvSpPr>
          <p:spPr bwMode="auto">
            <a:xfrm>
              <a:off x="821087" y="3785658"/>
              <a:ext cx="8024729"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Euro area residency</a:t>
              </a:r>
            </a:p>
          </p:txBody>
        </p:sp>
        <p:sp>
          <p:nvSpPr>
            <p:cNvPr id="15" name="Rectangle 14"/>
            <p:cNvSpPr>
              <a:spLocks noChangeArrowheads="1"/>
            </p:cNvSpPr>
            <p:nvPr>
              <p:custDataLst>
                <p:tags r:id="rId12"/>
              </p:custDataLst>
            </p:nvPr>
          </p:nvSpPr>
          <p:spPr bwMode="auto">
            <a:xfrm>
              <a:off x="821087" y="2871258"/>
              <a:ext cx="8024729"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Valuation of transactions and stocks</a:t>
              </a:r>
            </a:p>
          </p:txBody>
        </p:sp>
        <p:sp>
          <p:nvSpPr>
            <p:cNvPr id="16" name="Rectangle 21"/>
            <p:cNvSpPr>
              <a:spLocks noChangeArrowheads="1"/>
            </p:cNvSpPr>
            <p:nvPr>
              <p:custDataLst>
                <p:tags r:id="rId13"/>
              </p:custDataLst>
            </p:nvPr>
          </p:nvSpPr>
          <p:spPr bwMode="auto">
            <a:xfrm>
              <a:off x="318484" y="4232275"/>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7</a:t>
              </a:r>
            </a:p>
          </p:txBody>
        </p:sp>
        <p:sp>
          <p:nvSpPr>
            <p:cNvPr id="17" name="Rectangle 22"/>
            <p:cNvSpPr>
              <a:spLocks noChangeArrowheads="1"/>
            </p:cNvSpPr>
            <p:nvPr>
              <p:custDataLst>
                <p:tags r:id="rId14"/>
              </p:custDataLst>
            </p:nvPr>
          </p:nvSpPr>
          <p:spPr bwMode="auto">
            <a:xfrm>
              <a:off x="318484" y="4689475"/>
              <a:ext cx="380760"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defRPr/>
              </a:pPr>
              <a:r>
                <a:rPr lang="en-GB" altLang="en-US" sz="1800" b="1">
                  <a:solidFill>
                    <a:srgbClr val="FFFFFF"/>
                  </a:solidFill>
                </a:rPr>
                <a:t>8</a:t>
              </a:r>
            </a:p>
          </p:txBody>
        </p:sp>
        <p:sp>
          <p:nvSpPr>
            <p:cNvPr id="18" name="Rectangle 23"/>
            <p:cNvSpPr>
              <a:spLocks noChangeArrowheads="1"/>
            </p:cNvSpPr>
            <p:nvPr>
              <p:custDataLst>
                <p:tags r:id="rId15"/>
              </p:custDataLst>
            </p:nvPr>
          </p:nvSpPr>
          <p:spPr bwMode="auto">
            <a:xfrm>
              <a:off x="821087" y="42322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Standards components</a:t>
              </a:r>
            </a:p>
          </p:txBody>
        </p:sp>
        <p:sp>
          <p:nvSpPr>
            <p:cNvPr id="19" name="Rectangle 24"/>
            <p:cNvSpPr>
              <a:spLocks noChangeArrowheads="1"/>
            </p:cNvSpPr>
            <p:nvPr>
              <p:custDataLst>
                <p:tags r:id="rId16"/>
              </p:custDataLst>
            </p:nvPr>
          </p:nvSpPr>
          <p:spPr bwMode="auto">
            <a:xfrm>
              <a:off x="821087" y="4689475"/>
              <a:ext cx="8023038"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a:t>Classification of transactions</a:t>
              </a:r>
            </a:p>
          </p:txBody>
        </p:sp>
      </p:grpSp>
      <p:sp>
        <p:nvSpPr>
          <p:cNvPr id="20"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27"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21"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23D98E53-3031-4C80-8997-F309AB83E594}" type="slidenum">
              <a:rPr/>
              <a:pPr>
                <a:defRPr/>
              </a:pPr>
              <a:t>‹#›</a:t>
            </a:fld>
            <a:endParaRPr dirty="0"/>
          </a:p>
        </p:txBody>
      </p:sp>
    </p:spTree>
    <p:extLst>
      <p:ext uri="{BB962C8B-B14F-4D97-AF65-F5344CB8AC3E}">
        <p14:creationId xmlns:p14="http://schemas.microsoft.com/office/powerpoint/2010/main" val="1068274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6 Images &amp; 6 Texts">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15" name="Group 13"/>
          <p:cNvGrpSpPr>
            <a:grpSpLocks/>
          </p:cNvGrpSpPr>
          <p:nvPr userDrawn="1"/>
        </p:nvGrpSpPr>
        <p:grpSpPr bwMode="auto">
          <a:xfrm>
            <a:off x="5697538" y="2898775"/>
            <a:ext cx="2992437" cy="1770063"/>
            <a:chOff x="683589" y="1495330"/>
            <a:chExt cx="3582384" cy="2731752"/>
          </a:xfrm>
        </p:grpSpPr>
        <p:sp>
          <p:nvSpPr>
            <p:cNvPr id="16" name="Parallelogram 15"/>
            <p:cNvSpPr/>
            <p:nvPr/>
          </p:nvSpPr>
          <p:spPr bwMode="auto">
            <a:xfrm>
              <a:off x="733001" y="1495330"/>
              <a:ext cx="3532972" cy="2513701"/>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17" name="Parallelogram 16"/>
            <p:cNvSpPr/>
            <p:nvPr/>
          </p:nvSpPr>
          <p:spPr bwMode="auto">
            <a:xfrm>
              <a:off x="683589" y="3788531"/>
              <a:ext cx="3164281" cy="438551"/>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18" name="Group 13"/>
          <p:cNvGrpSpPr>
            <a:grpSpLocks/>
          </p:cNvGrpSpPr>
          <p:nvPr userDrawn="1"/>
        </p:nvGrpSpPr>
        <p:grpSpPr bwMode="auto">
          <a:xfrm>
            <a:off x="2927350" y="2905125"/>
            <a:ext cx="2992438" cy="1768475"/>
            <a:chOff x="683589" y="1495330"/>
            <a:chExt cx="3582384" cy="2731752"/>
          </a:xfrm>
        </p:grpSpPr>
        <p:sp>
          <p:nvSpPr>
            <p:cNvPr id="19" name="Parallelogram 18"/>
            <p:cNvSpPr/>
            <p:nvPr/>
          </p:nvSpPr>
          <p:spPr bwMode="auto">
            <a:xfrm>
              <a:off x="733001" y="1495330"/>
              <a:ext cx="3532972" cy="2513507"/>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20" name="Parallelogram 19"/>
            <p:cNvSpPr/>
            <p:nvPr/>
          </p:nvSpPr>
          <p:spPr bwMode="auto">
            <a:xfrm>
              <a:off x="683589" y="3788139"/>
              <a:ext cx="3164281" cy="438943"/>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21" name="Group 13"/>
          <p:cNvGrpSpPr>
            <a:grpSpLocks/>
          </p:cNvGrpSpPr>
          <p:nvPr userDrawn="1"/>
        </p:nvGrpSpPr>
        <p:grpSpPr bwMode="auto">
          <a:xfrm>
            <a:off x="157163" y="2905125"/>
            <a:ext cx="2994025" cy="1768475"/>
            <a:chOff x="683589" y="1495330"/>
            <a:chExt cx="3582384" cy="2731752"/>
          </a:xfrm>
        </p:grpSpPr>
        <p:sp>
          <p:nvSpPr>
            <p:cNvPr id="22" name="Parallelogram 21"/>
            <p:cNvSpPr/>
            <p:nvPr/>
          </p:nvSpPr>
          <p:spPr bwMode="auto">
            <a:xfrm>
              <a:off x="732975" y="1495330"/>
              <a:ext cx="3532998" cy="2513507"/>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23" name="Parallelogram 22"/>
            <p:cNvSpPr/>
            <p:nvPr/>
          </p:nvSpPr>
          <p:spPr bwMode="auto">
            <a:xfrm>
              <a:off x="683589" y="3788139"/>
              <a:ext cx="3164503" cy="438943"/>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24" name="Group 13"/>
          <p:cNvGrpSpPr>
            <a:grpSpLocks/>
          </p:cNvGrpSpPr>
          <p:nvPr userDrawn="1"/>
        </p:nvGrpSpPr>
        <p:grpSpPr bwMode="auto">
          <a:xfrm>
            <a:off x="5913438" y="1106488"/>
            <a:ext cx="2994025" cy="1770062"/>
            <a:chOff x="683589" y="1495330"/>
            <a:chExt cx="3582384" cy="2731752"/>
          </a:xfrm>
        </p:grpSpPr>
        <p:sp>
          <p:nvSpPr>
            <p:cNvPr id="25" name="Parallelogram 24"/>
            <p:cNvSpPr/>
            <p:nvPr/>
          </p:nvSpPr>
          <p:spPr bwMode="auto">
            <a:xfrm>
              <a:off x="732975" y="1495330"/>
              <a:ext cx="3532998" cy="2513703"/>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26" name="Parallelogram 25"/>
            <p:cNvSpPr/>
            <p:nvPr/>
          </p:nvSpPr>
          <p:spPr bwMode="auto">
            <a:xfrm>
              <a:off x="683589" y="3788532"/>
              <a:ext cx="3164503" cy="438550"/>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27" name="Group 13"/>
          <p:cNvGrpSpPr>
            <a:grpSpLocks/>
          </p:cNvGrpSpPr>
          <p:nvPr userDrawn="1"/>
        </p:nvGrpSpPr>
        <p:grpSpPr bwMode="auto">
          <a:xfrm>
            <a:off x="3143250" y="1112838"/>
            <a:ext cx="2994025" cy="1768475"/>
            <a:chOff x="683589" y="1495330"/>
            <a:chExt cx="3582384" cy="2731752"/>
          </a:xfrm>
        </p:grpSpPr>
        <p:sp>
          <p:nvSpPr>
            <p:cNvPr id="28" name="Parallelogram 27"/>
            <p:cNvSpPr/>
            <p:nvPr/>
          </p:nvSpPr>
          <p:spPr bwMode="auto">
            <a:xfrm>
              <a:off x="732975" y="1495330"/>
              <a:ext cx="3532998" cy="2513505"/>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29" name="Parallelogram 28"/>
            <p:cNvSpPr/>
            <p:nvPr/>
          </p:nvSpPr>
          <p:spPr bwMode="auto">
            <a:xfrm>
              <a:off x="683589" y="3788137"/>
              <a:ext cx="3164503" cy="438945"/>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grpSp>
        <p:nvGrpSpPr>
          <p:cNvPr id="30" name="Group 13"/>
          <p:cNvGrpSpPr>
            <a:grpSpLocks/>
          </p:cNvGrpSpPr>
          <p:nvPr userDrawn="1"/>
        </p:nvGrpSpPr>
        <p:grpSpPr bwMode="auto">
          <a:xfrm>
            <a:off x="373063" y="1112838"/>
            <a:ext cx="2994025" cy="1768475"/>
            <a:chOff x="683589" y="1495330"/>
            <a:chExt cx="3582384" cy="2731752"/>
          </a:xfrm>
        </p:grpSpPr>
        <p:sp>
          <p:nvSpPr>
            <p:cNvPr id="31" name="Parallelogram 30"/>
            <p:cNvSpPr/>
            <p:nvPr/>
          </p:nvSpPr>
          <p:spPr bwMode="auto">
            <a:xfrm>
              <a:off x="732975" y="1495330"/>
              <a:ext cx="3532998" cy="2513505"/>
            </a:xfrm>
            <a:prstGeom prst="parallelogram">
              <a:avLst>
                <a:gd name="adj" fmla="val 24016"/>
              </a:avLst>
            </a:pr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32" name="Parallelogram 31"/>
            <p:cNvSpPr/>
            <p:nvPr/>
          </p:nvSpPr>
          <p:spPr bwMode="auto">
            <a:xfrm>
              <a:off x="683589" y="3788137"/>
              <a:ext cx="3164503" cy="438945"/>
            </a:xfrm>
            <a:prstGeom prst="parallelogram">
              <a:avLst>
                <a:gd name="adj" fmla="val 26684"/>
              </a:avLst>
            </a:prstGeom>
            <a:solidFill>
              <a:schemeClr val="bg2">
                <a:lumMod val="40000"/>
                <a:lumOff val="60000"/>
              </a:schemeClr>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grpSp>
      <p:sp>
        <p:nvSpPr>
          <p:cNvPr id="33"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37"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3" name="Picture Placeholder 2"/>
          <p:cNvSpPr>
            <a:spLocks noGrp="1"/>
          </p:cNvSpPr>
          <p:nvPr>
            <p:ph type="pic" sz="quarter" idx="21"/>
          </p:nvPr>
        </p:nvSpPr>
        <p:spPr>
          <a:xfrm>
            <a:off x="589757" y="2922682"/>
            <a:ext cx="2170112" cy="1466850"/>
          </a:xfrm>
        </p:spPr>
        <p:txBody>
          <a:bodyPr/>
          <a:lstStyle/>
          <a:p>
            <a:pPr lvl="0"/>
            <a:r>
              <a:rPr lang="en-US" noProof="0"/>
              <a:t>Click icon to add picture</a:t>
            </a:r>
            <a:endParaRPr lang="en-GB" noProof="0"/>
          </a:p>
        </p:txBody>
      </p:sp>
      <p:sp>
        <p:nvSpPr>
          <p:cNvPr id="38" name="Picture Placeholder 2"/>
          <p:cNvSpPr>
            <a:spLocks noGrp="1"/>
          </p:cNvSpPr>
          <p:nvPr>
            <p:ph type="pic" sz="quarter" idx="22"/>
          </p:nvPr>
        </p:nvSpPr>
        <p:spPr>
          <a:xfrm>
            <a:off x="3367088" y="2922682"/>
            <a:ext cx="2170112" cy="1466850"/>
          </a:xfrm>
        </p:spPr>
        <p:txBody>
          <a:bodyPr/>
          <a:lstStyle/>
          <a:p>
            <a:pPr lvl="0"/>
            <a:r>
              <a:rPr lang="en-US" noProof="0"/>
              <a:t>Click icon to add picture</a:t>
            </a:r>
            <a:endParaRPr lang="en-GB" noProof="0"/>
          </a:p>
        </p:txBody>
      </p:sp>
      <p:sp>
        <p:nvSpPr>
          <p:cNvPr id="39" name="Picture Placeholder 2"/>
          <p:cNvSpPr>
            <a:spLocks noGrp="1"/>
          </p:cNvSpPr>
          <p:nvPr>
            <p:ph type="pic" sz="quarter" idx="23"/>
          </p:nvPr>
        </p:nvSpPr>
        <p:spPr>
          <a:xfrm>
            <a:off x="6137276" y="2922682"/>
            <a:ext cx="2170112" cy="1466850"/>
          </a:xfrm>
        </p:spPr>
        <p:txBody>
          <a:bodyPr/>
          <a:lstStyle/>
          <a:p>
            <a:pPr lvl="0"/>
            <a:r>
              <a:rPr lang="en-US" noProof="0"/>
              <a:t>Click icon to add picture</a:t>
            </a:r>
            <a:endParaRPr lang="en-GB" noProof="0" dirty="0"/>
          </a:p>
        </p:txBody>
      </p:sp>
      <p:sp>
        <p:nvSpPr>
          <p:cNvPr id="44" name="Text Placeholder 42"/>
          <p:cNvSpPr>
            <a:spLocks noGrp="1"/>
          </p:cNvSpPr>
          <p:nvPr>
            <p:ph type="body" sz="quarter" idx="25"/>
          </p:nvPr>
        </p:nvSpPr>
        <p:spPr>
          <a:xfrm>
            <a:off x="3348319" y="2650940"/>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r>
              <a:rPr lang="en-US"/>
              <a:t>Click to edit Master text styles</a:t>
            </a:r>
          </a:p>
        </p:txBody>
      </p:sp>
      <p:sp>
        <p:nvSpPr>
          <p:cNvPr id="45" name="Text Placeholder 42"/>
          <p:cNvSpPr>
            <a:spLocks noGrp="1"/>
          </p:cNvSpPr>
          <p:nvPr>
            <p:ph type="body" sz="quarter" idx="26"/>
          </p:nvPr>
        </p:nvSpPr>
        <p:spPr>
          <a:xfrm>
            <a:off x="6054725" y="2650940"/>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r>
              <a:rPr lang="en-US"/>
              <a:t>Click to edit Master text styles</a:t>
            </a:r>
          </a:p>
        </p:txBody>
      </p:sp>
      <p:sp>
        <p:nvSpPr>
          <p:cNvPr id="46" name="Text Placeholder 42"/>
          <p:cNvSpPr>
            <a:spLocks noGrp="1"/>
          </p:cNvSpPr>
          <p:nvPr>
            <p:ph type="body" sz="quarter" idx="27"/>
          </p:nvPr>
        </p:nvSpPr>
        <p:spPr>
          <a:xfrm>
            <a:off x="298450" y="4434423"/>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r>
              <a:rPr lang="en-US"/>
              <a:t>Click to edit Master text styles</a:t>
            </a:r>
          </a:p>
        </p:txBody>
      </p:sp>
      <p:sp>
        <p:nvSpPr>
          <p:cNvPr id="47" name="Text Placeholder 42"/>
          <p:cNvSpPr>
            <a:spLocks noGrp="1"/>
          </p:cNvSpPr>
          <p:nvPr>
            <p:ph type="body" sz="quarter" idx="28"/>
          </p:nvPr>
        </p:nvSpPr>
        <p:spPr>
          <a:xfrm>
            <a:off x="3081619" y="4434423"/>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r>
              <a:rPr lang="en-US"/>
              <a:t>Click to edit Master text styles</a:t>
            </a:r>
          </a:p>
        </p:txBody>
      </p:sp>
      <p:sp>
        <p:nvSpPr>
          <p:cNvPr id="48" name="Text Placeholder 42"/>
          <p:cNvSpPr>
            <a:spLocks noGrp="1"/>
          </p:cNvSpPr>
          <p:nvPr>
            <p:ph type="body" sz="quarter" idx="29"/>
          </p:nvPr>
        </p:nvSpPr>
        <p:spPr>
          <a:xfrm>
            <a:off x="5788025" y="4434423"/>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r>
              <a:rPr lang="en-US"/>
              <a:t>Click to edit Master text styles</a:t>
            </a:r>
          </a:p>
        </p:txBody>
      </p:sp>
      <p:sp>
        <p:nvSpPr>
          <p:cNvPr id="49" name="Picture Placeholder 2"/>
          <p:cNvSpPr>
            <a:spLocks noGrp="1"/>
          </p:cNvSpPr>
          <p:nvPr>
            <p:ph type="pic" sz="quarter" idx="30"/>
          </p:nvPr>
        </p:nvSpPr>
        <p:spPr>
          <a:xfrm>
            <a:off x="798513" y="1130300"/>
            <a:ext cx="2170112" cy="1466850"/>
          </a:xfrm>
        </p:spPr>
        <p:txBody>
          <a:bodyPr/>
          <a:lstStyle/>
          <a:p>
            <a:pPr lvl="0"/>
            <a:r>
              <a:rPr lang="en-US" noProof="0"/>
              <a:t>Click icon to add picture</a:t>
            </a:r>
            <a:endParaRPr lang="en-GB" noProof="0"/>
          </a:p>
        </p:txBody>
      </p:sp>
      <p:sp>
        <p:nvSpPr>
          <p:cNvPr id="50" name="Picture Placeholder 2"/>
          <p:cNvSpPr>
            <a:spLocks noGrp="1"/>
          </p:cNvSpPr>
          <p:nvPr>
            <p:ph type="pic" sz="quarter" idx="31"/>
          </p:nvPr>
        </p:nvSpPr>
        <p:spPr>
          <a:xfrm>
            <a:off x="3575844" y="1130300"/>
            <a:ext cx="2170112" cy="1466850"/>
          </a:xfrm>
        </p:spPr>
        <p:txBody>
          <a:bodyPr/>
          <a:lstStyle/>
          <a:p>
            <a:pPr lvl="0"/>
            <a:r>
              <a:rPr lang="en-US" noProof="0"/>
              <a:t>Click icon to add picture</a:t>
            </a:r>
            <a:endParaRPr lang="en-GB" noProof="0"/>
          </a:p>
        </p:txBody>
      </p:sp>
      <p:sp>
        <p:nvSpPr>
          <p:cNvPr id="51" name="Picture Placeholder 2"/>
          <p:cNvSpPr>
            <a:spLocks noGrp="1"/>
          </p:cNvSpPr>
          <p:nvPr>
            <p:ph type="pic" sz="quarter" idx="32"/>
          </p:nvPr>
        </p:nvSpPr>
        <p:spPr>
          <a:xfrm>
            <a:off x="6346032" y="1130300"/>
            <a:ext cx="2170112" cy="1466850"/>
          </a:xfrm>
        </p:spPr>
        <p:txBody>
          <a:bodyPr/>
          <a:lstStyle/>
          <a:p>
            <a:pPr lvl="0"/>
            <a:r>
              <a:rPr lang="en-US" noProof="0"/>
              <a:t>Click icon to add picture</a:t>
            </a:r>
            <a:endParaRPr lang="en-GB" noProof="0" dirty="0"/>
          </a:p>
        </p:txBody>
      </p:sp>
      <p:sp>
        <p:nvSpPr>
          <p:cNvPr id="52" name="Text Placeholder 42"/>
          <p:cNvSpPr>
            <a:spLocks noGrp="1"/>
          </p:cNvSpPr>
          <p:nvPr>
            <p:ph type="body" sz="quarter" idx="24"/>
          </p:nvPr>
        </p:nvSpPr>
        <p:spPr>
          <a:xfrm>
            <a:off x="565150" y="2650940"/>
            <a:ext cx="2362200" cy="184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lang="en-GB" sz="1200" kern="1200" dirty="0" smtClean="0">
                <a:solidFill>
                  <a:srgbClr val="003299"/>
                </a:solidFill>
                <a:latin typeface="Arial" pitchFamily="34" charset="0"/>
                <a:cs typeface="Arial" pitchFamily="34" charset="0"/>
              </a:defRPr>
            </a:lvl1pPr>
          </a:lstStyle>
          <a:p>
            <a:pPr lvl="0"/>
            <a:r>
              <a:rPr lang="en-US"/>
              <a:t>Click to edit Master text styles</a:t>
            </a:r>
          </a:p>
        </p:txBody>
      </p:sp>
      <p:sp>
        <p:nvSpPr>
          <p:cNvPr id="34" name="Slide Number Placeholder 5"/>
          <p:cNvSpPr>
            <a:spLocks noGrp="1"/>
          </p:cNvSpPr>
          <p:nvPr>
            <p:ph type="sldNum" sz="quarter" idx="33"/>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6A91E1AE-0C8E-4F76-9822-41893C44C1CD}" type="slidenum">
              <a:rPr/>
              <a:pPr>
                <a:defRPr/>
              </a:pPr>
              <a:t>‹#›</a:t>
            </a:fld>
            <a:endParaRPr dirty="0"/>
          </a:p>
        </p:txBody>
      </p:sp>
    </p:spTree>
    <p:extLst>
      <p:ext uri="{BB962C8B-B14F-4D97-AF65-F5344CB8AC3E}">
        <p14:creationId xmlns:p14="http://schemas.microsoft.com/office/powerpoint/2010/main" val="30367772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Import Elements - long headlin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59" name="Rectangle 3"/>
          <p:cNvSpPr>
            <a:spLocks noGrp="1" noChangeArrowheads="1"/>
          </p:cNvSpPr>
          <p:nvPr>
            <p:ph idx="4294967295"/>
          </p:nvPr>
        </p:nvSpPr>
        <p:spPr>
          <a:xfrm>
            <a:off x="468313" y="1150144"/>
            <a:ext cx="8415711" cy="3351610"/>
          </a:xfrm>
        </p:spPr>
        <p:txBody>
          <a:bodyPr/>
          <a:lstStyle>
            <a:lvl1pPr>
              <a:defRPr sz="1900"/>
            </a:lvl1pPr>
          </a:lstStyle>
          <a:p>
            <a:pPr lvl="0"/>
            <a:r>
              <a:rPr lang="en-US" altLang="en-US"/>
              <a:t>Click to edit Master text styles</a:t>
            </a:r>
          </a:p>
          <a:p>
            <a:pPr lvl="1"/>
            <a:r>
              <a:rPr lang="en-US" altLang="en-US"/>
              <a:t>Second level</a:t>
            </a:r>
          </a:p>
          <a:p>
            <a:pPr lvl="2"/>
            <a:r>
              <a:rPr lang="en-US" altLang="en-US"/>
              <a:t>Third level</a:t>
            </a:r>
          </a:p>
        </p:txBody>
      </p:sp>
      <p:sp>
        <p:nvSpPr>
          <p:cNvPr id="9"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5"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44320B71-EC71-4A7E-8C8A-9C555B387A1C}" type="slidenum">
              <a:rPr/>
              <a:pPr>
                <a:defRPr/>
              </a:pPr>
              <a:t>‹#›</a:t>
            </a:fld>
            <a:endParaRPr dirty="0"/>
          </a:p>
        </p:txBody>
      </p:sp>
    </p:spTree>
    <p:extLst>
      <p:ext uri="{BB962C8B-B14F-4D97-AF65-F5344CB8AC3E}">
        <p14:creationId xmlns:p14="http://schemas.microsoft.com/office/powerpoint/2010/main" val="41489024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Import Elements - FullPag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59" name="Rectangle 3"/>
          <p:cNvSpPr>
            <a:spLocks noGrp="1" noChangeArrowheads="1"/>
          </p:cNvSpPr>
          <p:nvPr>
            <p:ph idx="4294967295"/>
          </p:nvPr>
        </p:nvSpPr>
        <p:spPr>
          <a:xfrm>
            <a:off x="468313" y="748145"/>
            <a:ext cx="8415711" cy="3753609"/>
          </a:xfrm>
        </p:spPr>
        <p:txBody>
          <a:bodyPr/>
          <a:lstStyle>
            <a:lvl1pPr>
              <a:defRPr sz="1900"/>
            </a:lvl1pPr>
          </a:lstStyle>
          <a:p>
            <a:pPr lvl="0"/>
            <a:r>
              <a:rPr lang="en-US" altLang="en-US"/>
              <a:t>Click to edit Master text styles</a:t>
            </a:r>
          </a:p>
          <a:p>
            <a:pPr lvl="1"/>
            <a:r>
              <a:rPr lang="en-US" altLang="en-US"/>
              <a:t>Second level</a:t>
            </a:r>
          </a:p>
          <a:p>
            <a:pPr lvl="2"/>
            <a:r>
              <a:rPr lang="en-US" altLang="en-US"/>
              <a:t>Third level</a:t>
            </a:r>
          </a:p>
        </p:txBody>
      </p:sp>
      <p:sp>
        <p:nvSpPr>
          <p:cNvPr id="9" name="Rectangle 4"/>
          <p:cNvSpPr>
            <a:spLocks noGrp="1" noChangeArrowheads="1"/>
          </p:cNvSpPr>
          <p:nvPr>
            <p:ph type="title"/>
          </p:nvPr>
        </p:nvSpPr>
        <p:spPr>
          <a:xfrm>
            <a:off x="463551" y="126932"/>
            <a:ext cx="8404225" cy="407441"/>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000" kern="1200" dirty="0" smtClean="0"/>
            </a:lvl1pPr>
          </a:lstStyle>
          <a:p>
            <a:pPr lvl="0"/>
            <a:r>
              <a:rPr lang="en-US" altLang="en-US" dirty="0"/>
              <a:t>Click to edit Master title style</a:t>
            </a:r>
            <a:endParaRPr lang="en-GB" altLang="en-US" dirty="0"/>
          </a:p>
        </p:txBody>
      </p:sp>
      <p:sp>
        <p:nvSpPr>
          <p:cNvPr id="5"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44320B71-EC71-4A7E-8C8A-9C555B387A1C}" type="slidenum">
              <a:rPr/>
              <a:pPr>
                <a:defRPr/>
              </a:pPr>
              <a:t>‹#›</a:t>
            </a:fld>
            <a:endParaRPr dirty="0"/>
          </a:p>
        </p:txBody>
      </p:sp>
    </p:spTree>
    <p:extLst>
      <p:ext uri="{BB962C8B-B14F-4D97-AF65-F5344CB8AC3E}">
        <p14:creationId xmlns:p14="http://schemas.microsoft.com/office/powerpoint/2010/main" val="20023027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Import Elements - Small">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Parallelogram 3"/>
          <p:cNvSpPr/>
          <p:nvPr userDrawn="1"/>
        </p:nvSpPr>
        <p:spPr bwMode="auto">
          <a:xfrm>
            <a:off x="3629025" y="1782763"/>
            <a:ext cx="5514975" cy="2697162"/>
          </a:xfrm>
          <a:custGeom>
            <a:avLst/>
            <a:gdLst/>
            <a:ahLst/>
            <a:cxnLst/>
            <a:rect l="l" t="t" r="r" b="b"/>
            <a:pathLst>
              <a:path w="5514975" h="2697162">
                <a:moveTo>
                  <a:pt x="771523" y="0"/>
                </a:moveTo>
                <a:lnTo>
                  <a:pt x="5514975" y="0"/>
                </a:lnTo>
                <a:lnTo>
                  <a:pt x="5514975" y="2658323"/>
                </a:lnTo>
                <a:lnTo>
                  <a:pt x="5503865" y="2697162"/>
                </a:lnTo>
                <a:lnTo>
                  <a:pt x="0" y="2697162"/>
                </a:lnTo>
                <a:close/>
              </a:path>
            </a:pathLst>
          </a:cu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5"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0" name="Content Placeholder 4"/>
          <p:cNvSpPr>
            <a:spLocks noGrp="1"/>
          </p:cNvSpPr>
          <p:nvPr>
            <p:ph idx="4294967295"/>
          </p:nvPr>
        </p:nvSpPr>
        <p:spPr>
          <a:xfrm>
            <a:off x="4427538" y="2139554"/>
            <a:ext cx="4465450" cy="2283619"/>
          </a:xfrm>
        </p:spPr>
        <p:txBody>
          <a:bodyPr/>
          <a:lstStyle>
            <a:lvl1pPr>
              <a:defRPr sz="1900"/>
            </a:lvl1pPr>
          </a:lstStyle>
          <a:p>
            <a:pPr lvl="0"/>
            <a:r>
              <a:rPr lang="en-US" altLang="en-US"/>
              <a:t>Click to edit Master text styles</a:t>
            </a:r>
          </a:p>
          <a:p>
            <a:pPr lvl="1"/>
            <a:r>
              <a:rPr lang="en-US" altLang="en-US"/>
              <a:t>Second level</a:t>
            </a:r>
          </a:p>
        </p:txBody>
      </p:sp>
      <p:sp>
        <p:nvSpPr>
          <p:cNvPr id="11"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6"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85CF0E3E-6A53-407C-B228-D257703978F3}" type="slidenum">
              <a:rPr/>
              <a:pPr>
                <a:defRPr/>
              </a:pPr>
              <a:t>‹#›</a:t>
            </a:fld>
            <a:endParaRPr dirty="0"/>
          </a:p>
        </p:txBody>
      </p:sp>
    </p:spTree>
    <p:extLst>
      <p:ext uri="{BB962C8B-B14F-4D97-AF65-F5344CB8AC3E}">
        <p14:creationId xmlns:p14="http://schemas.microsoft.com/office/powerpoint/2010/main" val="31814961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2 Chart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8" name="Chart Placeholder 7"/>
          <p:cNvSpPr>
            <a:spLocks noGrp="1"/>
          </p:cNvSpPr>
          <p:nvPr>
            <p:ph type="chart" sz="quarter" idx="12"/>
          </p:nvPr>
        </p:nvSpPr>
        <p:spPr>
          <a:xfrm>
            <a:off x="466725" y="1069892"/>
            <a:ext cx="4023388" cy="3348038"/>
          </a:xfrm>
        </p:spPr>
        <p:txBody>
          <a:bodyPr/>
          <a:lstStyle/>
          <a:p>
            <a:pPr lvl="0"/>
            <a:r>
              <a:rPr lang="en-US" noProof="0"/>
              <a:t>Click icon to add chart</a:t>
            </a:r>
            <a:endParaRPr lang="en-GB" noProof="0"/>
          </a:p>
        </p:txBody>
      </p:sp>
      <p:sp>
        <p:nvSpPr>
          <p:cNvPr id="9" name="Chart Placeholder 7"/>
          <p:cNvSpPr>
            <a:spLocks noGrp="1"/>
          </p:cNvSpPr>
          <p:nvPr>
            <p:ph type="chart" sz="quarter" idx="13"/>
          </p:nvPr>
        </p:nvSpPr>
        <p:spPr>
          <a:xfrm>
            <a:off x="4660490" y="1059916"/>
            <a:ext cx="4211992" cy="3348038"/>
          </a:xfrm>
        </p:spPr>
        <p:txBody>
          <a:bodyPr/>
          <a:lstStyle/>
          <a:p>
            <a:pPr lvl="0"/>
            <a:r>
              <a:rPr lang="en-US" noProof="0"/>
              <a:t>Click icon to add chart</a:t>
            </a:r>
            <a:endParaRPr lang="en-GB" noProof="0" dirty="0"/>
          </a:p>
        </p:txBody>
      </p:sp>
      <p:sp>
        <p:nvSpPr>
          <p:cNvPr id="11" name="Text Placeholder 10"/>
          <p:cNvSpPr>
            <a:spLocks noGrp="1"/>
          </p:cNvSpPr>
          <p:nvPr>
            <p:ph type="body" sz="quarter" idx="14"/>
          </p:nvPr>
        </p:nvSpPr>
        <p:spPr>
          <a:xfrm>
            <a:off x="453799" y="4405901"/>
            <a:ext cx="4032250" cy="323850"/>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noProof="0"/>
              <a:t>Click to edit Master text styles</a:t>
            </a:r>
          </a:p>
        </p:txBody>
      </p:sp>
      <p:sp>
        <p:nvSpPr>
          <p:cNvPr id="13" name="Text Placeholder 10"/>
          <p:cNvSpPr>
            <a:spLocks noGrp="1"/>
          </p:cNvSpPr>
          <p:nvPr>
            <p:ph type="body" sz="quarter" idx="15"/>
          </p:nvPr>
        </p:nvSpPr>
        <p:spPr>
          <a:xfrm>
            <a:off x="4659019" y="4405901"/>
            <a:ext cx="4032250" cy="323850"/>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noProof="0"/>
              <a:t>Click to edit Master text styles</a:t>
            </a:r>
          </a:p>
        </p:txBody>
      </p:sp>
      <p:sp>
        <p:nvSpPr>
          <p:cNvPr id="17"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10" name="Slide Number Placeholder 5"/>
          <p:cNvSpPr>
            <a:spLocks noGrp="1"/>
          </p:cNvSpPr>
          <p:nvPr>
            <p:ph type="sldNum" sz="quarter" idx="16"/>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D5A8A81F-602E-4F8A-A59F-1CB8EC3665FC}" type="slidenum">
              <a:rPr/>
              <a:pPr>
                <a:defRPr/>
              </a:pPr>
              <a:t>‹#›</a:t>
            </a:fld>
            <a:endParaRPr dirty="0"/>
          </a:p>
        </p:txBody>
      </p:sp>
    </p:spTree>
    <p:extLst>
      <p:ext uri="{BB962C8B-B14F-4D97-AF65-F5344CB8AC3E}">
        <p14:creationId xmlns:p14="http://schemas.microsoft.com/office/powerpoint/2010/main" val="28469043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4 Charts">
    <p:bg>
      <p:bgPr>
        <a:blipFill dpi="0" rotWithShape="0">
          <a:blip r:embed="rId2"/>
          <a:srcRect/>
          <a:stretch>
            <a:fillRect/>
          </a:stretch>
        </a:blipFill>
        <a:effectLst/>
      </p:bgPr>
    </p:bg>
    <p:spTree>
      <p:nvGrpSpPr>
        <p:cNvPr id="1" name=""/>
        <p:cNvGrpSpPr/>
        <p:nvPr/>
      </p:nvGrpSpPr>
      <p:grpSpPr>
        <a:xfrm>
          <a:off x="0" y="0"/>
          <a:ext cx="0" cy="0"/>
          <a:chOff x="0" y="0"/>
          <a:chExt cx="0" cy="0"/>
        </a:xfrm>
      </p:grpSpPr>
      <p:cxnSp>
        <p:nvCxnSpPr>
          <p:cNvPr id="7" name="Straight Connector 1"/>
          <p:cNvCxnSpPr>
            <a:cxnSpLocks noChangeShapeType="1"/>
          </p:cNvCxnSpPr>
          <p:nvPr userDrawn="1"/>
        </p:nvCxnSpPr>
        <p:spPr bwMode="auto">
          <a:xfrm>
            <a:off x="0" y="0"/>
            <a:ext cx="914400" cy="0"/>
          </a:xfrm>
          <a:prstGeom prst="line">
            <a:avLst/>
          </a:prstGeom>
          <a:noFill/>
          <a:ln w="0" algn="ctr">
            <a:solidFill>
              <a:srgbClr val="FB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rgbClr val="808080"/>
                  </a:outerShdw>
                </a:effectLst>
              </a14:hiddenEffects>
            </a:ext>
          </a:extLst>
        </p:spPr>
      </p:cxnSp>
      <p:sp>
        <p:nvSpPr>
          <p:cNvPr id="8"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33"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3" name="Chart Placeholder 2"/>
          <p:cNvSpPr>
            <a:spLocks noGrp="1"/>
          </p:cNvSpPr>
          <p:nvPr>
            <p:ph type="chart" sz="quarter" idx="14"/>
          </p:nvPr>
        </p:nvSpPr>
        <p:spPr>
          <a:xfrm>
            <a:off x="457200" y="1107035"/>
            <a:ext cx="4105835" cy="1747838"/>
          </a:xfrm>
        </p:spPr>
        <p:txBody>
          <a:bodyPr/>
          <a:lstStyle/>
          <a:p>
            <a:pPr lvl="0"/>
            <a:r>
              <a:rPr lang="en-US" noProof="0"/>
              <a:t>Click icon to add chart</a:t>
            </a:r>
            <a:endParaRPr lang="en-GB" noProof="0"/>
          </a:p>
        </p:txBody>
      </p:sp>
      <p:sp>
        <p:nvSpPr>
          <p:cNvPr id="14" name="Chart Placeholder 2"/>
          <p:cNvSpPr>
            <a:spLocks noGrp="1"/>
          </p:cNvSpPr>
          <p:nvPr>
            <p:ph type="chart" sz="quarter" idx="15"/>
          </p:nvPr>
        </p:nvSpPr>
        <p:spPr>
          <a:xfrm>
            <a:off x="4778188" y="1107035"/>
            <a:ext cx="4105835" cy="1747838"/>
          </a:xfrm>
        </p:spPr>
        <p:txBody>
          <a:bodyPr/>
          <a:lstStyle/>
          <a:p>
            <a:pPr lvl="0"/>
            <a:r>
              <a:rPr lang="en-US" noProof="0"/>
              <a:t>Click icon to add chart</a:t>
            </a:r>
            <a:endParaRPr lang="en-GB" noProof="0"/>
          </a:p>
        </p:txBody>
      </p:sp>
      <p:sp>
        <p:nvSpPr>
          <p:cNvPr id="15" name="Chart Placeholder 2"/>
          <p:cNvSpPr>
            <a:spLocks noGrp="1"/>
          </p:cNvSpPr>
          <p:nvPr>
            <p:ph type="chart" sz="quarter" idx="16"/>
          </p:nvPr>
        </p:nvSpPr>
        <p:spPr>
          <a:xfrm>
            <a:off x="457200" y="2917906"/>
            <a:ext cx="4105835" cy="1747838"/>
          </a:xfrm>
        </p:spPr>
        <p:txBody>
          <a:bodyPr/>
          <a:lstStyle/>
          <a:p>
            <a:pPr lvl="0"/>
            <a:r>
              <a:rPr lang="en-US" noProof="0"/>
              <a:t>Click icon to add chart</a:t>
            </a:r>
            <a:endParaRPr lang="en-GB" noProof="0"/>
          </a:p>
        </p:txBody>
      </p:sp>
      <p:sp>
        <p:nvSpPr>
          <p:cNvPr id="16" name="Chart Placeholder 2"/>
          <p:cNvSpPr>
            <a:spLocks noGrp="1"/>
          </p:cNvSpPr>
          <p:nvPr>
            <p:ph type="chart" sz="quarter" idx="17"/>
          </p:nvPr>
        </p:nvSpPr>
        <p:spPr>
          <a:xfrm>
            <a:off x="4778188" y="2917906"/>
            <a:ext cx="4105835" cy="1747838"/>
          </a:xfrm>
        </p:spPr>
        <p:txBody>
          <a:bodyPr/>
          <a:lstStyle/>
          <a:p>
            <a:pPr lvl="0"/>
            <a:r>
              <a:rPr lang="en-US" noProof="0"/>
              <a:t>Click icon to add chart</a:t>
            </a:r>
            <a:endParaRPr lang="en-GB" noProof="0"/>
          </a:p>
        </p:txBody>
      </p:sp>
      <p:sp>
        <p:nvSpPr>
          <p:cNvPr id="9" name="Slide Number Placeholder 5"/>
          <p:cNvSpPr>
            <a:spLocks noGrp="1"/>
          </p:cNvSpPr>
          <p:nvPr>
            <p:ph type="sldNum" sz="quarter" idx="18"/>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15538A09-DD14-42AD-BF95-748291479EDB}" type="slidenum">
              <a:rPr/>
              <a:pPr>
                <a:defRPr/>
              </a:pPr>
              <a:t>‹#›</a:t>
            </a:fld>
            <a:endParaRPr dirty="0"/>
          </a:p>
        </p:txBody>
      </p:sp>
    </p:spTree>
    <p:extLst>
      <p:ext uri="{BB962C8B-B14F-4D97-AF65-F5344CB8AC3E}">
        <p14:creationId xmlns:p14="http://schemas.microsoft.com/office/powerpoint/2010/main" val="27882053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userDrawn="1">
  <p:cSld name="Organization Chart or other visualization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3" name="SmartArt Placeholder 2"/>
          <p:cNvSpPr>
            <a:spLocks noGrp="1"/>
          </p:cNvSpPr>
          <p:nvPr>
            <p:ph type="dgm" idx="1"/>
          </p:nvPr>
        </p:nvSpPr>
        <p:spPr>
          <a:xfrm>
            <a:off x="466726" y="1071563"/>
            <a:ext cx="8397875" cy="3351610"/>
          </a:xfrm>
        </p:spPr>
        <p:txBody>
          <a:bodyPr/>
          <a:lstStyle/>
          <a:p>
            <a:pPr lvl="0"/>
            <a:r>
              <a:rPr lang="en-US" noProof="0"/>
              <a:t>Click icon to add SmartArt graphic</a:t>
            </a:r>
            <a:endParaRPr lang="en-GB" noProof="0" dirty="0"/>
          </a:p>
        </p:txBody>
      </p:sp>
      <p:sp>
        <p:nvSpPr>
          <p:cNvPr id="11"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r>
              <a:rPr lang="en-US" altLang="en-US"/>
              <a:t>Click to edit Master title style</a:t>
            </a:r>
            <a:endParaRPr lang="en-GB" altLang="en-US" dirty="0"/>
          </a:p>
        </p:txBody>
      </p:sp>
      <p:sp>
        <p:nvSpPr>
          <p:cNvPr id="5"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5A2AD3AA-77E8-4059-99E1-B20E6EF740D6}" type="slidenum">
              <a:rPr/>
              <a:pPr>
                <a:defRPr/>
              </a:pPr>
              <a:t>‹#›</a:t>
            </a:fld>
            <a:endParaRPr dirty="0"/>
          </a:p>
        </p:txBody>
      </p:sp>
    </p:spTree>
    <p:extLst>
      <p:ext uri="{BB962C8B-B14F-4D97-AF65-F5344CB8AC3E}">
        <p14:creationId xmlns:p14="http://schemas.microsoft.com/office/powerpoint/2010/main" val="4102554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Tab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Parallelogram 3"/>
          <p:cNvSpPr/>
          <p:nvPr userDrawn="1"/>
        </p:nvSpPr>
        <p:spPr bwMode="auto">
          <a:xfrm>
            <a:off x="3629025" y="1782763"/>
            <a:ext cx="5514975" cy="2697162"/>
          </a:xfrm>
          <a:custGeom>
            <a:avLst/>
            <a:gdLst/>
            <a:ahLst/>
            <a:cxnLst/>
            <a:rect l="l" t="t" r="r" b="b"/>
            <a:pathLst>
              <a:path w="5514975" h="2697162">
                <a:moveTo>
                  <a:pt x="771523" y="0"/>
                </a:moveTo>
                <a:lnTo>
                  <a:pt x="5514975" y="0"/>
                </a:lnTo>
                <a:lnTo>
                  <a:pt x="5514975" y="2658323"/>
                </a:lnTo>
                <a:lnTo>
                  <a:pt x="5503865" y="2697162"/>
                </a:lnTo>
                <a:lnTo>
                  <a:pt x="0" y="2697162"/>
                </a:lnTo>
                <a:close/>
              </a:path>
            </a:pathLst>
          </a:cu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5"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2" name="Content Placeholder 4"/>
          <p:cNvSpPr>
            <a:spLocks noGrp="1"/>
          </p:cNvSpPr>
          <p:nvPr>
            <p:ph idx="4294967295"/>
          </p:nvPr>
        </p:nvSpPr>
        <p:spPr>
          <a:xfrm>
            <a:off x="4816475" y="2556272"/>
            <a:ext cx="4076700" cy="1851422"/>
          </a:xfrm>
        </p:spPr>
        <p:txBody>
          <a:bodyPr/>
          <a:lstStyle/>
          <a:p>
            <a:endParaRPr lang="en-GB" dirty="0"/>
          </a:p>
        </p:txBody>
      </p:sp>
      <p:sp>
        <p:nvSpPr>
          <p:cNvPr id="9"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6"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708C63CC-31C0-466F-9F86-F83036EED64E}" type="slidenum">
              <a:rPr/>
              <a:pPr>
                <a:defRPr/>
              </a:pPr>
              <a:t>‹#›</a:t>
            </a:fld>
            <a:endParaRPr dirty="0"/>
          </a:p>
        </p:txBody>
      </p:sp>
    </p:spTree>
    <p:extLst>
      <p:ext uri="{BB962C8B-B14F-4D97-AF65-F5344CB8AC3E}">
        <p14:creationId xmlns:p14="http://schemas.microsoft.com/office/powerpoint/2010/main" val="401490092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 Text &amp; Image">
    <p:bg>
      <p:bgPr>
        <a:solidFill>
          <a:srgbClr val="FFFFFF"/>
        </a:solidFill>
        <a:effectLst/>
      </p:bgPr>
    </p:bg>
    <p:spTree>
      <p:nvGrpSpPr>
        <p:cNvPr id="1" name=""/>
        <p:cNvGrpSpPr/>
        <p:nvPr/>
      </p:nvGrpSpPr>
      <p:grpSpPr>
        <a:xfrm>
          <a:off x="0" y="0"/>
          <a:ext cx="0" cy="0"/>
          <a:chOff x="0" y="0"/>
          <a:chExt cx="0" cy="0"/>
        </a:xfrm>
      </p:grpSpPr>
      <p:pic>
        <p:nvPicPr>
          <p:cNvPr id="6" name="Picture 10"/>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Rectangle 12"/>
          <p:cNvSpPr>
            <a:spLocks noChangeArrowheads="1"/>
          </p:cNvSpPr>
          <p:nvPr userDrawn="1">
            <p:custDataLst>
              <p:tags r:id="rId1"/>
            </p:custDataLst>
          </p:nvPr>
        </p:nvSpPr>
        <p:spPr bwMode="auto">
          <a:xfrm>
            <a:off x="4725988" y="1471613"/>
            <a:ext cx="3835400" cy="180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endParaRPr lang="en-GB" altLang="en-US" sz="3500" dirty="0">
              <a:solidFill>
                <a:srgbClr val="FFFFFF"/>
              </a:solidFill>
            </a:endParaRPr>
          </a:p>
        </p:txBody>
      </p:sp>
      <p:sp>
        <p:nvSpPr>
          <p:cNvPr id="8" name="Rectangle 12"/>
          <p:cNvSpPr>
            <a:spLocks noChangeArrowheads="1"/>
          </p:cNvSpPr>
          <p:nvPr userDrawn="1">
            <p:custDataLst>
              <p:tags r:id="rId2"/>
            </p:custDataLst>
          </p:nvPr>
        </p:nvSpPr>
        <p:spPr bwMode="auto">
          <a:xfrm>
            <a:off x="4725988" y="3400425"/>
            <a:ext cx="39497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buFontTx/>
              <a:buNone/>
              <a:defRPr/>
            </a:pPr>
            <a:endParaRPr lang="en-GB" altLang="en-US" sz="2000" dirty="0">
              <a:solidFill>
                <a:schemeClr val="bg1"/>
              </a:solidFill>
            </a:endParaRPr>
          </a:p>
        </p:txBody>
      </p:sp>
      <p:sp>
        <p:nvSpPr>
          <p:cNvPr id="9" name="Rectangle 8"/>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1" name="Rectangle 1"/>
          <p:cNvSpPr>
            <a:spLocks noChangeArrowheads="1"/>
          </p:cNvSpPr>
          <p:nvPr userDrawn="1"/>
        </p:nvSpPr>
        <p:spPr bwMode="auto">
          <a:xfrm>
            <a:off x="4816475" y="3443288"/>
            <a:ext cx="790575" cy="25400"/>
          </a:xfrm>
          <a:prstGeom prst="rect">
            <a:avLst/>
          </a:prstGeom>
          <a:solidFill>
            <a:schemeClr val="bg1"/>
          </a:solidFill>
          <a:ln w="9525" algn="ctr">
            <a:noFill/>
            <a:round/>
            <a:headEnd/>
            <a:tailEnd/>
          </a:ln>
          <a:effectLst/>
        </p:spPr>
        <p:txBody>
          <a:bodyPr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defRPr/>
            </a:pPr>
            <a:endParaRPr lang="en-GB" altLang="en-US" sz="1800">
              <a:ea typeface="ヒラギノ角ゴ Pro W3"/>
              <a:cs typeface="ヒラギノ角ゴ Pro W3"/>
            </a:endParaRPr>
          </a:p>
        </p:txBody>
      </p:sp>
      <p:sp>
        <p:nvSpPr>
          <p:cNvPr id="10" name="Picture Placeholder 9"/>
          <p:cNvSpPr>
            <a:spLocks noGrp="1"/>
          </p:cNvSpPr>
          <p:nvPr>
            <p:ph type="pic" sz="quarter" idx="11"/>
          </p:nvPr>
        </p:nvSpPr>
        <p:spPr>
          <a:xfrm>
            <a:off x="1" y="-3175"/>
            <a:ext cx="4621213" cy="5141913"/>
          </a:xfrm>
          <a:custGeom>
            <a:avLst/>
            <a:gdLst/>
            <a:ahLst/>
            <a:cxnLst/>
            <a:rect l="l" t="t" r="r" b="b"/>
            <a:pathLst>
              <a:path w="4621213" h="5141913">
                <a:moveTo>
                  <a:pt x="0" y="0"/>
                </a:moveTo>
                <a:lnTo>
                  <a:pt x="4621213" y="0"/>
                </a:lnTo>
                <a:lnTo>
                  <a:pt x="3184409" y="5141913"/>
                </a:lnTo>
                <a:lnTo>
                  <a:pt x="0" y="5141913"/>
                </a:lnTo>
                <a:close/>
              </a:path>
            </a:pathLst>
          </a:custGeom>
        </p:spPr>
        <p:txBody>
          <a:bodyPr/>
          <a:lstStyle/>
          <a:p>
            <a:pPr lvl="0"/>
            <a:endParaRPr lang="en-GB" noProof="0"/>
          </a:p>
        </p:txBody>
      </p:sp>
      <p:sp>
        <p:nvSpPr>
          <p:cNvPr id="13" name="Text Placeholder 16"/>
          <p:cNvSpPr>
            <a:spLocks noGrp="1"/>
          </p:cNvSpPr>
          <p:nvPr>
            <p:ph type="body" sz="quarter" idx="13"/>
          </p:nvPr>
        </p:nvSpPr>
        <p:spPr>
          <a:xfrm>
            <a:off x="4816475" y="907256"/>
            <a:ext cx="3968750" cy="11287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lang="en-US" sz="6000" kern="1200" dirty="0" smtClean="0">
                <a:solidFill>
                  <a:srgbClr val="FFFFFF"/>
                </a:solidFill>
                <a:latin typeface="Arial" pitchFamily="34" charset="0"/>
                <a:cs typeface="Arial" pitchFamily="34" charset="0"/>
              </a:defRPr>
            </a:lvl1pPr>
          </a:lstStyle>
          <a:p>
            <a:pPr lvl="0"/>
            <a:endParaRPr lang="en-US" dirty="0"/>
          </a:p>
        </p:txBody>
      </p:sp>
      <p:sp>
        <p:nvSpPr>
          <p:cNvPr id="14" name="Text Placeholder 16"/>
          <p:cNvSpPr>
            <a:spLocks noGrp="1"/>
          </p:cNvSpPr>
          <p:nvPr>
            <p:ph type="body" sz="quarter" idx="15"/>
          </p:nvPr>
        </p:nvSpPr>
        <p:spPr>
          <a:xfrm>
            <a:off x="4811713" y="2137569"/>
            <a:ext cx="3968750" cy="1262856"/>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a:defRPr lang="en-US" sz="3200" kern="1200" smtClean="0">
                <a:solidFill>
                  <a:schemeClr val="bg1"/>
                </a:solidFill>
                <a:ea typeface="+mj-ea"/>
                <a:cs typeface="+mj-cs"/>
              </a:defRPr>
            </a:lvl1pPr>
            <a:lvl2pPr>
              <a:defRPr lang="en-US" smtClean="0"/>
            </a:lvl2pPr>
          </a:lstStyle>
          <a:p>
            <a:pPr lvl="0"/>
            <a:endParaRPr lang="en-US" dirty="0"/>
          </a:p>
        </p:txBody>
      </p:sp>
      <p:sp>
        <p:nvSpPr>
          <p:cNvPr id="15" name="Text Placeholder 16"/>
          <p:cNvSpPr>
            <a:spLocks noGrp="1"/>
          </p:cNvSpPr>
          <p:nvPr>
            <p:ph type="body" sz="quarter" idx="16"/>
          </p:nvPr>
        </p:nvSpPr>
        <p:spPr>
          <a:xfrm>
            <a:off x="4811713" y="3565525"/>
            <a:ext cx="3968750" cy="11287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lang="en-US" sz="2000" kern="1200" baseline="0" dirty="0" smtClean="0">
                <a:solidFill>
                  <a:schemeClr val="bg1"/>
                </a:solidFill>
                <a:latin typeface="Arial" pitchFamily="34" charset="0"/>
                <a:cs typeface="Arial" pitchFamily="34" charset="0"/>
              </a:defRPr>
            </a:lvl1pPr>
          </a:lstStyle>
          <a:p>
            <a:pPr lvl="0"/>
            <a:r>
              <a:rPr lang="en-US"/>
              <a:t>Click to edit Master text styles</a:t>
            </a:r>
          </a:p>
        </p:txBody>
      </p:sp>
      <p:sp>
        <p:nvSpPr>
          <p:cNvPr id="12" name="Slide Number Placeholder 5"/>
          <p:cNvSpPr>
            <a:spLocks noGrp="1"/>
          </p:cNvSpPr>
          <p:nvPr>
            <p:ph type="sldNum" sz="quarter" idx="17"/>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C9991870-4E99-4D5C-A714-4F84DE827291}" type="slidenum">
              <a:rPr/>
              <a:pPr>
                <a:defRPr/>
              </a:pPr>
              <a:t>‹#›</a:t>
            </a:fld>
            <a:endParaRPr dirty="0"/>
          </a:p>
        </p:txBody>
      </p:sp>
    </p:spTree>
    <p:extLst>
      <p:ext uri="{BB962C8B-B14F-4D97-AF65-F5344CB8AC3E}">
        <p14:creationId xmlns:p14="http://schemas.microsoft.com/office/powerpoint/2010/main" val="425738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 Text (NO Image)">
    <p:bg>
      <p:bgPr>
        <a:solidFill>
          <a:srgbClr val="FFFFFF"/>
        </a:solidFill>
        <a:effectLst/>
      </p:bgPr>
    </p:bg>
    <p:spTree>
      <p:nvGrpSpPr>
        <p:cNvPr id="1" name=""/>
        <p:cNvGrpSpPr/>
        <p:nvPr/>
      </p:nvGrpSpPr>
      <p:grpSpPr>
        <a:xfrm>
          <a:off x="0" y="0"/>
          <a:ext cx="0" cy="0"/>
          <a:chOff x="0" y="0"/>
          <a:chExt cx="0" cy="0"/>
        </a:xfrm>
      </p:grpSpPr>
      <p:pic>
        <p:nvPicPr>
          <p:cNvPr id="6" name="Picture 10"/>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3975" y="0"/>
            <a:ext cx="919797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2"/>
          <p:cNvSpPr>
            <a:spLocks noChangeArrowheads="1"/>
          </p:cNvSpPr>
          <p:nvPr userDrawn="1">
            <p:custDataLst>
              <p:tags r:id="rId1"/>
            </p:custDataLst>
          </p:nvPr>
        </p:nvSpPr>
        <p:spPr bwMode="auto">
          <a:xfrm>
            <a:off x="4725988" y="1471613"/>
            <a:ext cx="3835400" cy="180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endParaRPr lang="en-GB" altLang="en-US" sz="3500" dirty="0">
              <a:solidFill>
                <a:srgbClr val="FFFFFF"/>
              </a:solidFill>
            </a:endParaRPr>
          </a:p>
        </p:txBody>
      </p:sp>
      <p:sp>
        <p:nvSpPr>
          <p:cNvPr id="8" name="Rectangle 12"/>
          <p:cNvSpPr>
            <a:spLocks noChangeArrowheads="1"/>
          </p:cNvSpPr>
          <p:nvPr userDrawn="1">
            <p:custDataLst>
              <p:tags r:id="rId2"/>
            </p:custDataLst>
          </p:nvPr>
        </p:nvSpPr>
        <p:spPr bwMode="auto">
          <a:xfrm>
            <a:off x="4725988" y="3400425"/>
            <a:ext cx="39497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buFontTx/>
              <a:buNone/>
              <a:defRPr/>
            </a:pPr>
            <a:endParaRPr lang="en-GB" altLang="en-US" sz="2000" dirty="0">
              <a:solidFill>
                <a:schemeClr val="bg1"/>
              </a:solidFill>
            </a:endParaRPr>
          </a:p>
        </p:txBody>
      </p:sp>
      <p:sp>
        <p:nvSpPr>
          <p:cNvPr id="9" name="Rectangle 8"/>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0" name="Rectangle 1"/>
          <p:cNvSpPr>
            <a:spLocks noChangeArrowheads="1"/>
          </p:cNvSpPr>
          <p:nvPr userDrawn="1"/>
        </p:nvSpPr>
        <p:spPr bwMode="auto">
          <a:xfrm>
            <a:off x="4816475" y="3443288"/>
            <a:ext cx="790575" cy="25400"/>
          </a:xfrm>
          <a:prstGeom prst="rect">
            <a:avLst/>
          </a:prstGeom>
          <a:solidFill>
            <a:schemeClr val="bg1"/>
          </a:solidFill>
          <a:ln w="9525" algn="ctr">
            <a:noFill/>
            <a:round/>
            <a:headEnd/>
            <a:tailEnd/>
          </a:ln>
          <a:effectLst/>
        </p:spPr>
        <p:txBody>
          <a:bodyPr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defRPr/>
            </a:pPr>
            <a:endParaRPr lang="en-GB" altLang="en-US" sz="1800">
              <a:ea typeface="ヒラギノ角ゴ Pro W3"/>
              <a:cs typeface="ヒラギノ角ゴ Pro W3"/>
            </a:endParaRPr>
          </a:p>
        </p:txBody>
      </p:sp>
      <p:sp>
        <p:nvSpPr>
          <p:cNvPr id="11" name="Parallelogram 10"/>
          <p:cNvSpPr/>
          <p:nvPr userDrawn="1"/>
        </p:nvSpPr>
        <p:spPr bwMode="auto">
          <a:xfrm>
            <a:off x="0" y="0"/>
            <a:ext cx="4591050" cy="5143500"/>
          </a:xfrm>
          <a:custGeom>
            <a:avLst/>
            <a:gdLst/>
            <a:ahLst/>
            <a:cxnLst/>
            <a:rect l="l" t="t" r="r" b="b"/>
            <a:pathLst>
              <a:path w="4591751" h="5143500">
                <a:moveTo>
                  <a:pt x="0" y="0"/>
                </a:moveTo>
                <a:lnTo>
                  <a:pt x="4591751" y="0"/>
                </a:lnTo>
                <a:lnTo>
                  <a:pt x="3154503" y="5143500"/>
                </a:lnTo>
                <a:lnTo>
                  <a:pt x="0" y="5143500"/>
                </a:lnTo>
                <a:close/>
              </a:path>
            </a:pathLst>
          </a:cu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17" name="Text Placeholder 16"/>
          <p:cNvSpPr>
            <a:spLocks noGrp="1"/>
          </p:cNvSpPr>
          <p:nvPr>
            <p:ph type="body" sz="quarter" idx="13"/>
          </p:nvPr>
        </p:nvSpPr>
        <p:spPr>
          <a:xfrm>
            <a:off x="4816475" y="907256"/>
            <a:ext cx="3968750" cy="11287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lang="en-US" sz="6000" kern="1200" dirty="0" smtClean="0">
                <a:solidFill>
                  <a:srgbClr val="FFFFFF"/>
                </a:solidFill>
                <a:latin typeface="Arial" pitchFamily="34" charset="0"/>
                <a:cs typeface="Arial" pitchFamily="34" charset="0"/>
              </a:defRPr>
            </a:lvl1pPr>
          </a:lstStyle>
          <a:p>
            <a:pPr lvl="0"/>
            <a:endParaRPr lang="en-US" dirty="0"/>
          </a:p>
        </p:txBody>
      </p:sp>
      <p:sp>
        <p:nvSpPr>
          <p:cNvPr id="14" name="Text Placeholder 16"/>
          <p:cNvSpPr>
            <a:spLocks noGrp="1"/>
          </p:cNvSpPr>
          <p:nvPr>
            <p:ph type="body" sz="quarter" idx="15"/>
          </p:nvPr>
        </p:nvSpPr>
        <p:spPr>
          <a:xfrm>
            <a:off x="4811713" y="2137569"/>
            <a:ext cx="3968750" cy="1262856"/>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a:defRPr lang="en-US" sz="3200" kern="1200" smtClean="0">
                <a:solidFill>
                  <a:schemeClr val="bg1"/>
                </a:solidFill>
                <a:ea typeface="+mj-ea"/>
                <a:cs typeface="+mj-cs"/>
              </a:defRPr>
            </a:lvl1pPr>
            <a:lvl2pPr>
              <a:defRPr lang="en-US" smtClean="0"/>
            </a:lvl2pPr>
          </a:lstStyle>
          <a:p>
            <a:pPr lvl="0"/>
            <a:endParaRPr lang="en-US" dirty="0"/>
          </a:p>
        </p:txBody>
      </p:sp>
      <p:sp>
        <p:nvSpPr>
          <p:cNvPr id="15" name="Text Placeholder 16"/>
          <p:cNvSpPr>
            <a:spLocks noGrp="1"/>
          </p:cNvSpPr>
          <p:nvPr>
            <p:ph type="body" sz="quarter" idx="16"/>
          </p:nvPr>
        </p:nvSpPr>
        <p:spPr>
          <a:xfrm>
            <a:off x="4811713" y="3565525"/>
            <a:ext cx="3968750" cy="11287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lang="en-US" sz="2000" kern="1200" baseline="0" dirty="0" smtClean="0">
                <a:solidFill>
                  <a:schemeClr val="bg1"/>
                </a:solidFill>
                <a:latin typeface="Arial" pitchFamily="34" charset="0"/>
                <a:cs typeface="Arial" pitchFamily="34" charset="0"/>
              </a:defRPr>
            </a:lvl1pPr>
          </a:lstStyle>
          <a:p>
            <a:pPr lvl="0"/>
            <a:r>
              <a:rPr lang="en-US"/>
              <a:t>Click to edit Master text styles</a:t>
            </a:r>
          </a:p>
        </p:txBody>
      </p:sp>
      <p:sp>
        <p:nvSpPr>
          <p:cNvPr id="18" name="Text Placeholder 17"/>
          <p:cNvSpPr>
            <a:spLocks noGrp="1"/>
          </p:cNvSpPr>
          <p:nvPr>
            <p:ph type="body" sz="quarter" idx="17"/>
          </p:nvPr>
        </p:nvSpPr>
        <p:spPr>
          <a:xfrm>
            <a:off x="0" y="831850"/>
            <a:ext cx="3881438" cy="40290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algn="r">
              <a:defRPr lang="en-US" sz="30000" b="1" kern="1200" smtClean="0">
                <a:solidFill>
                  <a:srgbClr val="003299"/>
                </a:solidFill>
                <a:cs typeface="Arial" pitchFamily="34" charset="0"/>
              </a:defRPr>
            </a:lvl1pPr>
            <a:lvl2pPr>
              <a:defRPr lang="en-US" kern="1200" smtClean="0">
                <a:latin typeface="Arial" pitchFamily="34" charset="0"/>
                <a:ea typeface="+mn-ea"/>
                <a:cs typeface="Arial" pitchFamily="34" charset="0"/>
              </a:defRPr>
            </a:lvl2pPr>
            <a:lvl3pPr>
              <a:defRPr lang="en-US" kern="1200" smtClean="0">
                <a:latin typeface="Arial" pitchFamily="34" charset="0"/>
                <a:ea typeface="+mn-ea"/>
                <a:cs typeface="Arial" pitchFamily="34" charset="0"/>
              </a:defRPr>
            </a:lvl3pPr>
            <a:lvl4pPr>
              <a:defRPr lang="en-US" kern="1200" smtClean="0">
                <a:latin typeface="Arial" pitchFamily="34" charset="0"/>
                <a:ea typeface="+mn-ea"/>
                <a:cs typeface="Arial" pitchFamily="34" charset="0"/>
              </a:defRPr>
            </a:lvl4pPr>
            <a:lvl5pPr>
              <a:defRPr lang="en-GB" kern="1200">
                <a:latin typeface="Arial" pitchFamily="34" charset="0"/>
                <a:ea typeface="+mn-ea"/>
                <a:cs typeface="Arial" pitchFamily="34" charset="0"/>
              </a:defRPr>
            </a:lvl5pPr>
          </a:lstStyle>
          <a:p>
            <a:pPr lvl="0"/>
            <a:endParaRPr lang="en-US" dirty="0"/>
          </a:p>
        </p:txBody>
      </p:sp>
      <p:sp>
        <p:nvSpPr>
          <p:cNvPr id="12" name="Slide Number Placeholder 5"/>
          <p:cNvSpPr>
            <a:spLocks noGrp="1"/>
          </p:cNvSpPr>
          <p:nvPr>
            <p:ph type="sldNum" sz="quarter" idx="18"/>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DB5476AD-9A67-42C5-B7C2-0410DC71F413}" type="slidenum">
              <a:rPr/>
              <a:pPr>
                <a:defRPr/>
              </a:pPr>
              <a:t>‹#›</a:t>
            </a:fld>
            <a:endParaRPr dirty="0"/>
          </a:p>
        </p:txBody>
      </p:sp>
    </p:spTree>
    <p:extLst>
      <p:ext uri="{BB962C8B-B14F-4D97-AF65-F5344CB8AC3E}">
        <p14:creationId xmlns:p14="http://schemas.microsoft.com/office/powerpoint/2010/main" val="2537015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 Full">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Rectangle 3"/>
          <p:cNvSpPr txBox="1">
            <a:spLocks noChangeArrowheads="1"/>
          </p:cNvSpPr>
          <p:nvPr userDrawn="1"/>
        </p:nvSpPr>
        <p:spPr bwMode="auto">
          <a:xfrm>
            <a:off x="468313" y="1222375"/>
            <a:ext cx="8194675" cy="327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98450" indent="-298450" eaLnBrk="0" hangingPunct="0">
              <a:defRPr>
                <a:solidFill>
                  <a:schemeClr val="tx1"/>
                </a:solidFill>
                <a:latin typeface="Arial" pitchFamily="34" charset="0"/>
                <a:cs typeface="Arial" pitchFamily="34" charset="0"/>
              </a:defRPr>
            </a:lvl1pPr>
            <a:lvl2pPr marL="596900" indent="-296863" eaLnBrk="0" hangingPunct="0">
              <a:defRPr>
                <a:solidFill>
                  <a:schemeClr val="tx1"/>
                </a:solidFill>
                <a:latin typeface="Arial" pitchFamily="34" charset="0"/>
                <a:cs typeface="Arial" pitchFamily="34" charset="0"/>
              </a:defRPr>
            </a:lvl2pPr>
            <a:lvl3pPr indent="-315913" eaLnBrk="0" hangingPunct="0">
              <a:defRPr>
                <a:solidFill>
                  <a:schemeClr val="tx1"/>
                </a:solidFill>
                <a:latin typeface="Arial" pitchFamily="34" charset="0"/>
                <a:cs typeface="Arial" pitchFamily="34" charset="0"/>
              </a:defRPr>
            </a:lvl3pPr>
            <a:lvl4pPr marL="1219200" indent="-303213" eaLnBrk="0" hangingPunct="0">
              <a:defRPr>
                <a:solidFill>
                  <a:schemeClr val="tx1"/>
                </a:solidFill>
                <a:latin typeface="Arial" pitchFamily="34" charset="0"/>
                <a:cs typeface="Arial" pitchFamily="34" charset="0"/>
              </a:defRPr>
            </a:lvl4pPr>
            <a:lvl5pPr marL="1524000" indent="-303213" eaLnBrk="0" hangingPunct="0">
              <a:defRPr>
                <a:solidFill>
                  <a:schemeClr val="tx1"/>
                </a:solidFill>
                <a:latin typeface="Arial" pitchFamily="34" charset="0"/>
                <a:cs typeface="Arial" pitchFamily="34" charset="0"/>
              </a:defRPr>
            </a:lvl5pPr>
            <a:lvl6pPr marL="1981200" indent="-303213" eaLnBrk="0" fontAlgn="base" hangingPunct="0">
              <a:spcBef>
                <a:spcPct val="0"/>
              </a:spcBef>
              <a:spcAft>
                <a:spcPct val="0"/>
              </a:spcAft>
              <a:defRPr>
                <a:solidFill>
                  <a:schemeClr val="tx1"/>
                </a:solidFill>
                <a:latin typeface="Arial" pitchFamily="34" charset="0"/>
                <a:cs typeface="Arial" pitchFamily="34" charset="0"/>
              </a:defRPr>
            </a:lvl6pPr>
            <a:lvl7pPr marL="2438400" indent="-303213" eaLnBrk="0" fontAlgn="base" hangingPunct="0">
              <a:spcBef>
                <a:spcPct val="0"/>
              </a:spcBef>
              <a:spcAft>
                <a:spcPct val="0"/>
              </a:spcAft>
              <a:defRPr>
                <a:solidFill>
                  <a:schemeClr val="tx1"/>
                </a:solidFill>
                <a:latin typeface="Arial" pitchFamily="34" charset="0"/>
                <a:cs typeface="Arial" pitchFamily="34" charset="0"/>
              </a:defRPr>
            </a:lvl7pPr>
            <a:lvl8pPr marL="2895600" indent="-303213" eaLnBrk="0" fontAlgn="base" hangingPunct="0">
              <a:spcBef>
                <a:spcPct val="0"/>
              </a:spcBef>
              <a:spcAft>
                <a:spcPct val="0"/>
              </a:spcAft>
              <a:defRPr>
                <a:solidFill>
                  <a:schemeClr val="tx1"/>
                </a:solidFill>
                <a:latin typeface="Arial" pitchFamily="34" charset="0"/>
                <a:cs typeface="Arial" pitchFamily="34" charset="0"/>
              </a:defRPr>
            </a:lvl8pPr>
            <a:lvl9pPr marL="3352800" indent="-30321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30000"/>
              </a:spcBef>
              <a:buClr>
                <a:schemeClr val="tx2"/>
              </a:buClr>
              <a:buFontTx/>
              <a:buChar char="•"/>
              <a:defRPr/>
            </a:pPr>
            <a:endParaRPr lang="en-US" altLang="en-US" sz="2200">
              <a:solidFill>
                <a:schemeClr val="tx2"/>
              </a:solidFill>
            </a:endParaRPr>
          </a:p>
        </p:txBody>
      </p:sp>
      <p:sp>
        <p:nvSpPr>
          <p:cNvPr id="4"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8"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5" name="Slide Number Placeholder 5"/>
          <p:cNvSpPr>
            <a:spLocks noGrp="1"/>
          </p:cNvSpPr>
          <p:nvPr>
            <p:ph type="sldNum" sz="quarter" idx="10"/>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A7670C87-9343-44C0-863A-9D62BE79B3B8}" type="slidenum">
              <a:rPr/>
              <a:pPr>
                <a:defRPr/>
              </a:pPr>
              <a:t>‹#›</a:t>
            </a:fld>
            <a:endParaRPr dirty="0"/>
          </a:p>
        </p:txBody>
      </p:sp>
    </p:spTree>
    <p:extLst>
      <p:ext uri="{BB962C8B-B14F-4D97-AF65-F5344CB8AC3E}">
        <p14:creationId xmlns:p14="http://schemas.microsoft.com/office/powerpoint/2010/main" val="1094750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 Placeholder (With Imag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Parallelogram 3"/>
          <p:cNvSpPr/>
          <p:nvPr userDrawn="1"/>
        </p:nvSpPr>
        <p:spPr bwMode="auto">
          <a:xfrm>
            <a:off x="0" y="1109663"/>
            <a:ext cx="8197850" cy="3613150"/>
          </a:xfrm>
          <a:custGeom>
            <a:avLst/>
            <a:gdLst/>
            <a:ahLst/>
            <a:cxnLst/>
            <a:rect l="l" t="t" r="r" b="b"/>
            <a:pathLst>
              <a:path w="8197850" h="3613150">
                <a:moveTo>
                  <a:pt x="433207" y="0"/>
                </a:moveTo>
                <a:lnTo>
                  <a:pt x="8197850" y="0"/>
                </a:lnTo>
                <a:lnTo>
                  <a:pt x="7269343" y="3613150"/>
                </a:lnTo>
                <a:lnTo>
                  <a:pt x="0" y="3613150"/>
                </a:lnTo>
                <a:lnTo>
                  <a:pt x="0" y="1685762"/>
                </a:lnTo>
                <a:close/>
              </a:path>
            </a:pathLst>
          </a:custGeom>
          <a:solidFill>
            <a:schemeClr val="bg1"/>
          </a:solidFill>
          <a:ln w="9525" cap="flat" cmpd="sng" algn="ctr">
            <a:noFill/>
            <a:prstDash val="solid"/>
            <a:round/>
            <a:headEnd type="none" w="med" len="med"/>
            <a:tailEnd type="none" w="med" len="med"/>
          </a:ln>
          <a:effectLst>
            <a:outerShdw blurRad="508000" sx="102000" sy="102000" algn="ctr" rotWithShape="0">
              <a:prstClr val="black">
                <a:alpha val="10000"/>
              </a:prstClr>
            </a:outerShdw>
          </a:effectLst>
        </p:spPr>
        <p:txBody>
          <a:bodyPr anchor="ctr">
            <a:spAutoFit/>
          </a:bodyPr>
          <a:lstStyle/>
          <a:p>
            <a:pPr eaLnBrk="0" hangingPunct="0">
              <a:spcBef>
                <a:spcPct val="50000"/>
              </a:spcBef>
              <a:defRPr/>
            </a:pPr>
            <a:endParaRPr lang="en-GB">
              <a:latin typeface="Arial" charset="0"/>
              <a:ea typeface="ヒラギノ角ゴ Pro W3" pitchFamily="-64" charset="-128"/>
            </a:endParaRPr>
          </a:p>
        </p:txBody>
      </p:sp>
      <p:sp>
        <p:nvSpPr>
          <p:cNvPr id="5" name="Rectangle 3"/>
          <p:cNvSpPr txBox="1">
            <a:spLocks noChangeArrowheads="1"/>
          </p:cNvSpPr>
          <p:nvPr userDrawn="1"/>
        </p:nvSpPr>
        <p:spPr bwMode="auto">
          <a:xfrm>
            <a:off x="971550" y="1492250"/>
            <a:ext cx="2160588" cy="280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596900" indent="-296863" eaLnBrk="0" hangingPunct="0">
              <a:defRPr>
                <a:solidFill>
                  <a:schemeClr val="tx1"/>
                </a:solidFill>
                <a:latin typeface="Arial" pitchFamily="34" charset="0"/>
                <a:cs typeface="Arial" pitchFamily="34" charset="0"/>
              </a:defRPr>
            </a:lvl2pPr>
            <a:lvl3pPr indent="-315913" eaLnBrk="0" hangingPunct="0">
              <a:defRPr>
                <a:solidFill>
                  <a:schemeClr val="tx1"/>
                </a:solidFill>
                <a:latin typeface="Arial" pitchFamily="34" charset="0"/>
                <a:cs typeface="Arial" pitchFamily="34" charset="0"/>
              </a:defRPr>
            </a:lvl3pPr>
            <a:lvl4pPr marL="1219200" indent="-303213" eaLnBrk="0" hangingPunct="0">
              <a:defRPr>
                <a:solidFill>
                  <a:schemeClr val="tx1"/>
                </a:solidFill>
                <a:latin typeface="Arial" pitchFamily="34" charset="0"/>
                <a:cs typeface="Arial" pitchFamily="34" charset="0"/>
              </a:defRPr>
            </a:lvl4pPr>
            <a:lvl5pPr marL="1524000" indent="-303213" eaLnBrk="0" hangingPunct="0">
              <a:defRPr>
                <a:solidFill>
                  <a:schemeClr val="tx1"/>
                </a:solidFill>
                <a:latin typeface="Arial" pitchFamily="34" charset="0"/>
                <a:cs typeface="Arial" pitchFamily="34" charset="0"/>
              </a:defRPr>
            </a:lvl5pPr>
            <a:lvl6pPr marL="1981200" indent="-303213" eaLnBrk="0" fontAlgn="base" hangingPunct="0">
              <a:spcBef>
                <a:spcPct val="0"/>
              </a:spcBef>
              <a:spcAft>
                <a:spcPct val="0"/>
              </a:spcAft>
              <a:defRPr>
                <a:solidFill>
                  <a:schemeClr val="tx1"/>
                </a:solidFill>
                <a:latin typeface="Arial" pitchFamily="34" charset="0"/>
                <a:cs typeface="Arial" pitchFamily="34" charset="0"/>
              </a:defRPr>
            </a:lvl6pPr>
            <a:lvl7pPr marL="2438400" indent="-303213" eaLnBrk="0" fontAlgn="base" hangingPunct="0">
              <a:spcBef>
                <a:spcPct val="0"/>
              </a:spcBef>
              <a:spcAft>
                <a:spcPct val="0"/>
              </a:spcAft>
              <a:defRPr>
                <a:solidFill>
                  <a:schemeClr val="tx1"/>
                </a:solidFill>
                <a:latin typeface="Arial" pitchFamily="34" charset="0"/>
                <a:cs typeface="Arial" pitchFamily="34" charset="0"/>
              </a:defRPr>
            </a:lvl7pPr>
            <a:lvl8pPr marL="2895600" indent="-303213" eaLnBrk="0" fontAlgn="base" hangingPunct="0">
              <a:spcBef>
                <a:spcPct val="0"/>
              </a:spcBef>
              <a:spcAft>
                <a:spcPct val="0"/>
              </a:spcAft>
              <a:defRPr>
                <a:solidFill>
                  <a:schemeClr val="tx1"/>
                </a:solidFill>
                <a:latin typeface="Arial" pitchFamily="34" charset="0"/>
                <a:cs typeface="Arial" pitchFamily="34" charset="0"/>
              </a:defRPr>
            </a:lvl8pPr>
            <a:lvl9pPr marL="3352800" indent="-30321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30000"/>
              </a:spcBef>
              <a:buClr>
                <a:schemeClr val="tx2"/>
              </a:buClr>
              <a:defRPr/>
            </a:pPr>
            <a:endParaRPr lang="en-GB" altLang="en-US" sz="2000"/>
          </a:p>
        </p:txBody>
      </p:sp>
      <p:sp>
        <p:nvSpPr>
          <p:cNvPr id="6" name="Rectangle 5"/>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2"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14" name="Picture Placeholder 8"/>
          <p:cNvSpPr>
            <a:spLocks noGrp="1"/>
          </p:cNvSpPr>
          <p:nvPr>
            <p:ph type="pic" sz="quarter" idx="22"/>
          </p:nvPr>
        </p:nvSpPr>
        <p:spPr>
          <a:xfrm>
            <a:off x="3286126" y="1"/>
            <a:ext cx="5857875" cy="4721225"/>
          </a:xfrm>
          <a:custGeom>
            <a:avLst/>
            <a:gdLst/>
            <a:ahLst/>
            <a:cxnLst/>
            <a:rect l="l" t="t" r="r" b="b"/>
            <a:pathLst>
              <a:path w="5857875" h="4721225">
                <a:moveTo>
                  <a:pt x="1190458" y="0"/>
                </a:moveTo>
                <a:lnTo>
                  <a:pt x="5857875" y="0"/>
                </a:lnTo>
                <a:lnTo>
                  <a:pt x="5857875" y="4721225"/>
                </a:lnTo>
                <a:lnTo>
                  <a:pt x="0" y="4721225"/>
                </a:lnTo>
                <a:close/>
              </a:path>
            </a:pathLst>
          </a:custGeom>
        </p:spPr>
        <p:txBody>
          <a:bodyPr/>
          <a:lstStyle/>
          <a:p>
            <a:pPr lvl="0"/>
            <a:endParaRPr lang="en-GB" noProof="0" dirty="0"/>
          </a:p>
        </p:txBody>
      </p:sp>
      <p:sp>
        <p:nvSpPr>
          <p:cNvPr id="7" name="Slide Number Placeholder 5"/>
          <p:cNvSpPr>
            <a:spLocks noGrp="1"/>
          </p:cNvSpPr>
          <p:nvPr>
            <p:ph type="sldNum" sz="quarter" idx="23"/>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0237EA04-8F89-4C51-9102-31BF224FBC70}" type="slidenum">
              <a:rPr/>
              <a:pPr>
                <a:defRPr/>
              </a:pPr>
              <a:t>‹#›</a:t>
            </a:fld>
            <a:endParaRPr dirty="0"/>
          </a:p>
        </p:txBody>
      </p:sp>
    </p:spTree>
    <p:extLst>
      <p:ext uri="{BB962C8B-B14F-4D97-AF65-F5344CB8AC3E}">
        <p14:creationId xmlns:p14="http://schemas.microsoft.com/office/powerpoint/2010/main" val="175641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 Imag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9"/>
          <p:cNvSpPr>
            <a:spLocks noChangeArrowheads="1"/>
          </p:cNvSpPr>
          <p:nvPr userDrawn="1"/>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9" name="Picture Placeholder 8"/>
          <p:cNvSpPr>
            <a:spLocks noGrp="1"/>
          </p:cNvSpPr>
          <p:nvPr>
            <p:ph type="pic" sz="quarter" idx="22"/>
          </p:nvPr>
        </p:nvSpPr>
        <p:spPr>
          <a:xfrm>
            <a:off x="3286126" y="1"/>
            <a:ext cx="5857875" cy="4721225"/>
          </a:xfrm>
          <a:custGeom>
            <a:avLst/>
            <a:gdLst/>
            <a:ahLst/>
            <a:cxnLst/>
            <a:rect l="l" t="t" r="r" b="b"/>
            <a:pathLst>
              <a:path w="5857875" h="4721225">
                <a:moveTo>
                  <a:pt x="1190458" y="0"/>
                </a:moveTo>
                <a:lnTo>
                  <a:pt x="5857875" y="0"/>
                </a:lnTo>
                <a:lnTo>
                  <a:pt x="5857875" y="4721225"/>
                </a:lnTo>
                <a:lnTo>
                  <a:pt x="0" y="4721225"/>
                </a:lnTo>
                <a:close/>
              </a:path>
            </a:pathLst>
          </a:custGeom>
        </p:spPr>
        <p:txBody>
          <a:bodyPr/>
          <a:lstStyle/>
          <a:p>
            <a:pPr lvl="0"/>
            <a:endParaRPr lang="en-GB" noProof="0" dirty="0"/>
          </a:p>
        </p:txBody>
      </p:sp>
      <p:sp>
        <p:nvSpPr>
          <p:cNvPr id="3" name="Picture Placeholder 2"/>
          <p:cNvSpPr>
            <a:spLocks noGrp="1"/>
          </p:cNvSpPr>
          <p:nvPr>
            <p:ph type="pic" sz="quarter" idx="21"/>
          </p:nvPr>
        </p:nvSpPr>
        <p:spPr>
          <a:xfrm>
            <a:off x="0" y="1074738"/>
            <a:ext cx="4222750" cy="3646487"/>
          </a:xfrm>
          <a:custGeom>
            <a:avLst/>
            <a:gdLst/>
            <a:ahLst/>
            <a:cxnLst/>
            <a:rect l="l" t="t" r="r" b="b"/>
            <a:pathLst>
              <a:path w="4222750" h="3646487">
                <a:moveTo>
                  <a:pt x="0" y="0"/>
                </a:moveTo>
                <a:lnTo>
                  <a:pt x="4222750" y="0"/>
                </a:lnTo>
                <a:lnTo>
                  <a:pt x="3293625" y="3646487"/>
                </a:lnTo>
                <a:lnTo>
                  <a:pt x="0" y="3646487"/>
                </a:lnTo>
                <a:close/>
              </a:path>
            </a:pathLst>
          </a:custGeom>
        </p:spPr>
        <p:txBody>
          <a:bodyPr/>
          <a:lstStyle/>
          <a:p>
            <a:pPr lvl="0"/>
            <a:endParaRPr lang="en-GB" noProof="0" dirty="0"/>
          </a:p>
        </p:txBody>
      </p:sp>
      <p:sp>
        <p:nvSpPr>
          <p:cNvPr id="14" name="Rectangle 4"/>
          <p:cNvSpPr>
            <a:spLocks noGrp="1" noChangeArrowheads="1"/>
          </p:cNvSpPr>
          <p:nvPr>
            <p:ph type="title"/>
          </p:nvPr>
        </p:nvSpPr>
        <p:spPr>
          <a:xfrm>
            <a:off x="463551" y="411956"/>
            <a:ext cx="8404225" cy="633413"/>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t"/>
          <a:lstStyle>
            <a:lvl1pPr>
              <a:defRPr lang="en-GB" altLang="en-US" sz="2800" kern="1200" dirty="0" smtClean="0"/>
            </a:lvl1pPr>
          </a:lstStyle>
          <a:p>
            <a:pPr lvl="0"/>
            <a:endParaRPr lang="en-GB" altLang="en-US" dirty="0"/>
          </a:p>
        </p:txBody>
      </p:sp>
      <p:sp>
        <p:nvSpPr>
          <p:cNvPr id="6" name="Slide Number Placeholder 5"/>
          <p:cNvSpPr>
            <a:spLocks noGrp="1"/>
          </p:cNvSpPr>
          <p:nvPr>
            <p:ph type="sldNum" sz="quarter" idx="23"/>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lgn="ctr" eaLnBrk="0" hangingPunct="0">
              <a:lnSpc>
                <a:spcPts val="1200"/>
              </a:lnSpc>
              <a:defRPr lang="en-GB" sz="900">
                <a:solidFill>
                  <a:schemeClr val="bg1"/>
                </a:solidFill>
              </a:defRPr>
            </a:lvl1pPr>
          </a:lstStyle>
          <a:p>
            <a:pPr>
              <a:defRPr/>
            </a:pPr>
            <a:fld id="{AFE212DA-827C-4026-8844-0E81B501F919}" type="slidenum">
              <a:rPr/>
              <a:pPr>
                <a:defRPr/>
              </a:pPr>
              <a:t>‹#›</a:t>
            </a:fld>
            <a:endParaRPr dirty="0"/>
          </a:p>
        </p:txBody>
      </p:sp>
    </p:spTree>
    <p:extLst>
      <p:ext uri="{BB962C8B-B14F-4D97-AF65-F5344CB8AC3E}">
        <p14:creationId xmlns:p14="http://schemas.microsoft.com/office/powerpoint/2010/main" val="3816763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theme" Target="../theme/theme2.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auto">
          <a:xfrm>
            <a:off x="271463" y="77788"/>
            <a:ext cx="65024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r>
              <a:rPr lang="en-GB" altLang="en-US">
                <a:solidFill>
                  <a:srgbClr val="FFFFFF"/>
                </a:solidFill>
                <a:ea typeface="ヒラギノ角ゴ Pro W3"/>
                <a:cs typeface="ヒラギノ角ゴ Pro W3"/>
              </a:rPr>
              <a:t>Rubric</a:t>
            </a:r>
          </a:p>
        </p:txBody>
      </p:sp>
      <p:sp>
        <p:nvSpPr>
          <p:cNvPr id="1027" name="Rectangle 4"/>
          <p:cNvSpPr>
            <a:spLocks noGrp="1" noChangeArrowheads="1"/>
          </p:cNvSpPr>
          <p:nvPr>
            <p:ph type="body" idx="1"/>
          </p:nvPr>
        </p:nvSpPr>
        <p:spPr bwMode="auto">
          <a:xfrm>
            <a:off x="468313" y="1150938"/>
            <a:ext cx="8194675" cy="3351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Mastertextformat bearbeiten</a:t>
            </a:r>
          </a:p>
          <a:p>
            <a:pPr lvl="1"/>
            <a:r>
              <a:rPr lang="en-GB" altLang="en-US"/>
              <a:t>Zweite Ebene</a:t>
            </a:r>
          </a:p>
          <a:p>
            <a:pPr lvl="2"/>
            <a:r>
              <a:rPr lang="en-GB" altLang="en-US"/>
              <a:t>Dritte Ebene</a:t>
            </a:r>
          </a:p>
          <a:p>
            <a:pPr lvl="3"/>
            <a:r>
              <a:rPr lang="en-GB" altLang="en-US"/>
              <a:t>Vierte Ebene</a:t>
            </a:r>
          </a:p>
          <a:p>
            <a:pPr lvl="4"/>
            <a:r>
              <a:rPr lang="en-GB" altLang="en-US"/>
              <a:t>Fünfte Ebene</a:t>
            </a:r>
          </a:p>
        </p:txBody>
      </p:sp>
      <p:sp>
        <p:nvSpPr>
          <p:cNvPr id="1028" name="Rectangle 5"/>
          <p:cNvSpPr>
            <a:spLocks noGrp="1" noChangeArrowheads="1"/>
          </p:cNvSpPr>
          <p:nvPr>
            <p:ph type="title"/>
          </p:nvPr>
        </p:nvSpPr>
        <p:spPr bwMode="auto">
          <a:xfrm>
            <a:off x="468313" y="573088"/>
            <a:ext cx="8594725" cy="47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en-US"/>
              <a:t>Mastertitelformat bearbeiten</a:t>
            </a:r>
          </a:p>
        </p:txBody>
      </p:sp>
      <p:sp>
        <p:nvSpPr>
          <p:cNvPr id="1031" name="Rectangle 9"/>
          <p:cNvSpPr>
            <a:spLocks noChangeArrowheads="1"/>
          </p:cNvSpPr>
          <p:nvPr/>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032" name="Rectangle 2"/>
          <p:cNvSpPr>
            <a:spLocks noChangeArrowheads="1"/>
          </p:cNvSpPr>
          <p:nvPr/>
        </p:nvSpPr>
        <p:spPr bwMode="auto">
          <a:xfrm>
            <a:off x="0" y="-25400"/>
            <a:ext cx="9144000" cy="368300"/>
          </a:xfrm>
          <a:prstGeom prst="rect">
            <a:avLst/>
          </a:prstGeom>
          <a:solidFill>
            <a:schemeClr val="tx2"/>
          </a:solidFill>
          <a:ln w="952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spcBef>
                <a:spcPct val="50000"/>
              </a:spcBef>
              <a:defRPr/>
            </a:pPr>
            <a:endParaRPr lang="en-GB" altLang="en-US">
              <a:solidFill>
                <a:srgbClr val="585858"/>
              </a:solidFill>
              <a:ea typeface="ヒラギノ角ゴ Pro W3"/>
              <a:cs typeface="ヒラギノ角ゴ Pro W3"/>
            </a:endParaRPr>
          </a:p>
        </p:txBody>
      </p:sp>
    </p:spTree>
  </p:cSld>
  <p:clrMap bg1="lt1" tx1="dk1" bg2="lt2" tx2="dk2" accent1="accent1" accent2="accent2" accent3="accent3" accent4="accent4" accent5="accent5" accent6="accent6" hlink="hlink" folHlink="folHlink"/>
  <p:sldLayoutIdLst>
    <p:sldLayoutId id="2147486338" r:id="rId1"/>
    <p:sldLayoutId id="2147486339" r:id="rId2"/>
    <p:sldLayoutId id="2147486341" r:id="rId3"/>
    <p:sldLayoutId id="2147486342" r:id="rId4"/>
    <p:sldLayoutId id="2147486343" r:id="rId5"/>
    <p:sldLayoutId id="2147486344" r:id="rId6"/>
    <p:sldLayoutId id="2147486345" r:id="rId7"/>
    <p:sldLayoutId id="2147486346" r:id="rId8"/>
    <p:sldLayoutId id="2147486347" r:id="rId9"/>
    <p:sldLayoutId id="2147486348" r:id="rId10"/>
    <p:sldLayoutId id="2147486349" r:id="rId11"/>
    <p:sldLayoutId id="2147486350" r:id="rId12"/>
    <p:sldLayoutId id="2147486351" r:id="rId13"/>
    <p:sldLayoutId id="2147486352" r:id="rId14"/>
    <p:sldLayoutId id="2147486355" r:id="rId15"/>
    <p:sldLayoutId id="2147486356" r:id="rId16"/>
    <p:sldLayoutId id="2147486358" r:id="rId17"/>
    <p:sldLayoutId id="2147486378" r:id="rId18"/>
  </p:sldLayoutIdLst>
  <p:hf hdr="0" dt="0"/>
  <p:txStyles>
    <p:titleStyle>
      <a:lvl1pPr algn="l" rtl="0" eaLnBrk="0" fontAlgn="base" hangingPunct="0">
        <a:lnSpc>
          <a:spcPts val="2700"/>
        </a:lnSpc>
        <a:spcBef>
          <a:spcPct val="0"/>
        </a:spcBef>
        <a:spcAft>
          <a:spcPct val="0"/>
        </a:spcAft>
        <a:defRPr sz="4000">
          <a:solidFill>
            <a:schemeClr val="tx2"/>
          </a:solidFill>
          <a:latin typeface="+mn-lt"/>
          <a:ea typeface="+mj-ea"/>
          <a:cs typeface="+mj-cs"/>
        </a:defRPr>
      </a:lvl1pPr>
      <a:lvl2pPr algn="l" rtl="0" eaLnBrk="0" fontAlgn="base" hangingPunct="0">
        <a:lnSpc>
          <a:spcPts val="2700"/>
        </a:lnSpc>
        <a:spcBef>
          <a:spcPct val="0"/>
        </a:spcBef>
        <a:spcAft>
          <a:spcPct val="0"/>
        </a:spcAft>
        <a:defRPr sz="4000">
          <a:solidFill>
            <a:schemeClr val="tx2"/>
          </a:solidFill>
          <a:latin typeface="Arial" pitchFamily="34" charset="0"/>
          <a:cs typeface="Arial" charset="0"/>
        </a:defRPr>
      </a:lvl2pPr>
      <a:lvl3pPr algn="l" rtl="0" eaLnBrk="0" fontAlgn="base" hangingPunct="0">
        <a:lnSpc>
          <a:spcPts val="2700"/>
        </a:lnSpc>
        <a:spcBef>
          <a:spcPct val="0"/>
        </a:spcBef>
        <a:spcAft>
          <a:spcPct val="0"/>
        </a:spcAft>
        <a:defRPr sz="4000">
          <a:solidFill>
            <a:schemeClr val="tx2"/>
          </a:solidFill>
          <a:latin typeface="Arial" pitchFamily="34" charset="0"/>
          <a:cs typeface="Arial" charset="0"/>
        </a:defRPr>
      </a:lvl3pPr>
      <a:lvl4pPr algn="l" rtl="0" eaLnBrk="0" fontAlgn="base" hangingPunct="0">
        <a:lnSpc>
          <a:spcPts val="2700"/>
        </a:lnSpc>
        <a:spcBef>
          <a:spcPct val="0"/>
        </a:spcBef>
        <a:spcAft>
          <a:spcPct val="0"/>
        </a:spcAft>
        <a:defRPr sz="4000">
          <a:solidFill>
            <a:schemeClr val="tx2"/>
          </a:solidFill>
          <a:latin typeface="Arial" pitchFamily="34" charset="0"/>
          <a:cs typeface="Arial" charset="0"/>
        </a:defRPr>
      </a:lvl4pPr>
      <a:lvl5pPr algn="l" rtl="0" eaLnBrk="0" fontAlgn="base" hangingPunct="0">
        <a:lnSpc>
          <a:spcPts val="2700"/>
        </a:lnSpc>
        <a:spcBef>
          <a:spcPct val="0"/>
        </a:spcBef>
        <a:spcAft>
          <a:spcPct val="0"/>
        </a:spcAft>
        <a:defRPr sz="4000">
          <a:solidFill>
            <a:schemeClr val="tx2"/>
          </a:solidFill>
          <a:latin typeface="Arial" pitchFamily="34" charset="0"/>
          <a:cs typeface="Arial" charset="0"/>
        </a:defRPr>
      </a:lvl5pPr>
      <a:lvl6pPr marL="4572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6pPr>
      <a:lvl7pPr marL="9144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7pPr>
      <a:lvl8pPr marL="13716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8pPr>
      <a:lvl9pPr marL="18288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9pPr>
    </p:titleStyle>
    <p:bodyStyle>
      <a:lvl1pPr algn="l" rtl="0" eaLnBrk="0" fontAlgn="base" hangingPunct="0">
        <a:spcBef>
          <a:spcPct val="30000"/>
        </a:spcBef>
        <a:spcAft>
          <a:spcPct val="0"/>
        </a:spcAft>
        <a:buClr>
          <a:schemeClr val="tx2"/>
        </a:buClr>
        <a:defRPr sz="2200">
          <a:solidFill>
            <a:schemeClr val="tx1"/>
          </a:solidFill>
          <a:latin typeface="+mn-lt"/>
          <a:ea typeface="+mn-ea"/>
          <a:cs typeface="+mn-cs"/>
        </a:defRPr>
      </a:lvl1pPr>
      <a:lvl2pPr marL="298450" algn="l" rtl="0" eaLnBrk="0" fontAlgn="base" hangingPunct="0">
        <a:spcBef>
          <a:spcPct val="0"/>
        </a:spcBef>
        <a:spcAft>
          <a:spcPct val="0"/>
        </a:spcAft>
        <a:defRPr>
          <a:solidFill>
            <a:schemeClr val="tx1"/>
          </a:solidFill>
          <a:latin typeface="+mn-lt"/>
          <a:cs typeface="+mn-cs"/>
        </a:defRPr>
      </a:lvl2pPr>
      <a:lvl3pPr marL="596900" algn="l" rtl="0" eaLnBrk="0" fontAlgn="base" hangingPunct="0">
        <a:spcBef>
          <a:spcPct val="0"/>
        </a:spcBef>
        <a:spcAft>
          <a:spcPct val="0"/>
        </a:spcAft>
        <a:defRPr sz="1600">
          <a:solidFill>
            <a:schemeClr val="tx1"/>
          </a:solidFill>
          <a:latin typeface="+mn-lt"/>
          <a:cs typeface="+mn-cs"/>
        </a:defRPr>
      </a:lvl3pPr>
      <a:lvl4pPr marL="914400" algn="l" rtl="0" eaLnBrk="0" fontAlgn="base" hangingPunct="0">
        <a:spcBef>
          <a:spcPct val="0"/>
        </a:spcBef>
        <a:spcAft>
          <a:spcPct val="0"/>
        </a:spcAft>
        <a:defRPr sz="1600">
          <a:solidFill>
            <a:schemeClr val="tx1"/>
          </a:solidFill>
          <a:latin typeface="+mn-lt"/>
          <a:cs typeface="+mn-cs"/>
        </a:defRPr>
      </a:lvl4pPr>
      <a:lvl5pPr marL="1219200" algn="l" rtl="0" eaLnBrk="0" fontAlgn="base" hangingPunct="0">
        <a:spcBef>
          <a:spcPct val="0"/>
        </a:spcBef>
        <a:spcAft>
          <a:spcPct val="0"/>
        </a:spcAft>
        <a:buFont typeface="Times" pitchFamily="18" charset="0"/>
        <a:defRPr sz="1600" i="1">
          <a:solidFill>
            <a:schemeClr val="tx1"/>
          </a:solidFill>
          <a:latin typeface="+mn-lt"/>
          <a:cs typeface="+mn-cs"/>
        </a:defRPr>
      </a:lvl5pPr>
      <a:lvl6pPr marL="19812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6pPr>
      <a:lvl7pPr marL="24384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7pPr>
      <a:lvl8pPr marL="28956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8pPr>
      <a:lvl9pPr marL="33528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auto">
          <a:xfrm>
            <a:off x="271463" y="77788"/>
            <a:ext cx="65024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r>
              <a:rPr lang="en-GB" altLang="en-US">
                <a:solidFill>
                  <a:srgbClr val="FFFFFF"/>
                </a:solidFill>
                <a:ea typeface="ヒラギノ角ゴ Pro W3"/>
                <a:cs typeface="ヒラギノ角ゴ Pro W3"/>
              </a:rPr>
              <a:t>Rubric</a:t>
            </a:r>
          </a:p>
        </p:txBody>
      </p:sp>
      <p:sp>
        <p:nvSpPr>
          <p:cNvPr id="1027" name="Rectangle 4"/>
          <p:cNvSpPr>
            <a:spLocks noGrp="1" noChangeArrowheads="1"/>
          </p:cNvSpPr>
          <p:nvPr>
            <p:ph type="body" idx="1"/>
          </p:nvPr>
        </p:nvSpPr>
        <p:spPr bwMode="auto">
          <a:xfrm>
            <a:off x="468313" y="1150938"/>
            <a:ext cx="8194675" cy="3351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Mastertextformat bearbeiten</a:t>
            </a:r>
          </a:p>
          <a:p>
            <a:pPr lvl="1"/>
            <a:r>
              <a:rPr lang="en-GB" altLang="en-US"/>
              <a:t>Zweite Ebene</a:t>
            </a:r>
          </a:p>
          <a:p>
            <a:pPr lvl="2"/>
            <a:r>
              <a:rPr lang="en-GB" altLang="en-US"/>
              <a:t>Dritte Ebene</a:t>
            </a:r>
          </a:p>
          <a:p>
            <a:pPr lvl="3"/>
            <a:r>
              <a:rPr lang="en-GB" altLang="en-US"/>
              <a:t>Vierte Ebene</a:t>
            </a:r>
          </a:p>
          <a:p>
            <a:pPr lvl="4"/>
            <a:r>
              <a:rPr lang="en-GB" altLang="en-US"/>
              <a:t>Fünfte Ebene</a:t>
            </a:r>
          </a:p>
        </p:txBody>
      </p:sp>
      <p:sp>
        <p:nvSpPr>
          <p:cNvPr id="1028" name="Rectangle 5"/>
          <p:cNvSpPr>
            <a:spLocks noGrp="1" noChangeArrowheads="1"/>
          </p:cNvSpPr>
          <p:nvPr>
            <p:ph type="title"/>
          </p:nvPr>
        </p:nvSpPr>
        <p:spPr bwMode="auto">
          <a:xfrm>
            <a:off x="468313" y="573088"/>
            <a:ext cx="8594725" cy="47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en-US"/>
              <a:t>Mastertitelformat bearbeiten</a:t>
            </a:r>
          </a:p>
        </p:txBody>
      </p:sp>
      <p:sp>
        <p:nvSpPr>
          <p:cNvPr id="1031" name="Rectangle 9"/>
          <p:cNvSpPr>
            <a:spLocks noChangeArrowheads="1"/>
          </p:cNvSpPr>
          <p:nvPr/>
        </p:nvSpPr>
        <p:spPr bwMode="auto">
          <a:xfrm>
            <a:off x="6372225" y="4860925"/>
            <a:ext cx="2290763" cy="14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lnSpc>
                <a:spcPts val="1200"/>
              </a:lnSpc>
              <a:defRPr/>
            </a:pPr>
            <a:r>
              <a:rPr lang="en-GB" altLang="en-US" sz="900" dirty="0">
                <a:solidFill>
                  <a:schemeClr val="bg1"/>
                </a:solidFill>
              </a:rPr>
              <a:t>www.ecb.europa.eu © </a:t>
            </a:r>
          </a:p>
        </p:txBody>
      </p:sp>
      <p:sp>
        <p:nvSpPr>
          <p:cNvPr id="1032" name="Rectangle 2"/>
          <p:cNvSpPr>
            <a:spLocks noChangeArrowheads="1"/>
          </p:cNvSpPr>
          <p:nvPr/>
        </p:nvSpPr>
        <p:spPr bwMode="auto">
          <a:xfrm>
            <a:off x="0" y="-25400"/>
            <a:ext cx="9144000" cy="368300"/>
          </a:xfrm>
          <a:prstGeom prst="rect">
            <a:avLst/>
          </a:prstGeom>
          <a:solidFill>
            <a:schemeClr val="tx2"/>
          </a:solidFill>
          <a:ln w="952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spcBef>
                <a:spcPct val="50000"/>
              </a:spcBef>
              <a:defRPr/>
            </a:pPr>
            <a:endParaRPr lang="en-GB" altLang="en-US">
              <a:solidFill>
                <a:srgbClr val="585858"/>
              </a:solidFill>
              <a:ea typeface="ヒラギノ角ゴ Pro W3"/>
              <a:cs typeface="ヒラギノ角ゴ Pro W3"/>
            </a:endParaRPr>
          </a:p>
        </p:txBody>
      </p:sp>
    </p:spTree>
    <p:extLst>
      <p:ext uri="{BB962C8B-B14F-4D97-AF65-F5344CB8AC3E}">
        <p14:creationId xmlns:p14="http://schemas.microsoft.com/office/powerpoint/2010/main" val="900942787"/>
      </p:ext>
    </p:extLst>
  </p:cSld>
  <p:clrMap bg1="lt1" tx1="dk1" bg2="lt2" tx2="dk2" accent1="accent1" accent2="accent2" accent3="accent3" accent4="accent4" accent5="accent5" accent6="accent6" hlink="hlink" folHlink="folHlink"/>
  <p:sldLayoutIdLst>
    <p:sldLayoutId id="2147486360" r:id="rId1"/>
    <p:sldLayoutId id="2147486361" r:id="rId2"/>
    <p:sldLayoutId id="2147486362" r:id="rId3"/>
    <p:sldLayoutId id="2147486363" r:id="rId4"/>
    <p:sldLayoutId id="2147486364" r:id="rId5"/>
    <p:sldLayoutId id="2147486365" r:id="rId6"/>
    <p:sldLayoutId id="2147486366" r:id="rId7"/>
    <p:sldLayoutId id="2147486367" r:id="rId8"/>
    <p:sldLayoutId id="2147486368" r:id="rId9"/>
    <p:sldLayoutId id="2147486369" r:id="rId10"/>
    <p:sldLayoutId id="2147486370" r:id="rId11"/>
    <p:sldLayoutId id="2147486371" r:id="rId12"/>
    <p:sldLayoutId id="2147486372" r:id="rId13"/>
    <p:sldLayoutId id="2147486373" r:id="rId14"/>
    <p:sldLayoutId id="2147486374" r:id="rId15"/>
    <p:sldLayoutId id="2147486375" r:id="rId16"/>
    <p:sldLayoutId id="2147486376" r:id="rId17"/>
    <p:sldLayoutId id="2147486377" r:id="rId18"/>
  </p:sldLayoutIdLst>
  <p:hf hdr="0" dt="0"/>
  <p:txStyles>
    <p:titleStyle>
      <a:lvl1pPr algn="l" rtl="0" eaLnBrk="1" fontAlgn="base" hangingPunct="1">
        <a:lnSpc>
          <a:spcPts val="2700"/>
        </a:lnSpc>
        <a:spcBef>
          <a:spcPct val="0"/>
        </a:spcBef>
        <a:spcAft>
          <a:spcPct val="0"/>
        </a:spcAft>
        <a:defRPr sz="4000">
          <a:solidFill>
            <a:schemeClr val="tx2"/>
          </a:solidFill>
          <a:latin typeface="+mn-lt"/>
          <a:ea typeface="+mj-ea"/>
          <a:cs typeface="+mj-cs"/>
        </a:defRPr>
      </a:lvl1pPr>
      <a:lvl2pPr algn="l" rtl="0" eaLnBrk="1" fontAlgn="base" hangingPunct="1">
        <a:lnSpc>
          <a:spcPts val="2700"/>
        </a:lnSpc>
        <a:spcBef>
          <a:spcPct val="0"/>
        </a:spcBef>
        <a:spcAft>
          <a:spcPct val="0"/>
        </a:spcAft>
        <a:defRPr sz="4000">
          <a:solidFill>
            <a:schemeClr val="tx2"/>
          </a:solidFill>
          <a:latin typeface="Arial" pitchFamily="34" charset="0"/>
          <a:cs typeface="Arial" charset="0"/>
        </a:defRPr>
      </a:lvl2pPr>
      <a:lvl3pPr algn="l" rtl="0" eaLnBrk="1" fontAlgn="base" hangingPunct="1">
        <a:lnSpc>
          <a:spcPts val="2700"/>
        </a:lnSpc>
        <a:spcBef>
          <a:spcPct val="0"/>
        </a:spcBef>
        <a:spcAft>
          <a:spcPct val="0"/>
        </a:spcAft>
        <a:defRPr sz="4000">
          <a:solidFill>
            <a:schemeClr val="tx2"/>
          </a:solidFill>
          <a:latin typeface="Arial" pitchFamily="34" charset="0"/>
          <a:cs typeface="Arial" charset="0"/>
        </a:defRPr>
      </a:lvl3pPr>
      <a:lvl4pPr algn="l" rtl="0" eaLnBrk="1" fontAlgn="base" hangingPunct="1">
        <a:lnSpc>
          <a:spcPts val="2700"/>
        </a:lnSpc>
        <a:spcBef>
          <a:spcPct val="0"/>
        </a:spcBef>
        <a:spcAft>
          <a:spcPct val="0"/>
        </a:spcAft>
        <a:defRPr sz="4000">
          <a:solidFill>
            <a:schemeClr val="tx2"/>
          </a:solidFill>
          <a:latin typeface="Arial" pitchFamily="34" charset="0"/>
          <a:cs typeface="Arial" charset="0"/>
        </a:defRPr>
      </a:lvl4pPr>
      <a:lvl5pPr algn="l" rtl="0" eaLnBrk="1" fontAlgn="base" hangingPunct="1">
        <a:lnSpc>
          <a:spcPts val="2700"/>
        </a:lnSpc>
        <a:spcBef>
          <a:spcPct val="0"/>
        </a:spcBef>
        <a:spcAft>
          <a:spcPct val="0"/>
        </a:spcAft>
        <a:defRPr sz="4000">
          <a:solidFill>
            <a:schemeClr val="tx2"/>
          </a:solidFill>
          <a:latin typeface="Arial" pitchFamily="34" charset="0"/>
          <a:cs typeface="Arial" charset="0"/>
        </a:defRPr>
      </a:lvl5pPr>
      <a:lvl6pPr marL="4572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6pPr>
      <a:lvl7pPr marL="9144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7pPr>
      <a:lvl8pPr marL="13716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8pPr>
      <a:lvl9pPr marL="18288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9pPr>
    </p:titleStyle>
    <p:bodyStyle>
      <a:lvl1pPr algn="l" rtl="0" eaLnBrk="1" fontAlgn="base" hangingPunct="1">
        <a:spcBef>
          <a:spcPct val="30000"/>
        </a:spcBef>
        <a:spcAft>
          <a:spcPct val="0"/>
        </a:spcAft>
        <a:buClr>
          <a:schemeClr val="tx2"/>
        </a:buClr>
        <a:defRPr sz="2200">
          <a:solidFill>
            <a:schemeClr val="tx1"/>
          </a:solidFill>
          <a:latin typeface="+mn-lt"/>
          <a:ea typeface="+mn-ea"/>
          <a:cs typeface="+mn-cs"/>
        </a:defRPr>
      </a:lvl1pPr>
      <a:lvl2pPr marL="298450" algn="l" rtl="0" eaLnBrk="1" fontAlgn="base" hangingPunct="1">
        <a:spcBef>
          <a:spcPct val="0"/>
        </a:spcBef>
        <a:spcAft>
          <a:spcPct val="0"/>
        </a:spcAft>
        <a:defRPr>
          <a:solidFill>
            <a:schemeClr val="tx1"/>
          </a:solidFill>
          <a:latin typeface="+mn-lt"/>
          <a:cs typeface="+mn-cs"/>
        </a:defRPr>
      </a:lvl2pPr>
      <a:lvl3pPr marL="596900" algn="l" rtl="0" eaLnBrk="1" fontAlgn="base" hangingPunct="1">
        <a:spcBef>
          <a:spcPct val="0"/>
        </a:spcBef>
        <a:spcAft>
          <a:spcPct val="0"/>
        </a:spcAft>
        <a:defRPr sz="1600">
          <a:solidFill>
            <a:schemeClr val="tx1"/>
          </a:solidFill>
          <a:latin typeface="+mn-lt"/>
          <a:cs typeface="+mn-cs"/>
        </a:defRPr>
      </a:lvl3pPr>
      <a:lvl4pPr marL="914400" algn="l" rtl="0" eaLnBrk="1" fontAlgn="base" hangingPunct="1">
        <a:spcBef>
          <a:spcPct val="0"/>
        </a:spcBef>
        <a:spcAft>
          <a:spcPct val="0"/>
        </a:spcAft>
        <a:defRPr sz="1600">
          <a:solidFill>
            <a:schemeClr val="tx1"/>
          </a:solidFill>
          <a:latin typeface="+mn-lt"/>
          <a:cs typeface="+mn-cs"/>
        </a:defRPr>
      </a:lvl4pPr>
      <a:lvl5pPr marL="1219200" algn="l" rtl="0" eaLnBrk="1" fontAlgn="base" hangingPunct="1">
        <a:spcBef>
          <a:spcPct val="0"/>
        </a:spcBef>
        <a:spcAft>
          <a:spcPct val="0"/>
        </a:spcAft>
        <a:buFont typeface="Times" pitchFamily="18" charset="0"/>
        <a:defRPr sz="1600" i="1">
          <a:solidFill>
            <a:schemeClr val="tx1"/>
          </a:solidFill>
          <a:latin typeface="+mn-lt"/>
          <a:cs typeface="+mn-cs"/>
        </a:defRPr>
      </a:lvl5pPr>
      <a:lvl6pPr marL="19812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6pPr>
      <a:lvl7pPr marL="24384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7pPr>
      <a:lvl8pPr marL="28956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8pPr>
      <a:lvl9pPr marL="33528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hyperlink" Target="https://www.ecb.europa.eu/pub/pdf/fie/ecb.fie202204~4c4f5f572f.en.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ecb.europa.eu/pub/pdf/scpwps/ecb.wp2605~5da83010af.en.pdf?df2d1fdb989bdd371542da5766a72d82" TargetMode="External"/><Relationship Id="rId7" Type="http://schemas.openxmlformats.org/officeDocument/2006/relationships/image" Target="../media/image15.svg"/><Relationship Id="rId2" Type="http://schemas.openxmlformats.org/officeDocument/2006/relationships/notesSlide" Target="../notesSlides/notesSlide3.xml"/><Relationship Id="rId1" Type="http://schemas.openxmlformats.org/officeDocument/2006/relationships/slideLayout" Target="../slideLayouts/slideLayout32.xml"/><Relationship Id="rId6" Type="http://schemas.openxmlformats.org/officeDocument/2006/relationships/image" Target="../media/image14.png"/><Relationship Id="rId5" Type="http://schemas.openxmlformats.org/officeDocument/2006/relationships/image" Target="../media/image13.emf"/><Relationship Id="rId4" Type="http://schemas.openxmlformats.org/officeDocument/2006/relationships/hyperlink" Target="https://www.ecb.europa.eu/pub/financial-stability/fsr/focus/2022/html/ecb.fsrbox202211_04~bf786ffc18.en.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17.emf"/></Relationships>
</file>

<file path=ppt/slides/_rels/slide5.xml.rels><?xml version="1.0" encoding="UTF-8" standalone="yes"?>
<Relationships xmlns="http://schemas.openxmlformats.org/package/2006/relationships"><Relationship Id="rId3" Type="http://schemas.openxmlformats.org/officeDocument/2006/relationships/hyperlink" Target="https://www.ecb.europa.eu/pub/pdf/scpwps/ecb.wp2413~955605f63e.en.pdf" TargetMode="External"/><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chart" Target="../charts/chart1.xml"/><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Placeholder 7"/>
          <p:cNvSpPr>
            <a:spLocks noGrp="1"/>
          </p:cNvSpPr>
          <p:nvPr>
            <p:ph type="body" sz="quarter" idx="4294967295"/>
          </p:nvPr>
        </p:nvSpPr>
        <p:spPr>
          <a:xfrm>
            <a:off x="3375660" y="4408488"/>
            <a:ext cx="5691558" cy="665162"/>
          </a:xfrm>
        </p:spPr>
        <p:txBody>
          <a:bodyPr anchor="t"/>
          <a:lstStyle/>
          <a:p>
            <a:pPr algn="r"/>
            <a:r>
              <a:rPr lang="en-US" sz="1600" b="1" dirty="0">
                <a:solidFill>
                  <a:schemeClr val="tx2"/>
                </a:solidFill>
              </a:rPr>
              <a:t>Sujit Kapadia </a:t>
            </a:r>
          </a:p>
        </p:txBody>
      </p:sp>
      <p:sp>
        <p:nvSpPr>
          <p:cNvPr id="24583" name="Classification"/>
          <p:cNvSpPr txBox="1">
            <a:spLocks noChangeArrowheads="1"/>
          </p:cNvSpPr>
          <p:nvPr/>
        </p:nvSpPr>
        <p:spPr bwMode="auto">
          <a:xfrm>
            <a:off x="6875463" y="95250"/>
            <a:ext cx="1908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algn="r" eaLnBrk="1" hangingPunct="1">
              <a:spcBef>
                <a:spcPct val="0"/>
              </a:spcBef>
              <a:buClrTx/>
            </a:pPr>
            <a:r>
              <a:rPr lang="en-GB" altLang="en-US" sz="700" b="1">
                <a:solidFill>
                  <a:schemeClr val="bg1"/>
                </a:solidFill>
              </a:rPr>
              <a:t>ECB-RESTRICTED</a:t>
            </a:r>
          </a:p>
        </p:txBody>
      </p:sp>
      <p:sp>
        <p:nvSpPr>
          <p:cNvPr id="24585" name="Text Placeholder 7"/>
          <p:cNvSpPr>
            <a:spLocks noGrp="1"/>
          </p:cNvSpPr>
          <p:nvPr>
            <p:ph type="body" sz="quarter" idx="4294967295"/>
          </p:nvPr>
        </p:nvSpPr>
        <p:spPr>
          <a:xfrm>
            <a:off x="468313" y="4408488"/>
            <a:ext cx="2643377" cy="666750"/>
          </a:xfrm>
        </p:spPr>
        <p:txBody>
          <a:bodyPr anchor="ctr"/>
          <a:lstStyle/>
          <a:p>
            <a:pPr eaLnBrk="1" hangingPunct="1">
              <a:spcBef>
                <a:spcPct val="0"/>
              </a:spcBef>
            </a:pPr>
            <a:r>
              <a:rPr lang="en-GB" altLang="en-US" sz="1600" b="1" dirty="0">
                <a:solidFill>
                  <a:schemeClr val="bg1"/>
                </a:solidFill>
              </a:rPr>
              <a:t>17 November 2022</a:t>
            </a:r>
          </a:p>
        </p:txBody>
      </p:sp>
      <p:sp>
        <p:nvSpPr>
          <p:cNvPr id="10" name="Title 6"/>
          <p:cNvSpPr>
            <a:spLocks noGrp="1"/>
          </p:cNvSpPr>
          <p:nvPr>
            <p:ph type="ctrTitle"/>
          </p:nvPr>
        </p:nvSpPr>
        <p:spPr>
          <a:xfrm>
            <a:off x="200026" y="1447117"/>
            <a:ext cx="3594734" cy="1458515"/>
          </a:xfrm>
        </p:spPr>
        <p:txBody>
          <a:bodyPr/>
          <a:lstStyle/>
          <a:p>
            <a:pPr>
              <a:lnSpc>
                <a:spcPts val="3000"/>
              </a:lnSpc>
            </a:pPr>
            <a:r>
              <a:rPr lang="en-GB" altLang="en-US" sz="2400" b="1" dirty="0"/>
              <a:t>Macroprudential and Monetary Policy: The Role of Non-Bank Financial Intermediaries</a:t>
            </a:r>
          </a:p>
        </p:txBody>
      </p:sp>
      <p:sp>
        <p:nvSpPr>
          <p:cNvPr id="11" name="Title 6">
            <a:extLst>
              <a:ext uri="{FF2B5EF4-FFF2-40B4-BE49-F238E27FC236}">
                <a16:creationId xmlns:a16="http://schemas.microsoft.com/office/drawing/2014/main" id="{02DC8064-54C9-4111-B0BC-CBC84AA90F08}"/>
              </a:ext>
            </a:extLst>
          </p:cNvPr>
          <p:cNvSpPr txBox="1">
            <a:spLocks/>
          </p:cNvSpPr>
          <p:nvPr/>
        </p:nvSpPr>
        <p:spPr bwMode="auto">
          <a:xfrm>
            <a:off x="200026" y="3412296"/>
            <a:ext cx="2900467" cy="604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ts val="3500"/>
              </a:lnSpc>
              <a:spcBef>
                <a:spcPct val="0"/>
              </a:spcBef>
              <a:spcAft>
                <a:spcPct val="0"/>
              </a:spcAft>
              <a:defRPr sz="3200">
                <a:solidFill>
                  <a:schemeClr val="tx2"/>
                </a:solidFill>
                <a:latin typeface="+mn-lt"/>
                <a:ea typeface="+mj-ea"/>
                <a:cs typeface="+mj-cs"/>
              </a:defRPr>
            </a:lvl1pPr>
            <a:lvl2pPr algn="l" rtl="0" eaLnBrk="1" fontAlgn="base" hangingPunct="1">
              <a:lnSpc>
                <a:spcPts val="2700"/>
              </a:lnSpc>
              <a:spcBef>
                <a:spcPct val="0"/>
              </a:spcBef>
              <a:spcAft>
                <a:spcPct val="0"/>
              </a:spcAft>
              <a:defRPr sz="4000">
                <a:solidFill>
                  <a:schemeClr val="tx2"/>
                </a:solidFill>
                <a:latin typeface="Arial" pitchFamily="34" charset="0"/>
                <a:cs typeface="Arial" charset="0"/>
              </a:defRPr>
            </a:lvl2pPr>
            <a:lvl3pPr algn="l" rtl="0" eaLnBrk="1" fontAlgn="base" hangingPunct="1">
              <a:lnSpc>
                <a:spcPts val="2700"/>
              </a:lnSpc>
              <a:spcBef>
                <a:spcPct val="0"/>
              </a:spcBef>
              <a:spcAft>
                <a:spcPct val="0"/>
              </a:spcAft>
              <a:defRPr sz="4000">
                <a:solidFill>
                  <a:schemeClr val="tx2"/>
                </a:solidFill>
                <a:latin typeface="Arial" pitchFamily="34" charset="0"/>
                <a:cs typeface="Arial" charset="0"/>
              </a:defRPr>
            </a:lvl3pPr>
            <a:lvl4pPr algn="l" rtl="0" eaLnBrk="1" fontAlgn="base" hangingPunct="1">
              <a:lnSpc>
                <a:spcPts val="2700"/>
              </a:lnSpc>
              <a:spcBef>
                <a:spcPct val="0"/>
              </a:spcBef>
              <a:spcAft>
                <a:spcPct val="0"/>
              </a:spcAft>
              <a:defRPr sz="4000">
                <a:solidFill>
                  <a:schemeClr val="tx2"/>
                </a:solidFill>
                <a:latin typeface="Arial" pitchFamily="34" charset="0"/>
                <a:cs typeface="Arial" charset="0"/>
              </a:defRPr>
            </a:lvl4pPr>
            <a:lvl5pPr algn="l" rtl="0" eaLnBrk="1" fontAlgn="base" hangingPunct="1">
              <a:lnSpc>
                <a:spcPts val="2700"/>
              </a:lnSpc>
              <a:spcBef>
                <a:spcPct val="0"/>
              </a:spcBef>
              <a:spcAft>
                <a:spcPct val="0"/>
              </a:spcAft>
              <a:defRPr sz="4000">
                <a:solidFill>
                  <a:schemeClr val="tx2"/>
                </a:solidFill>
                <a:latin typeface="Arial" pitchFamily="34" charset="0"/>
                <a:cs typeface="Arial" charset="0"/>
              </a:defRPr>
            </a:lvl5pPr>
            <a:lvl6pPr marL="4572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6pPr>
            <a:lvl7pPr marL="9144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7pPr>
            <a:lvl8pPr marL="13716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8pPr>
            <a:lvl9pPr marL="18288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9pPr>
          </a:lstStyle>
          <a:p>
            <a:pPr>
              <a:lnSpc>
                <a:spcPct val="100000"/>
              </a:lnSpc>
            </a:pPr>
            <a:r>
              <a:rPr lang="en-GB" altLang="en-US" sz="2000" kern="0" dirty="0"/>
              <a:t>2022 OFR-Cleveland Fed Financial Stability Conference</a:t>
            </a:r>
          </a:p>
        </p:txBody>
      </p:sp>
      <p:pic>
        <p:nvPicPr>
          <p:cNvPr id="12" name="Picture Placeholder 12">
            <a:extLst>
              <a:ext uri="{FF2B5EF4-FFF2-40B4-BE49-F238E27FC236}">
                <a16:creationId xmlns:a16="http://schemas.microsoft.com/office/drawing/2014/main" id="{C0B3B8E1-DF9B-4E27-9822-CCAAB1732FEE}"/>
              </a:ext>
            </a:extLst>
          </p:cNvPr>
          <p:cNvPicPr>
            <a:picLocks noChangeAspect="1"/>
          </p:cNvPicPr>
          <p:nvPr/>
        </p:nvPicPr>
        <p:blipFill>
          <a:blip r:embed="rId3">
            <a:extLst>
              <a:ext uri="{28A0092B-C50C-407E-A947-70E740481C1C}">
                <a14:useLocalDpi xmlns:a14="http://schemas.microsoft.com/office/drawing/2010/main" val="0"/>
              </a:ext>
            </a:extLst>
          </a:blip>
          <a:srcRect t="7159" b="7159"/>
          <a:stretch>
            <a:fillRect/>
          </a:stretch>
        </p:blipFill>
        <p:spPr bwMode="auto">
          <a:xfrm>
            <a:off x="3368780" y="0"/>
            <a:ext cx="5790400" cy="4352750"/>
          </a:xfrm>
          <a:custGeom>
            <a:avLst/>
            <a:gdLst/>
            <a:ahLst/>
            <a:cxnLst/>
            <a:rect l="l" t="t" r="r" b="b"/>
            <a:pathLst>
              <a:path w="5773737" h="4340224">
                <a:moveTo>
                  <a:pt x="1200952" y="0"/>
                </a:moveTo>
                <a:lnTo>
                  <a:pt x="5773737" y="0"/>
                </a:lnTo>
                <a:lnTo>
                  <a:pt x="5773737" y="4330018"/>
                </a:lnTo>
                <a:lnTo>
                  <a:pt x="5770913" y="4340224"/>
                </a:lnTo>
                <a:lnTo>
                  <a:pt x="0" y="4340224"/>
                </a:lnTo>
                <a:close/>
              </a:path>
            </a:pathLst>
          </a:cu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E6F4B8A4-9F33-4048-AEB1-3679EB973CBF}"/>
              </a:ext>
            </a:extLst>
          </p:cNvPr>
          <p:cNvSpPr/>
          <p:nvPr/>
        </p:nvSpPr>
        <p:spPr>
          <a:xfrm>
            <a:off x="3254480" y="4713288"/>
            <a:ext cx="6041920" cy="430887"/>
          </a:xfrm>
          <a:prstGeom prst="rect">
            <a:avLst/>
          </a:prstGeom>
        </p:spPr>
        <p:txBody>
          <a:bodyPr wrap="square">
            <a:spAutoFit/>
          </a:bodyPr>
          <a:lstStyle/>
          <a:p>
            <a:r>
              <a:rPr lang="en-GB" sz="1100" dirty="0"/>
              <a:t>The views expressed in this presentation are those of the authors only and do not necessarily reflect the views of the European Central Bank or the </a:t>
            </a:r>
            <a:r>
              <a:rPr lang="en-GB" sz="1100" dirty="0" err="1"/>
              <a:t>Eurosystem</a:t>
            </a:r>
            <a:r>
              <a:rPr lang="en-GB" sz="11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85E8C36-53D9-4D5E-935C-7BEF57C27277}"/>
              </a:ext>
            </a:extLst>
          </p:cNvPr>
          <p:cNvPicPr>
            <a:picLocks noChangeAspect="1"/>
          </p:cNvPicPr>
          <p:nvPr/>
        </p:nvPicPr>
        <p:blipFill>
          <a:blip r:embed="rId3"/>
          <a:stretch>
            <a:fillRect/>
          </a:stretch>
        </p:blipFill>
        <p:spPr>
          <a:xfrm>
            <a:off x="428836" y="1845914"/>
            <a:ext cx="3653474" cy="2649937"/>
          </a:xfrm>
          <a:prstGeom prst="rect">
            <a:avLst/>
          </a:prstGeom>
        </p:spPr>
      </p:pic>
      <p:sp>
        <p:nvSpPr>
          <p:cNvPr id="3" name="Title 2"/>
          <p:cNvSpPr>
            <a:spLocks noGrp="1"/>
          </p:cNvSpPr>
          <p:nvPr>
            <p:ph type="title"/>
          </p:nvPr>
        </p:nvSpPr>
        <p:spPr>
          <a:xfrm>
            <a:off x="369887" y="232510"/>
            <a:ext cx="8404225" cy="633413"/>
          </a:xfrm>
        </p:spPr>
        <p:txBody>
          <a:bodyPr/>
          <a:lstStyle/>
          <a:p>
            <a:r>
              <a:rPr lang="en-GB" sz="2600" dirty="0"/>
              <a:t>Growing non-bank financial sector in the euro area </a:t>
            </a:r>
          </a:p>
        </p:txBody>
      </p:sp>
      <p:sp>
        <p:nvSpPr>
          <p:cNvPr id="4" name="Slide Number Placeholder 3"/>
          <p:cNvSpPr>
            <a:spLocks noGrp="1"/>
          </p:cNvSpPr>
          <p:nvPr>
            <p:ph type="sldNum" sz="quarter" idx="10"/>
          </p:nvPr>
        </p:nvSpPr>
        <p:spPr/>
        <p:txBody>
          <a:bodyPr/>
          <a:lstStyle/>
          <a:p>
            <a:pPr>
              <a:defRPr/>
            </a:pPr>
            <a:fld id="{44320B71-EC71-4A7E-8C8A-9C555B387A1C}" type="slidenum">
              <a:rPr lang="en-GB" smtClean="0"/>
              <a:pPr>
                <a:defRPr/>
              </a:pPr>
              <a:t>2</a:t>
            </a:fld>
            <a:endParaRPr lang="en-GB" dirty="0"/>
          </a:p>
        </p:txBody>
      </p:sp>
      <p:sp>
        <p:nvSpPr>
          <p:cNvPr id="6" name="Rectangle 5">
            <a:extLst>
              <a:ext uri="{FF2B5EF4-FFF2-40B4-BE49-F238E27FC236}">
                <a16:creationId xmlns:a16="http://schemas.microsoft.com/office/drawing/2014/main" id="{B66066A1-36EF-4FD6-9B72-85030A1FF474}"/>
              </a:ext>
            </a:extLst>
          </p:cNvPr>
          <p:cNvSpPr/>
          <p:nvPr/>
        </p:nvSpPr>
        <p:spPr>
          <a:xfrm>
            <a:off x="321732" y="1023029"/>
            <a:ext cx="4445001" cy="584775"/>
          </a:xfrm>
          <a:prstGeom prst="rect">
            <a:avLst/>
          </a:prstGeom>
        </p:spPr>
        <p:txBody>
          <a:bodyPr wrap="square">
            <a:spAutoFit/>
          </a:bodyPr>
          <a:lstStyle/>
          <a:p>
            <a:r>
              <a:rPr lang="en-GB" sz="1600" b="1" dirty="0">
                <a:solidFill>
                  <a:schemeClr val="accent1"/>
                </a:solidFill>
                <a:latin typeface="+mn-lt"/>
                <a:cs typeface="+mn-cs"/>
              </a:rPr>
              <a:t>Share of non-bank credit to NFCs in the euro area</a:t>
            </a:r>
          </a:p>
        </p:txBody>
      </p:sp>
      <p:sp>
        <p:nvSpPr>
          <p:cNvPr id="8" name="Rectangle 7">
            <a:extLst>
              <a:ext uri="{FF2B5EF4-FFF2-40B4-BE49-F238E27FC236}">
                <a16:creationId xmlns:a16="http://schemas.microsoft.com/office/drawing/2014/main" id="{DE751E06-0CF3-481E-9D52-1258D31615BB}"/>
              </a:ext>
            </a:extLst>
          </p:cNvPr>
          <p:cNvSpPr/>
          <p:nvPr/>
        </p:nvSpPr>
        <p:spPr>
          <a:xfrm>
            <a:off x="357447" y="1619848"/>
            <a:ext cx="3872345" cy="276999"/>
          </a:xfrm>
          <a:prstGeom prst="rect">
            <a:avLst/>
          </a:prstGeom>
        </p:spPr>
        <p:txBody>
          <a:bodyPr wrap="square">
            <a:spAutoFit/>
          </a:bodyPr>
          <a:lstStyle/>
          <a:p>
            <a:r>
              <a:rPr lang="en-GB" sz="1200" dirty="0"/>
              <a:t>(Q1-1999 – Q2-2022)</a:t>
            </a:r>
            <a:endParaRPr lang="en-GB" sz="1200" b="1" dirty="0"/>
          </a:p>
        </p:txBody>
      </p:sp>
      <p:cxnSp>
        <p:nvCxnSpPr>
          <p:cNvPr id="9" name="Straight Connector 8">
            <a:extLst>
              <a:ext uri="{FF2B5EF4-FFF2-40B4-BE49-F238E27FC236}">
                <a16:creationId xmlns:a16="http://schemas.microsoft.com/office/drawing/2014/main" id="{39EE0C8C-D9EF-4B9A-819E-CBD3A857A0B4}"/>
              </a:ext>
            </a:extLst>
          </p:cNvPr>
          <p:cNvCxnSpPr/>
          <p:nvPr/>
        </p:nvCxnSpPr>
        <p:spPr bwMode="auto">
          <a:xfrm>
            <a:off x="428836" y="1586864"/>
            <a:ext cx="3816173" cy="0"/>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1" name="Rectangle 10">
            <a:extLst>
              <a:ext uri="{FF2B5EF4-FFF2-40B4-BE49-F238E27FC236}">
                <a16:creationId xmlns:a16="http://schemas.microsoft.com/office/drawing/2014/main" id="{3EDE4A39-3410-4FB7-AB56-35EF19672C1A}"/>
              </a:ext>
            </a:extLst>
          </p:cNvPr>
          <p:cNvSpPr/>
          <p:nvPr/>
        </p:nvSpPr>
        <p:spPr>
          <a:xfrm>
            <a:off x="336972" y="4522916"/>
            <a:ext cx="4035956" cy="553998"/>
          </a:xfrm>
          <a:prstGeom prst="rect">
            <a:avLst/>
          </a:prstGeom>
        </p:spPr>
        <p:txBody>
          <a:bodyPr wrap="square">
            <a:spAutoFit/>
          </a:bodyPr>
          <a:lstStyle/>
          <a:p>
            <a:r>
              <a:rPr lang="en-GB" sz="1000" dirty="0"/>
              <a:t>Source: Cera, “Measuring market-based and non-bank financing of non-financial corporations in the euro area”, Box 2, </a:t>
            </a:r>
            <a:r>
              <a:rPr lang="en-GB" sz="1000" dirty="0">
                <a:hlinkClick r:id="rId4"/>
              </a:rPr>
              <a:t>“Financial Integration and Structure in the Euro Area”, </a:t>
            </a:r>
            <a:r>
              <a:rPr lang="en-GB" sz="1000" dirty="0"/>
              <a:t>ECB, </a:t>
            </a:r>
            <a:r>
              <a:rPr lang="en-GB" sz="1000" dirty="0">
                <a:solidFill>
                  <a:schemeClr val="bg1"/>
                </a:solidFill>
              </a:rPr>
              <a:t>April 2022.</a:t>
            </a:r>
          </a:p>
        </p:txBody>
      </p:sp>
      <p:sp>
        <p:nvSpPr>
          <p:cNvPr id="14" name="Rectangle 13">
            <a:extLst>
              <a:ext uri="{FF2B5EF4-FFF2-40B4-BE49-F238E27FC236}">
                <a16:creationId xmlns:a16="http://schemas.microsoft.com/office/drawing/2014/main" id="{3F0435C1-784F-4425-87B4-FCD75853F161}"/>
              </a:ext>
            </a:extLst>
          </p:cNvPr>
          <p:cNvSpPr/>
          <p:nvPr/>
        </p:nvSpPr>
        <p:spPr>
          <a:xfrm>
            <a:off x="4727418" y="1443233"/>
            <a:ext cx="4008658" cy="3046988"/>
          </a:xfrm>
          <a:prstGeom prst="rect">
            <a:avLst/>
          </a:prstGeom>
        </p:spPr>
        <p:txBody>
          <a:bodyPr wrap="square">
            <a:spAutoFit/>
          </a:bodyPr>
          <a:lstStyle/>
          <a:p>
            <a:pPr>
              <a:spcBef>
                <a:spcPts val="600"/>
              </a:spcBef>
              <a:spcAft>
                <a:spcPts val="600"/>
              </a:spcAft>
            </a:pPr>
            <a:r>
              <a:rPr lang="en-US" u="sng" dirty="0">
                <a:solidFill>
                  <a:schemeClr val="accent1"/>
                </a:solidFill>
                <a:sym typeface="Wingdings" panose="05000000000000000000" pitchFamily="2" charset="2"/>
              </a:rPr>
              <a:t>Total assets of non-banks:</a:t>
            </a:r>
            <a:r>
              <a:rPr lang="en-US" dirty="0">
                <a:solidFill>
                  <a:schemeClr val="accent1"/>
                </a:solidFill>
                <a:sym typeface="Wingdings" panose="05000000000000000000" pitchFamily="2" charset="2"/>
              </a:rPr>
              <a:t> </a:t>
            </a:r>
          </a:p>
          <a:p>
            <a:pPr marL="285750" indent="-285750">
              <a:spcBef>
                <a:spcPts val="600"/>
              </a:spcBef>
              <a:spcAft>
                <a:spcPts val="600"/>
              </a:spcAft>
              <a:buFont typeface="Arial" panose="020B0604020202020204" pitchFamily="34" charset="0"/>
              <a:buChar char="•"/>
            </a:pPr>
            <a:r>
              <a:rPr lang="en-US" dirty="0">
                <a:solidFill>
                  <a:schemeClr val="accent1"/>
                </a:solidFill>
                <a:sym typeface="Wingdings" panose="05000000000000000000" pitchFamily="2" charset="2"/>
              </a:rPr>
              <a:t>Almost doubled over the last decade and now exceed that of euro area banks</a:t>
            </a:r>
          </a:p>
          <a:p>
            <a:pPr>
              <a:spcBef>
                <a:spcPts val="600"/>
              </a:spcBef>
              <a:spcAft>
                <a:spcPts val="600"/>
              </a:spcAft>
            </a:pPr>
            <a:r>
              <a:rPr lang="en-GB" u="sng" dirty="0">
                <a:solidFill>
                  <a:schemeClr val="accent1"/>
                </a:solidFill>
                <a:sym typeface="Wingdings" panose="05000000000000000000" pitchFamily="2" charset="2"/>
              </a:rPr>
              <a:t>Credit provision </a:t>
            </a:r>
            <a:r>
              <a:rPr lang="en-US" u="sng" dirty="0">
                <a:solidFill>
                  <a:schemeClr val="accent1"/>
                </a:solidFill>
                <a:sym typeface="Wingdings" panose="05000000000000000000" pitchFamily="2" charset="2"/>
              </a:rPr>
              <a:t>to corporates</a:t>
            </a:r>
            <a:r>
              <a:rPr lang="en-GB" u="sng" dirty="0">
                <a:solidFill>
                  <a:schemeClr val="accent1"/>
                </a:solidFill>
                <a:sym typeface="Wingdings" panose="05000000000000000000" pitchFamily="2" charset="2"/>
              </a:rPr>
              <a:t>:</a:t>
            </a:r>
          </a:p>
          <a:p>
            <a:pPr marL="285750" indent="-285750">
              <a:spcBef>
                <a:spcPts val="600"/>
              </a:spcBef>
              <a:spcAft>
                <a:spcPts val="600"/>
              </a:spcAft>
              <a:buFont typeface="Arial" panose="020B0604020202020204" pitchFamily="34" charset="0"/>
              <a:buChar char="•"/>
            </a:pPr>
            <a:r>
              <a:rPr lang="en-GB" dirty="0">
                <a:solidFill>
                  <a:schemeClr val="accent1"/>
                </a:solidFill>
                <a:sym typeface="Wingdings" panose="05000000000000000000" pitchFamily="2" charset="2"/>
              </a:rPr>
              <a:t>Share of non-banks has grown from 15% in 2008 to around 26% of total credit granted by financial institutions in 2022</a:t>
            </a:r>
          </a:p>
        </p:txBody>
      </p:sp>
      <p:sp>
        <p:nvSpPr>
          <p:cNvPr id="46" name="Rectangle 130">
            <a:extLst>
              <a:ext uri="{FF2B5EF4-FFF2-40B4-BE49-F238E27FC236}">
                <a16:creationId xmlns:a16="http://schemas.microsoft.com/office/drawing/2014/main" id="{279E951F-C447-4EC6-B78E-5798184794DE}"/>
              </a:ext>
            </a:extLst>
          </p:cNvPr>
          <p:cNvSpPr>
            <a:spLocks noChangeArrowheads="1"/>
          </p:cNvSpPr>
          <p:nvPr/>
        </p:nvSpPr>
        <p:spPr bwMode="auto">
          <a:xfrm>
            <a:off x="3583874" y="1973951"/>
            <a:ext cx="58669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Arial" panose="020B0604020202020204" pitchFamily="34" charset="0"/>
              </a:rPr>
              <a:t>2022: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Arial" panose="020B0604020202020204" pitchFamily="34" charset="0"/>
              </a:rPr>
              <a:t>circa </a:t>
            </a:r>
            <a:r>
              <a:rPr lang="en-US" altLang="en-US" sz="1000" b="1" dirty="0">
                <a:solidFill>
                  <a:srgbClr val="000000"/>
                </a:solidFill>
              </a:rPr>
              <a:t>26</a:t>
            </a:r>
            <a:r>
              <a:rPr kumimoji="0" lang="en-US" altLang="en-US" sz="1000" b="1" i="0" u="none" strike="noStrike" cap="none" normalizeH="0" baseline="0" dirty="0">
                <a:ln>
                  <a:noFill/>
                </a:ln>
                <a:solidFill>
                  <a:srgbClr val="000000"/>
                </a:solidFill>
                <a:effectLst/>
                <a:latin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 name="Rectangle 130">
            <a:extLst>
              <a:ext uri="{FF2B5EF4-FFF2-40B4-BE49-F238E27FC236}">
                <a16:creationId xmlns:a16="http://schemas.microsoft.com/office/drawing/2014/main" id="{B65E9015-0DA5-4150-8756-204DF5A47715}"/>
              </a:ext>
            </a:extLst>
          </p:cNvPr>
          <p:cNvSpPr>
            <a:spLocks noChangeArrowheads="1"/>
          </p:cNvSpPr>
          <p:nvPr/>
        </p:nvSpPr>
        <p:spPr bwMode="auto">
          <a:xfrm>
            <a:off x="1942292" y="3330483"/>
            <a:ext cx="58669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Arial" panose="020B0604020202020204" pitchFamily="34" charset="0"/>
              </a:rPr>
              <a:t>2008:</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Arial" panose="020B0604020202020204" pitchFamily="34" charset="0"/>
              </a:rPr>
              <a:t>circa 15%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8210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Slide Number Placeholder 4"/>
          <p:cNvSpPr>
            <a:spLocks noGrp="1"/>
          </p:cNvSpPr>
          <p:nvPr>
            <p:ph type="sldNum" sz="quarter" idx="10"/>
          </p:nvPr>
        </p:nvSpPr>
        <p:spPr bwMode="auto">
          <a:noFill/>
        </p:spPr>
        <p:txBody>
          <a:bodyPr vert="horz" wrap="square" numCol="1" anchorCtr="0" compatLnSpc="1">
            <a:prstTxWarp prst="textNoShape">
              <a:avLst/>
            </a:prstTxWarp>
          </a:bodyP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eaLnBrk="1" hangingPunct="1">
              <a:lnSpc>
                <a:spcPct val="100000"/>
              </a:lnSpc>
              <a:spcBef>
                <a:spcPct val="0"/>
              </a:spcBef>
              <a:buClrTx/>
            </a:pPr>
            <a:fld id="{4955DA97-E807-44DE-981C-D28726AB97F3}" type="slidenum">
              <a:rPr altLang="en-US" sz="900" smtClean="0">
                <a:solidFill>
                  <a:schemeClr val="bg1"/>
                </a:solidFill>
                <a:ea typeface="ヒラギノ角ゴ Pro W3"/>
                <a:cs typeface="ヒラギノ角ゴ Pro W3"/>
              </a:rPr>
              <a:pPr eaLnBrk="1" hangingPunct="1">
                <a:lnSpc>
                  <a:spcPct val="100000"/>
                </a:lnSpc>
                <a:spcBef>
                  <a:spcPct val="0"/>
                </a:spcBef>
                <a:buClrTx/>
              </a:pPr>
              <a:t>3</a:t>
            </a:fld>
            <a:endParaRPr altLang="en-US" sz="900" dirty="0">
              <a:solidFill>
                <a:schemeClr val="bg1"/>
              </a:solidFill>
              <a:ea typeface="ヒラギノ角ゴ Pro W3"/>
              <a:cs typeface="ヒラギノ角ゴ Pro W3"/>
            </a:endParaRPr>
          </a:p>
        </p:txBody>
      </p:sp>
      <p:sp>
        <p:nvSpPr>
          <p:cNvPr id="19" name="Slide Number Placeholder 3">
            <a:extLst>
              <a:ext uri="{FF2B5EF4-FFF2-40B4-BE49-F238E27FC236}">
                <a16:creationId xmlns:a16="http://schemas.microsoft.com/office/drawing/2014/main" id="{CE7D81A8-84C2-4EC2-8E52-3332E8977B3B}"/>
              </a:ext>
            </a:extLst>
          </p:cNvPr>
          <p:cNvSpPr txBox="1">
            <a:spLocks/>
          </p:cNvSpPr>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defPPr>
              <a:defRPr lang="en-US"/>
            </a:defPPr>
            <a:lvl1pPr algn="ctr" rtl="0" eaLnBrk="0" fontAlgn="base" hangingPunct="0">
              <a:lnSpc>
                <a:spcPts val="1200"/>
              </a:lnSpc>
              <a:spcBef>
                <a:spcPct val="0"/>
              </a:spcBef>
              <a:spcAft>
                <a:spcPct val="0"/>
              </a:spcAft>
              <a:defRPr lang="en-GB" sz="900" kern="1200">
                <a:solidFill>
                  <a:schemeClr val="bg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44320B71-EC71-4A7E-8C8A-9C555B387A1C}" type="slidenum">
              <a:rPr lang="en-GB" smtClean="0"/>
              <a:pPr>
                <a:defRPr/>
              </a:pPr>
              <a:t>3</a:t>
            </a:fld>
            <a:endParaRPr lang="en-GB" dirty="0"/>
          </a:p>
        </p:txBody>
      </p:sp>
      <p:sp>
        <p:nvSpPr>
          <p:cNvPr id="18" name="Text Placeholder 20">
            <a:extLst>
              <a:ext uri="{FF2B5EF4-FFF2-40B4-BE49-F238E27FC236}">
                <a16:creationId xmlns:a16="http://schemas.microsoft.com/office/drawing/2014/main" id="{92281304-CBEC-49EA-A710-B7A0D48FA0FE}"/>
              </a:ext>
            </a:extLst>
          </p:cNvPr>
          <p:cNvSpPr txBox="1">
            <a:spLocks/>
          </p:cNvSpPr>
          <p:nvPr/>
        </p:nvSpPr>
        <p:spPr>
          <a:xfrm>
            <a:off x="145002" y="4043277"/>
            <a:ext cx="4301163" cy="715769"/>
          </a:xfrm>
          <a:prstGeom prst="rect">
            <a:avLst/>
          </a:prstGeom>
        </p:spPr>
        <p:txBody>
          <a:bodyPr/>
          <a:lstStyle>
            <a:lvl1pPr marL="298450" indent="-298450" algn="l" rtl="0" eaLnBrk="1" fontAlgn="base" hangingPunct="1">
              <a:spcBef>
                <a:spcPct val="30000"/>
              </a:spcBef>
              <a:spcAft>
                <a:spcPct val="0"/>
              </a:spcAft>
              <a:buClr>
                <a:schemeClr val="tx2"/>
              </a:buClr>
              <a:buChar char="•"/>
              <a:defRPr sz="2200">
                <a:solidFill>
                  <a:schemeClr val="tx1"/>
                </a:solidFill>
                <a:latin typeface="+mn-lt"/>
                <a:ea typeface="+mn-ea"/>
                <a:cs typeface="+mn-cs"/>
              </a:defRPr>
            </a:lvl1pPr>
            <a:lvl2pPr marL="596900" indent="-296863" algn="l" rtl="0" eaLnBrk="1" fontAlgn="base" hangingPunct="1">
              <a:spcBef>
                <a:spcPct val="0"/>
              </a:spcBef>
              <a:spcAft>
                <a:spcPct val="0"/>
              </a:spcAft>
              <a:buChar char="–"/>
              <a:defRPr>
                <a:solidFill>
                  <a:schemeClr val="tx1"/>
                </a:solidFill>
                <a:latin typeface="+mn-lt"/>
                <a:cs typeface="+mn-cs"/>
              </a:defRPr>
            </a:lvl2pPr>
            <a:lvl3pPr marL="914400" indent="-315913" algn="l" rtl="0" eaLnBrk="1" fontAlgn="base" hangingPunct="1">
              <a:spcBef>
                <a:spcPct val="0"/>
              </a:spcBef>
              <a:spcAft>
                <a:spcPct val="0"/>
              </a:spcAft>
              <a:buChar char="•"/>
              <a:defRPr sz="1600">
                <a:solidFill>
                  <a:schemeClr val="tx1"/>
                </a:solidFill>
                <a:latin typeface="+mn-lt"/>
                <a:cs typeface="+mn-cs"/>
              </a:defRPr>
            </a:lvl3pPr>
            <a:lvl4pPr marL="1219200" indent="-303213" algn="l" rtl="0" eaLnBrk="1" fontAlgn="base" hangingPunct="1">
              <a:spcBef>
                <a:spcPct val="0"/>
              </a:spcBef>
              <a:spcAft>
                <a:spcPct val="0"/>
              </a:spcAft>
              <a:buChar char="–"/>
              <a:defRPr sz="1600">
                <a:solidFill>
                  <a:schemeClr val="tx1"/>
                </a:solidFill>
                <a:latin typeface="+mn-lt"/>
                <a:cs typeface="+mn-cs"/>
              </a:defRPr>
            </a:lvl4pPr>
            <a:lvl5pPr marL="15240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5pPr>
            <a:lvl6pPr marL="19812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6pPr>
            <a:lvl7pPr marL="24384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7pPr>
            <a:lvl8pPr marL="28956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8pPr>
            <a:lvl9pPr marL="33528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9pPr>
          </a:lstStyle>
          <a:p>
            <a:pPr marL="0" indent="0">
              <a:buClr>
                <a:srgbClr val="003399"/>
              </a:buClr>
              <a:buNone/>
              <a:defRPr/>
            </a:pPr>
            <a:r>
              <a:rPr lang="en-GB" sz="800" kern="0" dirty="0">
                <a:solidFill>
                  <a:srgbClr val="585858"/>
                </a:solidFill>
              </a:rPr>
              <a:t>Source: </a:t>
            </a:r>
            <a:r>
              <a:rPr lang="en-GB" sz="800" kern="0" dirty="0">
                <a:solidFill>
                  <a:srgbClr val="585858"/>
                </a:solidFill>
                <a:hlinkClick r:id="rId3"/>
              </a:rPr>
              <a:t>Giuzio, Kaufmann, Ryan, Cappiello (2021, ECB Working Paper No. 2605)</a:t>
            </a:r>
            <a:endParaRPr lang="en-GB" sz="800" kern="0" dirty="0">
              <a:solidFill>
                <a:srgbClr val="585858"/>
              </a:solidFill>
            </a:endParaRPr>
          </a:p>
          <a:p>
            <a:pPr marL="0" indent="0">
              <a:buClr>
                <a:srgbClr val="003399"/>
              </a:buClr>
              <a:buNone/>
              <a:defRPr/>
            </a:pPr>
            <a:r>
              <a:rPr lang="en-GB" sz="800" dirty="0"/>
              <a:t>Notes: Analysis based on structural BVAR with monetary policy shock identification following Jarocinski &amp; Karadi (2020). Sample period from April 2007 to June 2019. Short (Long)-end shocks correspond to 25 bps reduction of the 3-month OIS (5-year Bund). Red dots indicate cash buffers in 2020 Q4.</a:t>
            </a:r>
            <a:endParaRPr lang="en-US" sz="800" kern="0" dirty="0">
              <a:solidFill>
                <a:srgbClr val="585858"/>
              </a:solidFill>
            </a:endParaRPr>
          </a:p>
        </p:txBody>
      </p:sp>
      <p:sp>
        <p:nvSpPr>
          <p:cNvPr id="25" name="Title 1">
            <a:extLst>
              <a:ext uri="{FF2B5EF4-FFF2-40B4-BE49-F238E27FC236}">
                <a16:creationId xmlns:a16="http://schemas.microsoft.com/office/drawing/2014/main" id="{35266E2D-F964-44D8-A68E-85358E9C550F}"/>
              </a:ext>
            </a:extLst>
          </p:cNvPr>
          <p:cNvSpPr txBox="1">
            <a:spLocks/>
          </p:cNvSpPr>
          <p:nvPr/>
        </p:nvSpPr>
        <p:spPr bwMode="auto">
          <a:xfrm>
            <a:off x="330746" y="78581"/>
            <a:ext cx="8615134" cy="4277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lvl1pPr algn="l" rtl="0" eaLnBrk="0" fontAlgn="base" hangingPunct="0">
              <a:lnSpc>
                <a:spcPts val="2700"/>
              </a:lnSpc>
              <a:spcBef>
                <a:spcPct val="0"/>
              </a:spcBef>
              <a:spcAft>
                <a:spcPct val="0"/>
              </a:spcAft>
              <a:defRPr lang="en-GB" altLang="en-US" sz="2800" kern="1200" dirty="0" smtClean="0">
                <a:solidFill>
                  <a:schemeClr val="tx2"/>
                </a:solidFill>
                <a:latin typeface="+mn-lt"/>
                <a:ea typeface="+mj-ea"/>
                <a:cs typeface="+mj-cs"/>
              </a:defRPr>
            </a:lvl1pPr>
            <a:lvl2pPr algn="l" rtl="0" eaLnBrk="0" fontAlgn="base" hangingPunct="0">
              <a:lnSpc>
                <a:spcPts val="2700"/>
              </a:lnSpc>
              <a:spcBef>
                <a:spcPct val="0"/>
              </a:spcBef>
              <a:spcAft>
                <a:spcPct val="0"/>
              </a:spcAft>
              <a:defRPr sz="4000">
                <a:solidFill>
                  <a:schemeClr val="tx2"/>
                </a:solidFill>
                <a:latin typeface="Arial" pitchFamily="34" charset="0"/>
                <a:cs typeface="Arial" charset="0"/>
              </a:defRPr>
            </a:lvl2pPr>
            <a:lvl3pPr algn="l" rtl="0" eaLnBrk="0" fontAlgn="base" hangingPunct="0">
              <a:lnSpc>
                <a:spcPts val="2700"/>
              </a:lnSpc>
              <a:spcBef>
                <a:spcPct val="0"/>
              </a:spcBef>
              <a:spcAft>
                <a:spcPct val="0"/>
              </a:spcAft>
              <a:defRPr sz="4000">
                <a:solidFill>
                  <a:schemeClr val="tx2"/>
                </a:solidFill>
                <a:latin typeface="Arial" pitchFamily="34" charset="0"/>
                <a:cs typeface="Arial" charset="0"/>
              </a:defRPr>
            </a:lvl3pPr>
            <a:lvl4pPr algn="l" rtl="0" eaLnBrk="0" fontAlgn="base" hangingPunct="0">
              <a:lnSpc>
                <a:spcPts val="2700"/>
              </a:lnSpc>
              <a:spcBef>
                <a:spcPct val="0"/>
              </a:spcBef>
              <a:spcAft>
                <a:spcPct val="0"/>
              </a:spcAft>
              <a:defRPr sz="4000">
                <a:solidFill>
                  <a:schemeClr val="tx2"/>
                </a:solidFill>
                <a:latin typeface="Arial" pitchFamily="34" charset="0"/>
                <a:cs typeface="Arial" charset="0"/>
              </a:defRPr>
            </a:lvl4pPr>
            <a:lvl5pPr algn="l" rtl="0" eaLnBrk="0" fontAlgn="base" hangingPunct="0">
              <a:lnSpc>
                <a:spcPts val="2700"/>
              </a:lnSpc>
              <a:spcBef>
                <a:spcPct val="0"/>
              </a:spcBef>
              <a:spcAft>
                <a:spcPct val="0"/>
              </a:spcAft>
              <a:defRPr sz="4000">
                <a:solidFill>
                  <a:schemeClr val="tx2"/>
                </a:solidFill>
                <a:latin typeface="Arial" pitchFamily="34" charset="0"/>
                <a:cs typeface="Arial" charset="0"/>
              </a:defRPr>
            </a:lvl5pPr>
            <a:lvl6pPr marL="4572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6pPr>
            <a:lvl7pPr marL="9144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7pPr>
            <a:lvl8pPr marL="13716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8pPr>
            <a:lvl9pPr marL="18288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9pPr>
          </a:lstStyle>
          <a:p>
            <a:r>
              <a:rPr lang="en-GB" sz="2200" dirty="0"/>
              <a:t>Non-banks increase risk-taking when monetary policy is loose</a:t>
            </a:r>
            <a:endParaRPr lang="en-US" sz="2200" dirty="0">
              <a:solidFill>
                <a:srgbClr val="C00000"/>
              </a:solidFill>
            </a:endParaRPr>
          </a:p>
        </p:txBody>
      </p:sp>
      <p:sp>
        <p:nvSpPr>
          <p:cNvPr id="26" name="Rectangle 5">
            <a:extLst>
              <a:ext uri="{FF2B5EF4-FFF2-40B4-BE49-F238E27FC236}">
                <a16:creationId xmlns:a16="http://schemas.microsoft.com/office/drawing/2014/main" id="{350D9272-F807-4F4D-9A1B-C635373401DA}"/>
              </a:ext>
            </a:extLst>
          </p:cNvPr>
          <p:cNvSpPr>
            <a:spLocks noChangeArrowheads="1"/>
          </p:cNvSpPr>
          <p:nvPr/>
        </p:nvSpPr>
        <p:spPr bwMode="auto">
          <a:xfrm>
            <a:off x="4572000" y="427489"/>
            <a:ext cx="4337498" cy="581025"/>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b"/>
          <a:lstStyle/>
          <a:p>
            <a:pPr>
              <a:defRPr/>
            </a:pPr>
            <a:r>
              <a:rPr lang="en-GB" altLang="en-US" sz="1400" b="1" dirty="0">
                <a:solidFill>
                  <a:srgbClr val="003399"/>
                </a:solidFill>
                <a:ea typeface="MS PGothic" pitchFamily="34" charset="-128"/>
              </a:rPr>
              <a:t>Insurers increase credit risk-taking and reduce liquid assets after monetary loosening shock</a:t>
            </a:r>
            <a:endParaRPr lang="en-GB" altLang="en-US" sz="1400" dirty="0">
              <a:solidFill>
                <a:srgbClr val="003399"/>
              </a:solidFill>
              <a:ea typeface="MS PGothic" pitchFamily="34" charset="-128"/>
            </a:endParaRPr>
          </a:p>
        </p:txBody>
      </p:sp>
      <p:sp>
        <p:nvSpPr>
          <p:cNvPr id="27" name="Text Placeholder 20">
            <a:extLst>
              <a:ext uri="{FF2B5EF4-FFF2-40B4-BE49-F238E27FC236}">
                <a16:creationId xmlns:a16="http://schemas.microsoft.com/office/drawing/2014/main" id="{D0B20B80-1349-4812-A688-9A894EFBFA0F}"/>
              </a:ext>
            </a:extLst>
          </p:cNvPr>
          <p:cNvSpPr txBox="1">
            <a:spLocks/>
          </p:cNvSpPr>
          <p:nvPr/>
        </p:nvSpPr>
        <p:spPr>
          <a:xfrm>
            <a:off x="4617775" y="4043276"/>
            <a:ext cx="4381223" cy="646177"/>
          </a:xfrm>
          <a:prstGeom prst="rect">
            <a:avLst/>
          </a:prstGeom>
        </p:spPr>
        <p:txBody>
          <a:bodyPr/>
          <a:lstStyle>
            <a:lvl1pPr marL="298450" indent="-298450" algn="l" rtl="0" eaLnBrk="1" fontAlgn="base" hangingPunct="1">
              <a:spcBef>
                <a:spcPct val="30000"/>
              </a:spcBef>
              <a:spcAft>
                <a:spcPct val="0"/>
              </a:spcAft>
              <a:buClr>
                <a:schemeClr val="tx2"/>
              </a:buClr>
              <a:buChar char="•"/>
              <a:defRPr sz="2200">
                <a:solidFill>
                  <a:schemeClr val="tx1"/>
                </a:solidFill>
                <a:latin typeface="+mn-lt"/>
                <a:ea typeface="+mn-ea"/>
                <a:cs typeface="+mn-cs"/>
              </a:defRPr>
            </a:lvl1pPr>
            <a:lvl2pPr marL="596900" indent="-296863" algn="l" rtl="0" eaLnBrk="1" fontAlgn="base" hangingPunct="1">
              <a:spcBef>
                <a:spcPct val="0"/>
              </a:spcBef>
              <a:spcAft>
                <a:spcPct val="0"/>
              </a:spcAft>
              <a:buChar char="–"/>
              <a:defRPr>
                <a:solidFill>
                  <a:schemeClr val="tx1"/>
                </a:solidFill>
                <a:latin typeface="+mn-lt"/>
                <a:cs typeface="+mn-cs"/>
              </a:defRPr>
            </a:lvl2pPr>
            <a:lvl3pPr marL="914400" indent="-315913" algn="l" rtl="0" eaLnBrk="1" fontAlgn="base" hangingPunct="1">
              <a:spcBef>
                <a:spcPct val="0"/>
              </a:spcBef>
              <a:spcAft>
                <a:spcPct val="0"/>
              </a:spcAft>
              <a:buChar char="•"/>
              <a:defRPr sz="1600">
                <a:solidFill>
                  <a:schemeClr val="tx1"/>
                </a:solidFill>
                <a:latin typeface="+mn-lt"/>
                <a:cs typeface="+mn-cs"/>
              </a:defRPr>
            </a:lvl3pPr>
            <a:lvl4pPr marL="1219200" indent="-303213" algn="l" rtl="0" eaLnBrk="1" fontAlgn="base" hangingPunct="1">
              <a:spcBef>
                <a:spcPct val="0"/>
              </a:spcBef>
              <a:spcAft>
                <a:spcPct val="0"/>
              </a:spcAft>
              <a:buChar char="–"/>
              <a:defRPr sz="1600">
                <a:solidFill>
                  <a:schemeClr val="tx1"/>
                </a:solidFill>
                <a:latin typeface="+mn-lt"/>
                <a:cs typeface="+mn-cs"/>
              </a:defRPr>
            </a:lvl4pPr>
            <a:lvl5pPr marL="15240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5pPr>
            <a:lvl6pPr marL="19812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6pPr>
            <a:lvl7pPr marL="24384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7pPr>
            <a:lvl8pPr marL="28956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8pPr>
            <a:lvl9pPr marL="33528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9pPr>
          </a:lstStyle>
          <a:p>
            <a:pPr marL="0" indent="0">
              <a:buClr>
                <a:srgbClr val="003399"/>
              </a:buClr>
              <a:buNone/>
              <a:defRPr/>
            </a:pPr>
            <a:r>
              <a:rPr lang="en-GB" sz="800" kern="0" dirty="0">
                <a:solidFill>
                  <a:srgbClr val="585858"/>
                </a:solidFill>
              </a:rPr>
              <a:t>Source: </a:t>
            </a:r>
            <a:r>
              <a:rPr lang="en-GB" sz="800" kern="0" dirty="0">
                <a:solidFill>
                  <a:srgbClr val="585858"/>
                </a:solidFill>
                <a:hlinkClick r:id="rId4"/>
              </a:rPr>
              <a:t>Kaufmann, Leyva, Storz (2022, ECB Working Paper forthcoming)</a:t>
            </a:r>
            <a:endParaRPr lang="en-GB" sz="800" kern="0" dirty="0">
              <a:solidFill>
                <a:srgbClr val="585858"/>
              </a:solidFill>
            </a:endParaRPr>
          </a:p>
          <a:p>
            <a:pPr marL="0" indent="0">
              <a:buClr>
                <a:srgbClr val="003399"/>
              </a:buClr>
              <a:buNone/>
              <a:defRPr/>
            </a:pPr>
            <a:r>
              <a:rPr lang="en-GB" sz="800" kern="0" dirty="0"/>
              <a:t>Notes: Analysis based on local projections and monetary policy shock identification following Jarocinski &amp; Karadi (2020) showing 10 bps reduction of the 3-year Bund rate. Sample period from 2010q1 and 2019q4. Initial values depict sample means. Cash also includes MMF shares. Higher-rated debt securities are securities of issuers rated above BBB. Other assets </a:t>
            </a:r>
            <a:r>
              <a:rPr lang="en-GB" sz="800" kern="0" dirty="0">
                <a:solidFill>
                  <a:schemeClr val="bg1"/>
                </a:solidFill>
              </a:rPr>
              <a:t>include unrated debt securities.</a:t>
            </a:r>
            <a:endParaRPr lang="en-US" sz="800" kern="0" dirty="0">
              <a:solidFill>
                <a:schemeClr val="bg1"/>
              </a:solidFill>
            </a:endParaRPr>
          </a:p>
        </p:txBody>
      </p:sp>
      <p:sp>
        <p:nvSpPr>
          <p:cNvPr id="29" name="Rectangle 5">
            <a:extLst>
              <a:ext uri="{FF2B5EF4-FFF2-40B4-BE49-F238E27FC236}">
                <a16:creationId xmlns:a16="http://schemas.microsoft.com/office/drawing/2014/main" id="{2A69340A-8F3F-4711-8D88-12EEA5A00A65}"/>
              </a:ext>
            </a:extLst>
          </p:cNvPr>
          <p:cNvSpPr>
            <a:spLocks noChangeArrowheads="1"/>
          </p:cNvSpPr>
          <p:nvPr/>
        </p:nvSpPr>
        <p:spPr bwMode="auto">
          <a:xfrm>
            <a:off x="234502" y="418625"/>
            <a:ext cx="4016861" cy="598751"/>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r>
              <a:rPr lang="en-GB" altLang="en-US" sz="1400" b="1" dirty="0">
                <a:solidFill>
                  <a:srgbClr val="003399"/>
                </a:solidFill>
                <a:ea typeface="MS PGothic" pitchFamily="34" charset="-128"/>
              </a:rPr>
              <a:t>Investment funds reduce cash holdings after monetary loosening shock</a:t>
            </a:r>
            <a:endParaRPr lang="en-GB" altLang="en-US" sz="1400" dirty="0">
              <a:solidFill>
                <a:srgbClr val="003399"/>
              </a:solidFill>
              <a:ea typeface="MS PGothic" pitchFamily="34" charset="-128"/>
            </a:endParaRPr>
          </a:p>
        </p:txBody>
      </p:sp>
      <p:cxnSp>
        <p:nvCxnSpPr>
          <p:cNvPr id="30" name="Straight Connector 29">
            <a:extLst>
              <a:ext uri="{FF2B5EF4-FFF2-40B4-BE49-F238E27FC236}">
                <a16:creationId xmlns:a16="http://schemas.microsoft.com/office/drawing/2014/main" id="{54AC6E7B-9F92-413E-B180-04B4F26E676F}"/>
              </a:ext>
            </a:extLst>
          </p:cNvPr>
          <p:cNvCxnSpPr/>
          <p:nvPr/>
        </p:nvCxnSpPr>
        <p:spPr bwMode="auto">
          <a:xfrm>
            <a:off x="4616897" y="998453"/>
            <a:ext cx="4292601" cy="0"/>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1" name="Straight Connector 30">
            <a:extLst>
              <a:ext uri="{FF2B5EF4-FFF2-40B4-BE49-F238E27FC236}">
                <a16:creationId xmlns:a16="http://schemas.microsoft.com/office/drawing/2014/main" id="{8563D624-2E88-4BFD-BCAB-C64E513B7077}"/>
              </a:ext>
            </a:extLst>
          </p:cNvPr>
          <p:cNvCxnSpPr/>
          <p:nvPr/>
        </p:nvCxnSpPr>
        <p:spPr bwMode="auto">
          <a:xfrm>
            <a:off x="234502" y="998453"/>
            <a:ext cx="3900488" cy="0"/>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 name="TextBox 1">
            <a:extLst>
              <a:ext uri="{FF2B5EF4-FFF2-40B4-BE49-F238E27FC236}">
                <a16:creationId xmlns:a16="http://schemas.microsoft.com/office/drawing/2014/main" id="{66FF7A0B-BC6B-4F1C-8960-1E1CFE7716D3}"/>
              </a:ext>
            </a:extLst>
          </p:cNvPr>
          <p:cNvSpPr txBox="1"/>
          <p:nvPr/>
        </p:nvSpPr>
        <p:spPr>
          <a:xfrm rot="16200000">
            <a:off x="4326777" y="2565825"/>
            <a:ext cx="1121329" cy="230832"/>
          </a:xfrm>
          <a:prstGeom prst="rect">
            <a:avLst/>
          </a:prstGeom>
          <a:noFill/>
        </p:spPr>
        <p:txBody>
          <a:bodyPr wrap="square" rtlCol="0">
            <a:spAutoFit/>
          </a:bodyPr>
          <a:lstStyle/>
          <a:p>
            <a:r>
              <a:rPr lang="en-US" sz="900" dirty="0">
                <a:solidFill>
                  <a:srgbClr val="000000"/>
                </a:solidFill>
              </a:rPr>
              <a:t>% of total assets</a:t>
            </a:r>
            <a:endParaRPr lang="en-GB" sz="900" dirty="0">
              <a:solidFill>
                <a:srgbClr val="000000"/>
              </a:solidFill>
            </a:endParaRPr>
          </a:p>
        </p:txBody>
      </p:sp>
      <p:sp>
        <p:nvSpPr>
          <p:cNvPr id="3" name="TextBox 2">
            <a:extLst>
              <a:ext uri="{FF2B5EF4-FFF2-40B4-BE49-F238E27FC236}">
                <a16:creationId xmlns:a16="http://schemas.microsoft.com/office/drawing/2014/main" id="{022A881B-4C30-43AF-B923-67F6AEC9DA38}"/>
              </a:ext>
            </a:extLst>
          </p:cNvPr>
          <p:cNvSpPr txBox="1"/>
          <p:nvPr/>
        </p:nvSpPr>
        <p:spPr>
          <a:xfrm>
            <a:off x="6082213" y="3831898"/>
            <a:ext cx="1317071" cy="230832"/>
          </a:xfrm>
          <a:prstGeom prst="rect">
            <a:avLst/>
          </a:prstGeom>
          <a:noFill/>
        </p:spPr>
        <p:txBody>
          <a:bodyPr wrap="square" rtlCol="0">
            <a:spAutoFit/>
          </a:bodyPr>
          <a:lstStyle/>
          <a:p>
            <a:r>
              <a:rPr lang="en-US" sz="900" dirty="0">
                <a:solidFill>
                  <a:srgbClr val="000000"/>
                </a:solidFill>
              </a:rPr>
              <a:t>Quarters after shock</a:t>
            </a:r>
            <a:endParaRPr lang="en-GB" sz="900" dirty="0">
              <a:solidFill>
                <a:srgbClr val="000000"/>
              </a:solidFill>
            </a:endParaRPr>
          </a:p>
        </p:txBody>
      </p:sp>
      <p:pic>
        <p:nvPicPr>
          <p:cNvPr id="4" name="Picture 3">
            <a:extLst>
              <a:ext uri="{FF2B5EF4-FFF2-40B4-BE49-F238E27FC236}">
                <a16:creationId xmlns:a16="http://schemas.microsoft.com/office/drawing/2014/main" id="{28571642-BDD9-4055-B978-439943BE438B}"/>
              </a:ext>
            </a:extLst>
          </p:cNvPr>
          <p:cNvPicPr>
            <a:picLocks noChangeAspect="1"/>
          </p:cNvPicPr>
          <p:nvPr/>
        </p:nvPicPr>
        <p:blipFill>
          <a:blip r:embed="rId5"/>
          <a:stretch>
            <a:fillRect/>
          </a:stretch>
        </p:blipFill>
        <p:spPr>
          <a:xfrm>
            <a:off x="388932" y="1238714"/>
            <a:ext cx="3708000" cy="2686155"/>
          </a:xfrm>
          <a:prstGeom prst="rect">
            <a:avLst/>
          </a:prstGeom>
        </p:spPr>
      </p:pic>
      <p:pic>
        <p:nvPicPr>
          <p:cNvPr id="7" name="Graphic 6">
            <a:extLst>
              <a:ext uri="{FF2B5EF4-FFF2-40B4-BE49-F238E27FC236}">
                <a16:creationId xmlns:a16="http://schemas.microsoft.com/office/drawing/2014/main" id="{05A8F318-7660-443F-B43E-D182C0646DD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02858" y="1008513"/>
            <a:ext cx="3317426" cy="2898257"/>
          </a:xfrm>
          <a:prstGeom prst="rect">
            <a:avLst/>
          </a:prstGeom>
        </p:spPr>
      </p:pic>
    </p:spTree>
    <p:extLst>
      <p:ext uri="{BB962C8B-B14F-4D97-AF65-F5344CB8AC3E}">
        <p14:creationId xmlns:p14="http://schemas.microsoft.com/office/powerpoint/2010/main" val="152842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938" name="Straight Connector 1"/>
          <p:cNvCxnSpPr>
            <a:cxnSpLocks noChangeShapeType="1"/>
          </p:cNvCxnSpPr>
          <p:nvPr/>
        </p:nvCxnSpPr>
        <p:spPr bwMode="auto">
          <a:xfrm>
            <a:off x="0" y="0"/>
            <a:ext cx="914400" cy="0"/>
          </a:xfrm>
          <a:prstGeom prst="line">
            <a:avLst/>
          </a:prstGeom>
          <a:noFill/>
          <a:ln w="0" algn="ctr">
            <a:solidFill>
              <a:srgbClr val="FB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rgbClr val="808080"/>
                  </a:outerShdw>
                </a:effectLst>
              </a14:hiddenEffects>
            </a:ext>
          </a:extLst>
        </p:spPr>
      </p:cxnSp>
      <p:sp>
        <p:nvSpPr>
          <p:cNvPr id="2" name="Rectangle 2"/>
          <p:cNvSpPr>
            <a:spLocks noGrp="1" noChangeArrowheads="1"/>
          </p:cNvSpPr>
          <p:nvPr>
            <p:ph type="title"/>
          </p:nvPr>
        </p:nvSpPr>
        <p:spPr>
          <a:xfrm>
            <a:off x="457200" y="248802"/>
            <a:ext cx="8429502" cy="512763"/>
          </a:xfrm>
        </p:spPr>
        <p:txBody>
          <a:bodyPr/>
          <a:lstStyle/>
          <a:p>
            <a:pPr>
              <a:lnSpc>
                <a:spcPts val="2800"/>
              </a:lnSpc>
              <a:defRPr/>
            </a:pPr>
            <a:r>
              <a:rPr lang="en-GB" sz="2600" dirty="0">
                <a:solidFill>
                  <a:srgbClr val="003299"/>
                </a:solidFill>
              </a:rPr>
              <a:t>Risks</a:t>
            </a:r>
            <a:r>
              <a:rPr lang="en-GB" sz="2600" dirty="0"/>
              <a:t> materialised in the March 2020 market turmoil</a:t>
            </a:r>
            <a:endParaRPr sz="2600" dirty="0"/>
          </a:p>
        </p:txBody>
      </p:sp>
      <p:sp>
        <p:nvSpPr>
          <p:cNvPr id="39941" name="Slide Number Placeholder 4"/>
          <p:cNvSpPr>
            <a:spLocks noGrp="1"/>
          </p:cNvSpPr>
          <p:nvPr>
            <p:ph type="sldNum" sz="quarter" idx="10"/>
          </p:nvPr>
        </p:nvSpPr>
        <p:spPr bwMode="auto">
          <a:xfrm>
            <a:off x="4357688" y="4857750"/>
            <a:ext cx="414337" cy="136525"/>
          </a:xfrm>
          <a:noFill/>
        </p:spPr>
        <p:txBody>
          <a:bodyPr vert="horz" wrap="square" numCol="1" anchorCtr="0" compatLnSpc="1">
            <a:prstTxWarp prst="textNoShape">
              <a:avLst/>
            </a:prstTxWarp>
          </a:bodyP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eaLnBrk="1" hangingPunct="1">
              <a:lnSpc>
                <a:spcPct val="100000"/>
              </a:lnSpc>
              <a:spcBef>
                <a:spcPct val="0"/>
              </a:spcBef>
              <a:buClrTx/>
            </a:pPr>
            <a:fld id="{4955DA97-E807-44DE-981C-D28726AB97F3}" type="slidenum">
              <a:rPr altLang="en-US" sz="900" smtClean="0">
                <a:solidFill>
                  <a:schemeClr val="bg1"/>
                </a:solidFill>
                <a:ea typeface="ヒラギノ角ゴ Pro W3"/>
                <a:cs typeface="ヒラギノ角ゴ Pro W3"/>
              </a:rPr>
              <a:pPr eaLnBrk="1" hangingPunct="1">
                <a:lnSpc>
                  <a:spcPct val="100000"/>
                </a:lnSpc>
                <a:spcBef>
                  <a:spcPct val="0"/>
                </a:spcBef>
                <a:buClrTx/>
              </a:pPr>
              <a:t>4</a:t>
            </a:fld>
            <a:endParaRPr altLang="en-US" sz="900" dirty="0">
              <a:solidFill>
                <a:schemeClr val="bg1"/>
              </a:solidFill>
              <a:ea typeface="ヒラギノ角ゴ Pro W3"/>
              <a:cs typeface="ヒラギノ角ゴ Pro W3"/>
            </a:endParaRPr>
          </a:p>
        </p:txBody>
      </p:sp>
      <p:sp>
        <p:nvSpPr>
          <p:cNvPr id="3" name="Rectangle 2"/>
          <p:cNvSpPr/>
          <p:nvPr/>
        </p:nvSpPr>
        <p:spPr>
          <a:xfrm>
            <a:off x="4488366" y="982826"/>
            <a:ext cx="5082418" cy="338554"/>
          </a:xfrm>
          <a:prstGeom prst="rect">
            <a:avLst/>
          </a:prstGeom>
        </p:spPr>
        <p:txBody>
          <a:bodyPr wrap="square">
            <a:spAutoFit/>
          </a:bodyPr>
          <a:lstStyle/>
          <a:p>
            <a:r>
              <a:rPr lang="en-GB" sz="1600" b="1" dirty="0">
                <a:solidFill>
                  <a:schemeClr val="accent1"/>
                </a:solidFill>
                <a:latin typeface="+mn-lt"/>
                <a:cs typeface="+mn-cs"/>
              </a:rPr>
              <a:t>Non-banks sold large amounts of securities</a:t>
            </a:r>
          </a:p>
        </p:txBody>
      </p:sp>
      <p:sp>
        <p:nvSpPr>
          <p:cNvPr id="4" name="Rectangle 3"/>
          <p:cNvSpPr/>
          <p:nvPr/>
        </p:nvSpPr>
        <p:spPr>
          <a:xfrm>
            <a:off x="4591489" y="1348044"/>
            <a:ext cx="3872345" cy="461665"/>
          </a:xfrm>
          <a:prstGeom prst="rect">
            <a:avLst/>
          </a:prstGeom>
        </p:spPr>
        <p:txBody>
          <a:bodyPr wrap="square">
            <a:spAutoFit/>
          </a:bodyPr>
          <a:lstStyle/>
          <a:p>
            <a:r>
              <a:rPr lang="en-GB" sz="1200" b="1" dirty="0"/>
              <a:t>Transactions in securities by euro area sector </a:t>
            </a:r>
          </a:p>
          <a:p>
            <a:r>
              <a:rPr lang="en-GB" sz="1200" dirty="0"/>
              <a:t>(Q1 2020, € billions and % of securities portfolios)</a:t>
            </a:r>
            <a:endParaRPr lang="en-GB" sz="1200" b="1" dirty="0"/>
          </a:p>
        </p:txBody>
      </p:sp>
      <p:sp>
        <p:nvSpPr>
          <p:cNvPr id="11" name="Rectangle 10"/>
          <p:cNvSpPr/>
          <p:nvPr/>
        </p:nvSpPr>
        <p:spPr>
          <a:xfrm>
            <a:off x="4713265" y="4493031"/>
            <a:ext cx="3106678" cy="246221"/>
          </a:xfrm>
          <a:prstGeom prst="rect">
            <a:avLst/>
          </a:prstGeom>
        </p:spPr>
        <p:txBody>
          <a:bodyPr wrap="square">
            <a:spAutoFit/>
          </a:bodyPr>
          <a:lstStyle/>
          <a:p>
            <a:r>
              <a:rPr lang="en-GB" sz="1000" dirty="0"/>
              <a:t>Sources: SHSS and ECB calculations.</a:t>
            </a:r>
          </a:p>
        </p:txBody>
      </p:sp>
      <p:cxnSp>
        <p:nvCxnSpPr>
          <p:cNvPr id="16" name="Straight Connector 15"/>
          <p:cNvCxnSpPr/>
          <p:nvPr/>
        </p:nvCxnSpPr>
        <p:spPr bwMode="auto">
          <a:xfrm>
            <a:off x="4616897" y="1321380"/>
            <a:ext cx="4292601" cy="0"/>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pic>
        <p:nvPicPr>
          <p:cNvPr id="13" name="Picture 12">
            <a:extLst>
              <a:ext uri="{FF2B5EF4-FFF2-40B4-BE49-F238E27FC236}">
                <a16:creationId xmlns:a16="http://schemas.microsoft.com/office/drawing/2014/main" id="{C70A5A96-87CD-42F2-BBD7-44C41C7DF370}"/>
              </a:ext>
            </a:extLst>
          </p:cNvPr>
          <p:cNvPicPr>
            <a:picLocks noChangeAspect="1"/>
          </p:cNvPicPr>
          <p:nvPr/>
        </p:nvPicPr>
        <p:blipFill>
          <a:blip r:embed="rId3"/>
          <a:stretch>
            <a:fillRect/>
          </a:stretch>
        </p:blipFill>
        <p:spPr>
          <a:xfrm>
            <a:off x="4713265" y="1825335"/>
            <a:ext cx="3787276" cy="2667696"/>
          </a:xfrm>
          <a:prstGeom prst="rect">
            <a:avLst/>
          </a:prstGeom>
        </p:spPr>
      </p:pic>
      <p:sp>
        <p:nvSpPr>
          <p:cNvPr id="19" name="Slide Number Placeholder 3">
            <a:extLst>
              <a:ext uri="{FF2B5EF4-FFF2-40B4-BE49-F238E27FC236}">
                <a16:creationId xmlns:a16="http://schemas.microsoft.com/office/drawing/2014/main" id="{CE7D81A8-84C2-4EC2-8E52-3332E8977B3B}"/>
              </a:ext>
            </a:extLst>
          </p:cNvPr>
          <p:cNvSpPr txBox="1">
            <a:spLocks/>
          </p:cNvSpPr>
          <p:nvPr/>
        </p:nvSpPr>
        <p:spPr>
          <a:xfrm>
            <a:off x="4357688" y="4856163"/>
            <a:ext cx="414337" cy="1381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defPPr>
              <a:defRPr lang="en-US"/>
            </a:defPPr>
            <a:lvl1pPr algn="ctr" rtl="0" eaLnBrk="0" fontAlgn="base" hangingPunct="0">
              <a:lnSpc>
                <a:spcPts val="1200"/>
              </a:lnSpc>
              <a:spcBef>
                <a:spcPct val="0"/>
              </a:spcBef>
              <a:spcAft>
                <a:spcPct val="0"/>
              </a:spcAft>
              <a:defRPr lang="en-GB" sz="900" kern="1200">
                <a:solidFill>
                  <a:schemeClr val="bg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44320B71-EC71-4A7E-8C8A-9C555B387A1C}" type="slidenum">
              <a:rPr lang="en-GB" smtClean="0"/>
              <a:pPr>
                <a:defRPr/>
              </a:pPr>
              <a:t>4</a:t>
            </a:fld>
            <a:endParaRPr lang="en-GB" dirty="0"/>
          </a:p>
        </p:txBody>
      </p:sp>
      <p:cxnSp>
        <p:nvCxnSpPr>
          <p:cNvPr id="20" name="Straight Connector 19">
            <a:extLst>
              <a:ext uri="{FF2B5EF4-FFF2-40B4-BE49-F238E27FC236}">
                <a16:creationId xmlns:a16="http://schemas.microsoft.com/office/drawing/2014/main" id="{1BE4C8B4-4263-4B0A-8EC9-049A138125D2}"/>
              </a:ext>
            </a:extLst>
          </p:cNvPr>
          <p:cNvCxnSpPr/>
          <p:nvPr/>
        </p:nvCxnSpPr>
        <p:spPr bwMode="auto">
          <a:xfrm>
            <a:off x="350875" y="1317235"/>
            <a:ext cx="3900488" cy="0"/>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1" name="Rectangle 20">
            <a:extLst>
              <a:ext uri="{FF2B5EF4-FFF2-40B4-BE49-F238E27FC236}">
                <a16:creationId xmlns:a16="http://schemas.microsoft.com/office/drawing/2014/main" id="{EC3FFEAF-E57F-46C7-802C-2338BE36F5B6}"/>
              </a:ext>
            </a:extLst>
          </p:cNvPr>
          <p:cNvSpPr/>
          <p:nvPr/>
        </p:nvSpPr>
        <p:spPr>
          <a:xfrm>
            <a:off x="278173" y="962663"/>
            <a:ext cx="4113622" cy="351378"/>
          </a:xfrm>
          <a:prstGeom prst="rect">
            <a:avLst/>
          </a:prstGeom>
        </p:spPr>
        <p:txBody>
          <a:bodyPr wrap="square">
            <a:spAutoFit/>
          </a:bodyPr>
          <a:lstStyle/>
          <a:p>
            <a:pPr algn="just">
              <a:lnSpc>
                <a:spcPct val="115000"/>
              </a:lnSpc>
              <a:spcBef>
                <a:spcPts val="200"/>
              </a:spcBef>
              <a:spcAft>
                <a:spcPts val="200"/>
              </a:spcAft>
            </a:pPr>
            <a:r>
              <a:rPr lang="en-GB" sz="1600" b="1" dirty="0">
                <a:solidFill>
                  <a:schemeClr val="accent1"/>
                </a:solidFill>
                <a:latin typeface="+mn-lt"/>
                <a:cs typeface="+mn-cs"/>
              </a:rPr>
              <a:t>Cumulative flows in EA-domiciled funds </a:t>
            </a:r>
          </a:p>
        </p:txBody>
      </p:sp>
      <p:sp>
        <p:nvSpPr>
          <p:cNvPr id="22" name="Rectangle 21">
            <a:extLst>
              <a:ext uri="{FF2B5EF4-FFF2-40B4-BE49-F238E27FC236}">
                <a16:creationId xmlns:a16="http://schemas.microsoft.com/office/drawing/2014/main" id="{83DC28E5-6DAA-4179-8A92-E0EF8BA5FC29}"/>
              </a:ext>
            </a:extLst>
          </p:cNvPr>
          <p:cNvSpPr/>
          <p:nvPr/>
        </p:nvSpPr>
        <p:spPr>
          <a:xfrm>
            <a:off x="278173" y="1301877"/>
            <a:ext cx="2983958" cy="276999"/>
          </a:xfrm>
          <a:prstGeom prst="rect">
            <a:avLst/>
          </a:prstGeom>
        </p:spPr>
        <p:txBody>
          <a:bodyPr wrap="none">
            <a:spAutoFit/>
          </a:bodyPr>
          <a:lstStyle/>
          <a:p>
            <a:pPr lvl="0"/>
            <a:r>
              <a:rPr lang="en-GB" sz="1200" dirty="0"/>
              <a:t>(20. Feb – 30. June, percentage of TNA) </a:t>
            </a:r>
          </a:p>
        </p:txBody>
      </p:sp>
      <p:sp>
        <p:nvSpPr>
          <p:cNvPr id="23" name="Rectangle 22">
            <a:extLst>
              <a:ext uri="{FF2B5EF4-FFF2-40B4-BE49-F238E27FC236}">
                <a16:creationId xmlns:a16="http://schemas.microsoft.com/office/drawing/2014/main" id="{03BE06F0-03CA-4B19-A1BA-184E5BEC75EC}"/>
              </a:ext>
            </a:extLst>
          </p:cNvPr>
          <p:cNvSpPr/>
          <p:nvPr/>
        </p:nvSpPr>
        <p:spPr>
          <a:xfrm>
            <a:off x="428610" y="4483692"/>
            <a:ext cx="2686954" cy="246221"/>
          </a:xfrm>
          <a:prstGeom prst="rect">
            <a:avLst/>
          </a:prstGeom>
        </p:spPr>
        <p:txBody>
          <a:bodyPr wrap="square">
            <a:spAutoFit/>
          </a:bodyPr>
          <a:lstStyle/>
          <a:p>
            <a:r>
              <a:rPr lang="en-GB" sz="1000" dirty="0"/>
              <a:t>Source: EPFR Global and ECB calculations.</a:t>
            </a:r>
          </a:p>
        </p:txBody>
      </p:sp>
      <p:pic>
        <p:nvPicPr>
          <p:cNvPr id="17" name="Picture 16">
            <a:extLst>
              <a:ext uri="{FF2B5EF4-FFF2-40B4-BE49-F238E27FC236}">
                <a16:creationId xmlns:a16="http://schemas.microsoft.com/office/drawing/2014/main" id="{49CF699A-38E4-4A61-B100-841114771470}"/>
              </a:ext>
            </a:extLst>
          </p:cNvPr>
          <p:cNvPicPr>
            <a:picLocks noChangeAspect="1"/>
          </p:cNvPicPr>
          <p:nvPr/>
        </p:nvPicPr>
        <p:blipFill>
          <a:blip r:embed="rId4"/>
          <a:stretch>
            <a:fillRect/>
          </a:stretch>
        </p:blipFill>
        <p:spPr>
          <a:xfrm>
            <a:off x="542825" y="1653254"/>
            <a:ext cx="3122395" cy="2777963"/>
          </a:xfrm>
          <a:prstGeom prst="rect">
            <a:avLst/>
          </a:prstGeom>
        </p:spPr>
      </p:pic>
    </p:spTree>
    <p:extLst>
      <p:ext uri="{BB962C8B-B14F-4D97-AF65-F5344CB8AC3E}">
        <p14:creationId xmlns:p14="http://schemas.microsoft.com/office/powerpoint/2010/main" val="1910457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938" name="Straight Connector 1"/>
          <p:cNvCxnSpPr>
            <a:cxnSpLocks noChangeShapeType="1"/>
          </p:cNvCxnSpPr>
          <p:nvPr/>
        </p:nvCxnSpPr>
        <p:spPr bwMode="auto">
          <a:xfrm>
            <a:off x="0" y="0"/>
            <a:ext cx="914400" cy="0"/>
          </a:xfrm>
          <a:prstGeom prst="line">
            <a:avLst/>
          </a:prstGeom>
          <a:noFill/>
          <a:ln w="0" algn="ctr">
            <a:solidFill>
              <a:srgbClr val="FB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rgbClr val="808080"/>
                  </a:outerShdw>
                </a:effectLst>
              </a14:hiddenEffects>
            </a:ext>
          </a:extLst>
        </p:spPr>
      </p:cxnSp>
      <p:sp>
        <p:nvSpPr>
          <p:cNvPr id="2" name="Rectangle 2"/>
          <p:cNvSpPr>
            <a:spLocks noGrp="1" noChangeArrowheads="1"/>
          </p:cNvSpPr>
          <p:nvPr>
            <p:ph type="title"/>
          </p:nvPr>
        </p:nvSpPr>
        <p:spPr>
          <a:xfrm>
            <a:off x="468313" y="411163"/>
            <a:ext cx="8194675" cy="635000"/>
          </a:xfrm>
        </p:spPr>
        <p:txBody>
          <a:bodyPr/>
          <a:lstStyle/>
          <a:p>
            <a:pPr lvl="0">
              <a:lnSpc>
                <a:spcPts val="2800"/>
              </a:lnSpc>
              <a:defRPr/>
            </a:pPr>
            <a:br>
              <a:rPr lang="en-GB" sz="2600" dirty="0"/>
            </a:br>
            <a:endParaRPr sz="2600" dirty="0"/>
          </a:p>
        </p:txBody>
      </p:sp>
      <p:sp>
        <p:nvSpPr>
          <p:cNvPr id="39941" name="Slide Number Placeholder 4"/>
          <p:cNvSpPr>
            <a:spLocks noGrp="1"/>
          </p:cNvSpPr>
          <p:nvPr>
            <p:ph type="sldNum" sz="quarter" idx="10"/>
          </p:nvPr>
        </p:nvSpPr>
        <p:spPr bwMode="auto">
          <a:xfrm>
            <a:off x="4357688" y="4857750"/>
            <a:ext cx="414337" cy="136525"/>
          </a:xfrm>
          <a:noFill/>
        </p:spPr>
        <p:txBody>
          <a:bodyPr vert="horz" wrap="square" numCol="1" anchorCtr="0" compatLnSpc="1">
            <a:prstTxWarp prst="textNoShape">
              <a:avLst/>
            </a:prstTxWarp>
          </a:bodyP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eaLnBrk="1" hangingPunct="1">
              <a:lnSpc>
                <a:spcPct val="100000"/>
              </a:lnSpc>
              <a:spcBef>
                <a:spcPct val="0"/>
              </a:spcBef>
              <a:buClrTx/>
            </a:pPr>
            <a:fld id="{4955DA97-E807-44DE-981C-D28726AB97F3}" type="slidenum">
              <a:rPr altLang="en-US" sz="900" smtClean="0">
                <a:solidFill>
                  <a:schemeClr val="bg1"/>
                </a:solidFill>
                <a:ea typeface="ヒラギノ角ゴ Pro W3"/>
                <a:cs typeface="ヒラギノ角ゴ Pro W3"/>
              </a:rPr>
              <a:pPr eaLnBrk="1" hangingPunct="1">
                <a:lnSpc>
                  <a:spcPct val="100000"/>
                </a:lnSpc>
                <a:spcBef>
                  <a:spcPct val="0"/>
                </a:spcBef>
                <a:buClrTx/>
              </a:pPr>
              <a:t>5</a:t>
            </a:fld>
            <a:endParaRPr altLang="en-US" sz="900">
              <a:solidFill>
                <a:schemeClr val="bg1"/>
              </a:solidFill>
              <a:ea typeface="ヒラギノ角ゴ Pro W3"/>
              <a:cs typeface="ヒラギノ角ゴ Pro W3"/>
            </a:endParaRPr>
          </a:p>
        </p:txBody>
      </p:sp>
      <p:sp>
        <p:nvSpPr>
          <p:cNvPr id="11" name="Rectangle 10"/>
          <p:cNvSpPr/>
          <p:nvPr/>
        </p:nvSpPr>
        <p:spPr>
          <a:xfrm>
            <a:off x="4766733" y="4039052"/>
            <a:ext cx="4221009" cy="864404"/>
          </a:xfrm>
          <a:prstGeom prst="rect">
            <a:avLst/>
          </a:prstGeom>
        </p:spPr>
        <p:txBody>
          <a:bodyPr wrap="square">
            <a:spAutoFit/>
          </a:bodyPr>
          <a:lstStyle/>
          <a:p>
            <a:r>
              <a:rPr lang="en-GB" sz="800" dirty="0"/>
              <a:t>Source: </a:t>
            </a:r>
            <a:r>
              <a:rPr lang="en-GB" sz="800" dirty="0">
                <a:hlinkClick r:id="rId3"/>
              </a:rPr>
              <a:t>ECB Working Paper No. 2413 (2020)</a:t>
            </a:r>
            <a:r>
              <a:rPr lang="en-GB" sz="800" dirty="0"/>
              <a:t>, based on data from Refinitiv Lipper.</a:t>
            </a:r>
          </a:p>
          <a:p>
            <a:pPr>
              <a:lnSpc>
                <a:spcPct val="107000"/>
              </a:lnSpc>
              <a:spcAft>
                <a:spcPts val="800"/>
              </a:spcAft>
            </a:pPr>
            <a:r>
              <a:rPr lang="en-GB" sz="800" kern="0" dirty="0">
                <a:solidFill>
                  <a:srgbClr val="585858"/>
                </a:solidFill>
              </a:rPr>
              <a:t>Notes: Relationship between relative net flows (y-axis) and past fund returns (x-axis) in UCITS bond funds, based on a semiparametric regression model. The blue (yellow) line represents the semiparametric function for leveraged (unleveraged) funds; dotted lines represent the 90% confidence intervals. The sample includes 5,227 unique fund share-</a:t>
            </a:r>
            <a:r>
              <a:rPr lang="en-GB" sz="800" kern="0" dirty="0">
                <a:solidFill>
                  <a:schemeClr val="bg1"/>
                </a:solidFill>
              </a:rPr>
              <a:t>classes from 2,032 actively managed unique funds; Jan. 2007 to Aug. 2018.</a:t>
            </a:r>
            <a:endParaRPr lang="en-GB" sz="800" dirty="0">
              <a:solidFill>
                <a:schemeClr val="bg1"/>
              </a:solidFill>
            </a:endParaRPr>
          </a:p>
        </p:txBody>
      </p:sp>
      <p:sp>
        <p:nvSpPr>
          <p:cNvPr id="29" name="Rectangle 28"/>
          <p:cNvSpPr/>
          <p:nvPr/>
        </p:nvSpPr>
        <p:spPr>
          <a:xfrm>
            <a:off x="321732" y="718242"/>
            <a:ext cx="4445001" cy="523220"/>
          </a:xfrm>
          <a:prstGeom prst="rect">
            <a:avLst/>
          </a:prstGeom>
        </p:spPr>
        <p:txBody>
          <a:bodyPr wrap="square">
            <a:spAutoFit/>
          </a:bodyPr>
          <a:lstStyle/>
          <a:p>
            <a:r>
              <a:rPr lang="en-US" sz="1400" b="1" dirty="0">
                <a:solidFill>
                  <a:schemeClr val="accent1"/>
                </a:solidFill>
              </a:rPr>
              <a:t>ICPF variation margin (VM) strongly co-moved with MMF flows</a:t>
            </a:r>
            <a:endParaRPr lang="en-GB" sz="1400" b="1" dirty="0">
              <a:solidFill>
                <a:schemeClr val="accent1"/>
              </a:solidFill>
            </a:endParaRPr>
          </a:p>
        </p:txBody>
      </p:sp>
      <p:sp>
        <p:nvSpPr>
          <p:cNvPr id="30" name="Rectangle 29"/>
          <p:cNvSpPr/>
          <p:nvPr/>
        </p:nvSpPr>
        <p:spPr>
          <a:xfrm>
            <a:off x="321732" y="1274226"/>
            <a:ext cx="4184806" cy="276999"/>
          </a:xfrm>
          <a:prstGeom prst="rect">
            <a:avLst/>
          </a:prstGeom>
        </p:spPr>
        <p:txBody>
          <a:bodyPr wrap="square">
            <a:spAutoFit/>
          </a:bodyPr>
          <a:lstStyle/>
          <a:p>
            <a:r>
              <a:rPr lang="en-US" sz="1200" dirty="0">
                <a:solidFill>
                  <a:srgbClr val="585858"/>
                </a:solidFill>
              </a:rPr>
              <a:t>(€ billions, Feb. - March 2020)  </a:t>
            </a:r>
          </a:p>
        </p:txBody>
      </p:sp>
      <p:cxnSp>
        <p:nvCxnSpPr>
          <p:cNvPr id="31" name="Straight Connector 30"/>
          <p:cNvCxnSpPr/>
          <p:nvPr/>
        </p:nvCxnSpPr>
        <p:spPr bwMode="auto">
          <a:xfrm>
            <a:off x="390633" y="1241462"/>
            <a:ext cx="3723364" cy="0"/>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2" name="Rectangle 31"/>
          <p:cNvSpPr/>
          <p:nvPr/>
        </p:nvSpPr>
        <p:spPr>
          <a:xfrm>
            <a:off x="4766733" y="724397"/>
            <a:ext cx="4445001" cy="307777"/>
          </a:xfrm>
          <a:prstGeom prst="rect">
            <a:avLst/>
          </a:prstGeom>
        </p:spPr>
        <p:txBody>
          <a:bodyPr wrap="square">
            <a:spAutoFit/>
          </a:bodyPr>
          <a:lstStyle/>
          <a:p>
            <a:pPr>
              <a:spcAft>
                <a:spcPts val="0"/>
              </a:spcAft>
            </a:pPr>
            <a:r>
              <a:rPr lang="en-GB" sz="1400" b="1" kern="950" dirty="0">
                <a:solidFill>
                  <a:srgbClr val="003299"/>
                </a:solidFill>
                <a:latin typeface="Arial"/>
              </a:rPr>
              <a:t>Leverage can amplify fund outflows in stress</a:t>
            </a:r>
            <a:endParaRPr lang="en-GB" sz="1400" b="1" u="sng" dirty="0"/>
          </a:p>
        </p:txBody>
      </p:sp>
      <p:sp>
        <p:nvSpPr>
          <p:cNvPr id="33" name="Rectangle 32"/>
          <p:cNvSpPr/>
          <p:nvPr/>
        </p:nvSpPr>
        <p:spPr>
          <a:xfrm>
            <a:off x="4809549" y="1034364"/>
            <a:ext cx="3872345" cy="646331"/>
          </a:xfrm>
          <a:prstGeom prst="rect">
            <a:avLst/>
          </a:prstGeom>
        </p:spPr>
        <p:txBody>
          <a:bodyPr wrap="square">
            <a:spAutoFit/>
          </a:bodyPr>
          <a:lstStyle/>
          <a:p>
            <a:pPr lvl="0"/>
            <a:r>
              <a:rPr lang="en-US" sz="1200" dirty="0">
                <a:solidFill>
                  <a:srgbClr val="585858"/>
                </a:solidFill>
              </a:rPr>
              <a:t>(y-axis: net flows, in percent; x-axis: lagged return, in percentage points)</a:t>
            </a:r>
            <a:endParaRPr lang="en-GB" sz="1200" b="1" dirty="0"/>
          </a:p>
          <a:p>
            <a:endParaRPr lang="en-GB" sz="1200" dirty="0"/>
          </a:p>
        </p:txBody>
      </p:sp>
      <p:cxnSp>
        <p:nvCxnSpPr>
          <p:cNvPr id="34" name="Straight Connector 33"/>
          <p:cNvCxnSpPr/>
          <p:nvPr/>
        </p:nvCxnSpPr>
        <p:spPr bwMode="auto">
          <a:xfrm>
            <a:off x="4851401" y="1043403"/>
            <a:ext cx="3606797" cy="0"/>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4" name="Title 2"/>
          <p:cNvSpPr txBox="1">
            <a:spLocks/>
          </p:cNvSpPr>
          <p:nvPr/>
        </p:nvSpPr>
        <p:spPr bwMode="auto">
          <a:xfrm>
            <a:off x="463552" y="235348"/>
            <a:ext cx="7817930" cy="633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ts val="2700"/>
              </a:lnSpc>
              <a:spcBef>
                <a:spcPct val="0"/>
              </a:spcBef>
              <a:spcAft>
                <a:spcPct val="0"/>
              </a:spcAft>
              <a:defRPr lang="en-GB" altLang="en-US" sz="2800" kern="1200" dirty="0" smtClean="0">
                <a:solidFill>
                  <a:schemeClr val="tx2"/>
                </a:solidFill>
                <a:latin typeface="+mn-lt"/>
                <a:ea typeface="+mj-ea"/>
                <a:cs typeface="+mj-cs"/>
              </a:defRPr>
            </a:lvl1pPr>
            <a:lvl2pPr algn="l" rtl="0" eaLnBrk="1" fontAlgn="base" hangingPunct="1">
              <a:lnSpc>
                <a:spcPts val="2700"/>
              </a:lnSpc>
              <a:spcBef>
                <a:spcPct val="0"/>
              </a:spcBef>
              <a:spcAft>
                <a:spcPct val="0"/>
              </a:spcAft>
              <a:defRPr sz="4000">
                <a:solidFill>
                  <a:schemeClr val="tx2"/>
                </a:solidFill>
                <a:latin typeface="Arial" pitchFamily="34" charset="0"/>
                <a:cs typeface="Arial" charset="0"/>
              </a:defRPr>
            </a:lvl2pPr>
            <a:lvl3pPr algn="l" rtl="0" eaLnBrk="1" fontAlgn="base" hangingPunct="1">
              <a:lnSpc>
                <a:spcPts val="2700"/>
              </a:lnSpc>
              <a:spcBef>
                <a:spcPct val="0"/>
              </a:spcBef>
              <a:spcAft>
                <a:spcPct val="0"/>
              </a:spcAft>
              <a:defRPr sz="4000">
                <a:solidFill>
                  <a:schemeClr val="tx2"/>
                </a:solidFill>
                <a:latin typeface="Arial" pitchFamily="34" charset="0"/>
                <a:cs typeface="Arial" charset="0"/>
              </a:defRPr>
            </a:lvl3pPr>
            <a:lvl4pPr algn="l" rtl="0" eaLnBrk="1" fontAlgn="base" hangingPunct="1">
              <a:lnSpc>
                <a:spcPts val="2700"/>
              </a:lnSpc>
              <a:spcBef>
                <a:spcPct val="0"/>
              </a:spcBef>
              <a:spcAft>
                <a:spcPct val="0"/>
              </a:spcAft>
              <a:defRPr sz="4000">
                <a:solidFill>
                  <a:schemeClr val="tx2"/>
                </a:solidFill>
                <a:latin typeface="Arial" pitchFamily="34" charset="0"/>
                <a:cs typeface="Arial" charset="0"/>
              </a:defRPr>
            </a:lvl4pPr>
            <a:lvl5pPr algn="l" rtl="0" eaLnBrk="1" fontAlgn="base" hangingPunct="1">
              <a:lnSpc>
                <a:spcPts val="2700"/>
              </a:lnSpc>
              <a:spcBef>
                <a:spcPct val="0"/>
              </a:spcBef>
              <a:spcAft>
                <a:spcPct val="0"/>
              </a:spcAft>
              <a:defRPr sz="4000">
                <a:solidFill>
                  <a:schemeClr val="tx2"/>
                </a:solidFill>
                <a:latin typeface="Arial" pitchFamily="34" charset="0"/>
                <a:cs typeface="Arial" charset="0"/>
              </a:defRPr>
            </a:lvl5pPr>
            <a:lvl6pPr marL="4572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6pPr>
            <a:lvl7pPr marL="9144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7pPr>
            <a:lvl8pPr marL="13716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8pPr>
            <a:lvl9pPr marL="18288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9pPr>
          </a:lstStyle>
          <a:p>
            <a:r>
              <a:rPr lang="en-GB" sz="2600" dirty="0">
                <a:solidFill>
                  <a:srgbClr val="003299"/>
                </a:solidFill>
              </a:rPr>
              <a:t>Margin calls and leverage can add to liquidity stress</a:t>
            </a:r>
            <a:endParaRPr lang="en-US" sz="2600" dirty="0"/>
          </a:p>
        </p:txBody>
      </p:sp>
      <p:sp>
        <p:nvSpPr>
          <p:cNvPr id="20" name="TextBox 19">
            <a:extLst>
              <a:ext uri="{FF2B5EF4-FFF2-40B4-BE49-F238E27FC236}">
                <a16:creationId xmlns:a16="http://schemas.microsoft.com/office/drawing/2014/main" id="{D5F0CB0D-6A91-47FE-A419-1E5160F0B710}"/>
              </a:ext>
            </a:extLst>
          </p:cNvPr>
          <p:cNvSpPr txBox="1"/>
          <p:nvPr/>
        </p:nvSpPr>
        <p:spPr>
          <a:xfrm>
            <a:off x="390633" y="4403230"/>
            <a:ext cx="3578801" cy="21544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spcFirstLastPara="1" wrap="square" lIns="45719" tIns="45719" rIns="45719" bIns="45719" spcCol="38100">
            <a:spAutoFit/>
          </a:bodyPr>
          <a:lstStyle/>
          <a:p>
            <a:r>
              <a:rPr lang="en-GB" sz="800" dirty="0"/>
              <a:t>Sources: EMIR data, EPFR Global and ECB calculations.</a:t>
            </a:r>
          </a:p>
        </p:txBody>
      </p:sp>
      <p:pic>
        <p:nvPicPr>
          <p:cNvPr id="2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83144" y="1364922"/>
            <a:ext cx="3725153" cy="273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3" name="Chart 22">
            <a:extLst>
              <a:ext uri="{FF2B5EF4-FFF2-40B4-BE49-F238E27FC236}">
                <a16:creationId xmlns:a16="http://schemas.microsoft.com/office/drawing/2014/main" id="{CA7BD48A-4A77-466F-9152-CF8434B0392E}"/>
              </a:ext>
            </a:extLst>
          </p:cNvPr>
          <p:cNvGraphicFramePr>
            <a:graphicFrameLocks/>
          </p:cNvGraphicFramePr>
          <p:nvPr>
            <p:extLst>
              <p:ext uri="{D42A27DB-BD31-4B8C-83A1-F6EECF244321}">
                <p14:modId xmlns:p14="http://schemas.microsoft.com/office/powerpoint/2010/main" val="3312781218"/>
              </p:ext>
            </p:extLst>
          </p:nvPr>
        </p:nvGraphicFramePr>
        <p:xfrm>
          <a:off x="390632" y="1438475"/>
          <a:ext cx="3901967" cy="288762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5834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938" name="Straight Connector 1"/>
          <p:cNvCxnSpPr>
            <a:cxnSpLocks noChangeShapeType="1"/>
          </p:cNvCxnSpPr>
          <p:nvPr/>
        </p:nvCxnSpPr>
        <p:spPr bwMode="auto">
          <a:xfrm>
            <a:off x="0" y="0"/>
            <a:ext cx="914400" cy="0"/>
          </a:xfrm>
          <a:prstGeom prst="line">
            <a:avLst/>
          </a:prstGeom>
          <a:noFill/>
          <a:ln w="0" algn="ctr">
            <a:solidFill>
              <a:srgbClr val="FB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rgbClr val="808080"/>
                  </a:outerShdw>
                </a:effectLst>
              </a14:hiddenEffects>
            </a:ext>
          </a:extLst>
        </p:spPr>
      </p:cxnSp>
      <p:sp>
        <p:nvSpPr>
          <p:cNvPr id="2" name="Rectangle 2"/>
          <p:cNvSpPr>
            <a:spLocks noGrp="1" noChangeArrowheads="1"/>
          </p:cNvSpPr>
          <p:nvPr>
            <p:ph type="title"/>
          </p:nvPr>
        </p:nvSpPr>
        <p:spPr>
          <a:xfrm>
            <a:off x="457199" y="210804"/>
            <a:ext cx="8150421" cy="635000"/>
          </a:xfrm>
        </p:spPr>
        <p:txBody>
          <a:bodyPr/>
          <a:lstStyle/>
          <a:p>
            <a:pPr>
              <a:lnSpc>
                <a:spcPts val="2800"/>
              </a:lnSpc>
              <a:defRPr/>
            </a:pPr>
            <a:r>
              <a:rPr lang="en-US" sz="2600" dirty="0"/>
              <a:t>Implications for macroprudential and monetary policy</a:t>
            </a:r>
            <a:endParaRPr sz="2600" dirty="0">
              <a:solidFill>
                <a:srgbClr val="003299"/>
              </a:solidFill>
            </a:endParaRPr>
          </a:p>
        </p:txBody>
      </p:sp>
      <p:sp>
        <p:nvSpPr>
          <p:cNvPr id="39941" name="Slide Number Placeholder 4"/>
          <p:cNvSpPr>
            <a:spLocks noGrp="1"/>
          </p:cNvSpPr>
          <p:nvPr>
            <p:ph type="sldNum" sz="quarter" idx="10"/>
          </p:nvPr>
        </p:nvSpPr>
        <p:spPr bwMode="auto">
          <a:xfrm>
            <a:off x="4357688" y="4857750"/>
            <a:ext cx="414337" cy="136525"/>
          </a:xfrm>
          <a:noFill/>
        </p:spPr>
        <p:txBody>
          <a:bodyPr vert="horz" wrap="square" numCol="1" anchorCtr="0" compatLnSpc="1">
            <a:prstTxWarp prst="textNoShape">
              <a:avLst/>
            </a:prstTxWarp>
          </a:bodyP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eaLnBrk="1" hangingPunct="1">
              <a:lnSpc>
                <a:spcPct val="100000"/>
              </a:lnSpc>
              <a:spcBef>
                <a:spcPct val="0"/>
              </a:spcBef>
              <a:buClrTx/>
            </a:pPr>
            <a:fld id="{4955DA97-E807-44DE-981C-D28726AB97F3}" type="slidenum">
              <a:rPr altLang="en-US" sz="900" smtClean="0">
                <a:solidFill>
                  <a:schemeClr val="bg1"/>
                </a:solidFill>
                <a:ea typeface="ヒラギノ角ゴ Pro W3"/>
                <a:cs typeface="ヒラギノ角ゴ Pro W3"/>
              </a:rPr>
              <a:pPr eaLnBrk="1" hangingPunct="1">
                <a:lnSpc>
                  <a:spcPct val="100000"/>
                </a:lnSpc>
                <a:spcBef>
                  <a:spcPct val="0"/>
                </a:spcBef>
                <a:buClrTx/>
              </a:pPr>
              <a:t>6</a:t>
            </a:fld>
            <a:endParaRPr altLang="en-US" sz="900">
              <a:solidFill>
                <a:schemeClr val="bg1"/>
              </a:solidFill>
              <a:ea typeface="ヒラギノ角ゴ Pro W3"/>
              <a:cs typeface="ヒラギノ角ゴ Pro W3"/>
            </a:endParaRPr>
          </a:p>
        </p:txBody>
      </p:sp>
      <p:sp>
        <p:nvSpPr>
          <p:cNvPr id="6" name="Rectangle 3"/>
          <p:cNvSpPr>
            <a:spLocks noGrp="1" noChangeArrowheads="1"/>
          </p:cNvSpPr>
          <p:nvPr>
            <p:ph idx="4294967295"/>
          </p:nvPr>
        </p:nvSpPr>
        <p:spPr>
          <a:xfrm>
            <a:off x="324256" y="858685"/>
            <a:ext cx="3897224" cy="4193360"/>
          </a:xfrm>
        </p:spPr>
        <p:txBody>
          <a:bodyPr/>
          <a:lstStyle/>
          <a:p>
            <a:pPr marL="0" lvl="1" defTabSz="576000">
              <a:spcBef>
                <a:spcPts val="1800"/>
              </a:spcBef>
              <a:spcAft>
                <a:spcPts val="0"/>
              </a:spcAft>
              <a:buClr>
                <a:schemeClr val="tx2"/>
              </a:buClr>
            </a:pPr>
            <a:r>
              <a:rPr lang="en-GB" sz="1300" b="1" dirty="0">
                <a:solidFill>
                  <a:srgbClr val="003299"/>
                </a:solidFill>
              </a:rPr>
              <a:t>Status quo</a:t>
            </a:r>
          </a:p>
          <a:p>
            <a:pPr marL="584200" lvl="2" indent="-285750" defTabSz="576000">
              <a:spcBef>
                <a:spcPts val="300"/>
              </a:spcBef>
              <a:spcAft>
                <a:spcPts val="0"/>
              </a:spcAft>
              <a:buClr>
                <a:schemeClr val="tx2"/>
              </a:buClr>
              <a:buFont typeface="Arial" panose="020B0604020202020204" pitchFamily="34" charset="0"/>
              <a:buChar char="•"/>
            </a:pPr>
            <a:r>
              <a:rPr lang="en-GB" sz="1300" dirty="0">
                <a:solidFill>
                  <a:srgbClr val="003299"/>
                </a:solidFill>
              </a:rPr>
              <a:t>Macroprudential framework focusses on banks </a:t>
            </a:r>
            <a:r>
              <a:rPr lang="en-GB" sz="1300" dirty="0">
                <a:solidFill>
                  <a:srgbClr val="003299"/>
                </a:solidFill>
                <a:sym typeface="Wingdings" panose="05000000000000000000" pitchFamily="2" charset="2"/>
              </a:rPr>
              <a:t> no real NBFI framework; can limit effectiveness of macroprudential policies</a:t>
            </a:r>
            <a:endParaRPr lang="en-GB" sz="1300" dirty="0">
              <a:solidFill>
                <a:srgbClr val="003299"/>
              </a:solidFill>
            </a:endParaRPr>
          </a:p>
          <a:p>
            <a:pPr marL="584200" lvl="2" indent="-285750" defTabSz="576000">
              <a:spcBef>
                <a:spcPts val="300"/>
              </a:spcBef>
              <a:spcAft>
                <a:spcPts val="0"/>
              </a:spcAft>
              <a:buClr>
                <a:schemeClr val="tx2"/>
              </a:buClr>
              <a:buFont typeface="Arial" panose="020B0604020202020204" pitchFamily="34" charset="0"/>
              <a:buChar char="•"/>
            </a:pPr>
            <a:r>
              <a:rPr lang="en-GB" sz="1300" dirty="0">
                <a:solidFill>
                  <a:srgbClr val="003299"/>
                </a:solidFill>
              </a:rPr>
              <a:t>Central banks called to intervene in crises </a:t>
            </a:r>
            <a:r>
              <a:rPr lang="en-GB" sz="1300" dirty="0">
                <a:solidFill>
                  <a:srgbClr val="003299"/>
                </a:solidFill>
                <a:sym typeface="Wingdings" panose="05000000000000000000" pitchFamily="2" charset="2"/>
              </a:rPr>
              <a:t></a:t>
            </a:r>
            <a:r>
              <a:rPr lang="en-GB" sz="1300" dirty="0">
                <a:solidFill>
                  <a:srgbClr val="003299"/>
                </a:solidFill>
              </a:rPr>
              <a:t> moral hazard</a:t>
            </a:r>
            <a:endParaRPr lang="en-US" sz="1300" dirty="0">
              <a:solidFill>
                <a:srgbClr val="003299"/>
              </a:solidFill>
            </a:endParaRPr>
          </a:p>
          <a:p>
            <a:pPr marL="0" lvl="1">
              <a:spcBef>
                <a:spcPts val="1800"/>
              </a:spcBef>
              <a:spcAft>
                <a:spcPts val="0"/>
              </a:spcAft>
              <a:buClr>
                <a:schemeClr val="tx2"/>
              </a:buClr>
            </a:pPr>
            <a:r>
              <a:rPr lang="en-GB" sz="1300" b="1" dirty="0">
                <a:solidFill>
                  <a:srgbClr val="003299"/>
                </a:solidFill>
              </a:rPr>
              <a:t>Macroprudential policies for NBFIs would aim to:</a:t>
            </a:r>
          </a:p>
          <a:p>
            <a:pPr marL="584200" lvl="1" indent="-285750" defTabSz="576000">
              <a:spcBef>
                <a:spcPts val="300"/>
              </a:spcBef>
              <a:spcAft>
                <a:spcPts val="0"/>
              </a:spcAft>
              <a:buFont typeface="Arial" panose="020B0604020202020204" pitchFamily="34" charset="0"/>
              <a:buChar char="•"/>
            </a:pPr>
            <a:r>
              <a:rPr lang="en-GB" sz="1300" dirty="0">
                <a:solidFill>
                  <a:srgbClr val="003299"/>
                </a:solidFill>
              </a:rPr>
              <a:t>Address vulnerabilities; increase resilience</a:t>
            </a:r>
          </a:p>
          <a:p>
            <a:pPr marL="584200" lvl="1" indent="-285750" defTabSz="576000">
              <a:spcBef>
                <a:spcPts val="300"/>
              </a:spcBef>
              <a:spcAft>
                <a:spcPts val="0"/>
              </a:spcAft>
              <a:buFont typeface="Arial" panose="020B0604020202020204" pitchFamily="34" charset="0"/>
              <a:buChar char="•"/>
            </a:pPr>
            <a:r>
              <a:rPr lang="en-GB" sz="1300" dirty="0">
                <a:solidFill>
                  <a:srgbClr val="003299"/>
                </a:solidFill>
              </a:rPr>
              <a:t>Alleviate system-wide </a:t>
            </a:r>
            <a:r>
              <a:rPr lang="en-GB" sz="1300" dirty="0" err="1">
                <a:solidFill>
                  <a:srgbClr val="003299"/>
                </a:solidFill>
              </a:rPr>
              <a:t>spillovers</a:t>
            </a:r>
            <a:endParaRPr lang="en-IE" sz="1300" dirty="0">
              <a:solidFill>
                <a:srgbClr val="003299"/>
              </a:solidFill>
              <a:sym typeface="Wingdings" panose="05000000000000000000" pitchFamily="2" charset="2"/>
            </a:endParaRPr>
          </a:p>
          <a:p>
            <a:pPr marL="584200" lvl="1" indent="-285750" defTabSz="576000">
              <a:spcBef>
                <a:spcPts val="300"/>
              </a:spcBef>
              <a:spcAft>
                <a:spcPts val="0"/>
              </a:spcAft>
              <a:buFont typeface="Arial" panose="020B0604020202020204" pitchFamily="34" charset="0"/>
              <a:buChar char="•"/>
            </a:pPr>
            <a:r>
              <a:rPr lang="en-GB" sz="1300" dirty="0">
                <a:solidFill>
                  <a:srgbClr val="003299"/>
                </a:solidFill>
                <a:sym typeface="Wingdings" panose="05000000000000000000" pitchFamily="2" charset="2"/>
              </a:rPr>
              <a:t>E</a:t>
            </a:r>
            <a:r>
              <a:rPr lang="en-GB" sz="1300" dirty="0">
                <a:solidFill>
                  <a:srgbClr val="003299"/>
                </a:solidFill>
              </a:rPr>
              <a:t>nsure NBFIs reduce procyclical behaviours;  provide stable source of funding at all times</a:t>
            </a:r>
            <a:endParaRPr lang="en-GB" sz="1300" dirty="0">
              <a:solidFill>
                <a:srgbClr val="003299"/>
              </a:solidFill>
              <a:sym typeface="Wingdings" panose="05000000000000000000" pitchFamily="2" charset="2"/>
            </a:endParaRPr>
          </a:p>
          <a:p>
            <a:pPr>
              <a:spcBef>
                <a:spcPts val="1800"/>
              </a:spcBef>
              <a:spcAft>
                <a:spcPts val="0"/>
              </a:spcAft>
            </a:pPr>
            <a:r>
              <a:rPr lang="en-IE" sz="1300" b="1" dirty="0">
                <a:solidFill>
                  <a:srgbClr val="003299"/>
                </a:solidFill>
                <a:sym typeface="Wingdings" panose="05000000000000000000" pitchFamily="2" charset="2"/>
              </a:rPr>
              <a:t> </a:t>
            </a:r>
            <a:r>
              <a:rPr lang="en-IE" sz="1300" b="1" dirty="0">
                <a:solidFill>
                  <a:srgbClr val="003299"/>
                </a:solidFill>
              </a:rPr>
              <a:t>Implications for monetary policy</a:t>
            </a:r>
          </a:p>
          <a:p>
            <a:pPr marL="584200" lvl="1" indent="-285750" defTabSz="576000">
              <a:spcBef>
                <a:spcPts val="300"/>
              </a:spcBef>
              <a:spcAft>
                <a:spcPts val="0"/>
              </a:spcAft>
              <a:buFont typeface="Arial" panose="020B0604020202020204" pitchFamily="34" charset="0"/>
              <a:buChar char="•"/>
            </a:pPr>
            <a:r>
              <a:rPr lang="en-IE" sz="1300" dirty="0" err="1">
                <a:solidFill>
                  <a:srgbClr val="003299"/>
                </a:solidFill>
              </a:rPr>
              <a:t>Macropru</a:t>
            </a:r>
            <a:r>
              <a:rPr lang="en-IE" sz="1300" dirty="0">
                <a:solidFill>
                  <a:srgbClr val="003299"/>
                </a:solidFill>
              </a:rPr>
              <a:t> should be first line of defence, helping ease the burden on monetary policy</a:t>
            </a:r>
          </a:p>
          <a:p>
            <a:pPr marL="584200" lvl="1" indent="-285750" defTabSz="576000">
              <a:spcBef>
                <a:spcPts val="300"/>
              </a:spcBef>
              <a:spcAft>
                <a:spcPts val="0"/>
              </a:spcAft>
              <a:buFont typeface="Arial" panose="020B0604020202020204" pitchFamily="34" charset="0"/>
              <a:buChar char="•"/>
            </a:pPr>
            <a:r>
              <a:rPr lang="en-GB" sz="1300" dirty="0">
                <a:solidFill>
                  <a:srgbClr val="003299"/>
                </a:solidFill>
              </a:rPr>
              <a:t>Would help reduce the likelihood of costly interventions and mitigate moral hazard</a:t>
            </a:r>
            <a:endParaRPr lang="en-IE" sz="1300" i="1" dirty="0">
              <a:solidFill>
                <a:srgbClr val="003299"/>
              </a:solidFill>
            </a:endParaRPr>
          </a:p>
        </p:txBody>
      </p:sp>
      <p:pic>
        <p:nvPicPr>
          <p:cNvPr id="4" name="Picture 3">
            <a:extLst>
              <a:ext uri="{FF2B5EF4-FFF2-40B4-BE49-F238E27FC236}">
                <a16:creationId xmlns:a16="http://schemas.microsoft.com/office/drawing/2014/main" id="{28B660AE-9194-4213-A2D1-E68C1481F136}"/>
              </a:ext>
            </a:extLst>
          </p:cNvPr>
          <p:cNvPicPr>
            <a:picLocks noChangeAspect="1"/>
          </p:cNvPicPr>
          <p:nvPr/>
        </p:nvPicPr>
        <p:blipFill>
          <a:blip r:embed="rId3"/>
          <a:stretch>
            <a:fillRect/>
          </a:stretch>
        </p:blipFill>
        <p:spPr>
          <a:xfrm>
            <a:off x="4372701" y="1349281"/>
            <a:ext cx="4656999" cy="2803952"/>
          </a:xfrm>
          <a:prstGeom prst="rect">
            <a:avLst/>
          </a:prstGeom>
        </p:spPr>
      </p:pic>
      <p:sp>
        <p:nvSpPr>
          <p:cNvPr id="9" name="Rectangle 8">
            <a:extLst>
              <a:ext uri="{FF2B5EF4-FFF2-40B4-BE49-F238E27FC236}">
                <a16:creationId xmlns:a16="http://schemas.microsoft.com/office/drawing/2014/main" id="{F7C05073-4762-4FB1-8BB2-6EBC65D2E1FD}"/>
              </a:ext>
            </a:extLst>
          </p:cNvPr>
          <p:cNvSpPr/>
          <p:nvPr/>
        </p:nvSpPr>
        <p:spPr>
          <a:xfrm>
            <a:off x="4372701" y="4190725"/>
            <a:ext cx="4777740" cy="553998"/>
          </a:xfrm>
          <a:prstGeom prst="rect">
            <a:avLst/>
          </a:prstGeom>
        </p:spPr>
        <p:txBody>
          <a:bodyPr wrap="square">
            <a:spAutoFit/>
          </a:bodyPr>
          <a:lstStyle/>
          <a:p>
            <a:r>
              <a:rPr lang="en-GB" sz="1000" dirty="0"/>
              <a:t>Source: Aikman, D., Giese, J., Kapadia, S., McLeay, M., “Targeting Financial Stability: Macroprudential or Monetary Policy?”, </a:t>
            </a:r>
            <a:r>
              <a:rPr lang="en-GB" sz="1000" i="1" dirty="0"/>
              <a:t>International Journal of Central Banking</a:t>
            </a:r>
            <a:r>
              <a:rPr lang="en-GB" sz="1000" dirty="0"/>
              <a:t>, forthcoming.</a:t>
            </a:r>
          </a:p>
        </p:txBody>
      </p:sp>
      <p:sp>
        <p:nvSpPr>
          <p:cNvPr id="8" name="Rectangle 7">
            <a:extLst>
              <a:ext uri="{FF2B5EF4-FFF2-40B4-BE49-F238E27FC236}">
                <a16:creationId xmlns:a16="http://schemas.microsoft.com/office/drawing/2014/main" id="{FBC60145-2769-4C1A-A07C-68EE9BBFEAD1}"/>
              </a:ext>
            </a:extLst>
          </p:cNvPr>
          <p:cNvSpPr/>
          <p:nvPr/>
        </p:nvSpPr>
        <p:spPr>
          <a:xfrm>
            <a:off x="4556946" y="757091"/>
            <a:ext cx="4228915" cy="584775"/>
          </a:xfrm>
          <a:prstGeom prst="rect">
            <a:avLst/>
          </a:prstGeom>
        </p:spPr>
        <p:txBody>
          <a:bodyPr wrap="square">
            <a:spAutoFit/>
          </a:bodyPr>
          <a:lstStyle/>
          <a:p>
            <a:r>
              <a:rPr lang="en-GB" sz="1600" b="1" dirty="0">
                <a:solidFill>
                  <a:schemeClr val="accent1"/>
                </a:solidFill>
                <a:latin typeface="+mn-lt"/>
                <a:cs typeface="+mn-cs"/>
              </a:rPr>
              <a:t>Monetary and financial stability trade-off with monetary policy and the </a:t>
            </a:r>
            <a:r>
              <a:rPr lang="en-GB" sz="1600" b="1" dirty="0" err="1">
                <a:solidFill>
                  <a:schemeClr val="accent1"/>
                </a:solidFill>
                <a:latin typeface="+mn-lt"/>
                <a:cs typeface="+mn-cs"/>
              </a:rPr>
              <a:t>CCyB</a:t>
            </a:r>
            <a:endParaRPr lang="en-GB" sz="1600" b="1" dirty="0">
              <a:solidFill>
                <a:schemeClr val="accent1"/>
              </a:solidFill>
              <a:latin typeface="+mn-lt"/>
              <a:cs typeface="+mn-cs"/>
            </a:endParaRPr>
          </a:p>
        </p:txBody>
      </p:sp>
      <p:cxnSp>
        <p:nvCxnSpPr>
          <p:cNvPr id="10" name="Straight Connector 9">
            <a:extLst>
              <a:ext uri="{FF2B5EF4-FFF2-40B4-BE49-F238E27FC236}">
                <a16:creationId xmlns:a16="http://schemas.microsoft.com/office/drawing/2014/main" id="{AF2FE590-3288-4140-A06E-4DC3D6687787}"/>
              </a:ext>
            </a:extLst>
          </p:cNvPr>
          <p:cNvCxnSpPr/>
          <p:nvPr/>
        </p:nvCxnSpPr>
        <p:spPr bwMode="auto">
          <a:xfrm>
            <a:off x="4616897" y="1321380"/>
            <a:ext cx="4292601" cy="0"/>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70398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4096266653"/>
              </p:ext>
            </p:extLst>
          </p:nvPr>
        </p:nvGraphicFramePr>
        <p:xfrm>
          <a:off x="621808" y="1748460"/>
          <a:ext cx="7900384" cy="1122680"/>
        </p:xfrm>
        <a:graphic>
          <a:graphicData uri="http://schemas.openxmlformats.org/drawingml/2006/table">
            <a:tbl>
              <a:tblPr firstRow="1" bandRow="1">
                <a:tableStyleId>{5C22544A-7EE6-4342-B048-85BDC9FD1C3A}</a:tableStyleId>
              </a:tblPr>
              <a:tblGrid>
                <a:gridCol w="7900384">
                  <a:extLst>
                    <a:ext uri="{9D8B030D-6E8A-4147-A177-3AD203B41FA5}">
                      <a16:colId xmlns:a16="http://schemas.microsoft.com/office/drawing/2014/main" val="20000"/>
                    </a:ext>
                  </a:extLst>
                </a:gridCol>
              </a:tblGrid>
              <a:tr h="289049">
                <a:tc>
                  <a:txBody>
                    <a:bodyPr/>
                    <a:lstStyle/>
                    <a:p>
                      <a:r>
                        <a:rPr lang="en-GB" sz="1600" dirty="0"/>
                        <a:t>(ii) Open-ended investment funds</a:t>
                      </a:r>
                    </a:p>
                  </a:txBody>
                  <a:tcPr/>
                </a:tc>
                <a:extLst>
                  <a:ext uri="{0D108BD9-81ED-4DB2-BD59-A6C34878D82A}">
                    <a16:rowId xmlns:a16="http://schemas.microsoft.com/office/drawing/2014/main" val="10000"/>
                  </a:ext>
                </a:extLst>
              </a:tr>
              <a:tr h="386247">
                <a:tc>
                  <a:txBody>
                    <a:bodyPr/>
                    <a:lstStyle/>
                    <a:p>
                      <a:pPr marL="285750" marR="0" lvl="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300" kern="1200" dirty="0">
                          <a:solidFill>
                            <a:schemeClr val="dk1"/>
                          </a:solidFill>
                          <a:latin typeface="+mn-lt"/>
                          <a:ea typeface="+mn-ea"/>
                          <a:cs typeface="+mn-cs"/>
                        </a:rPr>
                        <a:t>Better align </a:t>
                      </a:r>
                      <a:r>
                        <a:rPr lang="en-GB" sz="1300" kern="1200" dirty="0">
                          <a:solidFill>
                            <a:schemeClr val="dk1"/>
                          </a:solidFill>
                          <a:latin typeface="+mn-lt"/>
                          <a:ea typeface="+mn-ea"/>
                          <a:cs typeface="+mn-cs"/>
                        </a:rPr>
                        <a:t>r</a:t>
                      </a:r>
                      <a:r>
                        <a:rPr lang="x-none" sz="1300" kern="1200" dirty="0">
                          <a:solidFill>
                            <a:schemeClr val="dk1"/>
                          </a:solidFill>
                          <a:latin typeface="+mn-lt"/>
                          <a:ea typeface="+mn-ea"/>
                          <a:cs typeface="+mn-cs"/>
                        </a:rPr>
                        <a:t>e</a:t>
                      </a:r>
                      <a:r>
                        <a:rPr lang="en-GB" sz="1300" kern="1200" dirty="0">
                          <a:solidFill>
                            <a:schemeClr val="dk1"/>
                          </a:solidFill>
                          <a:latin typeface="+mn-lt"/>
                          <a:ea typeface="+mn-ea"/>
                          <a:cs typeface="+mn-cs"/>
                        </a:rPr>
                        <a:t>d</a:t>
                      </a:r>
                      <a:r>
                        <a:rPr lang="x-none" sz="1300" kern="1200" dirty="0">
                          <a:solidFill>
                            <a:schemeClr val="dk1"/>
                          </a:solidFill>
                          <a:latin typeface="+mn-lt"/>
                          <a:ea typeface="+mn-ea"/>
                          <a:cs typeface="+mn-cs"/>
                        </a:rPr>
                        <a:t>e</a:t>
                      </a:r>
                      <a:r>
                        <a:rPr lang="en-GB" sz="1300" kern="1200" dirty="0">
                          <a:solidFill>
                            <a:schemeClr val="dk1"/>
                          </a:solidFill>
                          <a:latin typeface="+mn-lt"/>
                          <a:ea typeface="+mn-ea"/>
                          <a:cs typeface="+mn-cs"/>
                        </a:rPr>
                        <a:t>m</a:t>
                      </a:r>
                      <a:r>
                        <a:rPr lang="x-none" sz="1300" kern="1200" dirty="0">
                          <a:solidFill>
                            <a:schemeClr val="dk1"/>
                          </a:solidFill>
                          <a:latin typeface="+mn-lt"/>
                          <a:ea typeface="+mn-ea"/>
                          <a:cs typeface="+mn-cs"/>
                        </a:rPr>
                        <a:t>p</a:t>
                      </a:r>
                      <a:r>
                        <a:rPr lang="en-GB" sz="1300" kern="1200" dirty="0">
                          <a:solidFill>
                            <a:schemeClr val="dk1"/>
                          </a:solidFill>
                          <a:latin typeface="+mn-lt"/>
                          <a:ea typeface="+mn-ea"/>
                          <a:cs typeface="+mn-cs"/>
                        </a:rPr>
                        <a:t>t</a:t>
                      </a:r>
                      <a:r>
                        <a:rPr lang="x-none" sz="1300" kern="1200" dirty="0">
                          <a:solidFill>
                            <a:schemeClr val="dk1"/>
                          </a:solidFill>
                          <a:latin typeface="+mn-lt"/>
                          <a:ea typeface="+mn-ea"/>
                          <a:cs typeface="+mn-cs"/>
                        </a:rPr>
                        <a:t>i</a:t>
                      </a:r>
                      <a:r>
                        <a:rPr lang="en-GB" sz="1300" kern="1200" dirty="0">
                          <a:solidFill>
                            <a:schemeClr val="dk1"/>
                          </a:solidFill>
                          <a:latin typeface="+mn-lt"/>
                          <a:ea typeface="+mn-ea"/>
                          <a:cs typeface="+mn-cs"/>
                        </a:rPr>
                        <a:t>o</a:t>
                      </a:r>
                      <a:r>
                        <a:rPr lang="x-none" sz="1300" kern="1200" dirty="0">
                          <a:solidFill>
                            <a:schemeClr val="dk1"/>
                          </a:solidFill>
                          <a:latin typeface="+mn-lt"/>
                          <a:ea typeface="+mn-ea"/>
                          <a:cs typeface="+mn-cs"/>
                        </a:rPr>
                        <a:t>n </a:t>
                      </a:r>
                      <a:r>
                        <a:rPr lang="en-GB" sz="1300" kern="1200" dirty="0">
                          <a:solidFill>
                            <a:schemeClr val="dk1"/>
                          </a:solidFill>
                          <a:latin typeface="+mn-lt"/>
                          <a:ea typeface="+mn-ea"/>
                          <a:cs typeface="+mn-cs"/>
                        </a:rPr>
                        <a:t>t</a:t>
                      </a:r>
                      <a:r>
                        <a:rPr lang="x-none" sz="1300" kern="1200" dirty="0">
                          <a:solidFill>
                            <a:schemeClr val="dk1"/>
                          </a:solidFill>
                          <a:latin typeface="+mn-lt"/>
                          <a:ea typeface="+mn-ea"/>
                          <a:cs typeface="+mn-cs"/>
                        </a:rPr>
                        <a:t>e</a:t>
                      </a:r>
                      <a:r>
                        <a:rPr lang="en-GB" sz="1300" kern="1200" dirty="0">
                          <a:solidFill>
                            <a:schemeClr val="dk1"/>
                          </a:solidFill>
                          <a:latin typeface="+mn-lt"/>
                          <a:ea typeface="+mn-ea"/>
                          <a:cs typeface="+mn-cs"/>
                        </a:rPr>
                        <a:t>r</a:t>
                      </a:r>
                      <a:r>
                        <a:rPr lang="x-none" sz="1300" kern="1200" dirty="0">
                          <a:solidFill>
                            <a:schemeClr val="dk1"/>
                          </a:solidFill>
                          <a:latin typeface="+mn-lt"/>
                          <a:ea typeface="+mn-ea"/>
                          <a:cs typeface="+mn-cs"/>
                        </a:rPr>
                        <a:t>m</a:t>
                      </a:r>
                      <a:r>
                        <a:rPr lang="en-GB" sz="1300" kern="1200" dirty="0">
                          <a:solidFill>
                            <a:schemeClr val="dk1"/>
                          </a:solidFill>
                          <a:latin typeface="+mn-lt"/>
                          <a:ea typeface="+mn-ea"/>
                          <a:cs typeface="+mn-cs"/>
                        </a:rPr>
                        <a:t>s</a:t>
                      </a:r>
                      <a:r>
                        <a:rPr lang="x-none" sz="1300" kern="1200" dirty="0">
                          <a:solidFill>
                            <a:schemeClr val="dk1"/>
                          </a:solidFill>
                          <a:latin typeface="+mn-lt"/>
                          <a:ea typeface="+mn-ea"/>
                          <a:cs typeface="+mn-cs"/>
                        </a:rPr>
                        <a:t> </a:t>
                      </a:r>
                      <a:r>
                        <a:rPr lang="en-US" sz="1300" kern="1200" dirty="0">
                          <a:solidFill>
                            <a:schemeClr val="dk1"/>
                          </a:solidFill>
                          <a:latin typeface="+mn-lt"/>
                          <a:ea typeface="+mn-ea"/>
                          <a:cs typeface="+mn-cs"/>
                        </a:rPr>
                        <a:t>with asset liquidity</a:t>
                      </a:r>
                    </a:p>
                    <a:p>
                      <a:pPr marL="285750" marR="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x-none" sz="1300" dirty="0"/>
                        <a:t>I</a:t>
                      </a:r>
                      <a:r>
                        <a:rPr lang="en-GB" sz="1300" dirty="0"/>
                        <a:t>n</a:t>
                      </a:r>
                      <a:r>
                        <a:rPr lang="x-none" sz="1300" dirty="0"/>
                        <a:t>c</a:t>
                      </a:r>
                      <a:r>
                        <a:rPr lang="en-GB" sz="1300" dirty="0"/>
                        <a:t>r</a:t>
                      </a:r>
                      <a:r>
                        <a:rPr lang="x-none" sz="1300" dirty="0"/>
                        <a:t>e</a:t>
                      </a:r>
                      <a:r>
                        <a:rPr lang="en-GB" sz="1300" dirty="0"/>
                        <a:t>a</a:t>
                      </a:r>
                      <a:r>
                        <a:rPr lang="x-none" sz="1300" dirty="0"/>
                        <a:t>s</a:t>
                      </a:r>
                      <a:r>
                        <a:rPr lang="en-GB" sz="1300" dirty="0"/>
                        <a:t>e</a:t>
                      </a:r>
                      <a:r>
                        <a:rPr lang="x-none" sz="1300" dirty="0"/>
                        <a:t> </a:t>
                      </a:r>
                      <a:r>
                        <a:rPr lang="en-GB" sz="1300" dirty="0"/>
                        <a:t>a</a:t>
                      </a:r>
                      <a:r>
                        <a:rPr lang="x-none" sz="1300" dirty="0"/>
                        <a:t>s</a:t>
                      </a:r>
                      <a:r>
                        <a:rPr lang="en-GB" sz="1300" dirty="0"/>
                        <a:t>s</a:t>
                      </a:r>
                      <a:r>
                        <a:rPr lang="x-none" sz="1300" dirty="0"/>
                        <a:t>e</a:t>
                      </a:r>
                      <a:r>
                        <a:rPr lang="en-GB" sz="1300" dirty="0"/>
                        <a:t>t </a:t>
                      </a:r>
                      <a:r>
                        <a:rPr lang="en-GB" sz="1300" baseline="0" dirty="0"/>
                        <a:t>liquidity </a:t>
                      </a:r>
                      <a:r>
                        <a:rPr lang="x-none" sz="1300" baseline="0" dirty="0"/>
                        <a:t>p</a:t>
                      </a:r>
                      <a:r>
                        <a:rPr lang="en-GB" sz="1300" baseline="0" dirty="0"/>
                        <a:t>r</a:t>
                      </a:r>
                      <a:r>
                        <a:rPr lang="x-none" sz="1300" baseline="0" dirty="0"/>
                        <a:t>o</a:t>
                      </a:r>
                      <a:r>
                        <a:rPr lang="en-GB" sz="1300" baseline="0" dirty="0"/>
                        <a:t>f</a:t>
                      </a:r>
                      <a:r>
                        <a:rPr lang="x-none" sz="1300" baseline="0" dirty="0"/>
                        <a:t>ile </a:t>
                      </a:r>
                      <a:r>
                        <a:rPr lang="x-none" sz="1300" kern="1200" dirty="0">
                          <a:solidFill>
                            <a:schemeClr val="dk1"/>
                          </a:solidFill>
                          <a:latin typeface="+mn-lt"/>
                          <a:ea typeface="+mn-ea"/>
                          <a:cs typeface="+mn-cs"/>
                        </a:rPr>
                        <a:t>(</a:t>
                      </a:r>
                      <a:r>
                        <a:rPr lang="en-GB" sz="1300" kern="1200" dirty="0">
                          <a:solidFill>
                            <a:schemeClr val="dk1"/>
                          </a:solidFill>
                          <a:latin typeface="+mn-lt"/>
                          <a:ea typeface="+mn-ea"/>
                          <a:cs typeface="+mn-cs"/>
                        </a:rPr>
                        <a:t>e.g.</a:t>
                      </a:r>
                      <a:r>
                        <a:rPr lang="en-GB" sz="1300" kern="1200" baseline="0" dirty="0">
                          <a:solidFill>
                            <a:schemeClr val="dk1"/>
                          </a:solidFill>
                          <a:latin typeface="+mn-lt"/>
                          <a:ea typeface="+mn-ea"/>
                          <a:cs typeface="+mn-cs"/>
                        </a:rPr>
                        <a:t> limits on illiquid assets or liquidity buffers)</a:t>
                      </a:r>
                      <a:endParaRPr lang="en-US" sz="1300" kern="1200" dirty="0">
                        <a:latin typeface="Arial" pitchFamily="34" charset="0"/>
                        <a:cs typeface="Arial" pitchFamily="34" charset="0"/>
                      </a:endParaRPr>
                    </a:p>
                    <a:p>
                      <a:pPr marL="285750" marR="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300" kern="1200" dirty="0">
                          <a:solidFill>
                            <a:schemeClr val="dk1"/>
                          </a:solidFill>
                          <a:latin typeface="+mn-lt"/>
                          <a:ea typeface="+mn-ea"/>
                          <a:cs typeface="+mn-cs"/>
                        </a:rPr>
                        <a:t>Enhance liquidity management tools (e.g. swing-pricing or anti dilution levies) </a:t>
                      </a:r>
                      <a:endParaRPr lang="x-none" sz="130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0"/>
          </p:nvPr>
        </p:nvSpPr>
        <p:spPr>
          <a:xfrm>
            <a:off x="4464110" y="4617959"/>
            <a:ext cx="414337" cy="138112"/>
          </a:xfrm>
        </p:spPr>
        <p:txBody>
          <a:bodyPr/>
          <a:lstStyle/>
          <a:p>
            <a:pPr>
              <a:defRPr/>
            </a:pPr>
            <a:fld id="{44320B71-EC71-4A7E-8C8A-9C555B387A1C}" type="slidenum">
              <a:rPr lang="en-GB" smtClean="0"/>
              <a:pPr>
                <a:defRPr/>
              </a:pPr>
              <a:t>7</a:t>
            </a:fld>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611281330"/>
              </p:ext>
            </p:extLst>
          </p:nvPr>
        </p:nvGraphicFramePr>
        <p:xfrm>
          <a:off x="621808" y="2871140"/>
          <a:ext cx="7900383" cy="1122680"/>
        </p:xfrm>
        <a:graphic>
          <a:graphicData uri="http://schemas.openxmlformats.org/drawingml/2006/table">
            <a:tbl>
              <a:tblPr firstRow="1" bandRow="1">
                <a:tableStyleId>{5C22544A-7EE6-4342-B048-85BDC9FD1C3A}</a:tableStyleId>
              </a:tblPr>
              <a:tblGrid>
                <a:gridCol w="7900383">
                  <a:extLst>
                    <a:ext uri="{9D8B030D-6E8A-4147-A177-3AD203B41FA5}">
                      <a16:colId xmlns:a16="http://schemas.microsoft.com/office/drawing/2014/main" val="20000"/>
                    </a:ext>
                  </a:extLst>
                </a:gridCol>
              </a:tblGrid>
              <a:tr h="271447">
                <a:tc>
                  <a:txBody>
                    <a:bodyPr/>
                    <a:lstStyle/>
                    <a:p>
                      <a:r>
                        <a:rPr lang="en-GB" sz="1600" dirty="0"/>
                        <a:t>(iii) Margining practices</a:t>
                      </a:r>
                    </a:p>
                  </a:txBody>
                  <a:tcPr/>
                </a:tc>
                <a:extLst>
                  <a:ext uri="{0D108BD9-81ED-4DB2-BD59-A6C34878D82A}">
                    <a16:rowId xmlns:a16="http://schemas.microsoft.com/office/drawing/2014/main" val="10000"/>
                  </a:ext>
                </a:extLst>
              </a:tr>
              <a:tr h="527430">
                <a:tc>
                  <a:txBody>
                    <a:bodyPr/>
                    <a:lstStyle/>
                    <a:p>
                      <a:pPr marL="285750" marR="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300" kern="1200" dirty="0">
                          <a:solidFill>
                            <a:schemeClr val="dk1"/>
                          </a:solidFill>
                          <a:latin typeface="+mn-lt"/>
                          <a:ea typeface="+mn-ea"/>
                          <a:cs typeface="+mn-cs"/>
                        </a:rPr>
                        <a:t>Evaluate initial margin (IM) model responsiveness to market stress </a:t>
                      </a:r>
                    </a:p>
                    <a:p>
                      <a:pPr marL="285750" marR="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300" kern="1200" dirty="0">
                          <a:solidFill>
                            <a:schemeClr val="dk1"/>
                          </a:solidFill>
                          <a:latin typeface="+mn-lt"/>
                          <a:ea typeface="+mn-ea"/>
                          <a:cs typeface="+mn-cs"/>
                        </a:rPr>
                        <a:t>Enhance transparency and predictability of IM models</a:t>
                      </a:r>
                      <a:endParaRPr lang="en-GB" sz="1300" kern="1200" dirty="0">
                        <a:solidFill>
                          <a:schemeClr val="dk1"/>
                        </a:solidFill>
                        <a:latin typeface="+mn-lt"/>
                        <a:ea typeface="+mn-ea"/>
                        <a:cs typeface="+mn-cs"/>
                      </a:endParaRPr>
                    </a:p>
                    <a:p>
                      <a:pPr marL="285750" marR="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GB" sz="1300" kern="1200" dirty="0">
                          <a:solidFill>
                            <a:schemeClr val="dk1"/>
                          </a:solidFill>
                          <a:latin typeface="+mn-lt"/>
                          <a:ea typeface="+mn-ea"/>
                          <a:cs typeface="+mn-cs"/>
                        </a:rPr>
                        <a:t>Enhance liquidity preparedness of NBFIs to meet large margin calls</a:t>
                      </a:r>
                      <a:endParaRPr lang="en-US" sz="130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8" name="Rectangle 2"/>
          <p:cNvSpPr txBox="1">
            <a:spLocks noChangeArrowheads="1"/>
          </p:cNvSpPr>
          <p:nvPr/>
        </p:nvSpPr>
        <p:spPr bwMode="auto">
          <a:xfrm>
            <a:off x="467518" y="272190"/>
            <a:ext cx="8676481" cy="538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ts val="2700"/>
              </a:lnSpc>
              <a:spcBef>
                <a:spcPct val="0"/>
              </a:spcBef>
              <a:spcAft>
                <a:spcPct val="0"/>
              </a:spcAft>
              <a:defRPr lang="en-GB" altLang="en-US" sz="2800" kern="1200" dirty="0" smtClean="0">
                <a:solidFill>
                  <a:schemeClr val="tx2"/>
                </a:solidFill>
                <a:latin typeface="+mn-lt"/>
                <a:ea typeface="+mj-ea"/>
                <a:cs typeface="+mj-cs"/>
              </a:defRPr>
            </a:lvl1pPr>
            <a:lvl2pPr algn="l" rtl="0" eaLnBrk="1" fontAlgn="base" hangingPunct="1">
              <a:lnSpc>
                <a:spcPts val="2700"/>
              </a:lnSpc>
              <a:spcBef>
                <a:spcPct val="0"/>
              </a:spcBef>
              <a:spcAft>
                <a:spcPct val="0"/>
              </a:spcAft>
              <a:defRPr sz="4000">
                <a:solidFill>
                  <a:schemeClr val="tx2"/>
                </a:solidFill>
                <a:latin typeface="Arial" pitchFamily="34" charset="0"/>
                <a:cs typeface="Arial" charset="0"/>
              </a:defRPr>
            </a:lvl2pPr>
            <a:lvl3pPr algn="l" rtl="0" eaLnBrk="1" fontAlgn="base" hangingPunct="1">
              <a:lnSpc>
                <a:spcPts val="2700"/>
              </a:lnSpc>
              <a:spcBef>
                <a:spcPct val="0"/>
              </a:spcBef>
              <a:spcAft>
                <a:spcPct val="0"/>
              </a:spcAft>
              <a:defRPr sz="4000">
                <a:solidFill>
                  <a:schemeClr val="tx2"/>
                </a:solidFill>
                <a:latin typeface="Arial" pitchFamily="34" charset="0"/>
                <a:cs typeface="Arial" charset="0"/>
              </a:defRPr>
            </a:lvl3pPr>
            <a:lvl4pPr algn="l" rtl="0" eaLnBrk="1" fontAlgn="base" hangingPunct="1">
              <a:lnSpc>
                <a:spcPts val="2700"/>
              </a:lnSpc>
              <a:spcBef>
                <a:spcPct val="0"/>
              </a:spcBef>
              <a:spcAft>
                <a:spcPct val="0"/>
              </a:spcAft>
              <a:defRPr sz="4000">
                <a:solidFill>
                  <a:schemeClr val="tx2"/>
                </a:solidFill>
                <a:latin typeface="Arial" pitchFamily="34" charset="0"/>
                <a:cs typeface="Arial" charset="0"/>
              </a:defRPr>
            </a:lvl4pPr>
            <a:lvl5pPr algn="l" rtl="0" eaLnBrk="1" fontAlgn="base" hangingPunct="1">
              <a:lnSpc>
                <a:spcPts val="2700"/>
              </a:lnSpc>
              <a:spcBef>
                <a:spcPct val="0"/>
              </a:spcBef>
              <a:spcAft>
                <a:spcPct val="0"/>
              </a:spcAft>
              <a:defRPr sz="4000">
                <a:solidFill>
                  <a:schemeClr val="tx2"/>
                </a:solidFill>
                <a:latin typeface="Arial" pitchFamily="34" charset="0"/>
                <a:cs typeface="Arial" charset="0"/>
              </a:defRPr>
            </a:lvl5pPr>
            <a:lvl6pPr marL="4572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6pPr>
            <a:lvl7pPr marL="9144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7pPr>
            <a:lvl8pPr marL="13716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8pPr>
            <a:lvl9pPr marL="18288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9pPr>
          </a:lstStyle>
          <a:p>
            <a:pPr>
              <a:lnSpc>
                <a:spcPts val="2800"/>
              </a:lnSpc>
              <a:defRPr/>
            </a:pPr>
            <a:r>
              <a:rPr lang="en-GB" sz="2600" dirty="0"/>
              <a:t>Macroprudential measures</a:t>
            </a:r>
            <a:r>
              <a:rPr lang="x-none" sz="2600" dirty="0"/>
              <a:t> </a:t>
            </a:r>
            <a:r>
              <a:rPr lang="en-GB" sz="2600" dirty="0"/>
              <a:t>to h</a:t>
            </a:r>
            <a:r>
              <a:rPr lang="x-none" sz="2600" dirty="0"/>
              <a:t>e</a:t>
            </a:r>
            <a:r>
              <a:rPr lang="en-GB" sz="2600" dirty="0"/>
              <a:t>l</a:t>
            </a:r>
            <a:r>
              <a:rPr lang="x-none" sz="2600" dirty="0"/>
              <a:t>p </a:t>
            </a:r>
            <a:r>
              <a:rPr lang="en-GB" sz="2600" dirty="0"/>
              <a:t>build NBFI resilience</a:t>
            </a:r>
            <a:endParaRPr lang="en-US" dirty="0">
              <a:solidFill>
                <a:srgbClr val="FF0000"/>
              </a:solidFill>
            </a:endParaRPr>
          </a:p>
        </p:txBody>
      </p:sp>
      <p:graphicFrame>
        <p:nvGraphicFramePr>
          <p:cNvPr id="3" name="Table 2">
            <a:extLst>
              <a:ext uri="{FF2B5EF4-FFF2-40B4-BE49-F238E27FC236}">
                <a16:creationId xmlns:a16="http://schemas.microsoft.com/office/drawing/2014/main" id="{D095B596-35F1-4713-BF47-E4E3C599B6E2}"/>
              </a:ext>
            </a:extLst>
          </p:cNvPr>
          <p:cNvGraphicFramePr>
            <a:graphicFrameLocks noGrp="1"/>
          </p:cNvGraphicFramePr>
          <p:nvPr>
            <p:extLst>
              <p:ext uri="{D42A27DB-BD31-4B8C-83A1-F6EECF244321}">
                <p14:modId xmlns:p14="http://schemas.microsoft.com/office/powerpoint/2010/main" val="3298710109"/>
              </p:ext>
            </p:extLst>
          </p:nvPr>
        </p:nvGraphicFramePr>
        <p:xfrm>
          <a:off x="621808" y="874700"/>
          <a:ext cx="7900383" cy="873760"/>
        </p:xfrm>
        <a:graphic>
          <a:graphicData uri="http://schemas.openxmlformats.org/drawingml/2006/table">
            <a:tbl>
              <a:tblPr firstRow="1" bandRow="1">
                <a:tableStyleId>{5C22544A-7EE6-4342-B048-85BDC9FD1C3A}</a:tableStyleId>
              </a:tblPr>
              <a:tblGrid>
                <a:gridCol w="7900383">
                  <a:extLst>
                    <a:ext uri="{9D8B030D-6E8A-4147-A177-3AD203B41FA5}">
                      <a16:colId xmlns:a16="http://schemas.microsoft.com/office/drawing/2014/main" val="330396375"/>
                    </a:ext>
                  </a:extLst>
                </a:gridCol>
              </a:tblGrid>
              <a:tr h="293274">
                <a:tc>
                  <a:txBody>
                    <a:bodyPr/>
                    <a:lstStyle/>
                    <a:p>
                      <a:r>
                        <a:rPr lang="en-GB" sz="1600" dirty="0"/>
                        <a:t>(</a:t>
                      </a:r>
                      <a:r>
                        <a:rPr lang="en-GB" sz="1600" dirty="0" err="1"/>
                        <a:t>i</a:t>
                      </a:r>
                      <a:r>
                        <a:rPr lang="en-GB" sz="1600" dirty="0"/>
                        <a:t>) MMFs</a:t>
                      </a:r>
                    </a:p>
                  </a:txBody>
                  <a:tcPr/>
                </a:tc>
                <a:extLst>
                  <a:ext uri="{0D108BD9-81ED-4DB2-BD59-A6C34878D82A}">
                    <a16:rowId xmlns:a16="http://schemas.microsoft.com/office/drawing/2014/main" val="4225511"/>
                  </a:ext>
                </a:extLst>
              </a:tr>
              <a:tr h="526612">
                <a:tc>
                  <a:txBody>
                    <a:bodyPr/>
                    <a:lstStyle/>
                    <a:p>
                      <a:pPr marL="285750" marR="0" lvl="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x-none" sz="1300" dirty="0"/>
                        <a:t>I</a:t>
                      </a:r>
                      <a:r>
                        <a:rPr lang="en-GB" sz="1300" dirty="0"/>
                        <a:t>n</a:t>
                      </a:r>
                      <a:r>
                        <a:rPr lang="x-none" sz="1300" dirty="0"/>
                        <a:t>c</a:t>
                      </a:r>
                      <a:r>
                        <a:rPr lang="en-GB" sz="1300" dirty="0"/>
                        <a:t>r</a:t>
                      </a:r>
                      <a:r>
                        <a:rPr lang="x-none" sz="1300" dirty="0"/>
                        <a:t>e</a:t>
                      </a:r>
                      <a:r>
                        <a:rPr lang="en-GB" sz="1300" dirty="0"/>
                        <a:t>a</a:t>
                      </a:r>
                      <a:r>
                        <a:rPr lang="x-none" sz="1300" dirty="0"/>
                        <a:t>s</a:t>
                      </a:r>
                      <a:r>
                        <a:rPr lang="en-GB" sz="1300" dirty="0"/>
                        <a:t>e</a:t>
                      </a:r>
                      <a:r>
                        <a:rPr lang="x-none" sz="1300" dirty="0"/>
                        <a:t> </a:t>
                      </a:r>
                      <a:r>
                        <a:rPr lang="en-GB" sz="1300" dirty="0"/>
                        <a:t>a</a:t>
                      </a:r>
                      <a:r>
                        <a:rPr lang="x-none" sz="1300" dirty="0"/>
                        <a:t>s</a:t>
                      </a:r>
                      <a:r>
                        <a:rPr lang="en-GB" sz="1300" dirty="0"/>
                        <a:t>s</a:t>
                      </a:r>
                      <a:r>
                        <a:rPr lang="x-none" sz="1300" dirty="0"/>
                        <a:t>e</a:t>
                      </a:r>
                      <a:r>
                        <a:rPr lang="en-GB" sz="1300" dirty="0"/>
                        <a:t>t </a:t>
                      </a:r>
                      <a:r>
                        <a:rPr lang="en-GB" sz="1300" baseline="0" dirty="0"/>
                        <a:t>liquidity </a:t>
                      </a:r>
                      <a:r>
                        <a:rPr lang="x-none" sz="1300" baseline="0" dirty="0"/>
                        <a:t>p</a:t>
                      </a:r>
                      <a:r>
                        <a:rPr lang="en-GB" sz="1300" baseline="0" dirty="0"/>
                        <a:t>r</a:t>
                      </a:r>
                      <a:r>
                        <a:rPr lang="x-none" sz="1300" baseline="0" dirty="0"/>
                        <a:t>o</a:t>
                      </a:r>
                      <a:r>
                        <a:rPr lang="en-GB" sz="1300" baseline="0" dirty="0"/>
                        <a:t>f</a:t>
                      </a:r>
                      <a:r>
                        <a:rPr lang="x-none" sz="1300" baseline="0" dirty="0"/>
                        <a:t>ile</a:t>
                      </a:r>
                      <a:r>
                        <a:rPr lang="en-GB" sz="1300" baseline="0" dirty="0"/>
                        <a:t> (levels and composition of liquidity buffers</a:t>
                      </a:r>
                      <a:r>
                        <a:rPr lang="en-US" sz="1300" dirty="0"/>
                        <a:t>)</a:t>
                      </a:r>
                      <a:endParaRPr lang="en-GB" sz="1300" baseline="0" dirty="0"/>
                    </a:p>
                    <a:p>
                      <a:pPr marL="285750" marR="0" lvl="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GB" sz="1300" dirty="0"/>
                        <a:t>Remove threshold effects and ensure that liquidity buffers are usable</a:t>
                      </a:r>
                    </a:p>
                  </a:txBody>
                  <a:tcPr/>
                </a:tc>
                <a:extLst>
                  <a:ext uri="{0D108BD9-81ED-4DB2-BD59-A6C34878D82A}">
                    <a16:rowId xmlns:a16="http://schemas.microsoft.com/office/drawing/2014/main" val="246854578"/>
                  </a:ext>
                </a:extLst>
              </a:tr>
            </a:tbl>
          </a:graphicData>
        </a:graphic>
      </p:graphicFrame>
      <p:graphicFrame>
        <p:nvGraphicFramePr>
          <p:cNvPr id="7" name="Table 6">
            <a:extLst>
              <a:ext uri="{FF2B5EF4-FFF2-40B4-BE49-F238E27FC236}">
                <a16:creationId xmlns:a16="http://schemas.microsoft.com/office/drawing/2014/main" id="{74B9029B-E38E-4168-927F-961668F59D40}"/>
              </a:ext>
            </a:extLst>
          </p:cNvPr>
          <p:cNvGraphicFramePr>
            <a:graphicFrameLocks noGrp="1"/>
          </p:cNvGraphicFramePr>
          <p:nvPr>
            <p:extLst>
              <p:ext uri="{D42A27DB-BD31-4B8C-83A1-F6EECF244321}">
                <p14:modId xmlns:p14="http://schemas.microsoft.com/office/powerpoint/2010/main" val="692848816"/>
              </p:ext>
            </p:extLst>
          </p:nvPr>
        </p:nvGraphicFramePr>
        <p:xfrm>
          <a:off x="621808" y="3982067"/>
          <a:ext cx="7900383" cy="624840"/>
        </p:xfrm>
        <a:graphic>
          <a:graphicData uri="http://schemas.openxmlformats.org/drawingml/2006/table">
            <a:tbl>
              <a:tblPr firstRow="1" bandRow="1">
                <a:tableStyleId>{5C22544A-7EE6-4342-B048-85BDC9FD1C3A}</a:tableStyleId>
              </a:tblPr>
              <a:tblGrid>
                <a:gridCol w="7900383">
                  <a:extLst>
                    <a:ext uri="{9D8B030D-6E8A-4147-A177-3AD203B41FA5}">
                      <a16:colId xmlns:a16="http://schemas.microsoft.com/office/drawing/2014/main" val="20000"/>
                    </a:ext>
                  </a:extLst>
                </a:gridCol>
              </a:tblGrid>
              <a:tr h="277944">
                <a:tc>
                  <a:txBody>
                    <a:bodyPr/>
                    <a:lstStyle/>
                    <a:p>
                      <a:r>
                        <a:rPr lang="en-GB" sz="1600" dirty="0"/>
                        <a:t>(iv) NBFI leverage</a:t>
                      </a:r>
                    </a:p>
                  </a:txBody>
                  <a:tcPr/>
                </a:tc>
                <a:extLst>
                  <a:ext uri="{0D108BD9-81ED-4DB2-BD59-A6C34878D82A}">
                    <a16:rowId xmlns:a16="http://schemas.microsoft.com/office/drawing/2014/main" val="10000"/>
                  </a:ext>
                </a:extLst>
              </a:tr>
              <a:tr h="240042">
                <a:tc>
                  <a:txBody>
                    <a:bodyPr/>
                    <a:lstStyle/>
                    <a:p>
                      <a:pPr marL="285750" marR="0" indent="-2857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300" kern="1200" dirty="0">
                          <a:solidFill>
                            <a:schemeClr val="dk1"/>
                          </a:solidFill>
                          <a:latin typeface="+mn-lt"/>
                          <a:ea typeface="+mn-ea"/>
                          <a:cs typeface="+mn-cs"/>
                        </a:rPr>
                        <a:t>Tackle issue from various angles: NBFI entity-level; broker dealers; haircuts and margining</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541420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AGENDA_3_ASSOC" val="-1"/>
</p:tagLst>
</file>

<file path=ppt/tags/tag11.xml><?xml version="1.0" encoding="utf-8"?>
<p:tagLst xmlns:a="http://schemas.openxmlformats.org/drawingml/2006/main" xmlns:r="http://schemas.openxmlformats.org/officeDocument/2006/relationships" xmlns:p="http://schemas.openxmlformats.org/presentationml/2006/main">
  <p:tag name="AGENDA_2" val="-1"/>
</p:tagLst>
</file>

<file path=ppt/tags/tag12.xml><?xml version="1.0" encoding="utf-8"?>
<p:tagLst xmlns:a="http://schemas.openxmlformats.org/drawingml/2006/main" xmlns:r="http://schemas.openxmlformats.org/officeDocument/2006/relationships" xmlns:p="http://schemas.openxmlformats.org/presentationml/2006/main">
  <p:tag name="AGENDA_3" val="-1"/>
</p:tagLst>
</file>

<file path=ppt/tags/tag13.xml><?xml version="1.0" encoding="utf-8"?>
<p:tagLst xmlns:a="http://schemas.openxmlformats.org/drawingml/2006/main" xmlns:r="http://schemas.openxmlformats.org/officeDocument/2006/relationships" xmlns:p="http://schemas.openxmlformats.org/presentationml/2006/main">
  <p:tag name="AGENDA_1" val="-1"/>
</p:tagLst>
</file>

<file path=ppt/tags/tag14.xml><?xml version="1.0" encoding="utf-8"?>
<p:tagLst xmlns:a="http://schemas.openxmlformats.org/drawingml/2006/main" xmlns:r="http://schemas.openxmlformats.org/officeDocument/2006/relationships" xmlns:p="http://schemas.openxmlformats.org/presentationml/2006/main">
  <p:tag name="AGENDA_2_ASSOC" val="-1"/>
</p:tagLst>
</file>

<file path=ppt/tags/tag15.xml><?xml version="1.0" encoding="utf-8"?>
<p:tagLst xmlns:a="http://schemas.openxmlformats.org/drawingml/2006/main" xmlns:r="http://schemas.openxmlformats.org/officeDocument/2006/relationships" xmlns:p="http://schemas.openxmlformats.org/presentationml/2006/main">
  <p:tag name="AGENDA_3_ASSOC" val="-1"/>
</p:tagLst>
</file>

<file path=ppt/tags/tag16.xml><?xml version="1.0" encoding="utf-8"?>
<p:tagLst xmlns:a="http://schemas.openxmlformats.org/drawingml/2006/main" xmlns:r="http://schemas.openxmlformats.org/officeDocument/2006/relationships" xmlns:p="http://schemas.openxmlformats.org/presentationml/2006/main">
  <p:tag name="AGENDA_2" val="-1"/>
</p:tagLst>
</file>

<file path=ppt/tags/tag17.xml><?xml version="1.0" encoding="utf-8"?>
<p:tagLst xmlns:a="http://schemas.openxmlformats.org/drawingml/2006/main" xmlns:r="http://schemas.openxmlformats.org/officeDocument/2006/relationships" xmlns:p="http://schemas.openxmlformats.org/presentationml/2006/main">
  <p:tag name="AGENDA_3" val="-1"/>
</p:tagLst>
</file>

<file path=ppt/tags/tag18.xml><?xml version="1.0" encoding="utf-8"?>
<p:tagLst xmlns:a="http://schemas.openxmlformats.org/drawingml/2006/main" xmlns:r="http://schemas.openxmlformats.org/officeDocument/2006/relationships" xmlns:p="http://schemas.openxmlformats.org/presentationml/2006/main">
  <p:tag name="AGENDA_2" val="-1"/>
</p:tagLst>
</file>

<file path=ppt/tags/tag19.xml><?xml version="1.0" encoding="utf-8"?>
<p:tagLst xmlns:a="http://schemas.openxmlformats.org/drawingml/2006/main" xmlns:r="http://schemas.openxmlformats.org/officeDocument/2006/relationships" xmlns:p="http://schemas.openxmlformats.org/presentationml/2006/main">
  <p:tag name="AGENDA_2" val="-1"/>
</p:tagLst>
</file>

<file path=ppt/tags/tag2.xml><?xml version="1.0" encoding="utf-8"?>
<p:tagLst xmlns:a="http://schemas.openxmlformats.org/drawingml/2006/main" xmlns:r="http://schemas.openxmlformats.org/officeDocument/2006/relationships" xmlns:p="http://schemas.openxmlformats.org/presentationml/2006/main">
  <p:tag name="AGENDA_1_ASSOC" val="-1"/>
</p:tagLst>
</file>

<file path=ppt/tags/tag20.xml><?xml version="1.0" encoding="utf-8"?>
<p:tagLst xmlns:a="http://schemas.openxmlformats.org/drawingml/2006/main" xmlns:r="http://schemas.openxmlformats.org/officeDocument/2006/relationships" xmlns:p="http://schemas.openxmlformats.org/presentationml/2006/main">
  <p:tag name="AGENDA_2" val="-1"/>
</p:tagLst>
</file>

<file path=ppt/tags/tag21.xml><?xml version="1.0" encoding="utf-8"?>
<p:tagLst xmlns:a="http://schemas.openxmlformats.org/drawingml/2006/main" xmlns:r="http://schemas.openxmlformats.org/officeDocument/2006/relationships" xmlns:p="http://schemas.openxmlformats.org/presentationml/2006/main">
  <p:tag name="AGENDA_2" val="-1"/>
</p:tagLst>
</file>

<file path=ppt/tags/tag22.xml><?xml version="1.0" encoding="utf-8"?>
<p:tagLst xmlns:a="http://schemas.openxmlformats.org/drawingml/2006/main" xmlns:r="http://schemas.openxmlformats.org/officeDocument/2006/relationships" xmlns:p="http://schemas.openxmlformats.org/presentationml/2006/main">
  <p:tag name="AGENDA_1_ASSOC" val="-1"/>
</p:tagLst>
</file>

<file path=ppt/tags/tag23.xml><?xml version="1.0" encoding="utf-8"?>
<p:tagLst xmlns:a="http://schemas.openxmlformats.org/drawingml/2006/main" xmlns:r="http://schemas.openxmlformats.org/officeDocument/2006/relationships" xmlns:p="http://schemas.openxmlformats.org/presentationml/2006/main">
  <p:tag name="AGENDA_2_ASSOC" val="-1"/>
</p:tagLst>
</file>

<file path=ppt/tags/tag24.xml><?xml version="1.0" encoding="utf-8"?>
<p:tagLst xmlns:a="http://schemas.openxmlformats.org/drawingml/2006/main" xmlns:r="http://schemas.openxmlformats.org/officeDocument/2006/relationships" xmlns:p="http://schemas.openxmlformats.org/presentationml/2006/main">
  <p:tag name="AGENDA_3_ASSOC" val="-1"/>
</p:tagLst>
</file>

<file path=ppt/tags/tag25.xml><?xml version="1.0" encoding="utf-8"?>
<p:tagLst xmlns:a="http://schemas.openxmlformats.org/drawingml/2006/main" xmlns:r="http://schemas.openxmlformats.org/officeDocument/2006/relationships" xmlns:p="http://schemas.openxmlformats.org/presentationml/2006/main">
  <p:tag name="AGENDA_2" val="-1"/>
</p:tagLst>
</file>

<file path=ppt/tags/tag26.xml><?xml version="1.0" encoding="utf-8"?>
<p:tagLst xmlns:a="http://schemas.openxmlformats.org/drawingml/2006/main" xmlns:r="http://schemas.openxmlformats.org/officeDocument/2006/relationships" xmlns:p="http://schemas.openxmlformats.org/presentationml/2006/main">
  <p:tag name="AGENDA_3" val="-1"/>
</p:tagLst>
</file>

<file path=ppt/tags/tag27.xml><?xml version="1.0" encoding="utf-8"?>
<p:tagLst xmlns:a="http://schemas.openxmlformats.org/drawingml/2006/main" xmlns:r="http://schemas.openxmlformats.org/officeDocument/2006/relationships" xmlns:p="http://schemas.openxmlformats.org/presentationml/2006/main">
  <p:tag name="AGENDA_1" val="-1"/>
</p:tagLst>
</file>

<file path=ppt/tags/tag28.xml><?xml version="1.0" encoding="utf-8"?>
<p:tagLst xmlns:a="http://schemas.openxmlformats.org/drawingml/2006/main" xmlns:r="http://schemas.openxmlformats.org/officeDocument/2006/relationships" xmlns:p="http://schemas.openxmlformats.org/presentationml/2006/main">
  <p:tag name="AGENDA_1_ASSOC" val="-1"/>
</p:tagLst>
</file>

<file path=ppt/tags/tag29.xml><?xml version="1.0" encoding="utf-8"?>
<p:tagLst xmlns:a="http://schemas.openxmlformats.org/drawingml/2006/main" xmlns:r="http://schemas.openxmlformats.org/officeDocument/2006/relationships" xmlns:p="http://schemas.openxmlformats.org/presentationml/2006/main">
  <p:tag name="AGENDA_2_ASSOC" val="-1"/>
</p:tagLst>
</file>

<file path=ppt/tags/tag3.xml><?xml version="1.0" encoding="utf-8"?>
<p:tagLst xmlns:a="http://schemas.openxmlformats.org/drawingml/2006/main" xmlns:r="http://schemas.openxmlformats.org/officeDocument/2006/relationships" xmlns:p="http://schemas.openxmlformats.org/presentationml/2006/main">
  <p:tag name="AGENDA_2_ASSOC" val="-1"/>
</p:tagLst>
</file>

<file path=ppt/tags/tag30.xml><?xml version="1.0" encoding="utf-8"?>
<p:tagLst xmlns:a="http://schemas.openxmlformats.org/drawingml/2006/main" xmlns:r="http://schemas.openxmlformats.org/officeDocument/2006/relationships" xmlns:p="http://schemas.openxmlformats.org/presentationml/2006/main">
  <p:tag name="AGENDA_3_ASSOC" val="-1"/>
</p:tagLst>
</file>

<file path=ppt/tags/tag31.xml><?xml version="1.0" encoding="utf-8"?>
<p:tagLst xmlns:a="http://schemas.openxmlformats.org/drawingml/2006/main" xmlns:r="http://schemas.openxmlformats.org/officeDocument/2006/relationships" xmlns:p="http://schemas.openxmlformats.org/presentationml/2006/main">
  <p:tag name="AGENDA_2" val="-1"/>
</p:tagLst>
</file>

<file path=ppt/tags/tag32.xml><?xml version="1.0" encoding="utf-8"?>
<p:tagLst xmlns:a="http://schemas.openxmlformats.org/drawingml/2006/main" xmlns:r="http://schemas.openxmlformats.org/officeDocument/2006/relationships" xmlns:p="http://schemas.openxmlformats.org/presentationml/2006/main">
  <p:tag name="AGENDA_3" val="-1"/>
</p:tagLst>
</file>

<file path=ppt/tags/tag33.xml><?xml version="1.0" encoding="utf-8"?>
<p:tagLst xmlns:a="http://schemas.openxmlformats.org/drawingml/2006/main" xmlns:r="http://schemas.openxmlformats.org/officeDocument/2006/relationships" xmlns:p="http://schemas.openxmlformats.org/presentationml/2006/main">
  <p:tag name="AGENDA_1" val="-1"/>
</p:tagLst>
</file>

<file path=ppt/tags/tag34.xml><?xml version="1.0" encoding="utf-8"?>
<p:tagLst xmlns:a="http://schemas.openxmlformats.org/drawingml/2006/main" xmlns:r="http://schemas.openxmlformats.org/officeDocument/2006/relationships" xmlns:p="http://schemas.openxmlformats.org/presentationml/2006/main">
  <p:tag name="AGENDA_2_ASSOC" val="-1"/>
</p:tagLst>
</file>

<file path=ppt/tags/tag35.xml><?xml version="1.0" encoding="utf-8"?>
<p:tagLst xmlns:a="http://schemas.openxmlformats.org/drawingml/2006/main" xmlns:r="http://schemas.openxmlformats.org/officeDocument/2006/relationships" xmlns:p="http://schemas.openxmlformats.org/presentationml/2006/main">
  <p:tag name="AGENDA_3_ASSOC" val="-1"/>
</p:tagLst>
</file>

<file path=ppt/tags/tag36.xml><?xml version="1.0" encoding="utf-8"?>
<p:tagLst xmlns:a="http://schemas.openxmlformats.org/drawingml/2006/main" xmlns:r="http://schemas.openxmlformats.org/officeDocument/2006/relationships" xmlns:p="http://schemas.openxmlformats.org/presentationml/2006/main">
  <p:tag name="AGENDA_2" val="-1"/>
</p:tagLst>
</file>

<file path=ppt/tags/tag37.xml><?xml version="1.0" encoding="utf-8"?>
<p:tagLst xmlns:a="http://schemas.openxmlformats.org/drawingml/2006/main" xmlns:r="http://schemas.openxmlformats.org/officeDocument/2006/relationships" xmlns:p="http://schemas.openxmlformats.org/presentationml/2006/main">
  <p:tag name="AGENDA_3" val="-1"/>
</p:tagLst>
</file>

<file path=ppt/tags/tag38.xml><?xml version="1.0" encoding="utf-8"?>
<p:tagLst xmlns:a="http://schemas.openxmlformats.org/drawingml/2006/main" xmlns:r="http://schemas.openxmlformats.org/officeDocument/2006/relationships" xmlns:p="http://schemas.openxmlformats.org/presentationml/2006/main">
  <p:tag name="AGENDA_2" val="-1"/>
</p:tagLst>
</file>

<file path=ppt/tags/tag39.xml><?xml version="1.0" encoding="utf-8"?>
<p:tagLst xmlns:a="http://schemas.openxmlformats.org/drawingml/2006/main" xmlns:r="http://schemas.openxmlformats.org/officeDocument/2006/relationships" xmlns:p="http://schemas.openxmlformats.org/presentationml/2006/main">
  <p:tag name="AGENDA_2" val="-1"/>
</p:tagLst>
</file>

<file path=ppt/tags/tag4.xml><?xml version="1.0" encoding="utf-8"?>
<p:tagLst xmlns:a="http://schemas.openxmlformats.org/drawingml/2006/main" xmlns:r="http://schemas.openxmlformats.org/officeDocument/2006/relationships" xmlns:p="http://schemas.openxmlformats.org/presentationml/2006/main">
  <p:tag name="AGENDA_3_ASSOC" val="-1"/>
</p:tagLst>
</file>

<file path=ppt/tags/tag40.xml><?xml version="1.0" encoding="utf-8"?>
<p:tagLst xmlns:a="http://schemas.openxmlformats.org/drawingml/2006/main" xmlns:r="http://schemas.openxmlformats.org/officeDocument/2006/relationships" xmlns:p="http://schemas.openxmlformats.org/presentationml/2006/main">
  <p:tag name="AGENDA_2" val="-1"/>
</p:tagLst>
</file>

<file path=ppt/tags/tag41.xml><?xml version="1.0" encoding="utf-8"?>
<p:tagLst xmlns:a="http://schemas.openxmlformats.org/drawingml/2006/main" xmlns:r="http://schemas.openxmlformats.org/officeDocument/2006/relationships" xmlns:p="http://schemas.openxmlformats.org/presentationml/2006/main">
  <p:tag name="AGENDA_2" val="-1"/>
</p:tagLst>
</file>

<file path=ppt/tags/tag5.xml><?xml version="1.0" encoding="utf-8"?>
<p:tagLst xmlns:a="http://schemas.openxmlformats.org/drawingml/2006/main" xmlns:r="http://schemas.openxmlformats.org/officeDocument/2006/relationships" xmlns:p="http://schemas.openxmlformats.org/presentationml/2006/main">
  <p:tag name="AGENDA_2" val="-1"/>
</p:tagLst>
</file>

<file path=ppt/tags/tag6.xml><?xml version="1.0" encoding="utf-8"?>
<p:tagLst xmlns:a="http://schemas.openxmlformats.org/drawingml/2006/main" xmlns:r="http://schemas.openxmlformats.org/officeDocument/2006/relationships" xmlns:p="http://schemas.openxmlformats.org/presentationml/2006/main">
  <p:tag name="AGENDA_3" val="-1"/>
</p:tagLst>
</file>

<file path=ppt/tags/tag7.xml><?xml version="1.0" encoding="utf-8"?>
<p:tagLst xmlns:a="http://schemas.openxmlformats.org/drawingml/2006/main" xmlns:r="http://schemas.openxmlformats.org/officeDocument/2006/relationships" xmlns:p="http://schemas.openxmlformats.org/presentationml/2006/main">
  <p:tag name="AGENDA_1" val="-1"/>
</p:tagLst>
</file>

<file path=ppt/tags/tag8.xml><?xml version="1.0" encoding="utf-8"?>
<p:tagLst xmlns:a="http://schemas.openxmlformats.org/drawingml/2006/main" xmlns:r="http://schemas.openxmlformats.org/officeDocument/2006/relationships" xmlns:p="http://schemas.openxmlformats.org/presentationml/2006/main">
  <p:tag name="AGENDA_1_ASSOC" val="-1"/>
</p:tagLst>
</file>

<file path=ppt/tags/tag9.xml><?xml version="1.0" encoding="utf-8"?>
<p:tagLst xmlns:a="http://schemas.openxmlformats.org/drawingml/2006/main" xmlns:r="http://schemas.openxmlformats.org/officeDocument/2006/relationships" xmlns:p="http://schemas.openxmlformats.org/presentationml/2006/main">
  <p:tag name="AGENDA_2_ASSOC" val="-1"/>
</p:tagLst>
</file>

<file path=ppt/theme/theme1.xml><?xml version="1.0" encoding="utf-8"?>
<a:theme xmlns:a="http://schemas.openxmlformats.org/drawingml/2006/main" name="ECB Default">
  <a:themeElements>
    <a:clrScheme name="ECB default presentation">
      <a:dk1>
        <a:srgbClr val="585858"/>
      </a:dk1>
      <a:lt1>
        <a:srgbClr val="FFFFFF"/>
      </a:lt1>
      <a:dk2>
        <a:srgbClr val="003399"/>
      </a:dk2>
      <a:lt2>
        <a:srgbClr val="BEBEBE"/>
      </a:lt2>
      <a:accent1>
        <a:srgbClr val="003399"/>
      </a:accent1>
      <a:accent2>
        <a:srgbClr val="4078B8"/>
      </a:accent2>
      <a:accent3>
        <a:srgbClr val="000066"/>
      </a:accent3>
      <a:accent4>
        <a:srgbClr val="008080"/>
      </a:accent4>
      <a:accent5>
        <a:srgbClr val="A50021"/>
      </a:accent5>
      <a:accent6>
        <a:srgbClr val="00005C"/>
      </a:accent6>
      <a:hlink>
        <a:srgbClr val="008080"/>
      </a:hlink>
      <a:folHlink>
        <a:srgbClr val="A50021"/>
      </a:folHlink>
    </a:clrScheme>
    <a:fontScheme name="5_Leere Präsentatio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ea typeface="ヒラギノ角ゴ Pro W3" pitchFamily="-64" charset="-128"/>
          </a:defRPr>
        </a:defPPr>
      </a:lstStyle>
    </a:spDef>
    <a:ln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ea typeface="ヒラギノ角ゴ Pro W3" pitchFamily="-64" charset="-128"/>
          </a:defRPr>
        </a:defPPr>
      </a:lstStyle>
    </a:lnDef>
  </a:objectDefaults>
  <a:extraClrSchemeLst>
    <a:extraClrScheme>
      <a:clrScheme name="5_Leere Präsentation 1">
        <a:dk1>
          <a:srgbClr val="585858"/>
        </a:dk1>
        <a:lt1>
          <a:srgbClr val="FFFFFF"/>
        </a:lt1>
        <a:dk2>
          <a:srgbClr val="003399"/>
        </a:dk2>
        <a:lt2>
          <a:srgbClr val="BEBEBE"/>
        </a:lt2>
        <a:accent1>
          <a:srgbClr val="4078B8"/>
        </a:accent1>
        <a:accent2>
          <a:srgbClr val="000066"/>
        </a:accent2>
        <a:accent3>
          <a:srgbClr val="FFFFFF"/>
        </a:accent3>
        <a:accent4>
          <a:srgbClr val="4A4A4A"/>
        </a:accent4>
        <a:accent5>
          <a:srgbClr val="AFBED8"/>
        </a:accent5>
        <a:accent6>
          <a:srgbClr val="00005C"/>
        </a:accent6>
        <a:hlink>
          <a:srgbClr val="008080"/>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CB Default 16x9">
  <a:themeElements>
    <a:clrScheme name="___FINAL___ECB___">
      <a:dk1>
        <a:srgbClr val="585858"/>
      </a:dk1>
      <a:lt1>
        <a:srgbClr val="FFFFFF"/>
      </a:lt1>
      <a:dk2>
        <a:srgbClr val="003399"/>
      </a:dk2>
      <a:lt2>
        <a:srgbClr val="BEBEBE"/>
      </a:lt2>
      <a:accent1>
        <a:srgbClr val="003399"/>
      </a:accent1>
      <a:accent2>
        <a:srgbClr val="4078B8"/>
      </a:accent2>
      <a:accent3>
        <a:srgbClr val="AF7598"/>
      </a:accent3>
      <a:accent4>
        <a:srgbClr val="682E32"/>
      </a:accent4>
      <a:accent5>
        <a:srgbClr val="EAC568"/>
      </a:accent5>
      <a:accent6>
        <a:srgbClr val="77B37F"/>
      </a:accent6>
      <a:hlink>
        <a:srgbClr val="5FA3DB"/>
      </a:hlink>
      <a:folHlink>
        <a:srgbClr val="A50021"/>
      </a:folHlink>
    </a:clrScheme>
    <a:fontScheme name="5_Leere Präsentatio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ea typeface="ヒラギノ角ゴ Pro W3" pitchFamily="-64" charset="-128"/>
          </a:defRPr>
        </a:defPPr>
      </a:lstStyle>
    </a:spDef>
    <a:ln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ea typeface="ヒラギノ角ゴ Pro W3" pitchFamily="-64" charset="-128"/>
          </a:defRPr>
        </a:defPPr>
      </a:lstStyle>
    </a:lnDef>
  </a:objectDefaults>
  <a:extraClrSchemeLst>
    <a:extraClrScheme>
      <a:clrScheme name="5_Leere Präsentation 1">
        <a:dk1>
          <a:srgbClr val="585858"/>
        </a:dk1>
        <a:lt1>
          <a:srgbClr val="FFFFFF"/>
        </a:lt1>
        <a:dk2>
          <a:srgbClr val="003399"/>
        </a:dk2>
        <a:lt2>
          <a:srgbClr val="BEBEBE"/>
        </a:lt2>
        <a:accent1>
          <a:srgbClr val="4078B8"/>
        </a:accent1>
        <a:accent2>
          <a:srgbClr val="000066"/>
        </a:accent2>
        <a:accent3>
          <a:srgbClr val="FFFFFF"/>
        </a:accent3>
        <a:accent4>
          <a:srgbClr val="4A4A4A"/>
        </a:accent4>
        <a:accent5>
          <a:srgbClr val="AFBED8"/>
        </a:accent5>
        <a:accent6>
          <a:srgbClr val="00005C"/>
        </a:accent6>
        <a:hlink>
          <a:srgbClr val="008080"/>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0CF9B5640D9E4387BB95EFEC7F6A08" ma:contentTypeVersion="10" ma:contentTypeDescription="Create a new document." ma:contentTypeScope="" ma:versionID="4337e06c99e5fdae2846fa4dfc5897e3">
  <xsd:schema xmlns:xsd="http://www.w3.org/2001/XMLSchema" xmlns:xs="http://www.w3.org/2001/XMLSchema" xmlns:p="http://schemas.microsoft.com/office/2006/metadata/properties" xmlns:ns2="4c8e19b7-9f39-483f-a93f-b5c3087a8233" xmlns:ns3="0162f515-2805-4ead-8d84-363e07fb6deb" targetNamespace="http://schemas.microsoft.com/office/2006/metadata/properties" ma:root="true" ma:fieldsID="a24d271a8eb24fe70f24cddd8c250ef1" ns2:_="" ns3:_="">
    <xsd:import namespace="4c8e19b7-9f39-483f-a93f-b5c3087a8233"/>
    <xsd:import namespace="0162f515-2805-4ead-8d84-363e07fb6de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8e19b7-9f39-483f-a93f-b5c3087a82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94cc3ae-357c-4eb4-84e8-520ab3b4f5d4"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62f515-2805-4ead-8d84-363e07fb6de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98c502f-337d-4f13-82d6-3a7640c8bc5e}" ma:internalName="TaxCatchAll" ma:showField="CatchAllData" ma:web="0162f515-2805-4ead-8d84-363e07fb6deb">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c8e19b7-9f39-483f-a93f-b5c3087a8233">
      <Terms xmlns="http://schemas.microsoft.com/office/infopath/2007/PartnerControls"/>
    </lcf76f155ced4ddcb4097134ff3c332f>
    <TaxCatchAll xmlns="0162f515-2805-4ead-8d84-363e07fb6deb" xsi:nil="true"/>
  </documentManagement>
</p:properties>
</file>

<file path=customXml/itemProps1.xml><?xml version="1.0" encoding="utf-8"?>
<ds:datastoreItem xmlns:ds="http://schemas.openxmlformats.org/officeDocument/2006/customXml" ds:itemID="{E82E17B4-3870-4892-8C2A-4B64561E85FD}"/>
</file>

<file path=customXml/itemProps2.xml><?xml version="1.0" encoding="utf-8"?>
<ds:datastoreItem xmlns:ds="http://schemas.openxmlformats.org/officeDocument/2006/customXml" ds:itemID="{C4C41578-899B-427C-B92E-5FA1053A6A63}"/>
</file>

<file path=customXml/itemProps3.xml><?xml version="1.0" encoding="utf-8"?>
<ds:datastoreItem xmlns:ds="http://schemas.openxmlformats.org/officeDocument/2006/customXml" ds:itemID="{A1F03C53-F236-492D-9318-BD9620EB4CD3}"/>
</file>

<file path=docProps/app.xml><?xml version="1.0" encoding="utf-8"?>
<Properties xmlns="http://schemas.openxmlformats.org/officeDocument/2006/extended-properties" xmlns:vt="http://schemas.openxmlformats.org/officeDocument/2006/docPropsVTypes">
  <Template/>
  <TotalTime>14822</TotalTime>
  <Words>946</Words>
  <Application>Microsoft Office PowerPoint</Application>
  <PresentationFormat>On-screen Show (16:9)</PresentationFormat>
  <Paragraphs>88</Paragraphs>
  <Slides>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Arial Black</vt:lpstr>
      <vt:lpstr>Calibri</vt:lpstr>
      <vt:lpstr>Times</vt:lpstr>
      <vt:lpstr>ECB Default</vt:lpstr>
      <vt:lpstr>ECB Default 16x9</vt:lpstr>
      <vt:lpstr>Macroprudential and Monetary Policy: The Role of Non-Bank Financial Intermediaries</vt:lpstr>
      <vt:lpstr>Growing non-bank financial sector in the euro area </vt:lpstr>
      <vt:lpstr>PowerPoint Presentation</vt:lpstr>
      <vt:lpstr>Risks materialised in the March 2020 market turmoil</vt:lpstr>
      <vt:lpstr> </vt:lpstr>
      <vt:lpstr>Implications for macroprudential and monetary policy</vt:lpstr>
      <vt:lpstr>PowerPoint Presentation</vt:lpstr>
    </vt:vector>
  </TitlesOfParts>
  <Company>European Central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Foivos.Kourentas@ecb.europa.eu</dc:creator>
  <cp:lastModifiedBy>Kapadia, Sujit</cp:lastModifiedBy>
  <cp:revision>2422</cp:revision>
  <cp:lastPrinted>2019-09-20T07:31:58Z</cp:lastPrinted>
  <dcterms:created xsi:type="dcterms:W3CDTF">2013-04-23T12:27:02Z</dcterms:created>
  <dcterms:modified xsi:type="dcterms:W3CDTF">2022-11-16T17:36:27Z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0x0101002D0CF9B5640D9E4387BB95EFEC7F6A08</vt:lpwstr>
  </property>
</Properties>
</file>