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olors2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61" r:id="rId5"/>
    <p:sldId id="262" r:id="rId6"/>
    <p:sldId id="472" r:id="rId7"/>
    <p:sldId id="523" r:id="rId8"/>
    <p:sldId id="512" r:id="rId9"/>
    <p:sldId id="548" r:id="rId10"/>
    <p:sldId id="547" r:id="rId11"/>
    <p:sldId id="513" r:id="rId12"/>
    <p:sldId id="514" r:id="rId13"/>
    <p:sldId id="265" r:id="rId14"/>
    <p:sldId id="263" r:id="rId15"/>
    <p:sldId id="530" r:id="rId16"/>
    <p:sldId id="526" r:id="rId17"/>
    <p:sldId id="536" r:id="rId18"/>
    <p:sldId id="539" r:id="rId19"/>
    <p:sldId id="533" r:id="rId20"/>
    <p:sldId id="528" r:id="rId21"/>
    <p:sldId id="531" r:id="rId22"/>
    <p:sldId id="32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28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1650" y="78"/>
      </p:cViewPr>
      <p:guideLst>
        <p:guide orient="horz" pos="79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ropbox\SVI\Crash%20Tests%20Catalogue%20SNU%20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ropbox\SVI\Crash%20Tests%20Catalogue%20SNU%20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FigA!$B$3</c:f>
              <c:strCache>
                <c:ptCount val="1"/>
                <c:pt idx="0">
                  <c:v>Minimum Return</c:v>
                </c:pt>
              </c:strCache>
            </c:strRef>
          </c:tx>
          <c:spPr>
            <a:ln w="31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FigA!$A$4:$A$447</c:f>
              <c:numCache>
                <c:formatCode>d\-mmm\-yy</c:formatCode>
                <c:ptCount val="444"/>
                <c:pt idx="0">
                  <c:v>30712</c:v>
                </c:pt>
                <c:pt idx="1">
                  <c:v>30741</c:v>
                </c:pt>
                <c:pt idx="2">
                  <c:v>30772</c:v>
                </c:pt>
                <c:pt idx="3">
                  <c:v>30802</c:v>
                </c:pt>
                <c:pt idx="4">
                  <c:v>30833</c:v>
                </c:pt>
                <c:pt idx="5">
                  <c:v>30863</c:v>
                </c:pt>
                <c:pt idx="6">
                  <c:v>30894</c:v>
                </c:pt>
                <c:pt idx="7">
                  <c:v>30925</c:v>
                </c:pt>
                <c:pt idx="8">
                  <c:v>30955</c:v>
                </c:pt>
                <c:pt idx="9">
                  <c:v>30986</c:v>
                </c:pt>
                <c:pt idx="10">
                  <c:v>31016</c:v>
                </c:pt>
                <c:pt idx="11">
                  <c:v>31047</c:v>
                </c:pt>
                <c:pt idx="12">
                  <c:v>31078</c:v>
                </c:pt>
                <c:pt idx="13">
                  <c:v>31106</c:v>
                </c:pt>
                <c:pt idx="14">
                  <c:v>31137</c:v>
                </c:pt>
                <c:pt idx="15">
                  <c:v>31167</c:v>
                </c:pt>
                <c:pt idx="16">
                  <c:v>31198</c:v>
                </c:pt>
                <c:pt idx="17">
                  <c:v>31228</c:v>
                </c:pt>
                <c:pt idx="18">
                  <c:v>31259</c:v>
                </c:pt>
                <c:pt idx="19">
                  <c:v>31290</c:v>
                </c:pt>
                <c:pt idx="20">
                  <c:v>31320</c:v>
                </c:pt>
                <c:pt idx="21">
                  <c:v>31351</c:v>
                </c:pt>
                <c:pt idx="22">
                  <c:v>31381</c:v>
                </c:pt>
                <c:pt idx="23">
                  <c:v>31412</c:v>
                </c:pt>
                <c:pt idx="24">
                  <c:v>31443</c:v>
                </c:pt>
                <c:pt idx="25">
                  <c:v>31471</c:v>
                </c:pt>
                <c:pt idx="26">
                  <c:v>31502</c:v>
                </c:pt>
                <c:pt idx="27">
                  <c:v>31532</c:v>
                </c:pt>
                <c:pt idx="28">
                  <c:v>31563</c:v>
                </c:pt>
                <c:pt idx="29">
                  <c:v>31593</c:v>
                </c:pt>
                <c:pt idx="30">
                  <c:v>31624</c:v>
                </c:pt>
                <c:pt idx="31">
                  <c:v>31655</c:v>
                </c:pt>
                <c:pt idx="32">
                  <c:v>31685</c:v>
                </c:pt>
                <c:pt idx="33">
                  <c:v>31716</c:v>
                </c:pt>
                <c:pt idx="34">
                  <c:v>31746</c:v>
                </c:pt>
                <c:pt idx="35">
                  <c:v>31777</c:v>
                </c:pt>
                <c:pt idx="36">
                  <c:v>31808</c:v>
                </c:pt>
                <c:pt idx="37">
                  <c:v>31836</c:v>
                </c:pt>
                <c:pt idx="38">
                  <c:v>31867</c:v>
                </c:pt>
                <c:pt idx="39">
                  <c:v>31897</c:v>
                </c:pt>
                <c:pt idx="40">
                  <c:v>31928</c:v>
                </c:pt>
                <c:pt idx="41">
                  <c:v>31958</c:v>
                </c:pt>
                <c:pt idx="42">
                  <c:v>31989</c:v>
                </c:pt>
                <c:pt idx="43">
                  <c:v>32020</c:v>
                </c:pt>
                <c:pt idx="44">
                  <c:v>32050</c:v>
                </c:pt>
                <c:pt idx="45">
                  <c:v>32081</c:v>
                </c:pt>
                <c:pt idx="46">
                  <c:v>32111</c:v>
                </c:pt>
                <c:pt idx="47">
                  <c:v>32142</c:v>
                </c:pt>
                <c:pt idx="48">
                  <c:v>32173</c:v>
                </c:pt>
                <c:pt idx="49">
                  <c:v>32202</c:v>
                </c:pt>
                <c:pt idx="50">
                  <c:v>32233</c:v>
                </c:pt>
                <c:pt idx="51">
                  <c:v>32263</c:v>
                </c:pt>
                <c:pt idx="52">
                  <c:v>32294</c:v>
                </c:pt>
                <c:pt idx="53">
                  <c:v>32324</c:v>
                </c:pt>
                <c:pt idx="54">
                  <c:v>32355</c:v>
                </c:pt>
                <c:pt idx="55">
                  <c:v>32386</c:v>
                </c:pt>
                <c:pt idx="56">
                  <c:v>32416</c:v>
                </c:pt>
                <c:pt idx="57">
                  <c:v>32447</c:v>
                </c:pt>
                <c:pt idx="58">
                  <c:v>32477</c:v>
                </c:pt>
                <c:pt idx="59">
                  <c:v>32508</c:v>
                </c:pt>
                <c:pt idx="60">
                  <c:v>32539</c:v>
                </c:pt>
                <c:pt idx="61">
                  <c:v>32567</c:v>
                </c:pt>
                <c:pt idx="62">
                  <c:v>32598</c:v>
                </c:pt>
                <c:pt idx="63">
                  <c:v>32628</c:v>
                </c:pt>
                <c:pt idx="64">
                  <c:v>32659</c:v>
                </c:pt>
                <c:pt idx="65">
                  <c:v>32689</c:v>
                </c:pt>
                <c:pt idx="66">
                  <c:v>32720</c:v>
                </c:pt>
                <c:pt idx="67">
                  <c:v>32751</c:v>
                </c:pt>
                <c:pt idx="68">
                  <c:v>32781</c:v>
                </c:pt>
                <c:pt idx="69">
                  <c:v>32812</c:v>
                </c:pt>
                <c:pt idx="70">
                  <c:v>32842</c:v>
                </c:pt>
                <c:pt idx="71">
                  <c:v>32873</c:v>
                </c:pt>
                <c:pt idx="72">
                  <c:v>32904</c:v>
                </c:pt>
                <c:pt idx="73">
                  <c:v>32932</c:v>
                </c:pt>
                <c:pt idx="74">
                  <c:v>32963</c:v>
                </c:pt>
                <c:pt idx="75">
                  <c:v>32993</c:v>
                </c:pt>
                <c:pt idx="76">
                  <c:v>33024</c:v>
                </c:pt>
                <c:pt idx="77">
                  <c:v>33054</c:v>
                </c:pt>
                <c:pt idx="78">
                  <c:v>33085</c:v>
                </c:pt>
                <c:pt idx="79">
                  <c:v>33116</c:v>
                </c:pt>
                <c:pt idx="80">
                  <c:v>33146</c:v>
                </c:pt>
                <c:pt idx="81">
                  <c:v>33177</c:v>
                </c:pt>
                <c:pt idx="82">
                  <c:v>33207</c:v>
                </c:pt>
                <c:pt idx="83">
                  <c:v>33238</c:v>
                </c:pt>
                <c:pt idx="84">
                  <c:v>33269</c:v>
                </c:pt>
                <c:pt idx="85">
                  <c:v>33297</c:v>
                </c:pt>
                <c:pt idx="86">
                  <c:v>33328</c:v>
                </c:pt>
                <c:pt idx="87">
                  <c:v>33358</c:v>
                </c:pt>
                <c:pt idx="88">
                  <c:v>33389</c:v>
                </c:pt>
                <c:pt idx="89">
                  <c:v>33419</c:v>
                </c:pt>
                <c:pt idx="90">
                  <c:v>33450</c:v>
                </c:pt>
                <c:pt idx="91">
                  <c:v>33481</c:v>
                </c:pt>
                <c:pt idx="92">
                  <c:v>33511</c:v>
                </c:pt>
                <c:pt idx="93">
                  <c:v>33542</c:v>
                </c:pt>
                <c:pt idx="94">
                  <c:v>33572</c:v>
                </c:pt>
                <c:pt idx="95">
                  <c:v>33603</c:v>
                </c:pt>
                <c:pt idx="96">
                  <c:v>33634</c:v>
                </c:pt>
                <c:pt idx="97">
                  <c:v>33663</c:v>
                </c:pt>
                <c:pt idx="98">
                  <c:v>33694</c:v>
                </c:pt>
                <c:pt idx="99">
                  <c:v>33724</c:v>
                </c:pt>
                <c:pt idx="100">
                  <c:v>33755</c:v>
                </c:pt>
                <c:pt idx="101">
                  <c:v>33785</c:v>
                </c:pt>
                <c:pt idx="102">
                  <c:v>33816</c:v>
                </c:pt>
                <c:pt idx="103">
                  <c:v>33847</c:v>
                </c:pt>
                <c:pt idx="104">
                  <c:v>33877</c:v>
                </c:pt>
                <c:pt idx="105">
                  <c:v>33908</c:v>
                </c:pt>
                <c:pt idx="106">
                  <c:v>33938</c:v>
                </c:pt>
                <c:pt idx="107">
                  <c:v>33969</c:v>
                </c:pt>
                <c:pt idx="108">
                  <c:v>34000</c:v>
                </c:pt>
                <c:pt idx="109">
                  <c:v>34028</c:v>
                </c:pt>
                <c:pt idx="110">
                  <c:v>34059</c:v>
                </c:pt>
                <c:pt idx="111">
                  <c:v>34089</c:v>
                </c:pt>
                <c:pt idx="112">
                  <c:v>34120</c:v>
                </c:pt>
                <c:pt idx="113">
                  <c:v>34150</c:v>
                </c:pt>
                <c:pt idx="114">
                  <c:v>34181</c:v>
                </c:pt>
                <c:pt idx="115">
                  <c:v>34212</c:v>
                </c:pt>
                <c:pt idx="116">
                  <c:v>34242</c:v>
                </c:pt>
                <c:pt idx="117">
                  <c:v>34273</c:v>
                </c:pt>
                <c:pt idx="118">
                  <c:v>34303</c:v>
                </c:pt>
                <c:pt idx="119">
                  <c:v>34334</c:v>
                </c:pt>
                <c:pt idx="120">
                  <c:v>34365</c:v>
                </c:pt>
                <c:pt idx="121">
                  <c:v>34393</c:v>
                </c:pt>
                <c:pt idx="122">
                  <c:v>34424</c:v>
                </c:pt>
                <c:pt idx="123">
                  <c:v>34454</c:v>
                </c:pt>
                <c:pt idx="124">
                  <c:v>34485</c:v>
                </c:pt>
                <c:pt idx="125">
                  <c:v>34515</c:v>
                </c:pt>
                <c:pt idx="126">
                  <c:v>34546</c:v>
                </c:pt>
                <c:pt idx="127">
                  <c:v>34577</c:v>
                </c:pt>
                <c:pt idx="128">
                  <c:v>34607</c:v>
                </c:pt>
                <c:pt idx="129">
                  <c:v>34638</c:v>
                </c:pt>
                <c:pt idx="130">
                  <c:v>34668</c:v>
                </c:pt>
                <c:pt idx="131">
                  <c:v>34699</c:v>
                </c:pt>
                <c:pt idx="132">
                  <c:v>34730</c:v>
                </c:pt>
                <c:pt idx="133">
                  <c:v>34758</c:v>
                </c:pt>
                <c:pt idx="134">
                  <c:v>34789</c:v>
                </c:pt>
                <c:pt idx="135">
                  <c:v>34819</c:v>
                </c:pt>
                <c:pt idx="136">
                  <c:v>34850</c:v>
                </c:pt>
                <c:pt idx="137">
                  <c:v>34880</c:v>
                </c:pt>
                <c:pt idx="138">
                  <c:v>34911</c:v>
                </c:pt>
                <c:pt idx="139">
                  <c:v>34942</c:v>
                </c:pt>
                <c:pt idx="140">
                  <c:v>34972</c:v>
                </c:pt>
                <c:pt idx="141">
                  <c:v>35003</c:v>
                </c:pt>
                <c:pt idx="142">
                  <c:v>35033</c:v>
                </c:pt>
                <c:pt idx="143">
                  <c:v>35064</c:v>
                </c:pt>
                <c:pt idx="144">
                  <c:v>35095</c:v>
                </c:pt>
                <c:pt idx="145">
                  <c:v>35124</c:v>
                </c:pt>
                <c:pt idx="146">
                  <c:v>35155</c:v>
                </c:pt>
                <c:pt idx="147">
                  <c:v>35185</c:v>
                </c:pt>
                <c:pt idx="148">
                  <c:v>35216</c:v>
                </c:pt>
                <c:pt idx="149">
                  <c:v>35246</c:v>
                </c:pt>
                <c:pt idx="150">
                  <c:v>35277</c:v>
                </c:pt>
                <c:pt idx="151">
                  <c:v>35308</c:v>
                </c:pt>
                <c:pt idx="152">
                  <c:v>35338</c:v>
                </c:pt>
                <c:pt idx="153">
                  <c:v>35369</c:v>
                </c:pt>
                <c:pt idx="154">
                  <c:v>35399</c:v>
                </c:pt>
                <c:pt idx="155">
                  <c:v>35430</c:v>
                </c:pt>
                <c:pt idx="156">
                  <c:v>35461</c:v>
                </c:pt>
                <c:pt idx="157">
                  <c:v>35489</c:v>
                </c:pt>
                <c:pt idx="158">
                  <c:v>35520</c:v>
                </c:pt>
                <c:pt idx="159">
                  <c:v>35550</c:v>
                </c:pt>
                <c:pt idx="160">
                  <c:v>35581</c:v>
                </c:pt>
                <c:pt idx="161">
                  <c:v>35611</c:v>
                </c:pt>
                <c:pt idx="162">
                  <c:v>35642</c:v>
                </c:pt>
                <c:pt idx="163">
                  <c:v>35673</c:v>
                </c:pt>
                <c:pt idx="164">
                  <c:v>35703</c:v>
                </c:pt>
                <c:pt idx="165">
                  <c:v>35734</c:v>
                </c:pt>
                <c:pt idx="166">
                  <c:v>35764</c:v>
                </c:pt>
                <c:pt idx="167">
                  <c:v>35795</c:v>
                </c:pt>
                <c:pt idx="168">
                  <c:v>35826</c:v>
                </c:pt>
                <c:pt idx="169">
                  <c:v>35854</c:v>
                </c:pt>
                <c:pt idx="170">
                  <c:v>35885</c:v>
                </c:pt>
                <c:pt idx="171">
                  <c:v>35915</c:v>
                </c:pt>
                <c:pt idx="172">
                  <c:v>35946</c:v>
                </c:pt>
                <c:pt idx="173">
                  <c:v>35976</c:v>
                </c:pt>
                <c:pt idx="174">
                  <c:v>36007</c:v>
                </c:pt>
                <c:pt idx="175">
                  <c:v>36038</c:v>
                </c:pt>
                <c:pt idx="176">
                  <c:v>36068</c:v>
                </c:pt>
                <c:pt idx="177">
                  <c:v>36099</c:v>
                </c:pt>
                <c:pt idx="178">
                  <c:v>36129</c:v>
                </c:pt>
                <c:pt idx="179">
                  <c:v>36160</c:v>
                </c:pt>
                <c:pt idx="180">
                  <c:v>36191</c:v>
                </c:pt>
                <c:pt idx="181">
                  <c:v>36219</c:v>
                </c:pt>
                <c:pt idx="182">
                  <c:v>36250</c:v>
                </c:pt>
                <c:pt idx="183">
                  <c:v>36280</c:v>
                </c:pt>
                <c:pt idx="184">
                  <c:v>36311</c:v>
                </c:pt>
                <c:pt idx="185">
                  <c:v>36341</c:v>
                </c:pt>
                <c:pt idx="186">
                  <c:v>36372</c:v>
                </c:pt>
                <c:pt idx="187">
                  <c:v>36403</c:v>
                </c:pt>
                <c:pt idx="188">
                  <c:v>36433</c:v>
                </c:pt>
                <c:pt idx="189">
                  <c:v>36464</c:v>
                </c:pt>
                <c:pt idx="190">
                  <c:v>36494</c:v>
                </c:pt>
                <c:pt idx="191">
                  <c:v>36525</c:v>
                </c:pt>
                <c:pt idx="192">
                  <c:v>36556</c:v>
                </c:pt>
                <c:pt idx="193">
                  <c:v>36585</c:v>
                </c:pt>
                <c:pt idx="194">
                  <c:v>36616</c:v>
                </c:pt>
                <c:pt idx="195">
                  <c:v>36646</c:v>
                </c:pt>
                <c:pt idx="196">
                  <c:v>36677</c:v>
                </c:pt>
                <c:pt idx="197">
                  <c:v>36707</c:v>
                </c:pt>
                <c:pt idx="198">
                  <c:v>36738</c:v>
                </c:pt>
                <c:pt idx="199">
                  <c:v>36769</c:v>
                </c:pt>
                <c:pt idx="200">
                  <c:v>36799</c:v>
                </c:pt>
                <c:pt idx="201">
                  <c:v>36830</c:v>
                </c:pt>
                <c:pt idx="202">
                  <c:v>36860</c:v>
                </c:pt>
                <c:pt idx="203">
                  <c:v>36891</c:v>
                </c:pt>
                <c:pt idx="204">
                  <c:v>36922</c:v>
                </c:pt>
                <c:pt idx="205">
                  <c:v>36950</c:v>
                </c:pt>
                <c:pt idx="206">
                  <c:v>36981</c:v>
                </c:pt>
                <c:pt idx="207">
                  <c:v>37011</c:v>
                </c:pt>
                <c:pt idx="208">
                  <c:v>37042</c:v>
                </c:pt>
                <c:pt idx="209">
                  <c:v>37072</c:v>
                </c:pt>
                <c:pt idx="210">
                  <c:v>37103</c:v>
                </c:pt>
                <c:pt idx="211">
                  <c:v>37134</c:v>
                </c:pt>
                <c:pt idx="212">
                  <c:v>37164</c:v>
                </c:pt>
                <c:pt idx="213">
                  <c:v>37195</c:v>
                </c:pt>
                <c:pt idx="214">
                  <c:v>37225</c:v>
                </c:pt>
                <c:pt idx="215">
                  <c:v>37256</c:v>
                </c:pt>
                <c:pt idx="216">
                  <c:v>37287</c:v>
                </c:pt>
                <c:pt idx="217">
                  <c:v>37315</c:v>
                </c:pt>
                <c:pt idx="218">
                  <c:v>37346</c:v>
                </c:pt>
                <c:pt idx="219">
                  <c:v>37376</c:v>
                </c:pt>
                <c:pt idx="220">
                  <c:v>37407</c:v>
                </c:pt>
                <c:pt idx="221">
                  <c:v>37437</c:v>
                </c:pt>
                <c:pt idx="222">
                  <c:v>37468</c:v>
                </c:pt>
                <c:pt idx="223">
                  <c:v>37499</c:v>
                </c:pt>
                <c:pt idx="224">
                  <c:v>37529</c:v>
                </c:pt>
                <c:pt idx="225">
                  <c:v>37560</c:v>
                </c:pt>
                <c:pt idx="226">
                  <c:v>37590</c:v>
                </c:pt>
                <c:pt idx="227">
                  <c:v>37621</c:v>
                </c:pt>
                <c:pt idx="228">
                  <c:v>37652</c:v>
                </c:pt>
                <c:pt idx="229">
                  <c:v>37680</c:v>
                </c:pt>
                <c:pt idx="230">
                  <c:v>37711</c:v>
                </c:pt>
                <c:pt idx="231">
                  <c:v>37741</c:v>
                </c:pt>
                <c:pt idx="232">
                  <c:v>37772</c:v>
                </c:pt>
                <c:pt idx="233">
                  <c:v>37802</c:v>
                </c:pt>
                <c:pt idx="234">
                  <c:v>37833</c:v>
                </c:pt>
                <c:pt idx="235">
                  <c:v>37864</c:v>
                </c:pt>
                <c:pt idx="236">
                  <c:v>37894</c:v>
                </c:pt>
                <c:pt idx="237">
                  <c:v>37925</c:v>
                </c:pt>
                <c:pt idx="238">
                  <c:v>37955</c:v>
                </c:pt>
                <c:pt idx="239">
                  <c:v>37986</c:v>
                </c:pt>
                <c:pt idx="240">
                  <c:v>38017</c:v>
                </c:pt>
                <c:pt idx="241">
                  <c:v>38046</c:v>
                </c:pt>
                <c:pt idx="242">
                  <c:v>38077</c:v>
                </c:pt>
                <c:pt idx="243">
                  <c:v>38107</c:v>
                </c:pt>
                <c:pt idx="244">
                  <c:v>38138</c:v>
                </c:pt>
                <c:pt idx="245">
                  <c:v>38168</c:v>
                </c:pt>
                <c:pt idx="246">
                  <c:v>38199</c:v>
                </c:pt>
                <c:pt idx="247">
                  <c:v>38230</c:v>
                </c:pt>
                <c:pt idx="248">
                  <c:v>38260</c:v>
                </c:pt>
                <c:pt idx="249">
                  <c:v>38291</c:v>
                </c:pt>
                <c:pt idx="250">
                  <c:v>38321</c:v>
                </c:pt>
                <c:pt idx="251">
                  <c:v>38352</c:v>
                </c:pt>
                <c:pt idx="252">
                  <c:v>38383</c:v>
                </c:pt>
                <c:pt idx="253">
                  <c:v>38411</c:v>
                </c:pt>
                <c:pt idx="254">
                  <c:v>38442</c:v>
                </c:pt>
                <c:pt idx="255">
                  <c:v>38472</c:v>
                </c:pt>
                <c:pt idx="256">
                  <c:v>38503</c:v>
                </c:pt>
                <c:pt idx="257">
                  <c:v>38533</c:v>
                </c:pt>
                <c:pt idx="258">
                  <c:v>38564</c:v>
                </c:pt>
                <c:pt idx="259">
                  <c:v>38595</c:v>
                </c:pt>
                <c:pt idx="260">
                  <c:v>38625</c:v>
                </c:pt>
                <c:pt idx="261">
                  <c:v>38656</c:v>
                </c:pt>
                <c:pt idx="262">
                  <c:v>38686</c:v>
                </c:pt>
                <c:pt idx="263">
                  <c:v>38717</c:v>
                </c:pt>
                <c:pt idx="264">
                  <c:v>38748</c:v>
                </c:pt>
                <c:pt idx="265">
                  <c:v>38776</c:v>
                </c:pt>
                <c:pt idx="266">
                  <c:v>38807</c:v>
                </c:pt>
                <c:pt idx="267">
                  <c:v>38837</c:v>
                </c:pt>
                <c:pt idx="268">
                  <c:v>38868</c:v>
                </c:pt>
                <c:pt idx="269">
                  <c:v>38898</c:v>
                </c:pt>
                <c:pt idx="270">
                  <c:v>38929</c:v>
                </c:pt>
                <c:pt idx="271">
                  <c:v>38960</c:v>
                </c:pt>
                <c:pt idx="272">
                  <c:v>38990</c:v>
                </c:pt>
                <c:pt idx="273">
                  <c:v>39021</c:v>
                </c:pt>
                <c:pt idx="274">
                  <c:v>39051</c:v>
                </c:pt>
                <c:pt idx="275">
                  <c:v>39082</c:v>
                </c:pt>
                <c:pt idx="276">
                  <c:v>39113</c:v>
                </c:pt>
                <c:pt idx="277">
                  <c:v>39141</c:v>
                </c:pt>
                <c:pt idx="278">
                  <c:v>39172</c:v>
                </c:pt>
                <c:pt idx="279">
                  <c:v>39202</c:v>
                </c:pt>
                <c:pt idx="280">
                  <c:v>39233</c:v>
                </c:pt>
                <c:pt idx="281">
                  <c:v>39263</c:v>
                </c:pt>
                <c:pt idx="282">
                  <c:v>39294</c:v>
                </c:pt>
                <c:pt idx="283">
                  <c:v>39325</c:v>
                </c:pt>
                <c:pt idx="284">
                  <c:v>39355</c:v>
                </c:pt>
                <c:pt idx="285">
                  <c:v>39386</c:v>
                </c:pt>
                <c:pt idx="286">
                  <c:v>39416</c:v>
                </c:pt>
                <c:pt idx="287">
                  <c:v>39447</c:v>
                </c:pt>
                <c:pt idx="288">
                  <c:v>39478</c:v>
                </c:pt>
                <c:pt idx="289">
                  <c:v>39507</c:v>
                </c:pt>
                <c:pt idx="290">
                  <c:v>39538</c:v>
                </c:pt>
                <c:pt idx="291">
                  <c:v>39568</c:v>
                </c:pt>
                <c:pt idx="292">
                  <c:v>39599</c:v>
                </c:pt>
                <c:pt idx="293">
                  <c:v>39629</c:v>
                </c:pt>
                <c:pt idx="294">
                  <c:v>39660</c:v>
                </c:pt>
                <c:pt idx="295">
                  <c:v>39691</c:v>
                </c:pt>
                <c:pt idx="296">
                  <c:v>39721</c:v>
                </c:pt>
                <c:pt idx="297">
                  <c:v>39752</c:v>
                </c:pt>
                <c:pt idx="298">
                  <c:v>39782</c:v>
                </c:pt>
                <c:pt idx="299">
                  <c:v>39813</c:v>
                </c:pt>
                <c:pt idx="300">
                  <c:v>39844</c:v>
                </c:pt>
                <c:pt idx="301">
                  <c:v>39872</c:v>
                </c:pt>
                <c:pt idx="302">
                  <c:v>39903</c:v>
                </c:pt>
                <c:pt idx="303">
                  <c:v>39933</c:v>
                </c:pt>
                <c:pt idx="304">
                  <c:v>39964</c:v>
                </c:pt>
                <c:pt idx="305">
                  <c:v>39994</c:v>
                </c:pt>
                <c:pt idx="306">
                  <c:v>40025</c:v>
                </c:pt>
                <c:pt idx="307">
                  <c:v>40056</c:v>
                </c:pt>
                <c:pt idx="308">
                  <c:v>40086</c:v>
                </c:pt>
                <c:pt idx="309">
                  <c:v>40117</c:v>
                </c:pt>
                <c:pt idx="310">
                  <c:v>40147</c:v>
                </c:pt>
                <c:pt idx="311">
                  <c:v>40178</c:v>
                </c:pt>
                <c:pt idx="312">
                  <c:v>40209</c:v>
                </c:pt>
                <c:pt idx="313">
                  <c:v>40237</c:v>
                </c:pt>
                <c:pt idx="314">
                  <c:v>40268</c:v>
                </c:pt>
                <c:pt idx="315">
                  <c:v>40298</c:v>
                </c:pt>
                <c:pt idx="316">
                  <c:v>40329</c:v>
                </c:pt>
                <c:pt idx="317">
                  <c:v>40359</c:v>
                </c:pt>
                <c:pt idx="318">
                  <c:v>40390</c:v>
                </c:pt>
                <c:pt idx="319">
                  <c:v>40421</c:v>
                </c:pt>
                <c:pt idx="320">
                  <c:v>40451</c:v>
                </c:pt>
                <c:pt idx="321">
                  <c:v>40482</c:v>
                </c:pt>
                <c:pt idx="322">
                  <c:v>40512</c:v>
                </c:pt>
                <c:pt idx="323">
                  <c:v>40543</c:v>
                </c:pt>
                <c:pt idx="324">
                  <c:v>40574</c:v>
                </c:pt>
                <c:pt idx="325">
                  <c:v>40602</c:v>
                </c:pt>
                <c:pt idx="326">
                  <c:v>40633</c:v>
                </c:pt>
                <c:pt idx="327">
                  <c:v>40663</c:v>
                </c:pt>
                <c:pt idx="328">
                  <c:v>40694</c:v>
                </c:pt>
                <c:pt idx="329">
                  <c:v>40724</c:v>
                </c:pt>
                <c:pt idx="330">
                  <c:v>40755</c:v>
                </c:pt>
                <c:pt idx="331">
                  <c:v>40786</c:v>
                </c:pt>
                <c:pt idx="332">
                  <c:v>40816</c:v>
                </c:pt>
                <c:pt idx="333">
                  <c:v>40847</c:v>
                </c:pt>
                <c:pt idx="334">
                  <c:v>40877</c:v>
                </c:pt>
                <c:pt idx="335">
                  <c:v>40908</c:v>
                </c:pt>
                <c:pt idx="336">
                  <c:v>40939</c:v>
                </c:pt>
                <c:pt idx="337">
                  <c:v>40968</c:v>
                </c:pt>
                <c:pt idx="338">
                  <c:v>40999</c:v>
                </c:pt>
                <c:pt idx="339">
                  <c:v>41029</c:v>
                </c:pt>
                <c:pt idx="340">
                  <c:v>41060</c:v>
                </c:pt>
                <c:pt idx="341">
                  <c:v>41090</c:v>
                </c:pt>
                <c:pt idx="342">
                  <c:v>41121</c:v>
                </c:pt>
                <c:pt idx="343">
                  <c:v>41152</c:v>
                </c:pt>
                <c:pt idx="344">
                  <c:v>41182</c:v>
                </c:pt>
                <c:pt idx="345">
                  <c:v>41213</c:v>
                </c:pt>
                <c:pt idx="346">
                  <c:v>41243</c:v>
                </c:pt>
                <c:pt idx="347">
                  <c:v>41274</c:v>
                </c:pt>
                <c:pt idx="348">
                  <c:v>41305</c:v>
                </c:pt>
                <c:pt idx="349">
                  <c:v>41333</c:v>
                </c:pt>
                <c:pt idx="350">
                  <c:v>41364</c:v>
                </c:pt>
                <c:pt idx="351">
                  <c:v>41394</c:v>
                </c:pt>
                <c:pt idx="352">
                  <c:v>41425</c:v>
                </c:pt>
                <c:pt idx="353">
                  <c:v>41455</c:v>
                </c:pt>
                <c:pt idx="354">
                  <c:v>41486</c:v>
                </c:pt>
                <c:pt idx="355">
                  <c:v>41517</c:v>
                </c:pt>
                <c:pt idx="356">
                  <c:v>41547</c:v>
                </c:pt>
                <c:pt idx="357">
                  <c:v>41578</c:v>
                </c:pt>
                <c:pt idx="358">
                  <c:v>41608</c:v>
                </c:pt>
                <c:pt idx="359">
                  <c:v>41639</c:v>
                </c:pt>
                <c:pt idx="360">
                  <c:v>41670</c:v>
                </c:pt>
                <c:pt idx="361">
                  <c:v>41698</c:v>
                </c:pt>
                <c:pt idx="362">
                  <c:v>41729</c:v>
                </c:pt>
                <c:pt idx="363">
                  <c:v>41759</c:v>
                </c:pt>
                <c:pt idx="364">
                  <c:v>41790</c:v>
                </c:pt>
                <c:pt idx="365">
                  <c:v>41820</c:v>
                </c:pt>
                <c:pt idx="366">
                  <c:v>41851</c:v>
                </c:pt>
                <c:pt idx="367">
                  <c:v>41882</c:v>
                </c:pt>
                <c:pt idx="368">
                  <c:v>41912</c:v>
                </c:pt>
                <c:pt idx="369">
                  <c:v>41943</c:v>
                </c:pt>
                <c:pt idx="370">
                  <c:v>41973</c:v>
                </c:pt>
                <c:pt idx="371">
                  <c:v>42004</c:v>
                </c:pt>
                <c:pt idx="372">
                  <c:v>42035</c:v>
                </c:pt>
                <c:pt idx="373">
                  <c:v>42063</c:v>
                </c:pt>
                <c:pt idx="374">
                  <c:v>42094</c:v>
                </c:pt>
                <c:pt idx="375">
                  <c:v>42124</c:v>
                </c:pt>
                <c:pt idx="376">
                  <c:v>42155</c:v>
                </c:pt>
                <c:pt idx="377">
                  <c:v>42185</c:v>
                </c:pt>
                <c:pt idx="378">
                  <c:v>42216</c:v>
                </c:pt>
                <c:pt idx="379">
                  <c:v>42247</c:v>
                </c:pt>
                <c:pt idx="380">
                  <c:v>42277</c:v>
                </c:pt>
                <c:pt idx="381">
                  <c:v>42308</c:v>
                </c:pt>
                <c:pt idx="382">
                  <c:v>42338</c:v>
                </c:pt>
                <c:pt idx="383">
                  <c:v>42369</c:v>
                </c:pt>
                <c:pt idx="384">
                  <c:v>42400</c:v>
                </c:pt>
                <c:pt idx="385">
                  <c:v>42429</c:v>
                </c:pt>
                <c:pt idx="386">
                  <c:v>42460</c:v>
                </c:pt>
                <c:pt idx="387">
                  <c:v>42490</c:v>
                </c:pt>
                <c:pt idx="388">
                  <c:v>42521</c:v>
                </c:pt>
                <c:pt idx="389">
                  <c:v>42551</c:v>
                </c:pt>
                <c:pt idx="390">
                  <c:v>42582</c:v>
                </c:pt>
                <c:pt idx="391">
                  <c:v>42613</c:v>
                </c:pt>
                <c:pt idx="392">
                  <c:v>42643</c:v>
                </c:pt>
                <c:pt idx="393">
                  <c:v>42674</c:v>
                </c:pt>
                <c:pt idx="394">
                  <c:v>42704</c:v>
                </c:pt>
                <c:pt idx="395">
                  <c:v>42735</c:v>
                </c:pt>
                <c:pt idx="396">
                  <c:v>42766</c:v>
                </c:pt>
                <c:pt idx="397">
                  <c:v>42794</c:v>
                </c:pt>
                <c:pt idx="398">
                  <c:v>42825</c:v>
                </c:pt>
                <c:pt idx="399">
                  <c:v>42855</c:v>
                </c:pt>
                <c:pt idx="400">
                  <c:v>42886</c:v>
                </c:pt>
                <c:pt idx="401">
                  <c:v>42916</c:v>
                </c:pt>
                <c:pt idx="402">
                  <c:v>42947</c:v>
                </c:pt>
                <c:pt idx="403">
                  <c:v>42978</c:v>
                </c:pt>
                <c:pt idx="404">
                  <c:v>43008</c:v>
                </c:pt>
                <c:pt idx="405">
                  <c:v>43039</c:v>
                </c:pt>
                <c:pt idx="406">
                  <c:v>43069</c:v>
                </c:pt>
                <c:pt idx="407">
                  <c:v>43100</c:v>
                </c:pt>
                <c:pt idx="408">
                  <c:v>43131</c:v>
                </c:pt>
                <c:pt idx="409">
                  <c:v>43159</c:v>
                </c:pt>
                <c:pt idx="410">
                  <c:v>43190</c:v>
                </c:pt>
                <c:pt idx="411">
                  <c:v>43220</c:v>
                </c:pt>
                <c:pt idx="412">
                  <c:v>43251</c:v>
                </c:pt>
                <c:pt idx="413">
                  <c:v>43281</c:v>
                </c:pt>
                <c:pt idx="414">
                  <c:v>43312</c:v>
                </c:pt>
                <c:pt idx="415">
                  <c:v>43343</c:v>
                </c:pt>
                <c:pt idx="416">
                  <c:v>43373</c:v>
                </c:pt>
                <c:pt idx="417">
                  <c:v>43404</c:v>
                </c:pt>
                <c:pt idx="418">
                  <c:v>43434</c:v>
                </c:pt>
                <c:pt idx="419">
                  <c:v>43465</c:v>
                </c:pt>
                <c:pt idx="420">
                  <c:v>43496</c:v>
                </c:pt>
                <c:pt idx="421">
                  <c:v>43524</c:v>
                </c:pt>
                <c:pt idx="422">
                  <c:v>43555</c:v>
                </c:pt>
                <c:pt idx="423">
                  <c:v>43585</c:v>
                </c:pt>
                <c:pt idx="424">
                  <c:v>43616</c:v>
                </c:pt>
                <c:pt idx="425">
                  <c:v>43646</c:v>
                </c:pt>
                <c:pt idx="426">
                  <c:v>43677</c:v>
                </c:pt>
                <c:pt idx="427">
                  <c:v>43708</c:v>
                </c:pt>
                <c:pt idx="428">
                  <c:v>43738</c:v>
                </c:pt>
                <c:pt idx="429">
                  <c:v>43769</c:v>
                </c:pt>
                <c:pt idx="430">
                  <c:v>43799</c:v>
                </c:pt>
                <c:pt idx="431">
                  <c:v>43830</c:v>
                </c:pt>
                <c:pt idx="432">
                  <c:v>43861</c:v>
                </c:pt>
                <c:pt idx="433">
                  <c:v>43890</c:v>
                </c:pt>
                <c:pt idx="434">
                  <c:v>43921</c:v>
                </c:pt>
                <c:pt idx="435">
                  <c:v>43951</c:v>
                </c:pt>
                <c:pt idx="436">
                  <c:v>43982</c:v>
                </c:pt>
                <c:pt idx="437">
                  <c:v>44012</c:v>
                </c:pt>
                <c:pt idx="438">
                  <c:v>44043</c:v>
                </c:pt>
                <c:pt idx="439">
                  <c:v>44074</c:v>
                </c:pt>
                <c:pt idx="440">
                  <c:v>44104</c:v>
                </c:pt>
                <c:pt idx="441">
                  <c:v>44135</c:v>
                </c:pt>
                <c:pt idx="442">
                  <c:v>44165</c:v>
                </c:pt>
                <c:pt idx="443">
                  <c:v>44196</c:v>
                </c:pt>
              </c:numCache>
            </c:numRef>
          </c:cat>
          <c:val>
            <c:numRef>
              <c:f>FigA!$B$4:$B$447</c:f>
              <c:numCache>
                <c:formatCode>General</c:formatCode>
                <c:ptCount val="444"/>
                <c:pt idx="0">
                  <c:v>0.45040000000000002</c:v>
                </c:pt>
                <c:pt idx="1">
                  <c:v>-8.9399999999999993E-2</c:v>
                </c:pt>
                <c:pt idx="2">
                  <c:v>0.38069999999999998</c:v>
                </c:pt>
                <c:pt idx="3">
                  <c:v>0.2041</c:v>
                </c:pt>
                <c:pt idx="4">
                  <c:v>0.32319999999999999</c:v>
                </c:pt>
                <c:pt idx="5">
                  <c:v>0.31730000000000003</c:v>
                </c:pt>
                <c:pt idx="6">
                  <c:v>0.16830000000000001</c:v>
                </c:pt>
                <c:pt idx="7">
                  <c:v>0.40050000000000002</c:v>
                </c:pt>
                <c:pt idx="8">
                  <c:v>0.41849999999999998</c:v>
                </c:pt>
                <c:pt idx="9">
                  <c:v>0.66310000000000002</c:v>
                </c:pt>
                <c:pt idx="10">
                  <c:v>0.23910000000000001</c:v>
                </c:pt>
                <c:pt idx="11">
                  <c:v>0.46729999999999999</c:v>
                </c:pt>
                <c:pt idx="12">
                  <c:v>0.5212</c:v>
                </c:pt>
                <c:pt idx="13">
                  <c:v>0.55959999999999999</c:v>
                </c:pt>
                <c:pt idx="14">
                  <c:v>0.54579999999999995</c:v>
                </c:pt>
                <c:pt idx="15">
                  <c:v>0.42109999999999997</c:v>
                </c:pt>
                <c:pt idx="16">
                  <c:v>0.38429999999999997</c:v>
                </c:pt>
                <c:pt idx="17">
                  <c:v>0.40229999999999999</c:v>
                </c:pt>
                <c:pt idx="18">
                  <c:v>0.56640000000000001</c:v>
                </c:pt>
                <c:pt idx="19">
                  <c:v>0.1764</c:v>
                </c:pt>
                <c:pt idx="20">
                  <c:v>0.51970000000000005</c:v>
                </c:pt>
                <c:pt idx="21">
                  <c:v>0.90010000000000001</c:v>
                </c:pt>
                <c:pt idx="22">
                  <c:v>0.82989999999999997</c:v>
                </c:pt>
                <c:pt idx="23">
                  <c:v>0.57140000000000002</c:v>
                </c:pt>
                <c:pt idx="24">
                  <c:v>-0.3629</c:v>
                </c:pt>
                <c:pt idx="25">
                  <c:v>0.41499999999999998</c:v>
                </c:pt>
                <c:pt idx="26">
                  <c:v>-4.58E-2</c:v>
                </c:pt>
                <c:pt idx="27">
                  <c:v>-0.23960000000000001</c:v>
                </c:pt>
                <c:pt idx="28">
                  <c:v>2.7099999999999999E-2</c:v>
                </c:pt>
                <c:pt idx="29">
                  <c:v>-0.31929999999999997</c:v>
                </c:pt>
                <c:pt idx="30">
                  <c:v>-0.82950000000000002</c:v>
                </c:pt>
                <c:pt idx="31">
                  <c:v>0.64270000000000005</c:v>
                </c:pt>
                <c:pt idx="32">
                  <c:v>-1.6507000000000001</c:v>
                </c:pt>
                <c:pt idx="33">
                  <c:v>0.29659999999999997</c:v>
                </c:pt>
                <c:pt idx="34">
                  <c:v>-0.25950000000000001</c:v>
                </c:pt>
                <c:pt idx="35">
                  <c:v>0.58299999999999996</c:v>
                </c:pt>
                <c:pt idx="36">
                  <c:v>-9.4600000000000004E-2</c:v>
                </c:pt>
                <c:pt idx="37">
                  <c:v>0.63660000000000005</c:v>
                </c:pt>
                <c:pt idx="38">
                  <c:v>-0.33829999999999999</c:v>
                </c:pt>
                <c:pt idx="39">
                  <c:v>-0.18820000000000001</c:v>
                </c:pt>
                <c:pt idx="40">
                  <c:v>-0.22900000000000001</c:v>
                </c:pt>
                <c:pt idx="41">
                  <c:v>0.4531</c:v>
                </c:pt>
                <c:pt idx="42">
                  <c:v>0.61819999999999997</c:v>
                </c:pt>
                <c:pt idx="43">
                  <c:v>0.1236</c:v>
                </c:pt>
                <c:pt idx="44">
                  <c:v>-3.0200000000000001E-2</c:v>
                </c:pt>
                <c:pt idx="45">
                  <c:v>-12.634399999999999</c:v>
                </c:pt>
                <c:pt idx="46">
                  <c:v>-1.296</c:v>
                </c:pt>
                <c:pt idx="47">
                  <c:v>-1.2296</c:v>
                </c:pt>
                <c:pt idx="48">
                  <c:v>-3.0192999999999999</c:v>
                </c:pt>
                <c:pt idx="49">
                  <c:v>0.27510000000000001</c:v>
                </c:pt>
                <c:pt idx="50">
                  <c:v>-0.2581</c:v>
                </c:pt>
                <c:pt idx="51">
                  <c:v>-1.7769999999999999</c:v>
                </c:pt>
                <c:pt idx="52">
                  <c:v>9.7999999999999997E-3</c:v>
                </c:pt>
                <c:pt idx="53">
                  <c:v>9.7100000000000006E-2</c:v>
                </c:pt>
                <c:pt idx="54">
                  <c:v>0.35659999999999997</c:v>
                </c:pt>
                <c:pt idx="55">
                  <c:v>-0.15939999999999999</c:v>
                </c:pt>
                <c:pt idx="56">
                  <c:v>0.2797</c:v>
                </c:pt>
                <c:pt idx="57">
                  <c:v>0.30549999999999999</c:v>
                </c:pt>
                <c:pt idx="58">
                  <c:v>-0.21429999999999999</c:v>
                </c:pt>
                <c:pt idx="59">
                  <c:v>0.76639999999999997</c:v>
                </c:pt>
                <c:pt idx="60">
                  <c:v>0.48749999999999999</c:v>
                </c:pt>
                <c:pt idx="61">
                  <c:v>-9.5999999999999992E-3</c:v>
                </c:pt>
                <c:pt idx="62">
                  <c:v>-0.1052</c:v>
                </c:pt>
                <c:pt idx="63">
                  <c:v>0.53869999999999996</c:v>
                </c:pt>
                <c:pt idx="64">
                  <c:v>0.57530000000000003</c:v>
                </c:pt>
                <c:pt idx="65">
                  <c:v>2.8799999999999999E-2</c:v>
                </c:pt>
                <c:pt idx="66">
                  <c:v>0.6371</c:v>
                </c:pt>
                <c:pt idx="67">
                  <c:v>0.23080000000000001</c:v>
                </c:pt>
                <c:pt idx="68">
                  <c:v>0.53580000000000005</c:v>
                </c:pt>
                <c:pt idx="69">
                  <c:v>-3.0524</c:v>
                </c:pt>
                <c:pt idx="70">
                  <c:v>6.2399999999999997E-2</c:v>
                </c:pt>
                <c:pt idx="71">
                  <c:v>0.22500000000000001</c:v>
                </c:pt>
                <c:pt idx="72">
                  <c:v>-0.6038</c:v>
                </c:pt>
                <c:pt idx="73">
                  <c:v>0.26400000000000001</c:v>
                </c:pt>
                <c:pt idx="74">
                  <c:v>0.44040000000000001</c:v>
                </c:pt>
                <c:pt idx="75">
                  <c:v>0.43519999999999998</c:v>
                </c:pt>
                <c:pt idx="76">
                  <c:v>0.4209</c:v>
                </c:pt>
                <c:pt idx="77">
                  <c:v>4.4600000000000001E-2</c:v>
                </c:pt>
                <c:pt idx="78">
                  <c:v>-2.0999999999999999E-3</c:v>
                </c:pt>
                <c:pt idx="79">
                  <c:v>-0.86550000000000005</c:v>
                </c:pt>
                <c:pt idx="80">
                  <c:v>-0.28199999999999997</c:v>
                </c:pt>
                <c:pt idx="81">
                  <c:v>-0.73019999999999996</c:v>
                </c:pt>
                <c:pt idx="82">
                  <c:v>7.2900000000000006E-2</c:v>
                </c:pt>
                <c:pt idx="83">
                  <c:v>0.68120000000000003</c:v>
                </c:pt>
                <c:pt idx="84">
                  <c:v>0.1308</c:v>
                </c:pt>
                <c:pt idx="85">
                  <c:v>0.47060000000000002</c:v>
                </c:pt>
                <c:pt idx="86">
                  <c:v>-0.13300000000000001</c:v>
                </c:pt>
                <c:pt idx="87">
                  <c:v>0.20880000000000001</c:v>
                </c:pt>
                <c:pt idx="88">
                  <c:v>0.1139</c:v>
                </c:pt>
                <c:pt idx="89">
                  <c:v>7.9600000000000004E-2</c:v>
                </c:pt>
                <c:pt idx="90">
                  <c:v>0.3805</c:v>
                </c:pt>
                <c:pt idx="91">
                  <c:v>-0.27800000000000002</c:v>
                </c:pt>
                <c:pt idx="92">
                  <c:v>0.64100000000000001</c:v>
                </c:pt>
                <c:pt idx="93">
                  <c:v>0.59919999999999995</c:v>
                </c:pt>
                <c:pt idx="94">
                  <c:v>-1.2353000000000001</c:v>
                </c:pt>
                <c:pt idx="95">
                  <c:v>0.68759999999999999</c:v>
                </c:pt>
                <c:pt idx="96">
                  <c:v>0.28110000000000002</c:v>
                </c:pt>
                <c:pt idx="97">
                  <c:v>0.59499999999999997</c:v>
                </c:pt>
                <c:pt idx="98">
                  <c:v>0.48430000000000001</c:v>
                </c:pt>
                <c:pt idx="99">
                  <c:v>7.0000000000000001E-3</c:v>
                </c:pt>
                <c:pt idx="100">
                  <c:v>0.74250000000000005</c:v>
                </c:pt>
                <c:pt idx="101">
                  <c:v>0.39610000000000001</c:v>
                </c:pt>
                <c:pt idx="102">
                  <c:v>0.35630000000000001</c:v>
                </c:pt>
                <c:pt idx="103">
                  <c:v>0.22309999999999999</c:v>
                </c:pt>
                <c:pt idx="104">
                  <c:v>0.27710000000000001</c:v>
                </c:pt>
                <c:pt idx="105">
                  <c:v>0.15290000000000001</c:v>
                </c:pt>
                <c:pt idx="106">
                  <c:v>0.60850000000000004</c:v>
                </c:pt>
                <c:pt idx="107">
                  <c:v>0.61870000000000003</c:v>
                </c:pt>
                <c:pt idx="108">
                  <c:v>0.49249999999999999</c:v>
                </c:pt>
                <c:pt idx="109">
                  <c:v>-0.33090000000000003</c:v>
                </c:pt>
                <c:pt idx="110">
                  <c:v>0.64580000000000004</c:v>
                </c:pt>
                <c:pt idx="111">
                  <c:v>-5.6599999999999998E-2</c:v>
                </c:pt>
                <c:pt idx="112">
                  <c:v>0.5595</c:v>
                </c:pt>
                <c:pt idx="113">
                  <c:v>0.62490000000000001</c:v>
                </c:pt>
                <c:pt idx="114">
                  <c:v>0.56469999999999998</c:v>
                </c:pt>
                <c:pt idx="115">
                  <c:v>0.68279999999999996</c:v>
                </c:pt>
                <c:pt idx="116">
                  <c:v>0.50280000000000002</c:v>
                </c:pt>
                <c:pt idx="117">
                  <c:v>0.90039999999999998</c:v>
                </c:pt>
                <c:pt idx="118">
                  <c:v>0.54610000000000003</c:v>
                </c:pt>
                <c:pt idx="119">
                  <c:v>0.74170000000000003</c:v>
                </c:pt>
                <c:pt idx="120">
                  <c:v>0.80869999999999997</c:v>
                </c:pt>
                <c:pt idx="121">
                  <c:v>-0.31909999999999999</c:v>
                </c:pt>
                <c:pt idx="122">
                  <c:v>-3.1300000000000001E-2</c:v>
                </c:pt>
                <c:pt idx="123">
                  <c:v>0.44579999999999997</c:v>
                </c:pt>
                <c:pt idx="124">
                  <c:v>0.48809999999999998</c:v>
                </c:pt>
                <c:pt idx="125">
                  <c:v>0.13569999999999999</c:v>
                </c:pt>
                <c:pt idx="126">
                  <c:v>0.81830000000000003</c:v>
                </c:pt>
                <c:pt idx="127">
                  <c:v>0.72850000000000004</c:v>
                </c:pt>
                <c:pt idx="128">
                  <c:v>0.11260000000000001</c:v>
                </c:pt>
                <c:pt idx="129">
                  <c:v>0.435</c:v>
                </c:pt>
                <c:pt idx="130">
                  <c:v>-0.32050000000000001</c:v>
                </c:pt>
                <c:pt idx="131">
                  <c:v>0.34760000000000002</c:v>
                </c:pt>
                <c:pt idx="132">
                  <c:v>0.4345</c:v>
                </c:pt>
                <c:pt idx="133">
                  <c:v>0.64090000000000003</c:v>
                </c:pt>
                <c:pt idx="134">
                  <c:v>0.62770000000000004</c:v>
                </c:pt>
                <c:pt idx="135">
                  <c:v>0.92449999999999999</c:v>
                </c:pt>
                <c:pt idx="136">
                  <c:v>3.0099999999999998E-2</c:v>
                </c:pt>
                <c:pt idx="137">
                  <c:v>0.68759999999999999</c:v>
                </c:pt>
                <c:pt idx="138">
                  <c:v>0.4133</c:v>
                </c:pt>
                <c:pt idx="139">
                  <c:v>0.69110000000000005</c:v>
                </c:pt>
                <c:pt idx="140">
                  <c:v>0.83879999999999999</c:v>
                </c:pt>
                <c:pt idx="141">
                  <c:v>0.52080000000000004</c:v>
                </c:pt>
                <c:pt idx="142">
                  <c:v>0.78949999999999998</c:v>
                </c:pt>
                <c:pt idx="143">
                  <c:v>-3.5700000000000003E-2</c:v>
                </c:pt>
                <c:pt idx="144">
                  <c:v>4.8999999999999998E-3</c:v>
                </c:pt>
                <c:pt idx="145">
                  <c:v>0.45219999999999999</c:v>
                </c:pt>
                <c:pt idx="146">
                  <c:v>-0.69110000000000005</c:v>
                </c:pt>
                <c:pt idx="147">
                  <c:v>0.21049999999999999</c:v>
                </c:pt>
                <c:pt idx="148">
                  <c:v>0.31869999999999998</c:v>
                </c:pt>
                <c:pt idx="149">
                  <c:v>0.62250000000000005</c:v>
                </c:pt>
                <c:pt idx="150">
                  <c:v>-0.62229999999999996</c:v>
                </c:pt>
                <c:pt idx="151">
                  <c:v>0.46939999999999998</c:v>
                </c:pt>
                <c:pt idx="152">
                  <c:v>0.62219999999999998</c:v>
                </c:pt>
                <c:pt idx="153">
                  <c:v>0.71630000000000005</c:v>
                </c:pt>
                <c:pt idx="154">
                  <c:v>0.8891</c:v>
                </c:pt>
                <c:pt idx="155">
                  <c:v>0.219</c:v>
                </c:pt>
                <c:pt idx="156">
                  <c:v>0.219</c:v>
                </c:pt>
                <c:pt idx="157">
                  <c:v>0.35470000000000002</c:v>
                </c:pt>
                <c:pt idx="158">
                  <c:v>-0.26129999999999998</c:v>
                </c:pt>
                <c:pt idx="159">
                  <c:v>-0.22320000000000001</c:v>
                </c:pt>
                <c:pt idx="160">
                  <c:v>-1.8499999999999999E-2</c:v>
                </c:pt>
                <c:pt idx="161">
                  <c:v>-0.34329999999999999</c:v>
                </c:pt>
                <c:pt idx="162">
                  <c:v>0.1696</c:v>
                </c:pt>
                <c:pt idx="163">
                  <c:v>-0.73899999999999999</c:v>
                </c:pt>
                <c:pt idx="164">
                  <c:v>0.13039999999999999</c:v>
                </c:pt>
                <c:pt idx="165">
                  <c:v>-3.2216999999999998</c:v>
                </c:pt>
                <c:pt idx="166">
                  <c:v>-0.10970000000000001</c:v>
                </c:pt>
                <c:pt idx="167">
                  <c:v>0.16589999999999999</c:v>
                </c:pt>
                <c:pt idx="168">
                  <c:v>-0.57669999999999999</c:v>
                </c:pt>
                <c:pt idx="169">
                  <c:v>0.6159</c:v>
                </c:pt>
                <c:pt idx="170">
                  <c:v>0.48270000000000002</c:v>
                </c:pt>
                <c:pt idx="171">
                  <c:v>0.17150000000000001</c:v>
                </c:pt>
                <c:pt idx="172">
                  <c:v>0.15190000000000001</c:v>
                </c:pt>
                <c:pt idx="173">
                  <c:v>-0.26879999999999998</c:v>
                </c:pt>
                <c:pt idx="174">
                  <c:v>-0.1487</c:v>
                </c:pt>
                <c:pt idx="175">
                  <c:v>-2.7235999999999998</c:v>
                </c:pt>
                <c:pt idx="176">
                  <c:v>-0.77449999999999997</c:v>
                </c:pt>
                <c:pt idx="177">
                  <c:v>-0.47360000000000002</c:v>
                </c:pt>
                <c:pt idx="178">
                  <c:v>-0.25469999999999998</c:v>
                </c:pt>
                <c:pt idx="179">
                  <c:v>-8.3500000000000005E-2</c:v>
                </c:pt>
                <c:pt idx="180">
                  <c:v>-0.33119999999999999</c:v>
                </c:pt>
                <c:pt idx="181">
                  <c:v>0.1227</c:v>
                </c:pt>
                <c:pt idx="182">
                  <c:v>-0.18820000000000001</c:v>
                </c:pt>
                <c:pt idx="183">
                  <c:v>0.65969999999999995</c:v>
                </c:pt>
                <c:pt idx="184">
                  <c:v>-0.1802</c:v>
                </c:pt>
                <c:pt idx="185">
                  <c:v>0.3569</c:v>
                </c:pt>
                <c:pt idx="186">
                  <c:v>0.1162</c:v>
                </c:pt>
                <c:pt idx="187">
                  <c:v>0.1923</c:v>
                </c:pt>
                <c:pt idx="188">
                  <c:v>-0.1099</c:v>
                </c:pt>
                <c:pt idx="189">
                  <c:v>-0.42230000000000001</c:v>
                </c:pt>
                <c:pt idx="190">
                  <c:v>0.58289999999999997</c:v>
                </c:pt>
                <c:pt idx="191">
                  <c:v>0.51749999999999996</c:v>
                </c:pt>
                <c:pt idx="192">
                  <c:v>-0.77090000000000003</c:v>
                </c:pt>
                <c:pt idx="193">
                  <c:v>-0.55130000000000001</c:v>
                </c:pt>
                <c:pt idx="194">
                  <c:v>-1.0855999999999999</c:v>
                </c:pt>
                <c:pt idx="195">
                  <c:v>-2.2896999999999998</c:v>
                </c:pt>
                <c:pt idx="196">
                  <c:v>-0.26619999999999999</c:v>
                </c:pt>
                <c:pt idx="197">
                  <c:v>-0.35110000000000002</c:v>
                </c:pt>
                <c:pt idx="198">
                  <c:v>0.1145</c:v>
                </c:pt>
                <c:pt idx="199">
                  <c:v>0.55100000000000005</c:v>
                </c:pt>
                <c:pt idx="200">
                  <c:v>0.16259999999999999</c:v>
                </c:pt>
                <c:pt idx="201">
                  <c:v>-1.0609</c:v>
                </c:pt>
                <c:pt idx="202">
                  <c:v>-0.14180000000000001</c:v>
                </c:pt>
                <c:pt idx="203">
                  <c:v>-0.36930000000000002</c:v>
                </c:pt>
                <c:pt idx="204">
                  <c:v>-0.2392</c:v>
                </c:pt>
                <c:pt idx="205">
                  <c:v>-8.0000000000000004E-4</c:v>
                </c:pt>
                <c:pt idx="206">
                  <c:v>-1.3404</c:v>
                </c:pt>
                <c:pt idx="207">
                  <c:v>-0.66259999999999997</c:v>
                </c:pt>
                <c:pt idx="208">
                  <c:v>0.24060000000000001</c:v>
                </c:pt>
                <c:pt idx="209">
                  <c:v>0.14219999999999999</c:v>
                </c:pt>
                <c:pt idx="210">
                  <c:v>-0.1618</c:v>
                </c:pt>
                <c:pt idx="211">
                  <c:v>0.1249</c:v>
                </c:pt>
                <c:pt idx="212">
                  <c:v>-3.1890000000000001</c:v>
                </c:pt>
                <c:pt idx="213">
                  <c:v>-0.60129999999999995</c:v>
                </c:pt>
                <c:pt idx="214">
                  <c:v>0.16739999999999999</c:v>
                </c:pt>
                <c:pt idx="215">
                  <c:v>0.36930000000000002</c:v>
                </c:pt>
                <c:pt idx="216">
                  <c:v>-0.36990000000000001</c:v>
                </c:pt>
                <c:pt idx="217">
                  <c:v>-0.1951</c:v>
                </c:pt>
                <c:pt idx="218">
                  <c:v>0.2767</c:v>
                </c:pt>
                <c:pt idx="219">
                  <c:v>-4.7800000000000002E-2</c:v>
                </c:pt>
                <c:pt idx="220">
                  <c:v>-5.0099999999999999E-2</c:v>
                </c:pt>
                <c:pt idx="221">
                  <c:v>-0.16370000000000001</c:v>
                </c:pt>
                <c:pt idx="222">
                  <c:v>-1.6704000000000001</c:v>
                </c:pt>
                <c:pt idx="223">
                  <c:v>-0.81710000000000005</c:v>
                </c:pt>
                <c:pt idx="224">
                  <c:v>-1.3425</c:v>
                </c:pt>
                <c:pt idx="225">
                  <c:v>-0.5897</c:v>
                </c:pt>
                <c:pt idx="226">
                  <c:v>-0.1245</c:v>
                </c:pt>
                <c:pt idx="227">
                  <c:v>-5.5500000000000001E-2</c:v>
                </c:pt>
                <c:pt idx="228">
                  <c:v>-0.5776</c:v>
                </c:pt>
                <c:pt idx="229">
                  <c:v>-5.57E-2</c:v>
                </c:pt>
                <c:pt idx="230">
                  <c:v>-1.0391999999999999</c:v>
                </c:pt>
                <c:pt idx="231">
                  <c:v>0.10970000000000001</c:v>
                </c:pt>
                <c:pt idx="232">
                  <c:v>-0.14380000000000001</c:v>
                </c:pt>
                <c:pt idx="233">
                  <c:v>0.31330000000000002</c:v>
                </c:pt>
                <c:pt idx="234">
                  <c:v>0.36</c:v>
                </c:pt>
                <c:pt idx="235">
                  <c:v>0.16639999999999999</c:v>
                </c:pt>
                <c:pt idx="236">
                  <c:v>0.20169999999999999</c:v>
                </c:pt>
                <c:pt idx="237">
                  <c:v>0.22570000000000001</c:v>
                </c:pt>
                <c:pt idx="238">
                  <c:v>0.61619999999999997</c:v>
                </c:pt>
                <c:pt idx="239">
                  <c:v>0.74209999999999998</c:v>
                </c:pt>
                <c:pt idx="240">
                  <c:v>0.3468</c:v>
                </c:pt>
                <c:pt idx="241">
                  <c:v>0.78300000000000003</c:v>
                </c:pt>
                <c:pt idx="242">
                  <c:v>0.1623</c:v>
                </c:pt>
                <c:pt idx="243">
                  <c:v>0.37140000000000001</c:v>
                </c:pt>
                <c:pt idx="244">
                  <c:v>0.39300000000000002</c:v>
                </c:pt>
                <c:pt idx="245">
                  <c:v>0.71909999999999996</c:v>
                </c:pt>
                <c:pt idx="246">
                  <c:v>0.54190000000000005</c:v>
                </c:pt>
                <c:pt idx="247">
                  <c:v>0.17580000000000001</c:v>
                </c:pt>
                <c:pt idx="248">
                  <c:v>0.3523</c:v>
                </c:pt>
                <c:pt idx="249">
                  <c:v>0.47839999999999999</c:v>
                </c:pt>
                <c:pt idx="250">
                  <c:v>0.49340000000000001</c:v>
                </c:pt>
                <c:pt idx="251">
                  <c:v>0.54479999999999995</c:v>
                </c:pt>
                <c:pt idx="252">
                  <c:v>0.51749999999999996</c:v>
                </c:pt>
                <c:pt idx="253">
                  <c:v>0.17630000000000001</c:v>
                </c:pt>
                <c:pt idx="254">
                  <c:v>0.52470000000000006</c:v>
                </c:pt>
                <c:pt idx="255">
                  <c:v>2.5600000000000001E-2</c:v>
                </c:pt>
                <c:pt idx="256">
                  <c:v>0.50470000000000004</c:v>
                </c:pt>
                <c:pt idx="257">
                  <c:v>0.2014</c:v>
                </c:pt>
                <c:pt idx="258">
                  <c:v>0.56589999999999996</c:v>
                </c:pt>
                <c:pt idx="259">
                  <c:v>0.46700000000000003</c:v>
                </c:pt>
                <c:pt idx="260">
                  <c:v>0.55840000000000001</c:v>
                </c:pt>
                <c:pt idx="261">
                  <c:v>0.38140000000000002</c:v>
                </c:pt>
                <c:pt idx="262">
                  <c:v>0.70020000000000004</c:v>
                </c:pt>
                <c:pt idx="263">
                  <c:v>0.56930000000000003</c:v>
                </c:pt>
                <c:pt idx="264">
                  <c:v>-3.5299999999999998E-2</c:v>
                </c:pt>
                <c:pt idx="265">
                  <c:v>0.58850000000000002</c:v>
                </c:pt>
                <c:pt idx="266">
                  <c:v>0.64229999999999998</c:v>
                </c:pt>
                <c:pt idx="267">
                  <c:v>0.63590000000000002</c:v>
                </c:pt>
                <c:pt idx="268">
                  <c:v>1.5900000000000001E-2</c:v>
                </c:pt>
                <c:pt idx="269">
                  <c:v>8.0299999999999996E-2</c:v>
                </c:pt>
                <c:pt idx="270">
                  <c:v>0.23619999999999999</c:v>
                </c:pt>
                <c:pt idx="271">
                  <c:v>0.62890000000000001</c:v>
                </c:pt>
                <c:pt idx="272">
                  <c:v>0.74050000000000005</c:v>
                </c:pt>
                <c:pt idx="273">
                  <c:v>0.79210000000000003</c:v>
                </c:pt>
                <c:pt idx="274">
                  <c:v>0.37380000000000002</c:v>
                </c:pt>
                <c:pt idx="275">
                  <c:v>0.77759999999999996</c:v>
                </c:pt>
                <c:pt idx="276">
                  <c:v>0.58440000000000003</c:v>
                </c:pt>
                <c:pt idx="277">
                  <c:v>-0.84789999999999999</c:v>
                </c:pt>
                <c:pt idx="278">
                  <c:v>-4.0800000000000003E-2</c:v>
                </c:pt>
                <c:pt idx="279">
                  <c:v>0.72750000000000004</c:v>
                </c:pt>
                <c:pt idx="280">
                  <c:v>0.4864</c:v>
                </c:pt>
                <c:pt idx="281">
                  <c:v>0.25919999999999999</c:v>
                </c:pt>
                <c:pt idx="282">
                  <c:v>-0.21779999999999999</c:v>
                </c:pt>
                <c:pt idx="283">
                  <c:v>-0.56879999999999997</c:v>
                </c:pt>
                <c:pt idx="284">
                  <c:v>1.9900000000000001E-2</c:v>
                </c:pt>
                <c:pt idx="285">
                  <c:v>-0.45129999999999998</c:v>
                </c:pt>
                <c:pt idx="286">
                  <c:v>-0.45140000000000002</c:v>
                </c:pt>
                <c:pt idx="287">
                  <c:v>-0.1472</c:v>
                </c:pt>
                <c:pt idx="288">
                  <c:v>-0.3412</c:v>
                </c:pt>
                <c:pt idx="289">
                  <c:v>-0.626</c:v>
                </c:pt>
                <c:pt idx="290">
                  <c:v>-0.3705</c:v>
                </c:pt>
                <c:pt idx="291">
                  <c:v>-8.3299999999999999E-2</c:v>
                </c:pt>
                <c:pt idx="292">
                  <c:v>7.8899999999999998E-2</c:v>
                </c:pt>
                <c:pt idx="293">
                  <c:v>-0.74950000000000006</c:v>
                </c:pt>
                <c:pt idx="294">
                  <c:v>-0.3241</c:v>
                </c:pt>
                <c:pt idx="295">
                  <c:v>-0.108</c:v>
                </c:pt>
                <c:pt idx="296">
                  <c:v>-3.0973000000000002</c:v>
                </c:pt>
                <c:pt idx="297">
                  <c:v>-3.6429</c:v>
                </c:pt>
                <c:pt idx="298">
                  <c:v>-2.2341000000000002</c:v>
                </c:pt>
                <c:pt idx="299">
                  <c:v>-3.5379</c:v>
                </c:pt>
                <c:pt idx="300">
                  <c:v>-1.2862</c:v>
                </c:pt>
                <c:pt idx="301">
                  <c:v>-1.6571</c:v>
                </c:pt>
                <c:pt idx="302">
                  <c:v>-1.4276</c:v>
                </c:pt>
                <c:pt idx="303">
                  <c:v>-1.0122</c:v>
                </c:pt>
                <c:pt idx="304">
                  <c:v>-0.16639999999999999</c:v>
                </c:pt>
                <c:pt idx="305">
                  <c:v>-0.27329999999999999</c:v>
                </c:pt>
                <c:pt idx="306">
                  <c:v>-0.44140000000000001</c:v>
                </c:pt>
                <c:pt idx="307">
                  <c:v>-5.7099999999999998E-2</c:v>
                </c:pt>
                <c:pt idx="308">
                  <c:v>-3.2199999999999999E-2</c:v>
                </c:pt>
                <c:pt idx="309">
                  <c:v>-0.36930000000000002</c:v>
                </c:pt>
                <c:pt idx="310">
                  <c:v>-0.36930000000000002</c:v>
                </c:pt>
                <c:pt idx="311">
                  <c:v>0.38440000000000002</c:v>
                </c:pt>
                <c:pt idx="312">
                  <c:v>-0.1129</c:v>
                </c:pt>
                <c:pt idx="313">
                  <c:v>-0.4335</c:v>
                </c:pt>
                <c:pt idx="314">
                  <c:v>0.86560000000000004</c:v>
                </c:pt>
                <c:pt idx="315">
                  <c:v>8.0000000000000004E-4</c:v>
                </c:pt>
                <c:pt idx="316">
                  <c:v>-1.0378000000000001</c:v>
                </c:pt>
                <c:pt idx="317">
                  <c:v>-0.76270000000000004</c:v>
                </c:pt>
                <c:pt idx="318">
                  <c:v>-0.37880000000000003</c:v>
                </c:pt>
                <c:pt idx="319">
                  <c:v>-0.36059999999999998</c:v>
                </c:pt>
                <c:pt idx="320">
                  <c:v>0.53449999999999998</c:v>
                </c:pt>
                <c:pt idx="321">
                  <c:v>0.25700000000000001</c:v>
                </c:pt>
                <c:pt idx="322">
                  <c:v>0.18870000000000001</c:v>
                </c:pt>
                <c:pt idx="323">
                  <c:v>1.0541</c:v>
                </c:pt>
                <c:pt idx="324">
                  <c:v>0.31540000000000001</c:v>
                </c:pt>
                <c:pt idx="325">
                  <c:v>0.28210000000000002</c:v>
                </c:pt>
                <c:pt idx="326">
                  <c:v>-8.5300000000000001E-2</c:v>
                </c:pt>
                <c:pt idx="327">
                  <c:v>0.46750000000000003</c:v>
                </c:pt>
                <c:pt idx="328">
                  <c:v>0.49230000000000002</c:v>
                </c:pt>
                <c:pt idx="329">
                  <c:v>-0.1966</c:v>
                </c:pt>
                <c:pt idx="330">
                  <c:v>0.1908</c:v>
                </c:pt>
                <c:pt idx="331">
                  <c:v>-2.2231999999999998</c:v>
                </c:pt>
                <c:pt idx="332">
                  <c:v>-0.98360000000000003</c:v>
                </c:pt>
                <c:pt idx="333">
                  <c:v>-0.28199999999999997</c:v>
                </c:pt>
                <c:pt idx="334">
                  <c:v>-0.79059999999999997</c:v>
                </c:pt>
                <c:pt idx="335">
                  <c:v>0.16689999999999999</c:v>
                </c:pt>
                <c:pt idx="336">
                  <c:v>0.8054</c:v>
                </c:pt>
                <c:pt idx="337">
                  <c:v>0.69969999999999999</c:v>
                </c:pt>
                <c:pt idx="338">
                  <c:v>0.20219999999999999</c:v>
                </c:pt>
                <c:pt idx="339">
                  <c:v>0.15260000000000001</c:v>
                </c:pt>
                <c:pt idx="340">
                  <c:v>0.38080000000000003</c:v>
                </c:pt>
                <c:pt idx="341">
                  <c:v>-0.19239999999999999</c:v>
                </c:pt>
                <c:pt idx="342">
                  <c:v>0.57320000000000004</c:v>
                </c:pt>
                <c:pt idx="343">
                  <c:v>0.62670000000000003</c:v>
                </c:pt>
                <c:pt idx="344">
                  <c:v>0.7046</c:v>
                </c:pt>
                <c:pt idx="345">
                  <c:v>4.82E-2</c:v>
                </c:pt>
                <c:pt idx="346">
                  <c:v>-0.28070000000000001</c:v>
                </c:pt>
                <c:pt idx="347">
                  <c:v>0.42380000000000001</c:v>
                </c:pt>
                <c:pt idx="348">
                  <c:v>0.90810000000000002</c:v>
                </c:pt>
                <c:pt idx="349">
                  <c:v>0.2177</c:v>
                </c:pt>
                <c:pt idx="350">
                  <c:v>0.78139999999999998</c:v>
                </c:pt>
                <c:pt idx="351">
                  <c:v>6.9599999999999995E-2</c:v>
                </c:pt>
                <c:pt idx="352">
                  <c:v>0.32879999999999998</c:v>
                </c:pt>
                <c:pt idx="353">
                  <c:v>-0.26790000000000003</c:v>
                </c:pt>
                <c:pt idx="354">
                  <c:v>0.98740000000000006</c:v>
                </c:pt>
                <c:pt idx="355">
                  <c:v>0.26390000000000002</c:v>
                </c:pt>
                <c:pt idx="356">
                  <c:v>0.43709999999999999</c:v>
                </c:pt>
                <c:pt idx="357">
                  <c:v>0.50839999999999996</c:v>
                </c:pt>
                <c:pt idx="358">
                  <c:v>0.56840000000000002</c:v>
                </c:pt>
                <c:pt idx="359">
                  <c:v>0.66569999999999996</c:v>
                </c:pt>
                <c:pt idx="360">
                  <c:v>-3.7999999999999999E-2</c:v>
                </c:pt>
                <c:pt idx="361">
                  <c:v>-0.10639999999999999</c:v>
                </c:pt>
                <c:pt idx="362">
                  <c:v>0.29749999999999999</c:v>
                </c:pt>
                <c:pt idx="363">
                  <c:v>0.1699</c:v>
                </c:pt>
                <c:pt idx="364">
                  <c:v>0.54690000000000005</c:v>
                </c:pt>
                <c:pt idx="365">
                  <c:v>0.73160000000000003</c:v>
                </c:pt>
                <c:pt idx="366">
                  <c:v>1.4800000000000001E-2</c:v>
                </c:pt>
                <c:pt idx="367">
                  <c:v>0.64600000000000002</c:v>
                </c:pt>
                <c:pt idx="368">
                  <c:v>0.22389999999999999</c:v>
                </c:pt>
                <c:pt idx="369">
                  <c:v>-4.1799999999999997E-2</c:v>
                </c:pt>
                <c:pt idx="370">
                  <c:v>1.0755999999999999</c:v>
                </c:pt>
                <c:pt idx="371">
                  <c:v>6.6799999999999998E-2</c:v>
                </c:pt>
                <c:pt idx="372">
                  <c:v>2.7199999999999998E-2</c:v>
                </c:pt>
                <c:pt idx="373">
                  <c:v>0.27839999999999998</c:v>
                </c:pt>
                <c:pt idx="374">
                  <c:v>3.2500000000000001E-2</c:v>
                </c:pt>
                <c:pt idx="375">
                  <c:v>0.219</c:v>
                </c:pt>
                <c:pt idx="376">
                  <c:v>0.52339999999999998</c:v>
                </c:pt>
                <c:pt idx="377">
                  <c:v>-3.0200000000000001E-2</c:v>
                </c:pt>
                <c:pt idx="378">
                  <c:v>0.26329999999999998</c:v>
                </c:pt>
                <c:pt idx="379">
                  <c:v>-1.0203</c:v>
                </c:pt>
                <c:pt idx="380">
                  <c:v>-0.57299999999999995</c:v>
                </c:pt>
                <c:pt idx="381">
                  <c:v>0.59950000000000003</c:v>
                </c:pt>
                <c:pt idx="382">
                  <c:v>0.2848</c:v>
                </c:pt>
                <c:pt idx="383">
                  <c:v>-0.12</c:v>
                </c:pt>
                <c:pt idx="384">
                  <c:v>-0.29559999999999997</c:v>
                </c:pt>
                <c:pt idx="385">
                  <c:v>6.4199999999999993E-2</c:v>
                </c:pt>
                <c:pt idx="386">
                  <c:v>0.76819999999999999</c:v>
                </c:pt>
                <c:pt idx="387">
                  <c:v>0.44790000000000002</c:v>
                </c:pt>
                <c:pt idx="388">
                  <c:v>0.42149999999999999</c:v>
                </c:pt>
                <c:pt idx="389">
                  <c:v>-0.90669999999999995</c:v>
                </c:pt>
                <c:pt idx="390">
                  <c:v>0.79110000000000003</c:v>
                </c:pt>
                <c:pt idx="391">
                  <c:v>0.86</c:v>
                </c:pt>
                <c:pt idx="392">
                  <c:v>-0.14149999999999999</c:v>
                </c:pt>
                <c:pt idx="393">
                  <c:v>0.49380000000000002</c:v>
                </c:pt>
                <c:pt idx="394">
                  <c:v>0.80659999999999998</c:v>
                </c:pt>
                <c:pt idx="395">
                  <c:v>0.79710000000000003</c:v>
                </c:pt>
                <c:pt idx="396">
                  <c:v>0.78839999999999999</c:v>
                </c:pt>
                <c:pt idx="397">
                  <c:v>1.0516000000000001</c:v>
                </c:pt>
                <c:pt idx="398">
                  <c:v>0.46660000000000001</c:v>
                </c:pt>
                <c:pt idx="399">
                  <c:v>0.75009999999999999</c:v>
                </c:pt>
                <c:pt idx="400">
                  <c:v>7.6600000000000001E-2</c:v>
                </c:pt>
                <c:pt idx="401">
                  <c:v>0.68420000000000003</c:v>
                </c:pt>
                <c:pt idx="402">
                  <c:v>0.71160000000000001</c:v>
                </c:pt>
                <c:pt idx="403">
                  <c:v>0.40139999999999998</c:v>
                </c:pt>
                <c:pt idx="404">
                  <c:v>0.51080000000000003</c:v>
                </c:pt>
                <c:pt idx="405">
                  <c:v>0.86850000000000005</c:v>
                </c:pt>
                <c:pt idx="406">
                  <c:v>0.80059999999999998</c:v>
                </c:pt>
                <c:pt idx="407">
                  <c:v>0.87019999999999997</c:v>
                </c:pt>
                <c:pt idx="408">
                  <c:v>0.3241</c:v>
                </c:pt>
                <c:pt idx="409">
                  <c:v>-1.6488</c:v>
                </c:pt>
                <c:pt idx="410">
                  <c:v>-0.62990000000000002</c:v>
                </c:pt>
                <c:pt idx="411">
                  <c:v>-0.26450000000000001</c:v>
                </c:pt>
                <c:pt idx="412">
                  <c:v>0.19550000000000001</c:v>
                </c:pt>
                <c:pt idx="413">
                  <c:v>0.34639999999999999</c:v>
                </c:pt>
                <c:pt idx="414">
                  <c:v>0.62409999999999999</c:v>
                </c:pt>
                <c:pt idx="415">
                  <c:v>0.69179999999999997</c:v>
                </c:pt>
                <c:pt idx="416">
                  <c:v>0.74680000000000002</c:v>
                </c:pt>
                <c:pt idx="417">
                  <c:v>-0.75939999999999996</c:v>
                </c:pt>
                <c:pt idx="418">
                  <c:v>-0.25269999999999998</c:v>
                </c:pt>
                <c:pt idx="419">
                  <c:v>-0.72760000000000002</c:v>
                </c:pt>
                <c:pt idx="420">
                  <c:v>-0.56410000000000005</c:v>
                </c:pt>
                <c:pt idx="421">
                  <c:v>0.63029999999999997</c:v>
                </c:pt>
                <c:pt idx="422">
                  <c:v>7.9299999999999995E-2</c:v>
                </c:pt>
                <c:pt idx="423">
                  <c:v>0.71970000000000001</c:v>
                </c:pt>
                <c:pt idx="424">
                  <c:v>-0.29120000000000001</c:v>
                </c:pt>
                <c:pt idx="425">
                  <c:v>0.30059999999999998</c:v>
                </c:pt>
                <c:pt idx="426">
                  <c:v>0.41210000000000002</c:v>
                </c:pt>
                <c:pt idx="427">
                  <c:v>-0.69769999999999999</c:v>
                </c:pt>
                <c:pt idx="428">
                  <c:v>0.50160000000000005</c:v>
                </c:pt>
                <c:pt idx="429">
                  <c:v>2.5600000000000001E-2</c:v>
                </c:pt>
                <c:pt idx="430">
                  <c:v>0.91410000000000002</c:v>
                </c:pt>
                <c:pt idx="431">
                  <c:v>0.5454</c:v>
                </c:pt>
                <c:pt idx="432">
                  <c:v>-0.1149</c:v>
                </c:pt>
                <c:pt idx="433">
                  <c:v>-1.5346</c:v>
                </c:pt>
                <c:pt idx="434">
                  <c:v>-6.726</c:v>
                </c:pt>
                <c:pt idx="435">
                  <c:v>-1.5496000000000001</c:v>
                </c:pt>
                <c:pt idx="436">
                  <c:v>-0.39810000000000001</c:v>
                </c:pt>
                <c:pt idx="437">
                  <c:v>-3.0478999999999998</c:v>
                </c:pt>
                <c:pt idx="438">
                  <c:v>0.2397</c:v>
                </c:pt>
                <c:pt idx="439">
                  <c:v>0.68420000000000003</c:v>
                </c:pt>
                <c:pt idx="440">
                  <c:v>-0.53280000000000005</c:v>
                </c:pt>
                <c:pt idx="441">
                  <c:v>-0.93469999999999998</c:v>
                </c:pt>
                <c:pt idx="442">
                  <c:v>0.45419999999999999</c:v>
                </c:pt>
                <c:pt idx="443">
                  <c:v>0.755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30-45C3-9916-D0D7B0416D81}"/>
            </c:ext>
          </c:extLst>
        </c:ser>
        <c:ser>
          <c:idx val="1"/>
          <c:order val="1"/>
          <c:tx>
            <c:strRef>
              <c:f>FigA!$C$3</c:f>
              <c:strCache>
                <c:ptCount val="1"/>
                <c:pt idx="0">
                  <c:v>VIX</c:v>
                </c:pt>
              </c:strCache>
            </c:strRef>
          </c:tx>
          <c:spPr>
            <a:ln w="952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FigA!$A$4:$A$447</c:f>
              <c:numCache>
                <c:formatCode>d\-mmm\-yy</c:formatCode>
                <c:ptCount val="444"/>
                <c:pt idx="0">
                  <c:v>30712</c:v>
                </c:pt>
                <c:pt idx="1">
                  <c:v>30741</c:v>
                </c:pt>
                <c:pt idx="2">
                  <c:v>30772</c:v>
                </c:pt>
                <c:pt idx="3">
                  <c:v>30802</c:v>
                </c:pt>
                <c:pt idx="4">
                  <c:v>30833</c:v>
                </c:pt>
                <c:pt idx="5">
                  <c:v>30863</c:v>
                </c:pt>
                <c:pt idx="6">
                  <c:v>30894</c:v>
                </c:pt>
                <c:pt idx="7">
                  <c:v>30925</c:v>
                </c:pt>
                <c:pt idx="8">
                  <c:v>30955</c:v>
                </c:pt>
                <c:pt idx="9">
                  <c:v>30986</c:v>
                </c:pt>
                <c:pt idx="10">
                  <c:v>31016</c:v>
                </c:pt>
                <c:pt idx="11">
                  <c:v>31047</c:v>
                </c:pt>
                <c:pt idx="12">
                  <c:v>31078</c:v>
                </c:pt>
                <c:pt idx="13">
                  <c:v>31106</c:v>
                </c:pt>
                <c:pt idx="14">
                  <c:v>31137</c:v>
                </c:pt>
                <c:pt idx="15">
                  <c:v>31167</c:v>
                </c:pt>
                <c:pt idx="16">
                  <c:v>31198</c:v>
                </c:pt>
                <c:pt idx="17">
                  <c:v>31228</c:v>
                </c:pt>
                <c:pt idx="18">
                  <c:v>31259</c:v>
                </c:pt>
                <c:pt idx="19">
                  <c:v>31290</c:v>
                </c:pt>
                <c:pt idx="20">
                  <c:v>31320</c:v>
                </c:pt>
                <c:pt idx="21">
                  <c:v>31351</c:v>
                </c:pt>
                <c:pt idx="22">
                  <c:v>31381</c:v>
                </c:pt>
                <c:pt idx="23">
                  <c:v>31412</c:v>
                </c:pt>
                <c:pt idx="24">
                  <c:v>31443</c:v>
                </c:pt>
                <c:pt idx="25">
                  <c:v>31471</c:v>
                </c:pt>
                <c:pt idx="26">
                  <c:v>31502</c:v>
                </c:pt>
                <c:pt idx="27">
                  <c:v>31532</c:v>
                </c:pt>
                <c:pt idx="28">
                  <c:v>31563</c:v>
                </c:pt>
                <c:pt idx="29">
                  <c:v>31593</c:v>
                </c:pt>
                <c:pt idx="30">
                  <c:v>31624</c:v>
                </c:pt>
                <c:pt idx="31">
                  <c:v>31655</c:v>
                </c:pt>
                <c:pt idx="32">
                  <c:v>31685</c:v>
                </c:pt>
                <c:pt idx="33">
                  <c:v>31716</c:v>
                </c:pt>
                <c:pt idx="34">
                  <c:v>31746</c:v>
                </c:pt>
                <c:pt idx="35">
                  <c:v>31777</c:v>
                </c:pt>
                <c:pt idx="36">
                  <c:v>31808</c:v>
                </c:pt>
                <c:pt idx="37">
                  <c:v>31836</c:v>
                </c:pt>
                <c:pt idx="38">
                  <c:v>31867</c:v>
                </c:pt>
                <c:pt idx="39">
                  <c:v>31897</c:v>
                </c:pt>
                <c:pt idx="40">
                  <c:v>31928</c:v>
                </c:pt>
                <c:pt idx="41">
                  <c:v>31958</c:v>
                </c:pt>
                <c:pt idx="42">
                  <c:v>31989</c:v>
                </c:pt>
                <c:pt idx="43">
                  <c:v>32020</c:v>
                </c:pt>
                <c:pt idx="44">
                  <c:v>32050</c:v>
                </c:pt>
                <c:pt idx="45">
                  <c:v>32081</c:v>
                </c:pt>
                <c:pt idx="46">
                  <c:v>32111</c:v>
                </c:pt>
                <c:pt idx="47">
                  <c:v>32142</c:v>
                </c:pt>
                <c:pt idx="48">
                  <c:v>32173</c:v>
                </c:pt>
                <c:pt idx="49">
                  <c:v>32202</c:v>
                </c:pt>
                <c:pt idx="50">
                  <c:v>32233</c:v>
                </c:pt>
                <c:pt idx="51">
                  <c:v>32263</c:v>
                </c:pt>
                <c:pt idx="52">
                  <c:v>32294</c:v>
                </c:pt>
                <c:pt idx="53">
                  <c:v>32324</c:v>
                </c:pt>
                <c:pt idx="54">
                  <c:v>32355</c:v>
                </c:pt>
                <c:pt idx="55">
                  <c:v>32386</c:v>
                </c:pt>
                <c:pt idx="56">
                  <c:v>32416</c:v>
                </c:pt>
                <c:pt idx="57">
                  <c:v>32447</c:v>
                </c:pt>
                <c:pt idx="58">
                  <c:v>32477</c:v>
                </c:pt>
                <c:pt idx="59">
                  <c:v>32508</c:v>
                </c:pt>
                <c:pt idx="60">
                  <c:v>32539</c:v>
                </c:pt>
                <c:pt idx="61">
                  <c:v>32567</c:v>
                </c:pt>
                <c:pt idx="62">
                  <c:v>32598</c:v>
                </c:pt>
                <c:pt idx="63">
                  <c:v>32628</c:v>
                </c:pt>
                <c:pt idx="64">
                  <c:v>32659</c:v>
                </c:pt>
                <c:pt idx="65">
                  <c:v>32689</c:v>
                </c:pt>
                <c:pt idx="66">
                  <c:v>32720</c:v>
                </c:pt>
                <c:pt idx="67">
                  <c:v>32751</c:v>
                </c:pt>
                <c:pt idx="68">
                  <c:v>32781</c:v>
                </c:pt>
                <c:pt idx="69">
                  <c:v>32812</c:v>
                </c:pt>
                <c:pt idx="70">
                  <c:v>32842</c:v>
                </c:pt>
                <c:pt idx="71">
                  <c:v>32873</c:v>
                </c:pt>
                <c:pt idx="72">
                  <c:v>32904</c:v>
                </c:pt>
                <c:pt idx="73">
                  <c:v>32932</c:v>
                </c:pt>
                <c:pt idx="74">
                  <c:v>32963</c:v>
                </c:pt>
                <c:pt idx="75">
                  <c:v>32993</c:v>
                </c:pt>
                <c:pt idx="76">
                  <c:v>33024</c:v>
                </c:pt>
                <c:pt idx="77">
                  <c:v>33054</c:v>
                </c:pt>
                <c:pt idx="78">
                  <c:v>33085</c:v>
                </c:pt>
                <c:pt idx="79">
                  <c:v>33116</c:v>
                </c:pt>
                <c:pt idx="80">
                  <c:v>33146</c:v>
                </c:pt>
                <c:pt idx="81">
                  <c:v>33177</c:v>
                </c:pt>
                <c:pt idx="82">
                  <c:v>33207</c:v>
                </c:pt>
                <c:pt idx="83">
                  <c:v>33238</c:v>
                </c:pt>
                <c:pt idx="84">
                  <c:v>33269</c:v>
                </c:pt>
                <c:pt idx="85">
                  <c:v>33297</c:v>
                </c:pt>
                <c:pt idx="86">
                  <c:v>33328</c:v>
                </c:pt>
                <c:pt idx="87">
                  <c:v>33358</c:v>
                </c:pt>
                <c:pt idx="88">
                  <c:v>33389</c:v>
                </c:pt>
                <c:pt idx="89">
                  <c:v>33419</c:v>
                </c:pt>
                <c:pt idx="90">
                  <c:v>33450</c:v>
                </c:pt>
                <c:pt idx="91">
                  <c:v>33481</c:v>
                </c:pt>
                <c:pt idx="92">
                  <c:v>33511</c:v>
                </c:pt>
                <c:pt idx="93">
                  <c:v>33542</c:v>
                </c:pt>
                <c:pt idx="94">
                  <c:v>33572</c:v>
                </c:pt>
                <c:pt idx="95">
                  <c:v>33603</c:v>
                </c:pt>
                <c:pt idx="96">
                  <c:v>33634</c:v>
                </c:pt>
                <c:pt idx="97">
                  <c:v>33663</c:v>
                </c:pt>
                <c:pt idx="98">
                  <c:v>33694</c:v>
                </c:pt>
                <c:pt idx="99">
                  <c:v>33724</c:v>
                </c:pt>
                <c:pt idx="100">
                  <c:v>33755</c:v>
                </c:pt>
                <c:pt idx="101">
                  <c:v>33785</c:v>
                </c:pt>
                <c:pt idx="102">
                  <c:v>33816</c:v>
                </c:pt>
                <c:pt idx="103">
                  <c:v>33847</c:v>
                </c:pt>
                <c:pt idx="104">
                  <c:v>33877</c:v>
                </c:pt>
                <c:pt idx="105">
                  <c:v>33908</c:v>
                </c:pt>
                <c:pt idx="106">
                  <c:v>33938</c:v>
                </c:pt>
                <c:pt idx="107">
                  <c:v>33969</c:v>
                </c:pt>
                <c:pt idx="108">
                  <c:v>34000</c:v>
                </c:pt>
                <c:pt idx="109">
                  <c:v>34028</c:v>
                </c:pt>
                <c:pt idx="110">
                  <c:v>34059</c:v>
                </c:pt>
                <c:pt idx="111">
                  <c:v>34089</c:v>
                </c:pt>
                <c:pt idx="112">
                  <c:v>34120</c:v>
                </c:pt>
                <c:pt idx="113">
                  <c:v>34150</c:v>
                </c:pt>
                <c:pt idx="114">
                  <c:v>34181</c:v>
                </c:pt>
                <c:pt idx="115">
                  <c:v>34212</c:v>
                </c:pt>
                <c:pt idx="116">
                  <c:v>34242</c:v>
                </c:pt>
                <c:pt idx="117">
                  <c:v>34273</c:v>
                </c:pt>
                <c:pt idx="118">
                  <c:v>34303</c:v>
                </c:pt>
                <c:pt idx="119">
                  <c:v>34334</c:v>
                </c:pt>
                <c:pt idx="120">
                  <c:v>34365</c:v>
                </c:pt>
                <c:pt idx="121">
                  <c:v>34393</c:v>
                </c:pt>
                <c:pt idx="122">
                  <c:v>34424</c:v>
                </c:pt>
                <c:pt idx="123">
                  <c:v>34454</c:v>
                </c:pt>
                <c:pt idx="124">
                  <c:v>34485</c:v>
                </c:pt>
                <c:pt idx="125">
                  <c:v>34515</c:v>
                </c:pt>
                <c:pt idx="126">
                  <c:v>34546</c:v>
                </c:pt>
                <c:pt idx="127">
                  <c:v>34577</c:v>
                </c:pt>
                <c:pt idx="128">
                  <c:v>34607</c:v>
                </c:pt>
                <c:pt idx="129">
                  <c:v>34638</c:v>
                </c:pt>
                <c:pt idx="130">
                  <c:v>34668</c:v>
                </c:pt>
                <c:pt idx="131">
                  <c:v>34699</c:v>
                </c:pt>
                <c:pt idx="132">
                  <c:v>34730</c:v>
                </c:pt>
                <c:pt idx="133">
                  <c:v>34758</c:v>
                </c:pt>
                <c:pt idx="134">
                  <c:v>34789</c:v>
                </c:pt>
                <c:pt idx="135">
                  <c:v>34819</c:v>
                </c:pt>
                <c:pt idx="136">
                  <c:v>34850</c:v>
                </c:pt>
                <c:pt idx="137">
                  <c:v>34880</c:v>
                </c:pt>
                <c:pt idx="138">
                  <c:v>34911</c:v>
                </c:pt>
                <c:pt idx="139">
                  <c:v>34942</c:v>
                </c:pt>
                <c:pt idx="140">
                  <c:v>34972</c:v>
                </c:pt>
                <c:pt idx="141">
                  <c:v>35003</c:v>
                </c:pt>
                <c:pt idx="142">
                  <c:v>35033</c:v>
                </c:pt>
                <c:pt idx="143">
                  <c:v>35064</c:v>
                </c:pt>
                <c:pt idx="144">
                  <c:v>35095</c:v>
                </c:pt>
                <c:pt idx="145">
                  <c:v>35124</c:v>
                </c:pt>
                <c:pt idx="146">
                  <c:v>35155</c:v>
                </c:pt>
                <c:pt idx="147">
                  <c:v>35185</c:v>
                </c:pt>
                <c:pt idx="148">
                  <c:v>35216</c:v>
                </c:pt>
                <c:pt idx="149">
                  <c:v>35246</c:v>
                </c:pt>
                <c:pt idx="150">
                  <c:v>35277</c:v>
                </c:pt>
                <c:pt idx="151">
                  <c:v>35308</c:v>
                </c:pt>
                <c:pt idx="152">
                  <c:v>35338</c:v>
                </c:pt>
                <c:pt idx="153">
                  <c:v>35369</c:v>
                </c:pt>
                <c:pt idx="154">
                  <c:v>35399</c:v>
                </c:pt>
                <c:pt idx="155">
                  <c:v>35430</c:v>
                </c:pt>
                <c:pt idx="156">
                  <c:v>35461</c:v>
                </c:pt>
                <c:pt idx="157">
                  <c:v>35489</c:v>
                </c:pt>
                <c:pt idx="158">
                  <c:v>35520</c:v>
                </c:pt>
                <c:pt idx="159">
                  <c:v>35550</c:v>
                </c:pt>
                <c:pt idx="160">
                  <c:v>35581</c:v>
                </c:pt>
                <c:pt idx="161">
                  <c:v>35611</c:v>
                </c:pt>
                <c:pt idx="162">
                  <c:v>35642</c:v>
                </c:pt>
                <c:pt idx="163">
                  <c:v>35673</c:v>
                </c:pt>
                <c:pt idx="164">
                  <c:v>35703</c:v>
                </c:pt>
                <c:pt idx="165">
                  <c:v>35734</c:v>
                </c:pt>
                <c:pt idx="166">
                  <c:v>35764</c:v>
                </c:pt>
                <c:pt idx="167">
                  <c:v>35795</c:v>
                </c:pt>
                <c:pt idx="168">
                  <c:v>35826</c:v>
                </c:pt>
                <c:pt idx="169">
                  <c:v>35854</c:v>
                </c:pt>
                <c:pt idx="170">
                  <c:v>35885</c:v>
                </c:pt>
                <c:pt idx="171">
                  <c:v>35915</c:v>
                </c:pt>
                <c:pt idx="172">
                  <c:v>35946</c:v>
                </c:pt>
                <c:pt idx="173">
                  <c:v>35976</c:v>
                </c:pt>
                <c:pt idx="174">
                  <c:v>36007</c:v>
                </c:pt>
                <c:pt idx="175">
                  <c:v>36038</c:v>
                </c:pt>
                <c:pt idx="176">
                  <c:v>36068</c:v>
                </c:pt>
                <c:pt idx="177">
                  <c:v>36099</c:v>
                </c:pt>
                <c:pt idx="178">
                  <c:v>36129</c:v>
                </c:pt>
                <c:pt idx="179">
                  <c:v>36160</c:v>
                </c:pt>
                <c:pt idx="180">
                  <c:v>36191</c:v>
                </c:pt>
                <c:pt idx="181">
                  <c:v>36219</c:v>
                </c:pt>
                <c:pt idx="182">
                  <c:v>36250</c:v>
                </c:pt>
                <c:pt idx="183">
                  <c:v>36280</c:v>
                </c:pt>
                <c:pt idx="184">
                  <c:v>36311</c:v>
                </c:pt>
                <c:pt idx="185">
                  <c:v>36341</c:v>
                </c:pt>
                <c:pt idx="186">
                  <c:v>36372</c:v>
                </c:pt>
                <c:pt idx="187">
                  <c:v>36403</c:v>
                </c:pt>
                <c:pt idx="188">
                  <c:v>36433</c:v>
                </c:pt>
                <c:pt idx="189">
                  <c:v>36464</c:v>
                </c:pt>
                <c:pt idx="190">
                  <c:v>36494</c:v>
                </c:pt>
                <c:pt idx="191">
                  <c:v>36525</c:v>
                </c:pt>
                <c:pt idx="192">
                  <c:v>36556</c:v>
                </c:pt>
                <c:pt idx="193">
                  <c:v>36585</c:v>
                </c:pt>
                <c:pt idx="194">
                  <c:v>36616</c:v>
                </c:pt>
                <c:pt idx="195">
                  <c:v>36646</c:v>
                </c:pt>
                <c:pt idx="196">
                  <c:v>36677</c:v>
                </c:pt>
                <c:pt idx="197">
                  <c:v>36707</c:v>
                </c:pt>
                <c:pt idx="198">
                  <c:v>36738</c:v>
                </c:pt>
                <c:pt idx="199">
                  <c:v>36769</c:v>
                </c:pt>
                <c:pt idx="200">
                  <c:v>36799</c:v>
                </c:pt>
                <c:pt idx="201">
                  <c:v>36830</c:v>
                </c:pt>
                <c:pt idx="202">
                  <c:v>36860</c:v>
                </c:pt>
                <c:pt idx="203">
                  <c:v>36891</c:v>
                </c:pt>
                <c:pt idx="204">
                  <c:v>36922</c:v>
                </c:pt>
                <c:pt idx="205">
                  <c:v>36950</c:v>
                </c:pt>
                <c:pt idx="206">
                  <c:v>36981</c:v>
                </c:pt>
                <c:pt idx="207">
                  <c:v>37011</c:v>
                </c:pt>
                <c:pt idx="208">
                  <c:v>37042</c:v>
                </c:pt>
                <c:pt idx="209">
                  <c:v>37072</c:v>
                </c:pt>
                <c:pt idx="210">
                  <c:v>37103</c:v>
                </c:pt>
                <c:pt idx="211">
                  <c:v>37134</c:v>
                </c:pt>
                <c:pt idx="212">
                  <c:v>37164</c:v>
                </c:pt>
                <c:pt idx="213">
                  <c:v>37195</c:v>
                </c:pt>
                <c:pt idx="214">
                  <c:v>37225</c:v>
                </c:pt>
                <c:pt idx="215">
                  <c:v>37256</c:v>
                </c:pt>
                <c:pt idx="216">
                  <c:v>37287</c:v>
                </c:pt>
                <c:pt idx="217">
                  <c:v>37315</c:v>
                </c:pt>
                <c:pt idx="218">
                  <c:v>37346</c:v>
                </c:pt>
                <c:pt idx="219">
                  <c:v>37376</c:v>
                </c:pt>
                <c:pt idx="220">
                  <c:v>37407</c:v>
                </c:pt>
                <c:pt idx="221">
                  <c:v>37437</c:v>
                </c:pt>
                <c:pt idx="222">
                  <c:v>37468</c:v>
                </c:pt>
                <c:pt idx="223">
                  <c:v>37499</c:v>
                </c:pt>
                <c:pt idx="224">
                  <c:v>37529</c:v>
                </c:pt>
                <c:pt idx="225">
                  <c:v>37560</c:v>
                </c:pt>
                <c:pt idx="226">
                  <c:v>37590</c:v>
                </c:pt>
                <c:pt idx="227">
                  <c:v>37621</c:v>
                </c:pt>
                <c:pt idx="228">
                  <c:v>37652</c:v>
                </c:pt>
                <c:pt idx="229">
                  <c:v>37680</c:v>
                </c:pt>
                <c:pt idx="230">
                  <c:v>37711</c:v>
                </c:pt>
                <c:pt idx="231">
                  <c:v>37741</c:v>
                </c:pt>
                <c:pt idx="232">
                  <c:v>37772</c:v>
                </c:pt>
                <c:pt idx="233">
                  <c:v>37802</c:v>
                </c:pt>
                <c:pt idx="234">
                  <c:v>37833</c:v>
                </c:pt>
                <c:pt idx="235">
                  <c:v>37864</c:v>
                </c:pt>
                <c:pt idx="236">
                  <c:v>37894</c:v>
                </c:pt>
                <c:pt idx="237">
                  <c:v>37925</c:v>
                </c:pt>
                <c:pt idx="238">
                  <c:v>37955</c:v>
                </c:pt>
                <c:pt idx="239">
                  <c:v>37986</c:v>
                </c:pt>
                <c:pt idx="240">
                  <c:v>38017</c:v>
                </c:pt>
                <c:pt idx="241">
                  <c:v>38046</c:v>
                </c:pt>
                <c:pt idx="242">
                  <c:v>38077</c:v>
                </c:pt>
                <c:pt idx="243">
                  <c:v>38107</c:v>
                </c:pt>
                <c:pt idx="244">
                  <c:v>38138</c:v>
                </c:pt>
                <c:pt idx="245">
                  <c:v>38168</c:v>
                </c:pt>
                <c:pt idx="246">
                  <c:v>38199</c:v>
                </c:pt>
                <c:pt idx="247">
                  <c:v>38230</c:v>
                </c:pt>
                <c:pt idx="248">
                  <c:v>38260</c:v>
                </c:pt>
                <c:pt idx="249">
                  <c:v>38291</c:v>
                </c:pt>
                <c:pt idx="250">
                  <c:v>38321</c:v>
                </c:pt>
                <c:pt idx="251">
                  <c:v>38352</c:v>
                </c:pt>
                <c:pt idx="252">
                  <c:v>38383</c:v>
                </c:pt>
                <c:pt idx="253">
                  <c:v>38411</c:v>
                </c:pt>
                <c:pt idx="254">
                  <c:v>38442</c:v>
                </c:pt>
                <c:pt idx="255">
                  <c:v>38472</c:v>
                </c:pt>
                <c:pt idx="256">
                  <c:v>38503</c:v>
                </c:pt>
                <c:pt idx="257">
                  <c:v>38533</c:v>
                </c:pt>
                <c:pt idx="258">
                  <c:v>38564</c:v>
                </c:pt>
                <c:pt idx="259">
                  <c:v>38595</c:v>
                </c:pt>
                <c:pt idx="260">
                  <c:v>38625</c:v>
                </c:pt>
                <c:pt idx="261">
                  <c:v>38656</c:v>
                </c:pt>
                <c:pt idx="262">
                  <c:v>38686</c:v>
                </c:pt>
                <c:pt idx="263">
                  <c:v>38717</c:v>
                </c:pt>
                <c:pt idx="264">
                  <c:v>38748</c:v>
                </c:pt>
                <c:pt idx="265">
                  <c:v>38776</c:v>
                </c:pt>
                <c:pt idx="266">
                  <c:v>38807</c:v>
                </c:pt>
                <c:pt idx="267">
                  <c:v>38837</c:v>
                </c:pt>
                <c:pt idx="268">
                  <c:v>38868</c:v>
                </c:pt>
                <c:pt idx="269">
                  <c:v>38898</c:v>
                </c:pt>
                <c:pt idx="270">
                  <c:v>38929</c:v>
                </c:pt>
                <c:pt idx="271">
                  <c:v>38960</c:v>
                </c:pt>
                <c:pt idx="272">
                  <c:v>38990</c:v>
                </c:pt>
                <c:pt idx="273">
                  <c:v>39021</c:v>
                </c:pt>
                <c:pt idx="274">
                  <c:v>39051</c:v>
                </c:pt>
                <c:pt idx="275">
                  <c:v>39082</c:v>
                </c:pt>
                <c:pt idx="276">
                  <c:v>39113</c:v>
                </c:pt>
                <c:pt idx="277">
                  <c:v>39141</c:v>
                </c:pt>
                <c:pt idx="278">
                  <c:v>39172</c:v>
                </c:pt>
                <c:pt idx="279">
                  <c:v>39202</c:v>
                </c:pt>
                <c:pt idx="280">
                  <c:v>39233</c:v>
                </c:pt>
                <c:pt idx="281">
                  <c:v>39263</c:v>
                </c:pt>
                <c:pt idx="282">
                  <c:v>39294</c:v>
                </c:pt>
                <c:pt idx="283">
                  <c:v>39325</c:v>
                </c:pt>
                <c:pt idx="284">
                  <c:v>39355</c:v>
                </c:pt>
                <c:pt idx="285">
                  <c:v>39386</c:v>
                </c:pt>
                <c:pt idx="286">
                  <c:v>39416</c:v>
                </c:pt>
                <c:pt idx="287">
                  <c:v>39447</c:v>
                </c:pt>
                <c:pt idx="288">
                  <c:v>39478</c:v>
                </c:pt>
                <c:pt idx="289">
                  <c:v>39507</c:v>
                </c:pt>
                <c:pt idx="290">
                  <c:v>39538</c:v>
                </c:pt>
                <c:pt idx="291">
                  <c:v>39568</c:v>
                </c:pt>
                <c:pt idx="292">
                  <c:v>39599</c:v>
                </c:pt>
                <c:pt idx="293">
                  <c:v>39629</c:v>
                </c:pt>
                <c:pt idx="294">
                  <c:v>39660</c:v>
                </c:pt>
                <c:pt idx="295">
                  <c:v>39691</c:v>
                </c:pt>
                <c:pt idx="296">
                  <c:v>39721</c:v>
                </c:pt>
                <c:pt idx="297">
                  <c:v>39752</c:v>
                </c:pt>
                <c:pt idx="298">
                  <c:v>39782</c:v>
                </c:pt>
                <c:pt idx="299">
                  <c:v>39813</c:v>
                </c:pt>
                <c:pt idx="300">
                  <c:v>39844</c:v>
                </c:pt>
                <c:pt idx="301">
                  <c:v>39872</c:v>
                </c:pt>
                <c:pt idx="302">
                  <c:v>39903</c:v>
                </c:pt>
                <c:pt idx="303">
                  <c:v>39933</c:v>
                </c:pt>
                <c:pt idx="304">
                  <c:v>39964</c:v>
                </c:pt>
                <c:pt idx="305">
                  <c:v>39994</c:v>
                </c:pt>
                <c:pt idx="306">
                  <c:v>40025</c:v>
                </c:pt>
                <c:pt idx="307">
                  <c:v>40056</c:v>
                </c:pt>
                <c:pt idx="308">
                  <c:v>40086</c:v>
                </c:pt>
                <c:pt idx="309">
                  <c:v>40117</c:v>
                </c:pt>
                <c:pt idx="310">
                  <c:v>40147</c:v>
                </c:pt>
                <c:pt idx="311">
                  <c:v>40178</c:v>
                </c:pt>
                <c:pt idx="312">
                  <c:v>40209</c:v>
                </c:pt>
                <c:pt idx="313">
                  <c:v>40237</c:v>
                </c:pt>
                <c:pt idx="314">
                  <c:v>40268</c:v>
                </c:pt>
                <c:pt idx="315">
                  <c:v>40298</c:v>
                </c:pt>
                <c:pt idx="316">
                  <c:v>40329</c:v>
                </c:pt>
                <c:pt idx="317">
                  <c:v>40359</c:v>
                </c:pt>
                <c:pt idx="318">
                  <c:v>40390</c:v>
                </c:pt>
                <c:pt idx="319">
                  <c:v>40421</c:v>
                </c:pt>
                <c:pt idx="320">
                  <c:v>40451</c:v>
                </c:pt>
                <c:pt idx="321">
                  <c:v>40482</c:v>
                </c:pt>
                <c:pt idx="322">
                  <c:v>40512</c:v>
                </c:pt>
                <c:pt idx="323">
                  <c:v>40543</c:v>
                </c:pt>
                <c:pt idx="324">
                  <c:v>40574</c:v>
                </c:pt>
                <c:pt idx="325">
                  <c:v>40602</c:v>
                </c:pt>
                <c:pt idx="326">
                  <c:v>40633</c:v>
                </c:pt>
                <c:pt idx="327">
                  <c:v>40663</c:v>
                </c:pt>
                <c:pt idx="328">
                  <c:v>40694</c:v>
                </c:pt>
                <c:pt idx="329">
                  <c:v>40724</c:v>
                </c:pt>
                <c:pt idx="330">
                  <c:v>40755</c:v>
                </c:pt>
                <c:pt idx="331">
                  <c:v>40786</c:v>
                </c:pt>
                <c:pt idx="332">
                  <c:v>40816</c:v>
                </c:pt>
                <c:pt idx="333">
                  <c:v>40847</c:v>
                </c:pt>
                <c:pt idx="334">
                  <c:v>40877</c:v>
                </c:pt>
                <c:pt idx="335">
                  <c:v>40908</c:v>
                </c:pt>
                <c:pt idx="336">
                  <c:v>40939</c:v>
                </c:pt>
                <c:pt idx="337">
                  <c:v>40968</c:v>
                </c:pt>
                <c:pt idx="338">
                  <c:v>40999</c:v>
                </c:pt>
                <c:pt idx="339">
                  <c:v>41029</c:v>
                </c:pt>
                <c:pt idx="340">
                  <c:v>41060</c:v>
                </c:pt>
                <c:pt idx="341">
                  <c:v>41090</c:v>
                </c:pt>
                <c:pt idx="342">
                  <c:v>41121</c:v>
                </c:pt>
                <c:pt idx="343">
                  <c:v>41152</c:v>
                </c:pt>
                <c:pt idx="344">
                  <c:v>41182</c:v>
                </c:pt>
                <c:pt idx="345">
                  <c:v>41213</c:v>
                </c:pt>
                <c:pt idx="346">
                  <c:v>41243</c:v>
                </c:pt>
                <c:pt idx="347">
                  <c:v>41274</c:v>
                </c:pt>
                <c:pt idx="348">
                  <c:v>41305</c:v>
                </c:pt>
                <c:pt idx="349">
                  <c:v>41333</c:v>
                </c:pt>
                <c:pt idx="350">
                  <c:v>41364</c:v>
                </c:pt>
                <c:pt idx="351">
                  <c:v>41394</c:v>
                </c:pt>
                <c:pt idx="352">
                  <c:v>41425</c:v>
                </c:pt>
                <c:pt idx="353">
                  <c:v>41455</c:v>
                </c:pt>
                <c:pt idx="354">
                  <c:v>41486</c:v>
                </c:pt>
                <c:pt idx="355">
                  <c:v>41517</c:v>
                </c:pt>
                <c:pt idx="356">
                  <c:v>41547</c:v>
                </c:pt>
                <c:pt idx="357">
                  <c:v>41578</c:v>
                </c:pt>
                <c:pt idx="358">
                  <c:v>41608</c:v>
                </c:pt>
                <c:pt idx="359">
                  <c:v>41639</c:v>
                </c:pt>
                <c:pt idx="360">
                  <c:v>41670</c:v>
                </c:pt>
                <c:pt idx="361">
                  <c:v>41698</c:v>
                </c:pt>
                <c:pt idx="362">
                  <c:v>41729</c:v>
                </c:pt>
                <c:pt idx="363">
                  <c:v>41759</c:v>
                </c:pt>
                <c:pt idx="364">
                  <c:v>41790</c:v>
                </c:pt>
                <c:pt idx="365">
                  <c:v>41820</c:v>
                </c:pt>
                <c:pt idx="366">
                  <c:v>41851</c:v>
                </c:pt>
                <c:pt idx="367">
                  <c:v>41882</c:v>
                </c:pt>
                <c:pt idx="368">
                  <c:v>41912</c:v>
                </c:pt>
                <c:pt idx="369">
                  <c:v>41943</c:v>
                </c:pt>
                <c:pt idx="370">
                  <c:v>41973</c:v>
                </c:pt>
                <c:pt idx="371">
                  <c:v>42004</c:v>
                </c:pt>
                <c:pt idx="372">
                  <c:v>42035</c:v>
                </c:pt>
                <c:pt idx="373">
                  <c:v>42063</c:v>
                </c:pt>
                <c:pt idx="374">
                  <c:v>42094</c:v>
                </c:pt>
                <c:pt idx="375">
                  <c:v>42124</c:v>
                </c:pt>
                <c:pt idx="376">
                  <c:v>42155</c:v>
                </c:pt>
                <c:pt idx="377">
                  <c:v>42185</c:v>
                </c:pt>
                <c:pt idx="378">
                  <c:v>42216</c:v>
                </c:pt>
                <c:pt idx="379">
                  <c:v>42247</c:v>
                </c:pt>
                <c:pt idx="380">
                  <c:v>42277</c:v>
                </c:pt>
                <c:pt idx="381">
                  <c:v>42308</c:v>
                </c:pt>
                <c:pt idx="382">
                  <c:v>42338</c:v>
                </c:pt>
                <c:pt idx="383">
                  <c:v>42369</c:v>
                </c:pt>
                <c:pt idx="384">
                  <c:v>42400</c:v>
                </c:pt>
                <c:pt idx="385">
                  <c:v>42429</c:v>
                </c:pt>
                <c:pt idx="386">
                  <c:v>42460</c:v>
                </c:pt>
                <c:pt idx="387">
                  <c:v>42490</c:v>
                </c:pt>
                <c:pt idx="388">
                  <c:v>42521</c:v>
                </c:pt>
                <c:pt idx="389">
                  <c:v>42551</c:v>
                </c:pt>
                <c:pt idx="390">
                  <c:v>42582</c:v>
                </c:pt>
                <c:pt idx="391">
                  <c:v>42613</c:v>
                </c:pt>
                <c:pt idx="392">
                  <c:v>42643</c:v>
                </c:pt>
                <c:pt idx="393">
                  <c:v>42674</c:v>
                </c:pt>
                <c:pt idx="394">
                  <c:v>42704</c:v>
                </c:pt>
                <c:pt idx="395">
                  <c:v>42735</c:v>
                </c:pt>
                <c:pt idx="396">
                  <c:v>42766</c:v>
                </c:pt>
                <c:pt idx="397">
                  <c:v>42794</c:v>
                </c:pt>
                <c:pt idx="398">
                  <c:v>42825</c:v>
                </c:pt>
                <c:pt idx="399">
                  <c:v>42855</c:v>
                </c:pt>
                <c:pt idx="400">
                  <c:v>42886</c:v>
                </c:pt>
                <c:pt idx="401">
                  <c:v>42916</c:v>
                </c:pt>
                <c:pt idx="402">
                  <c:v>42947</c:v>
                </c:pt>
                <c:pt idx="403">
                  <c:v>42978</c:v>
                </c:pt>
                <c:pt idx="404">
                  <c:v>43008</c:v>
                </c:pt>
                <c:pt idx="405">
                  <c:v>43039</c:v>
                </c:pt>
                <c:pt idx="406">
                  <c:v>43069</c:v>
                </c:pt>
                <c:pt idx="407">
                  <c:v>43100</c:v>
                </c:pt>
                <c:pt idx="408">
                  <c:v>43131</c:v>
                </c:pt>
                <c:pt idx="409">
                  <c:v>43159</c:v>
                </c:pt>
                <c:pt idx="410">
                  <c:v>43190</c:v>
                </c:pt>
                <c:pt idx="411">
                  <c:v>43220</c:v>
                </c:pt>
                <c:pt idx="412">
                  <c:v>43251</c:v>
                </c:pt>
                <c:pt idx="413">
                  <c:v>43281</c:v>
                </c:pt>
                <c:pt idx="414">
                  <c:v>43312</c:v>
                </c:pt>
                <c:pt idx="415">
                  <c:v>43343</c:v>
                </c:pt>
                <c:pt idx="416">
                  <c:v>43373</c:v>
                </c:pt>
                <c:pt idx="417">
                  <c:v>43404</c:v>
                </c:pt>
                <c:pt idx="418">
                  <c:v>43434</c:v>
                </c:pt>
                <c:pt idx="419">
                  <c:v>43465</c:v>
                </c:pt>
                <c:pt idx="420">
                  <c:v>43496</c:v>
                </c:pt>
                <c:pt idx="421">
                  <c:v>43524</c:v>
                </c:pt>
                <c:pt idx="422">
                  <c:v>43555</c:v>
                </c:pt>
                <c:pt idx="423">
                  <c:v>43585</c:v>
                </c:pt>
                <c:pt idx="424">
                  <c:v>43616</c:v>
                </c:pt>
                <c:pt idx="425">
                  <c:v>43646</c:v>
                </c:pt>
                <c:pt idx="426">
                  <c:v>43677</c:v>
                </c:pt>
                <c:pt idx="427">
                  <c:v>43708</c:v>
                </c:pt>
                <c:pt idx="428">
                  <c:v>43738</c:v>
                </c:pt>
                <c:pt idx="429">
                  <c:v>43769</c:v>
                </c:pt>
                <c:pt idx="430">
                  <c:v>43799</c:v>
                </c:pt>
                <c:pt idx="431">
                  <c:v>43830</c:v>
                </c:pt>
                <c:pt idx="432">
                  <c:v>43861</c:v>
                </c:pt>
                <c:pt idx="433">
                  <c:v>43890</c:v>
                </c:pt>
                <c:pt idx="434">
                  <c:v>43921</c:v>
                </c:pt>
                <c:pt idx="435">
                  <c:v>43951</c:v>
                </c:pt>
                <c:pt idx="436">
                  <c:v>43982</c:v>
                </c:pt>
                <c:pt idx="437">
                  <c:v>44012</c:v>
                </c:pt>
                <c:pt idx="438">
                  <c:v>44043</c:v>
                </c:pt>
                <c:pt idx="439">
                  <c:v>44074</c:v>
                </c:pt>
                <c:pt idx="440">
                  <c:v>44104</c:v>
                </c:pt>
                <c:pt idx="441">
                  <c:v>44135</c:v>
                </c:pt>
                <c:pt idx="442">
                  <c:v>44165</c:v>
                </c:pt>
                <c:pt idx="443">
                  <c:v>44196</c:v>
                </c:pt>
              </c:numCache>
            </c:numRef>
          </c:cat>
          <c:val>
            <c:numRef>
              <c:f>FigA!$C$4:$C$447</c:f>
              <c:numCache>
                <c:formatCode>General</c:formatCode>
                <c:ptCount val="444"/>
                <c:pt idx="24">
                  <c:v>-0.21929999999999999</c:v>
                </c:pt>
                <c:pt idx="25">
                  <c:v>4.0099999999999997E-2</c:v>
                </c:pt>
                <c:pt idx="26">
                  <c:v>0.46940999999999999</c:v>
                </c:pt>
                <c:pt idx="27">
                  <c:v>0.41600999999999999</c:v>
                </c:pt>
                <c:pt idx="28">
                  <c:v>-0.10159</c:v>
                </c:pt>
                <c:pt idx="29">
                  <c:v>-0.16070000000000001</c:v>
                </c:pt>
                <c:pt idx="30">
                  <c:v>-5.1819999999999998E-2</c:v>
                </c:pt>
                <c:pt idx="31">
                  <c:v>-0.14121</c:v>
                </c:pt>
                <c:pt idx="32">
                  <c:v>0.31941000000000003</c:v>
                </c:pt>
                <c:pt idx="33">
                  <c:v>0.37858999999999998</c:v>
                </c:pt>
                <c:pt idx="34">
                  <c:v>-0.1462</c:v>
                </c:pt>
                <c:pt idx="35">
                  <c:v>-1.6209999999999999E-2</c:v>
                </c:pt>
                <c:pt idx="36">
                  <c:v>5.6520000000000001E-2</c:v>
                </c:pt>
                <c:pt idx="37">
                  <c:v>0.47571000000000002</c:v>
                </c:pt>
                <c:pt idx="38">
                  <c:v>0.24437999999999999</c:v>
                </c:pt>
                <c:pt idx="39">
                  <c:v>0.85019</c:v>
                </c:pt>
                <c:pt idx="40">
                  <c:v>0.71867000000000003</c:v>
                </c:pt>
                <c:pt idx="41">
                  <c:v>0.22971</c:v>
                </c:pt>
                <c:pt idx="42">
                  <c:v>-0.20526</c:v>
                </c:pt>
                <c:pt idx="43">
                  <c:v>6.6830000000000001E-2</c:v>
                </c:pt>
                <c:pt idx="44">
                  <c:v>0.38825999999999999</c:v>
                </c:pt>
                <c:pt idx="45">
                  <c:v>4.25793</c:v>
                </c:pt>
                <c:pt idx="46">
                  <c:v>3.7505000000000002</c:v>
                </c:pt>
                <c:pt idx="47">
                  <c:v>2.7969300000000001</c:v>
                </c:pt>
                <c:pt idx="48">
                  <c:v>2.3216199999999998</c:v>
                </c:pt>
                <c:pt idx="49">
                  <c:v>1.83213</c:v>
                </c:pt>
                <c:pt idx="50">
                  <c:v>1.2232799999999999</c:v>
                </c:pt>
                <c:pt idx="51">
                  <c:v>1.04203</c:v>
                </c:pt>
                <c:pt idx="52">
                  <c:v>0.77424999999999999</c:v>
                </c:pt>
                <c:pt idx="53">
                  <c:v>0.68766000000000005</c:v>
                </c:pt>
                <c:pt idx="54">
                  <c:v>0.50014999999999998</c:v>
                </c:pt>
                <c:pt idx="55">
                  <c:v>0.48104000000000002</c:v>
                </c:pt>
                <c:pt idx="56">
                  <c:v>8.8100000000000001E-3</c:v>
                </c:pt>
                <c:pt idx="57">
                  <c:v>5.8439999999999999E-2</c:v>
                </c:pt>
                <c:pt idx="58">
                  <c:v>0.22145999999999999</c:v>
                </c:pt>
                <c:pt idx="59">
                  <c:v>-0.26419999999999999</c:v>
                </c:pt>
                <c:pt idx="60">
                  <c:v>-0.26313999999999999</c:v>
                </c:pt>
                <c:pt idx="61">
                  <c:v>-0.19517000000000001</c:v>
                </c:pt>
                <c:pt idx="62">
                  <c:v>-0.30238999999999999</c:v>
                </c:pt>
                <c:pt idx="63">
                  <c:v>-0.35652</c:v>
                </c:pt>
                <c:pt idx="64">
                  <c:v>-0.30954999999999999</c:v>
                </c:pt>
                <c:pt idx="65">
                  <c:v>-0.38105</c:v>
                </c:pt>
                <c:pt idx="66">
                  <c:v>-0.21983</c:v>
                </c:pt>
                <c:pt idx="67">
                  <c:v>-6.7659999999999998E-2</c:v>
                </c:pt>
                <c:pt idx="68">
                  <c:v>-0.35732999999999998</c:v>
                </c:pt>
                <c:pt idx="69">
                  <c:v>0.18418000000000001</c:v>
                </c:pt>
                <c:pt idx="70">
                  <c:v>0.15018999999999999</c:v>
                </c:pt>
                <c:pt idx="71">
                  <c:v>-0.18545</c:v>
                </c:pt>
                <c:pt idx="72">
                  <c:v>0.34560000000000002</c:v>
                </c:pt>
                <c:pt idx="73">
                  <c:v>0.40583000000000002</c:v>
                </c:pt>
                <c:pt idx="74">
                  <c:v>4.6940000000000003E-2</c:v>
                </c:pt>
                <c:pt idx="75">
                  <c:v>0.12972</c:v>
                </c:pt>
                <c:pt idx="76">
                  <c:v>-0.23027</c:v>
                </c:pt>
                <c:pt idx="77">
                  <c:v>-0.39349000000000001</c:v>
                </c:pt>
                <c:pt idx="78">
                  <c:v>-0.23599999999999999</c:v>
                </c:pt>
                <c:pt idx="79">
                  <c:v>0.97877000000000003</c:v>
                </c:pt>
                <c:pt idx="80">
                  <c:v>1.18465</c:v>
                </c:pt>
                <c:pt idx="81">
                  <c:v>1.24309</c:v>
                </c:pt>
                <c:pt idx="82">
                  <c:v>0.68884000000000001</c:v>
                </c:pt>
                <c:pt idx="83">
                  <c:v>0.42459999999999998</c:v>
                </c:pt>
                <c:pt idx="84">
                  <c:v>0.96633000000000002</c:v>
                </c:pt>
                <c:pt idx="85">
                  <c:v>0.21651000000000001</c:v>
                </c:pt>
                <c:pt idx="86">
                  <c:v>-0.23113</c:v>
                </c:pt>
                <c:pt idx="87">
                  <c:v>-0.33384999999999998</c:v>
                </c:pt>
                <c:pt idx="88">
                  <c:v>-0.36831999999999998</c:v>
                </c:pt>
                <c:pt idx="89">
                  <c:v>-0.37597999999999998</c:v>
                </c:pt>
                <c:pt idx="90">
                  <c:v>-0.31839000000000001</c:v>
                </c:pt>
                <c:pt idx="91">
                  <c:v>-0.54849000000000003</c:v>
                </c:pt>
                <c:pt idx="92">
                  <c:v>-0.40964</c:v>
                </c:pt>
                <c:pt idx="93">
                  <c:v>-0.43672</c:v>
                </c:pt>
                <c:pt idx="94">
                  <c:v>-0.32873999999999998</c:v>
                </c:pt>
                <c:pt idx="95">
                  <c:v>-0.20039000000000001</c:v>
                </c:pt>
                <c:pt idx="96">
                  <c:v>-0.26362999999999998</c:v>
                </c:pt>
                <c:pt idx="97">
                  <c:v>-0.30426999999999998</c:v>
                </c:pt>
                <c:pt idx="98">
                  <c:v>-0.2969</c:v>
                </c:pt>
                <c:pt idx="99">
                  <c:v>-0.42976999999999999</c:v>
                </c:pt>
                <c:pt idx="100">
                  <c:v>-0.61136000000000001</c:v>
                </c:pt>
                <c:pt idx="101">
                  <c:v>-0.57948999999999995</c:v>
                </c:pt>
                <c:pt idx="102">
                  <c:v>-0.80696000000000001</c:v>
                </c:pt>
                <c:pt idx="103">
                  <c:v>-0.70452000000000004</c:v>
                </c:pt>
                <c:pt idx="104">
                  <c:v>-0.80437000000000003</c:v>
                </c:pt>
                <c:pt idx="105">
                  <c:v>-0.32068000000000002</c:v>
                </c:pt>
                <c:pt idx="106">
                  <c:v>-0.69435999999999998</c:v>
                </c:pt>
                <c:pt idx="107">
                  <c:v>-0.98221999999999998</c:v>
                </c:pt>
                <c:pt idx="108">
                  <c:v>-0.94133</c:v>
                </c:pt>
                <c:pt idx="109">
                  <c:v>-0.79766999999999999</c:v>
                </c:pt>
                <c:pt idx="110">
                  <c:v>-0.80028999999999995</c:v>
                </c:pt>
                <c:pt idx="111">
                  <c:v>-0.90122000000000002</c:v>
                </c:pt>
                <c:pt idx="112">
                  <c:v>-0.80676000000000003</c:v>
                </c:pt>
                <c:pt idx="113">
                  <c:v>-0.92130999999999996</c:v>
                </c:pt>
                <c:pt idx="114">
                  <c:v>-1.06874</c:v>
                </c:pt>
                <c:pt idx="115">
                  <c:v>-1.01128</c:v>
                </c:pt>
                <c:pt idx="116">
                  <c:v>-0.89783999999999997</c:v>
                </c:pt>
                <c:pt idx="117">
                  <c:v>-1.0055099999999999</c:v>
                </c:pt>
                <c:pt idx="118">
                  <c:v>-0.74406000000000005</c:v>
                </c:pt>
                <c:pt idx="119">
                  <c:v>-1.0782799999999999</c:v>
                </c:pt>
                <c:pt idx="120">
                  <c:v>-1.0963700000000001</c:v>
                </c:pt>
                <c:pt idx="121">
                  <c:v>-0.81122000000000005</c:v>
                </c:pt>
                <c:pt idx="122">
                  <c:v>-0.63129000000000002</c:v>
                </c:pt>
                <c:pt idx="123">
                  <c:v>-0.40842000000000001</c:v>
                </c:pt>
                <c:pt idx="124">
                  <c:v>-0.76827999999999996</c:v>
                </c:pt>
                <c:pt idx="125">
                  <c:v>-0.85216000000000003</c:v>
                </c:pt>
                <c:pt idx="126">
                  <c:v>-0.90003</c:v>
                </c:pt>
                <c:pt idx="127">
                  <c:v>-1.0133700000000001</c:v>
                </c:pt>
                <c:pt idx="128">
                  <c:v>-0.89097999999999999</c:v>
                </c:pt>
                <c:pt idx="129">
                  <c:v>-0.5877</c:v>
                </c:pt>
                <c:pt idx="130">
                  <c:v>-0.44572000000000001</c:v>
                </c:pt>
                <c:pt idx="131">
                  <c:v>-0.69984999999999997</c:v>
                </c:pt>
                <c:pt idx="132">
                  <c:v>-0.95528999999999997</c:v>
                </c:pt>
                <c:pt idx="133">
                  <c:v>-1.07169</c:v>
                </c:pt>
                <c:pt idx="134">
                  <c:v>-0.98750000000000004</c:v>
                </c:pt>
                <c:pt idx="135">
                  <c:v>-0.94749000000000005</c:v>
                </c:pt>
                <c:pt idx="136">
                  <c:v>-0.96536</c:v>
                </c:pt>
                <c:pt idx="137">
                  <c:v>-1.0080899999999999</c:v>
                </c:pt>
                <c:pt idx="138">
                  <c:v>-0.95852000000000004</c:v>
                </c:pt>
                <c:pt idx="139">
                  <c:v>-0.88804000000000005</c:v>
                </c:pt>
                <c:pt idx="140">
                  <c:v>-1.0119</c:v>
                </c:pt>
                <c:pt idx="141">
                  <c:v>-0.70206000000000002</c:v>
                </c:pt>
                <c:pt idx="142">
                  <c:v>-0.93552000000000002</c:v>
                </c:pt>
                <c:pt idx="143">
                  <c:v>-1.04525</c:v>
                </c:pt>
                <c:pt idx="144">
                  <c:v>-0.81186999999999998</c:v>
                </c:pt>
                <c:pt idx="145">
                  <c:v>-0.65825999999999996</c:v>
                </c:pt>
                <c:pt idx="146">
                  <c:v>-0.29924000000000001</c:v>
                </c:pt>
                <c:pt idx="147">
                  <c:v>-0.40355000000000002</c:v>
                </c:pt>
                <c:pt idx="148">
                  <c:v>-0.45378000000000002</c:v>
                </c:pt>
                <c:pt idx="149">
                  <c:v>-0.44207999999999997</c:v>
                </c:pt>
                <c:pt idx="150">
                  <c:v>-0.30442999999999998</c:v>
                </c:pt>
                <c:pt idx="151">
                  <c:v>-0.50612999999999997</c:v>
                </c:pt>
                <c:pt idx="152">
                  <c:v>-0.40516000000000002</c:v>
                </c:pt>
                <c:pt idx="153">
                  <c:v>-0.45317000000000002</c:v>
                </c:pt>
                <c:pt idx="154">
                  <c:v>-0.47578999999999999</c:v>
                </c:pt>
                <c:pt idx="155">
                  <c:v>-0.11436</c:v>
                </c:pt>
                <c:pt idx="156">
                  <c:v>-3.0169999999999999E-2</c:v>
                </c:pt>
                <c:pt idx="157">
                  <c:v>1.5859999999999999E-2</c:v>
                </c:pt>
                <c:pt idx="158">
                  <c:v>2.2339999999999999E-2</c:v>
                </c:pt>
                <c:pt idx="159">
                  <c:v>-1.255E-2</c:v>
                </c:pt>
                <c:pt idx="160">
                  <c:v>-1.23E-3</c:v>
                </c:pt>
                <c:pt idx="161">
                  <c:v>2.2169999999999999E-2</c:v>
                </c:pt>
                <c:pt idx="162">
                  <c:v>6.8059999999999996E-2</c:v>
                </c:pt>
                <c:pt idx="163">
                  <c:v>0.36795</c:v>
                </c:pt>
                <c:pt idx="164">
                  <c:v>0.52749000000000001</c:v>
                </c:pt>
                <c:pt idx="165">
                  <c:v>0.39312000000000002</c:v>
                </c:pt>
                <c:pt idx="166">
                  <c:v>1.5882499999999999</c:v>
                </c:pt>
                <c:pt idx="167">
                  <c:v>0.86858999999999997</c:v>
                </c:pt>
                <c:pt idx="168">
                  <c:v>0.51410999999999996</c:v>
                </c:pt>
                <c:pt idx="169">
                  <c:v>3.3619999999999997E-2</c:v>
                </c:pt>
                <c:pt idx="170">
                  <c:v>-4.3E-3</c:v>
                </c:pt>
                <c:pt idx="171">
                  <c:v>0.28477000000000002</c:v>
                </c:pt>
                <c:pt idx="172">
                  <c:v>0.11615</c:v>
                </c:pt>
                <c:pt idx="173">
                  <c:v>0.23673</c:v>
                </c:pt>
                <c:pt idx="174">
                  <c:v>-5.4640000000000001E-2</c:v>
                </c:pt>
                <c:pt idx="175">
                  <c:v>1.33236</c:v>
                </c:pt>
                <c:pt idx="176">
                  <c:v>2.4157199999999999</c:v>
                </c:pt>
                <c:pt idx="177">
                  <c:v>2.2059099999999998</c:v>
                </c:pt>
                <c:pt idx="178">
                  <c:v>0.79537999999999998</c:v>
                </c:pt>
                <c:pt idx="179">
                  <c:v>0.70684000000000002</c:v>
                </c:pt>
                <c:pt idx="180">
                  <c:v>1.02159</c:v>
                </c:pt>
                <c:pt idx="181">
                  <c:v>1.1185799999999999</c:v>
                </c:pt>
                <c:pt idx="182">
                  <c:v>0.69062999999999997</c:v>
                </c:pt>
                <c:pt idx="183">
                  <c:v>0.43225000000000002</c:v>
                </c:pt>
                <c:pt idx="184">
                  <c:v>0.79847999999999997</c:v>
                </c:pt>
                <c:pt idx="185">
                  <c:v>0.50770000000000004</c:v>
                </c:pt>
                <c:pt idx="186">
                  <c:v>0.11873</c:v>
                </c:pt>
                <c:pt idx="187">
                  <c:v>0.56527000000000005</c:v>
                </c:pt>
                <c:pt idx="188">
                  <c:v>0.60523000000000005</c:v>
                </c:pt>
                <c:pt idx="189">
                  <c:v>0.53805000000000003</c:v>
                </c:pt>
                <c:pt idx="190">
                  <c:v>0.21265999999999999</c:v>
                </c:pt>
                <c:pt idx="191">
                  <c:v>0.27450999999999998</c:v>
                </c:pt>
                <c:pt idx="192">
                  <c:v>0.42329</c:v>
                </c:pt>
                <c:pt idx="193">
                  <c:v>0.45818999999999999</c:v>
                </c:pt>
                <c:pt idx="194">
                  <c:v>0.31670999999999999</c:v>
                </c:pt>
                <c:pt idx="195">
                  <c:v>0.90681999999999996</c:v>
                </c:pt>
                <c:pt idx="196">
                  <c:v>0.83691000000000004</c:v>
                </c:pt>
                <c:pt idx="197">
                  <c:v>0.23901</c:v>
                </c:pt>
                <c:pt idx="198">
                  <c:v>-9.7400000000000004E-3</c:v>
                </c:pt>
                <c:pt idx="199">
                  <c:v>-0.20326</c:v>
                </c:pt>
                <c:pt idx="200">
                  <c:v>-9.0370000000000006E-2</c:v>
                </c:pt>
                <c:pt idx="201">
                  <c:v>0.67249999999999999</c:v>
                </c:pt>
                <c:pt idx="202">
                  <c:v>0.78371000000000002</c:v>
                </c:pt>
                <c:pt idx="203">
                  <c:v>0.89319000000000004</c:v>
                </c:pt>
                <c:pt idx="204">
                  <c:v>0.65903999999999996</c:v>
                </c:pt>
                <c:pt idx="205">
                  <c:v>0.37053000000000003</c:v>
                </c:pt>
                <c:pt idx="206">
                  <c:v>1.0901400000000001</c:v>
                </c:pt>
                <c:pt idx="207">
                  <c:v>1.0294700000000001</c:v>
                </c:pt>
                <c:pt idx="208">
                  <c:v>0.38808999999999999</c:v>
                </c:pt>
                <c:pt idx="209">
                  <c:v>0.15167</c:v>
                </c:pt>
                <c:pt idx="210">
                  <c:v>0.25886999999999999</c:v>
                </c:pt>
                <c:pt idx="211">
                  <c:v>0.21995000000000001</c:v>
                </c:pt>
                <c:pt idx="212">
                  <c:v>1.6779599999999999</c:v>
                </c:pt>
                <c:pt idx="213">
                  <c:v>1.5950800000000001</c:v>
                </c:pt>
                <c:pt idx="214">
                  <c:v>0.91925999999999997</c:v>
                </c:pt>
                <c:pt idx="215">
                  <c:v>0.49138999999999999</c:v>
                </c:pt>
                <c:pt idx="216">
                  <c:v>0.29005999999999998</c:v>
                </c:pt>
                <c:pt idx="217">
                  <c:v>0.37230000000000002</c:v>
                </c:pt>
                <c:pt idx="218">
                  <c:v>-9.0249999999999997E-2</c:v>
                </c:pt>
                <c:pt idx="219">
                  <c:v>-1.3350000000000001E-2</c:v>
                </c:pt>
                <c:pt idx="220">
                  <c:v>7.4099999999999999E-3</c:v>
                </c:pt>
                <c:pt idx="221">
                  <c:v>0.63449999999999995</c:v>
                </c:pt>
                <c:pt idx="222">
                  <c:v>1.75888</c:v>
                </c:pt>
                <c:pt idx="223">
                  <c:v>1.7162299999999999</c:v>
                </c:pt>
                <c:pt idx="224">
                  <c:v>2.1965599999999998</c:v>
                </c:pt>
                <c:pt idx="225">
                  <c:v>1.99783</c:v>
                </c:pt>
                <c:pt idx="226">
                  <c:v>1.0714699999999999</c:v>
                </c:pt>
                <c:pt idx="227">
                  <c:v>1.0547</c:v>
                </c:pt>
                <c:pt idx="228">
                  <c:v>0.88139999999999996</c:v>
                </c:pt>
                <c:pt idx="229">
                  <c:v>1.58219</c:v>
                </c:pt>
                <c:pt idx="230">
                  <c:v>1.35442</c:v>
                </c:pt>
                <c:pt idx="231">
                  <c:v>0.55198000000000003</c:v>
                </c:pt>
                <c:pt idx="232">
                  <c:v>5.5989999999999998E-2</c:v>
                </c:pt>
                <c:pt idx="233">
                  <c:v>4.9790000000000001E-2</c:v>
                </c:pt>
                <c:pt idx="234">
                  <c:v>-9.1319999999999998E-2</c:v>
                </c:pt>
                <c:pt idx="235">
                  <c:v>-9.1270000000000004E-2</c:v>
                </c:pt>
                <c:pt idx="236">
                  <c:v>-7.1679999999999994E-2</c:v>
                </c:pt>
                <c:pt idx="237">
                  <c:v>-0.1918</c:v>
                </c:pt>
                <c:pt idx="238">
                  <c:v>-0.33617999999999998</c:v>
                </c:pt>
                <c:pt idx="239">
                  <c:v>-0.41182999999999997</c:v>
                </c:pt>
                <c:pt idx="240">
                  <c:v>-0.46879999999999999</c:v>
                </c:pt>
                <c:pt idx="241">
                  <c:v>-0.48737000000000003</c:v>
                </c:pt>
                <c:pt idx="242">
                  <c:v>-0.28412999999999999</c:v>
                </c:pt>
                <c:pt idx="243">
                  <c:v>-0.53542000000000001</c:v>
                </c:pt>
                <c:pt idx="244">
                  <c:v>-0.29882999999999998</c:v>
                </c:pt>
                <c:pt idx="245">
                  <c:v>-0.56372</c:v>
                </c:pt>
                <c:pt idx="246">
                  <c:v>-0.56413000000000002</c:v>
                </c:pt>
                <c:pt idx="247">
                  <c:v>-0.39168999999999998</c:v>
                </c:pt>
                <c:pt idx="248">
                  <c:v>-0.71986000000000006</c:v>
                </c:pt>
                <c:pt idx="249">
                  <c:v>-0.64292000000000005</c:v>
                </c:pt>
                <c:pt idx="250">
                  <c:v>-0.80720000000000003</c:v>
                </c:pt>
                <c:pt idx="251">
                  <c:v>-0.95091000000000003</c:v>
                </c:pt>
                <c:pt idx="252">
                  <c:v>-0.83016999999999996</c:v>
                </c:pt>
                <c:pt idx="253">
                  <c:v>-1.0378400000000001</c:v>
                </c:pt>
                <c:pt idx="254">
                  <c:v>-0.86180999999999996</c:v>
                </c:pt>
                <c:pt idx="255">
                  <c:v>-0.70760000000000001</c:v>
                </c:pt>
                <c:pt idx="256">
                  <c:v>-0.74180000000000001</c:v>
                </c:pt>
                <c:pt idx="257">
                  <c:v>-1.01647</c:v>
                </c:pt>
                <c:pt idx="258">
                  <c:v>-1.1044700000000001</c:v>
                </c:pt>
                <c:pt idx="259">
                  <c:v>-0.88395000000000001</c:v>
                </c:pt>
                <c:pt idx="260">
                  <c:v>-0.90625</c:v>
                </c:pt>
                <c:pt idx="261">
                  <c:v>-0.63485000000000003</c:v>
                </c:pt>
                <c:pt idx="262">
                  <c:v>-0.98931999999999998</c:v>
                </c:pt>
                <c:pt idx="263">
                  <c:v>-1.1039000000000001</c:v>
                </c:pt>
                <c:pt idx="264">
                  <c:v>-1.01881</c:v>
                </c:pt>
                <c:pt idx="265">
                  <c:v>-0.94638999999999995</c:v>
                </c:pt>
                <c:pt idx="266">
                  <c:v>-1.0313699999999999</c:v>
                </c:pt>
                <c:pt idx="267">
                  <c:v>-1.01892</c:v>
                </c:pt>
                <c:pt idx="268">
                  <c:v>-0.71491000000000005</c:v>
                </c:pt>
                <c:pt idx="269">
                  <c:v>-0.39006000000000002</c:v>
                </c:pt>
                <c:pt idx="270">
                  <c:v>-0.60587999999999997</c:v>
                </c:pt>
                <c:pt idx="271">
                  <c:v>-0.81920000000000004</c:v>
                </c:pt>
                <c:pt idx="272">
                  <c:v>-0.96879999999999999</c:v>
                </c:pt>
                <c:pt idx="273">
                  <c:v>-1.09117</c:v>
                </c:pt>
                <c:pt idx="274">
                  <c:v>-1.1604300000000001</c:v>
                </c:pt>
                <c:pt idx="275">
                  <c:v>-1.13656</c:v>
                </c:pt>
                <c:pt idx="276">
                  <c:v>-1.11843</c:v>
                </c:pt>
                <c:pt idx="277">
                  <c:v>-1.1682999999999999</c:v>
                </c:pt>
                <c:pt idx="278">
                  <c:v>-0.60804999999999998</c:v>
                </c:pt>
                <c:pt idx="279">
                  <c:v>-0.87580000000000002</c:v>
                </c:pt>
                <c:pt idx="280">
                  <c:v>-0.82120000000000004</c:v>
                </c:pt>
                <c:pt idx="281">
                  <c:v>-0.6552</c:v>
                </c:pt>
                <c:pt idx="282">
                  <c:v>-0.39550000000000002</c:v>
                </c:pt>
                <c:pt idx="283">
                  <c:v>0.65912000000000004</c:v>
                </c:pt>
                <c:pt idx="284">
                  <c:v>0.32838000000000001</c:v>
                </c:pt>
                <c:pt idx="285">
                  <c:v>-9.7780000000000006E-2</c:v>
                </c:pt>
                <c:pt idx="286">
                  <c:v>0.71565999999999996</c:v>
                </c:pt>
                <c:pt idx="287">
                  <c:v>0.21085999999999999</c:v>
                </c:pt>
                <c:pt idx="288">
                  <c:v>0.71626000000000001</c:v>
                </c:pt>
                <c:pt idx="289">
                  <c:v>0.72699999999999998</c:v>
                </c:pt>
                <c:pt idx="290">
                  <c:v>0.91688999999999998</c:v>
                </c:pt>
                <c:pt idx="291">
                  <c:v>0.22559999999999999</c:v>
                </c:pt>
                <c:pt idx="292">
                  <c:v>-0.19736000000000001</c:v>
                </c:pt>
                <c:pt idx="293">
                  <c:v>0.22916</c:v>
                </c:pt>
                <c:pt idx="294">
                  <c:v>0.59314</c:v>
                </c:pt>
                <c:pt idx="295">
                  <c:v>0.11157</c:v>
                </c:pt>
                <c:pt idx="296">
                  <c:v>1.13043</c:v>
                </c:pt>
                <c:pt idx="297">
                  <c:v>5.15198</c:v>
                </c:pt>
                <c:pt idx="298">
                  <c:v>5.51058</c:v>
                </c:pt>
                <c:pt idx="299">
                  <c:v>4.1671899999999997</c:v>
                </c:pt>
                <c:pt idx="300">
                  <c:v>3.1465399999999999</c:v>
                </c:pt>
                <c:pt idx="301">
                  <c:v>3.1706400000000001</c:v>
                </c:pt>
                <c:pt idx="302">
                  <c:v>3.13578</c:v>
                </c:pt>
                <c:pt idx="303">
                  <c:v>2.3666200000000002</c:v>
                </c:pt>
                <c:pt idx="304">
                  <c:v>1.59684</c:v>
                </c:pt>
                <c:pt idx="305">
                  <c:v>1.1669700000000001</c:v>
                </c:pt>
                <c:pt idx="306">
                  <c:v>0.79783000000000004</c:v>
                </c:pt>
                <c:pt idx="307">
                  <c:v>0.67979000000000001</c:v>
                </c:pt>
                <c:pt idx="308">
                  <c:v>0.64439000000000002</c:v>
                </c:pt>
                <c:pt idx="309">
                  <c:v>0.51549999999999996</c:v>
                </c:pt>
                <c:pt idx="310">
                  <c:v>0.48866999999999999</c:v>
                </c:pt>
                <c:pt idx="311">
                  <c:v>0.19159000000000001</c:v>
                </c:pt>
                <c:pt idx="312">
                  <c:v>6.2089999999999999E-2</c:v>
                </c:pt>
                <c:pt idx="313">
                  <c:v>0.36971999999999999</c:v>
                </c:pt>
                <c:pt idx="314">
                  <c:v>-0.25719999999999998</c:v>
                </c:pt>
                <c:pt idx="315">
                  <c:v>-0.36032999999999998</c:v>
                </c:pt>
                <c:pt idx="316">
                  <c:v>1.42445</c:v>
                </c:pt>
                <c:pt idx="317">
                  <c:v>1.2190300000000001</c:v>
                </c:pt>
                <c:pt idx="318">
                  <c:v>0.83731999999999995</c:v>
                </c:pt>
                <c:pt idx="319">
                  <c:v>0.62322</c:v>
                </c:pt>
                <c:pt idx="320">
                  <c:v>0.35735</c:v>
                </c:pt>
                <c:pt idx="321">
                  <c:v>9.7900000000000001E-2</c:v>
                </c:pt>
                <c:pt idx="322">
                  <c:v>-2.477E-2</c:v>
                </c:pt>
                <c:pt idx="323">
                  <c:v>-0.28760999999999998</c:v>
                </c:pt>
                <c:pt idx="324">
                  <c:v>-0.34864000000000001</c:v>
                </c:pt>
                <c:pt idx="325">
                  <c:v>-0.30347000000000002</c:v>
                </c:pt>
                <c:pt idx="326">
                  <c:v>0.12257999999999999</c:v>
                </c:pt>
                <c:pt idx="327">
                  <c:v>-0.45321</c:v>
                </c:pt>
                <c:pt idx="328">
                  <c:v>-0.40999000000000002</c:v>
                </c:pt>
                <c:pt idx="329">
                  <c:v>-8.8969999999999994E-2</c:v>
                </c:pt>
                <c:pt idx="330">
                  <c:v>-0.14538000000000001</c:v>
                </c:pt>
                <c:pt idx="331">
                  <c:v>1.9993000000000001</c:v>
                </c:pt>
                <c:pt idx="332">
                  <c:v>1.98539</c:v>
                </c:pt>
                <c:pt idx="333">
                  <c:v>1.7088300000000001</c:v>
                </c:pt>
                <c:pt idx="334">
                  <c:v>1.5708299999999999</c:v>
                </c:pt>
                <c:pt idx="335">
                  <c:v>0.6784</c:v>
                </c:pt>
                <c:pt idx="336">
                  <c:v>7.3959999999999998E-2</c:v>
                </c:pt>
                <c:pt idx="337">
                  <c:v>-0.18942000000000001</c:v>
                </c:pt>
                <c:pt idx="338">
                  <c:v>-0.45230999999999999</c:v>
                </c:pt>
                <c:pt idx="339">
                  <c:v>-0.3125</c:v>
                </c:pt>
                <c:pt idx="340">
                  <c:v>0.10031</c:v>
                </c:pt>
                <c:pt idx="341">
                  <c:v>0.20480000000000001</c:v>
                </c:pt>
                <c:pt idx="342">
                  <c:v>-0.31045</c:v>
                </c:pt>
                <c:pt idx="343">
                  <c:v>-0.52585999999999999</c:v>
                </c:pt>
                <c:pt idx="344">
                  <c:v>-0.56816</c:v>
                </c:pt>
                <c:pt idx="345">
                  <c:v>-0.47171000000000002</c:v>
                </c:pt>
                <c:pt idx="346">
                  <c:v>-0.38735000000000003</c:v>
                </c:pt>
                <c:pt idx="347">
                  <c:v>-0.34581000000000001</c:v>
                </c:pt>
                <c:pt idx="348">
                  <c:v>-0.75612999999999997</c:v>
                </c:pt>
                <c:pt idx="349">
                  <c:v>-0.75748000000000004</c:v>
                </c:pt>
                <c:pt idx="350">
                  <c:v>-0.84474000000000005</c:v>
                </c:pt>
                <c:pt idx="351">
                  <c:v>-0.74443999999999999</c:v>
                </c:pt>
                <c:pt idx="352">
                  <c:v>-0.82321</c:v>
                </c:pt>
                <c:pt idx="353">
                  <c:v>-0.34844000000000003</c:v>
                </c:pt>
                <c:pt idx="354">
                  <c:v>-0.71958</c:v>
                </c:pt>
                <c:pt idx="355">
                  <c:v>-0.74004000000000003</c:v>
                </c:pt>
                <c:pt idx="356">
                  <c:v>-0.65414000000000005</c:v>
                </c:pt>
                <c:pt idx="357">
                  <c:v>-0.56527000000000005</c:v>
                </c:pt>
                <c:pt idx="358">
                  <c:v>-0.87714999999999999</c:v>
                </c:pt>
                <c:pt idx="359">
                  <c:v>-0.73165000000000002</c:v>
                </c:pt>
                <c:pt idx="360">
                  <c:v>-0.77642999999999995</c:v>
                </c:pt>
                <c:pt idx="361">
                  <c:v>-0.53430999999999995</c:v>
                </c:pt>
                <c:pt idx="362">
                  <c:v>-0.64705000000000001</c:v>
                </c:pt>
                <c:pt idx="363">
                  <c:v>-0.72223000000000004</c:v>
                </c:pt>
                <c:pt idx="364">
                  <c:v>-0.92357</c:v>
                </c:pt>
                <c:pt idx="365">
                  <c:v>-1.0588</c:v>
                </c:pt>
                <c:pt idx="366">
                  <c:v>-0.98828000000000005</c:v>
                </c:pt>
                <c:pt idx="367">
                  <c:v>-0.77363999999999999</c:v>
                </c:pt>
                <c:pt idx="368">
                  <c:v>-0.84738000000000002</c:v>
                </c:pt>
                <c:pt idx="369">
                  <c:v>-0.18856000000000001</c:v>
                </c:pt>
                <c:pt idx="370">
                  <c:v>-0.82064999999999999</c:v>
                </c:pt>
                <c:pt idx="371">
                  <c:v>-0.50080999999999998</c:v>
                </c:pt>
                <c:pt idx="372">
                  <c:v>-0.11996999999999999</c:v>
                </c:pt>
                <c:pt idx="373">
                  <c:v>-0.47358</c:v>
                </c:pt>
                <c:pt idx="374">
                  <c:v>-0.65690999999999999</c:v>
                </c:pt>
                <c:pt idx="375">
                  <c:v>-0.80906</c:v>
                </c:pt>
                <c:pt idx="376">
                  <c:v>-0.82567000000000002</c:v>
                </c:pt>
                <c:pt idx="377">
                  <c:v>-0.74756999999999996</c:v>
                </c:pt>
                <c:pt idx="378">
                  <c:v>-0.64431000000000005</c:v>
                </c:pt>
                <c:pt idx="379">
                  <c:v>-0.22944999999999999</c:v>
                </c:pt>
                <c:pt idx="380">
                  <c:v>0.56479999999999997</c:v>
                </c:pt>
                <c:pt idx="381">
                  <c:v>-0.33828000000000003</c:v>
                </c:pt>
                <c:pt idx="382">
                  <c:v>-0.47460999999999998</c:v>
                </c:pt>
                <c:pt idx="383">
                  <c:v>-0.25797999999999999</c:v>
                </c:pt>
                <c:pt idx="384">
                  <c:v>0.4239</c:v>
                </c:pt>
                <c:pt idx="385">
                  <c:v>0.36049999999999999</c:v>
                </c:pt>
                <c:pt idx="386">
                  <c:v>-0.48509000000000002</c:v>
                </c:pt>
                <c:pt idx="387">
                  <c:v>-0.70950000000000002</c:v>
                </c:pt>
                <c:pt idx="388">
                  <c:v>-0.63346000000000002</c:v>
                </c:pt>
                <c:pt idx="389">
                  <c:v>-0.32868999999999998</c:v>
                </c:pt>
                <c:pt idx="390">
                  <c:v>-0.80671000000000004</c:v>
                </c:pt>
                <c:pt idx="391">
                  <c:v>-0.96199999999999997</c:v>
                </c:pt>
                <c:pt idx="392">
                  <c:v>-0.74544999999999995</c:v>
                </c:pt>
                <c:pt idx="393">
                  <c:v>-0.69235999999999998</c:v>
                </c:pt>
                <c:pt idx="394">
                  <c:v>-0.57433000000000001</c:v>
                </c:pt>
                <c:pt idx="395">
                  <c:v>-0.93781000000000003</c:v>
                </c:pt>
                <c:pt idx="396">
                  <c:v>-1.0283899999999999</c:v>
                </c:pt>
                <c:pt idx="397">
                  <c:v>-1.0640799999999999</c:v>
                </c:pt>
                <c:pt idx="398">
                  <c:v>-1.0065299999999999</c:v>
                </c:pt>
                <c:pt idx="399">
                  <c:v>-0.85333999999999999</c:v>
                </c:pt>
                <c:pt idx="400">
                  <c:v>-1.1305000000000001</c:v>
                </c:pt>
                <c:pt idx="401">
                  <c:v>-1.1998899999999999</c:v>
                </c:pt>
                <c:pt idx="402">
                  <c:v>-1.19706</c:v>
                </c:pt>
                <c:pt idx="403">
                  <c:v>-0.95516000000000001</c:v>
                </c:pt>
                <c:pt idx="404">
                  <c:v>-1.1952799999999999</c:v>
                </c:pt>
                <c:pt idx="405">
                  <c:v>-1.24613</c:v>
                </c:pt>
                <c:pt idx="406">
                  <c:v>-1.1968099999999999</c:v>
                </c:pt>
                <c:pt idx="407">
                  <c:v>-1.22129</c:v>
                </c:pt>
                <c:pt idx="408">
                  <c:v>-1.1514599999999999</c:v>
                </c:pt>
                <c:pt idx="409">
                  <c:v>0.23527000000000001</c:v>
                </c:pt>
                <c:pt idx="410">
                  <c:v>-5.7299999999999997E-2</c:v>
                </c:pt>
                <c:pt idx="411">
                  <c:v>-0.20008000000000001</c:v>
                </c:pt>
                <c:pt idx="412">
                  <c:v>-0.74921000000000004</c:v>
                </c:pt>
                <c:pt idx="413">
                  <c:v>-0.78254000000000001</c:v>
                </c:pt>
                <c:pt idx="414">
                  <c:v>-0.81886999999999999</c:v>
                </c:pt>
                <c:pt idx="415">
                  <c:v>-0.94059000000000004</c:v>
                </c:pt>
                <c:pt idx="416">
                  <c:v>-0.87973000000000001</c:v>
                </c:pt>
                <c:pt idx="417">
                  <c:v>-5.7509999999999999E-2</c:v>
                </c:pt>
                <c:pt idx="418">
                  <c:v>-4.4859999999999997E-2</c:v>
                </c:pt>
                <c:pt idx="419">
                  <c:v>0.54947000000000001</c:v>
                </c:pt>
                <c:pt idx="420">
                  <c:v>5.3490000000000003E-2</c:v>
                </c:pt>
                <c:pt idx="421">
                  <c:v>-0.55547000000000002</c:v>
                </c:pt>
                <c:pt idx="422">
                  <c:v>-0.67991999999999997</c:v>
                </c:pt>
                <c:pt idx="423">
                  <c:v>-0.87580000000000002</c:v>
                </c:pt>
                <c:pt idx="424">
                  <c:v>-0.43519999999999998</c:v>
                </c:pt>
                <c:pt idx="425">
                  <c:v>-0.49697999999999998</c:v>
                </c:pt>
                <c:pt idx="426">
                  <c:v>-0.85477000000000003</c:v>
                </c:pt>
                <c:pt idx="427">
                  <c:v>-0.16028000000000001</c:v>
                </c:pt>
                <c:pt idx="428">
                  <c:v>-0.53373000000000004</c:v>
                </c:pt>
                <c:pt idx="429">
                  <c:v>-0.53154999999999997</c:v>
                </c:pt>
                <c:pt idx="430">
                  <c:v>-0.92401</c:v>
                </c:pt>
                <c:pt idx="431">
                  <c:v>-0.80913000000000002</c:v>
                </c:pt>
                <c:pt idx="432">
                  <c:v>-0.82489000000000001</c:v>
                </c:pt>
                <c:pt idx="433">
                  <c:v>-0.22700000000000001</c:v>
                </c:pt>
                <c:pt idx="434">
                  <c:v>4.8096500000000004</c:v>
                </c:pt>
                <c:pt idx="435">
                  <c:v>2.9083999999999999</c:v>
                </c:pt>
                <c:pt idx="436">
                  <c:v>1.4314899999999999</c:v>
                </c:pt>
                <c:pt idx="437">
                  <c:v>1.47237</c:v>
                </c:pt>
                <c:pt idx="438">
                  <c:v>0.94955000000000001</c:v>
                </c:pt>
                <c:pt idx="439">
                  <c:v>0.3896</c:v>
                </c:pt>
                <c:pt idx="440">
                  <c:v>1.0729900000000001</c:v>
                </c:pt>
                <c:pt idx="441">
                  <c:v>1.11683</c:v>
                </c:pt>
                <c:pt idx="442">
                  <c:v>0.73621000000000003</c:v>
                </c:pt>
                <c:pt idx="443">
                  <c:v>0.30467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30-45C3-9916-D0D7B0416D81}"/>
            </c:ext>
          </c:extLst>
        </c:ser>
        <c:ser>
          <c:idx val="2"/>
          <c:order val="2"/>
          <c:tx>
            <c:strRef>
              <c:f>FigA!$D$3</c:f>
              <c:strCache>
                <c:ptCount val="1"/>
                <c:pt idx="0">
                  <c:v>'87 Narrative</c:v>
                </c:pt>
              </c:strCache>
            </c:strRef>
          </c:tx>
          <c:spPr>
            <a:ln w="19050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cat>
            <c:numRef>
              <c:f>FigA!$A$4:$A$447</c:f>
              <c:numCache>
                <c:formatCode>d\-mmm\-yy</c:formatCode>
                <c:ptCount val="444"/>
                <c:pt idx="0">
                  <c:v>30712</c:v>
                </c:pt>
                <c:pt idx="1">
                  <c:v>30741</c:v>
                </c:pt>
                <c:pt idx="2">
                  <c:v>30772</c:v>
                </c:pt>
                <c:pt idx="3">
                  <c:v>30802</c:v>
                </c:pt>
                <c:pt idx="4">
                  <c:v>30833</c:v>
                </c:pt>
                <c:pt idx="5">
                  <c:v>30863</c:v>
                </c:pt>
                <c:pt idx="6">
                  <c:v>30894</c:v>
                </c:pt>
                <c:pt idx="7">
                  <c:v>30925</c:v>
                </c:pt>
                <c:pt idx="8">
                  <c:v>30955</c:v>
                </c:pt>
                <c:pt idx="9">
                  <c:v>30986</c:v>
                </c:pt>
                <c:pt idx="10">
                  <c:v>31016</c:v>
                </c:pt>
                <c:pt idx="11">
                  <c:v>31047</c:v>
                </c:pt>
                <c:pt idx="12">
                  <c:v>31078</c:v>
                </c:pt>
                <c:pt idx="13">
                  <c:v>31106</c:v>
                </c:pt>
                <c:pt idx="14">
                  <c:v>31137</c:v>
                </c:pt>
                <c:pt idx="15">
                  <c:v>31167</c:v>
                </c:pt>
                <c:pt idx="16">
                  <c:v>31198</c:v>
                </c:pt>
                <c:pt idx="17">
                  <c:v>31228</c:v>
                </c:pt>
                <c:pt idx="18">
                  <c:v>31259</c:v>
                </c:pt>
                <c:pt idx="19">
                  <c:v>31290</c:v>
                </c:pt>
                <c:pt idx="20">
                  <c:v>31320</c:v>
                </c:pt>
                <c:pt idx="21">
                  <c:v>31351</c:v>
                </c:pt>
                <c:pt idx="22">
                  <c:v>31381</c:v>
                </c:pt>
                <c:pt idx="23">
                  <c:v>31412</c:v>
                </c:pt>
                <c:pt idx="24">
                  <c:v>31443</c:v>
                </c:pt>
                <c:pt idx="25">
                  <c:v>31471</c:v>
                </c:pt>
                <c:pt idx="26">
                  <c:v>31502</c:v>
                </c:pt>
                <c:pt idx="27">
                  <c:v>31532</c:v>
                </c:pt>
                <c:pt idx="28">
                  <c:v>31563</c:v>
                </c:pt>
                <c:pt idx="29">
                  <c:v>31593</c:v>
                </c:pt>
                <c:pt idx="30">
                  <c:v>31624</c:v>
                </c:pt>
                <c:pt idx="31">
                  <c:v>31655</c:v>
                </c:pt>
                <c:pt idx="32">
                  <c:v>31685</c:v>
                </c:pt>
                <c:pt idx="33">
                  <c:v>31716</c:v>
                </c:pt>
                <c:pt idx="34">
                  <c:v>31746</c:v>
                </c:pt>
                <c:pt idx="35">
                  <c:v>31777</c:v>
                </c:pt>
                <c:pt idx="36">
                  <c:v>31808</c:v>
                </c:pt>
                <c:pt idx="37">
                  <c:v>31836</c:v>
                </c:pt>
                <c:pt idx="38">
                  <c:v>31867</c:v>
                </c:pt>
                <c:pt idx="39">
                  <c:v>31897</c:v>
                </c:pt>
                <c:pt idx="40">
                  <c:v>31928</c:v>
                </c:pt>
                <c:pt idx="41">
                  <c:v>31958</c:v>
                </c:pt>
                <c:pt idx="42">
                  <c:v>31989</c:v>
                </c:pt>
                <c:pt idx="43">
                  <c:v>32020</c:v>
                </c:pt>
                <c:pt idx="44">
                  <c:v>32050</c:v>
                </c:pt>
                <c:pt idx="45">
                  <c:v>32081</c:v>
                </c:pt>
                <c:pt idx="46">
                  <c:v>32111</c:v>
                </c:pt>
                <c:pt idx="47">
                  <c:v>32142</c:v>
                </c:pt>
                <c:pt idx="48">
                  <c:v>32173</c:v>
                </c:pt>
                <c:pt idx="49">
                  <c:v>32202</c:v>
                </c:pt>
                <c:pt idx="50">
                  <c:v>32233</c:v>
                </c:pt>
                <c:pt idx="51">
                  <c:v>32263</c:v>
                </c:pt>
                <c:pt idx="52">
                  <c:v>32294</c:v>
                </c:pt>
                <c:pt idx="53">
                  <c:v>32324</c:v>
                </c:pt>
                <c:pt idx="54">
                  <c:v>32355</c:v>
                </c:pt>
                <c:pt idx="55">
                  <c:v>32386</c:v>
                </c:pt>
                <c:pt idx="56">
                  <c:v>32416</c:v>
                </c:pt>
                <c:pt idx="57">
                  <c:v>32447</c:v>
                </c:pt>
                <c:pt idx="58">
                  <c:v>32477</c:v>
                </c:pt>
                <c:pt idx="59">
                  <c:v>32508</c:v>
                </c:pt>
                <c:pt idx="60">
                  <c:v>32539</c:v>
                </c:pt>
                <c:pt idx="61">
                  <c:v>32567</c:v>
                </c:pt>
                <c:pt idx="62">
                  <c:v>32598</c:v>
                </c:pt>
                <c:pt idx="63">
                  <c:v>32628</c:v>
                </c:pt>
                <c:pt idx="64">
                  <c:v>32659</c:v>
                </c:pt>
                <c:pt idx="65">
                  <c:v>32689</c:v>
                </c:pt>
                <c:pt idx="66">
                  <c:v>32720</c:v>
                </c:pt>
                <c:pt idx="67">
                  <c:v>32751</c:v>
                </c:pt>
                <c:pt idx="68">
                  <c:v>32781</c:v>
                </c:pt>
                <c:pt idx="69">
                  <c:v>32812</c:v>
                </c:pt>
                <c:pt idx="70">
                  <c:v>32842</c:v>
                </c:pt>
                <c:pt idx="71">
                  <c:v>32873</c:v>
                </c:pt>
                <c:pt idx="72">
                  <c:v>32904</c:v>
                </c:pt>
                <c:pt idx="73">
                  <c:v>32932</c:v>
                </c:pt>
                <c:pt idx="74">
                  <c:v>32963</c:v>
                </c:pt>
                <c:pt idx="75">
                  <c:v>32993</c:v>
                </c:pt>
                <c:pt idx="76">
                  <c:v>33024</c:v>
                </c:pt>
                <c:pt idx="77">
                  <c:v>33054</c:v>
                </c:pt>
                <c:pt idx="78">
                  <c:v>33085</c:v>
                </c:pt>
                <c:pt idx="79">
                  <c:v>33116</c:v>
                </c:pt>
                <c:pt idx="80">
                  <c:v>33146</c:v>
                </c:pt>
                <c:pt idx="81">
                  <c:v>33177</c:v>
                </c:pt>
                <c:pt idx="82">
                  <c:v>33207</c:v>
                </c:pt>
                <c:pt idx="83">
                  <c:v>33238</c:v>
                </c:pt>
                <c:pt idx="84">
                  <c:v>33269</c:v>
                </c:pt>
                <c:pt idx="85">
                  <c:v>33297</c:v>
                </c:pt>
                <c:pt idx="86">
                  <c:v>33328</c:v>
                </c:pt>
                <c:pt idx="87">
                  <c:v>33358</c:v>
                </c:pt>
                <c:pt idx="88">
                  <c:v>33389</c:v>
                </c:pt>
                <c:pt idx="89">
                  <c:v>33419</c:v>
                </c:pt>
                <c:pt idx="90">
                  <c:v>33450</c:v>
                </c:pt>
                <c:pt idx="91">
                  <c:v>33481</c:v>
                </c:pt>
                <c:pt idx="92">
                  <c:v>33511</c:v>
                </c:pt>
                <c:pt idx="93">
                  <c:v>33542</c:v>
                </c:pt>
                <c:pt idx="94">
                  <c:v>33572</c:v>
                </c:pt>
                <c:pt idx="95">
                  <c:v>33603</c:v>
                </c:pt>
                <c:pt idx="96">
                  <c:v>33634</c:v>
                </c:pt>
                <c:pt idx="97">
                  <c:v>33663</c:v>
                </c:pt>
                <c:pt idx="98">
                  <c:v>33694</c:v>
                </c:pt>
                <c:pt idx="99">
                  <c:v>33724</c:v>
                </c:pt>
                <c:pt idx="100">
                  <c:v>33755</c:v>
                </c:pt>
                <c:pt idx="101">
                  <c:v>33785</c:v>
                </c:pt>
                <c:pt idx="102">
                  <c:v>33816</c:v>
                </c:pt>
                <c:pt idx="103">
                  <c:v>33847</c:v>
                </c:pt>
                <c:pt idx="104">
                  <c:v>33877</c:v>
                </c:pt>
                <c:pt idx="105">
                  <c:v>33908</c:v>
                </c:pt>
                <c:pt idx="106">
                  <c:v>33938</c:v>
                </c:pt>
                <c:pt idx="107">
                  <c:v>33969</c:v>
                </c:pt>
                <c:pt idx="108">
                  <c:v>34000</c:v>
                </c:pt>
                <c:pt idx="109">
                  <c:v>34028</c:v>
                </c:pt>
                <c:pt idx="110">
                  <c:v>34059</c:v>
                </c:pt>
                <c:pt idx="111">
                  <c:v>34089</c:v>
                </c:pt>
                <c:pt idx="112">
                  <c:v>34120</c:v>
                </c:pt>
                <c:pt idx="113">
                  <c:v>34150</c:v>
                </c:pt>
                <c:pt idx="114">
                  <c:v>34181</c:v>
                </c:pt>
                <c:pt idx="115">
                  <c:v>34212</c:v>
                </c:pt>
                <c:pt idx="116">
                  <c:v>34242</c:v>
                </c:pt>
                <c:pt idx="117">
                  <c:v>34273</c:v>
                </c:pt>
                <c:pt idx="118">
                  <c:v>34303</c:v>
                </c:pt>
                <c:pt idx="119">
                  <c:v>34334</c:v>
                </c:pt>
                <c:pt idx="120">
                  <c:v>34365</c:v>
                </c:pt>
                <c:pt idx="121">
                  <c:v>34393</c:v>
                </c:pt>
                <c:pt idx="122">
                  <c:v>34424</c:v>
                </c:pt>
                <c:pt idx="123">
                  <c:v>34454</c:v>
                </c:pt>
                <c:pt idx="124">
                  <c:v>34485</c:v>
                </c:pt>
                <c:pt idx="125">
                  <c:v>34515</c:v>
                </c:pt>
                <c:pt idx="126">
                  <c:v>34546</c:v>
                </c:pt>
                <c:pt idx="127">
                  <c:v>34577</c:v>
                </c:pt>
                <c:pt idx="128">
                  <c:v>34607</c:v>
                </c:pt>
                <c:pt idx="129">
                  <c:v>34638</c:v>
                </c:pt>
                <c:pt idx="130">
                  <c:v>34668</c:v>
                </c:pt>
                <c:pt idx="131">
                  <c:v>34699</c:v>
                </c:pt>
                <c:pt idx="132">
                  <c:v>34730</c:v>
                </c:pt>
                <c:pt idx="133">
                  <c:v>34758</c:v>
                </c:pt>
                <c:pt idx="134">
                  <c:v>34789</c:v>
                </c:pt>
                <c:pt idx="135">
                  <c:v>34819</c:v>
                </c:pt>
                <c:pt idx="136">
                  <c:v>34850</c:v>
                </c:pt>
                <c:pt idx="137">
                  <c:v>34880</c:v>
                </c:pt>
                <c:pt idx="138">
                  <c:v>34911</c:v>
                </c:pt>
                <c:pt idx="139">
                  <c:v>34942</c:v>
                </c:pt>
                <c:pt idx="140">
                  <c:v>34972</c:v>
                </c:pt>
                <c:pt idx="141">
                  <c:v>35003</c:v>
                </c:pt>
                <c:pt idx="142">
                  <c:v>35033</c:v>
                </c:pt>
                <c:pt idx="143">
                  <c:v>35064</c:v>
                </c:pt>
                <c:pt idx="144">
                  <c:v>35095</c:v>
                </c:pt>
                <c:pt idx="145">
                  <c:v>35124</c:v>
                </c:pt>
                <c:pt idx="146">
                  <c:v>35155</c:v>
                </c:pt>
                <c:pt idx="147">
                  <c:v>35185</c:v>
                </c:pt>
                <c:pt idx="148">
                  <c:v>35216</c:v>
                </c:pt>
                <c:pt idx="149">
                  <c:v>35246</c:v>
                </c:pt>
                <c:pt idx="150">
                  <c:v>35277</c:v>
                </c:pt>
                <c:pt idx="151">
                  <c:v>35308</c:v>
                </c:pt>
                <c:pt idx="152">
                  <c:v>35338</c:v>
                </c:pt>
                <c:pt idx="153">
                  <c:v>35369</c:v>
                </c:pt>
                <c:pt idx="154">
                  <c:v>35399</c:v>
                </c:pt>
                <c:pt idx="155">
                  <c:v>35430</c:v>
                </c:pt>
                <c:pt idx="156">
                  <c:v>35461</c:v>
                </c:pt>
                <c:pt idx="157">
                  <c:v>35489</c:v>
                </c:pt>
                <c:pt idx="158">
                  <c:v>35520</c:v>
                </c:pt>
                <c:pt idx="159">
                  <c:v>35550</c:v>
                </c:pt>
                <c:pt idx="160">
                  <c:v>35581</c:v>
                </c:pt>
                <c:pt idx="161">
                  <c:v>35611</c:v>
                </c:pt>
                <c:pt idx="162">
                  <c:v>35642</c:v>
                </c:pt>
                <c:pt idx="163">
                  <c:v>35673</c:v>
                </c:pt>
                <c:pt idx="164">
                  <c:v>35703</c:v>
                </c:pt>
                <c:pt idx="165">
                  <c:v>35734</c:v>
                </c:pt>
                <c:pt idx="166">
                  <c:v>35764</c:v>
                </c:pt>
                <c:pt idx="167">
                  <c:v>35795</c:v>
                </c:pt>
                <c:pt idx="168">
                  <c:v>35826</c:v>
                </c:pt>
                <c:pt idx="169">
                  <c:v>35854</c:v>
                </c:pt>
                <c:pt idx="170">
                  <c:v>35885</c:v>
                </c:pt>
                <c:pt idx="171">
                  <c:v>35915</c:v>
                </c:pt>
                <c:pt idx="172">
                  <c:v>35946</c:v>
                </c:pt>
                <c:pt idx="173">
                  <c:v>35976</c:v>
                </c:pt>
                <c:pt idx="174">
                  <c:v>36007</c:v>
                </c:pt>
                <c:pt idx="175">
                  <c:v>36038</c:v>
                </c:pt>
                <c:pt idx="176">
                  <c:v>36068</c:v>
                </c:pt>
                <c:pt idx="177">
                  <c:v>36099</c:v>
                </c:pt>
                <c:pt idx="178">
                  <c:v>36129</c:v>
                </c:pt>
                <c:pt idx="179">
                  <c:v>36160</c:v>
                </c:pt>
                <c:pt idx="180">
                  <c:v>36191</c:v>
                </c:pt>
                <c:pt idx="181">
                  <c:v>36219</c:v>
                </c:pt>
                <c:pt idx="182">
                  <c:v>36250</c:v>
                </c:pt>
                <c:pt idx="183">
                  <c:v>36280</c:v>
                </c:pt>
                <c:pt idx="184">
                  <c:v>36311</c:v>
                </c:pt>
                <c:pt idx="185">
                  <c:v>36341</c:v>
                </c:pt>
                <c:pt idx="186">
                  <c:v>36372</c:v>
                </c:pt>
                <c:pt idx="187">
                  <c:v>36403</c:v>
                </c:pt>
                <c:pt idx="188">
                  <c:v>36433</c:v>
                </c:pt>
                <c:pt idx="189">
                  <c:v>36464</c:v>
                </c:pt>
                <c:pt idx="190">
                  <c:v>36494</c:v>
                </c:pt>
                <c:pt idx="191">
                  <c:v>36525</c:v>
                </c:pt>
                <c:pt idx="192">
                  <c:v>36556</c:v>
                </c:pt>
                <c:pt idx="193">
                  <c:v>36585</c:v>
                </c:pt>
                <c:pt idx="194">
                  <c:v>36616</c:v>
                </c:pt>
                <c:pt idx="195">
                  <c:v>36646</c:v>
                </c:pt>
                <c:pt idx="196">
                  <c:v>36677</c:v>
                </c:pt>
                <c:pt idx="197">
                  <c:v>36707</c:v>
                </c:pt>
                <c:pt idx="198">
                  <c:v>36738</c:v>
                </c:pt>
                <c:pt idx="199">
                  <c:v>36769</c:v>
                </c:pt>
                <c:pt idx="200">
                  <c:v>36799</c:v>
                </c:pt>
                <c:pt idx="201">
                  <c:v>36830</c:v>
                </c:pt>
                <c:pt idx="202">
                  <c:v>36860</c:v>
                </c:pt>
                <c:pt idx="203">
                  <c:v>36891</c:v>
                </c:pt>
                <c:pt idx="204">
                  <c:v>36922</c:v>
                </c:pt>
                <c:pt idx="205">
                  <c:v>36950</c:v>
                </c:pt>
                <c:pt idx="206">
                  <c:v>36981</c:v>
                </c:pt>
                <c:pt idx="207">
                  <c:v>37011</c:v>
                </c:pt>
                <c:pt idx="208">
                  <c:v>37042</c:v>
                </c:pt>
                <c:pt idx="209">
                  <c:v>37072</c:v>
                </c:pt>
                <c:pt idx="210">
                  <c:v>37103</c:v>
                </c:pt>
                <c:pt idx="211">
                  <c:v>37134</c:v>
                </c:pt>
                <c:pt idx="212">
                  <c:v>37164</c:v>
                </c:pt>
                <c:pt idx="213">
                  <c:v>37195</c:v>
                </c:pt>
                <c:pt idx="214">
                  <c:v>37225</c:v>
                </c:pt>
                <c:pt idx="215">
                  <c:v>37256</c:v>
                </c:pt>
                <c:pt idx="216">
                  <c:v>37287</c:v>
                </c:pt>
                <c:pt idx="217">
                  <c:v>37315</c:v>
                </c:pt>
                <c:pt idx="218">
                  <c:v>37346</c:v>
                </c:pt>
                <c:pt idx="219">
                  <c:v>37376</c:v>
                </c:pt>
                <c:pt idx="220">
                  <c:v>37407</c:v>
                </c:pt>
                <c:pt idx="221">
                  <c:v>37437</c:v>
                </c:pt>
                <c:pt idx="222">
                  <c:v>37468</c:v>
                </c:pt>
                <c:pt idx="223">
                  <c:v>37499</c:v>
                </c:pt>
                <c:pt idx="224">
                  <c:v>37529</c:v>
                </c:pt>
                <c:pt idx="225">
                  <c:v>37560</c:v>
                </c:pt>
                <c:pt idx="226">
                  <c:v>37590</c:v>
                </c:pt>
                <c:pt idx="227">
                  <c:v>37621</c:v>
                </c:pt>
                <c:pt idx="228">
                  <c:v>37652</c:v>
                </c:pt>
                <c:pt idx="229">
                  <c:v>37680</c:v>
                </c:pt>
                <c:pt idx="230">
                  <c:v>37711</c:v>
                </c:pt>
                <c:pt idx="231">
                  <c:v>37741</c:v>
                </c:pt>
                <c:pt idx="232">
                  <c:v>37772</c:v>
                </c:pt>
                <c:pt idx="233">
                  <c:v>37802</c:v>
                </c:pt>
                <c:pt idx="234">
                  <c:v>37833</c:v>
                </c:pt>
                <c:pt idx="235">
                  <c:v>37864</c:v>
                </c:pt>
                <c:pt idx="236">
                  <c:v>37894</c:v>
                </c:pt>
                <c:pt idx="237">
                  <c:v>37925</c:v>
                </c:pt>
                <c:pt idx="238">
                  <c:v>37955</c:v>
                </c:pt>
                <c:pt idx="239">
                  <c:v>37986</c:v>
                </c:pt>
                <c:pt idx="240">
                  <c:v>38017</c:v>
                </c:pt>
                <c:pt idx="241">
                  <c:v>38046</c:v>
                </c:pt>
                <c:pt idx="242">
                  <c:v>38077</c:v>
                </c:pt>
                <c:pt idx="243">
                  <c:v>38107</c:v>
                </c:pt>
                <c:pt idx="244">
                  <c:v>38138</c:v>
                </c:pt>
                <c:pt idx="245">
                  <c:v>38168</c:v>
                </c:pt>
                <c:pt idx="246">
                  <c:v>38199</c:v>
                </c:pt>
                <c:pt idx="247">
                  <c:v>38230</c:v>
                </c:pt>
                <c:pt idx="248">
                  <c:v>38260</c:v>
                </c:pt>
                <c:pt idx="249">
                  <c:v>38291</c:v>
                </c:pt>
                <c:pt idx="250">
                  <c:v>38321</c:v>
                </c:pt>
                <c:pt idx="251">
                  <c:v>38352</c:v>
                </c:pt>
                <c:pt idx="252">
                  <c:v>38383</c:v>
                </c:pt>
                <c:pt idx="253">
                  <c:v>38411</c:v>
                </c:pt>
                <c:pt idx="254">
                  <c:v>38442</c:v>
                </c:pt>
                <c:pt idx="255">
                  <c:v>38472</c:v>
                </c:pt>
                <c:pt idx="256">
                  <c:v>38503</c:v>
                </c:pt>
                <c:pt idx="257">
                  <c:v>38533</c:v>
                </c:pt>
                <c:pt idx="258">
                  <c:v>38564</c:v>
                </c:pt>
                <c:pt idx="259">
                  <c:v>38595</c:v>
                </c:pt>
                <c:pt idx="260">
                  <c:v>38625</c:v>
                </c:pt>
                <c:pt idx="261">
                  <c:v>38656</c:v>
                </c:pt>
                <c:pt idx="262">
                  <c:v>38686</c:v>
                </c:pt>
                <c:pt idx="263">
                  <c:v>38717</c:v>
                </c:pt>
                <c:pt idx="264">
                  <c:v>38748</c:v>
                </c:pt>
                <c:pt idx="265">
                  <c:v>38776</c:v>
                </c:pt>
                <c:pt idx="266">
                  <c:v>38807</c:v>
                </c:pt>
                <c:pt idx="267">
                  <c:v>38837</c:v>
                </c:pt>
                <c:pt idx="268">
                  <c:v>38868</c:v>
                </c:pt>
                <c:pt idx="269">
                  <c:v>38898</c:v>
                </c:pt>
                <c:pt idx="270">
                  <c:v>38929</c:v>
                </c:pt>
                <c:pt idx="271">
                  <c:v>38960</c:v>
                </c:pt>
                <c:pt idx="272">
                  <c:v>38990</c:v>
                </c:pt>
                <c:pt idx="273">
                  <c:v>39021</c:v>
                </c:pt>
                <c:pt idx="274">
                  <c:v>39051</c:v>
                </c:pt>
                <c:pt idx="275">
                  <c:v>39082</c:v>
                </c:pt>
                <c:pt idx="276">
                  <c:v>39113</c:v>
                </c:pt>
                <c:pt idx="277">
                  <c:v>39141</c:v>
                </c:pt>
                <c:pt idx="278">
                  <c:v>39172</c:v>
                </c:pt>
                <c:pt idx="279">
                  <c:v>39202</c:v>
                </c:pt>
                <c:pt idx="280">
                  <c:v>39233</c:v>
                </c:pt>
                <c:pt idx="281">
                  <c:v>39263</c:v>
                </c:pt>
                <c:pt idx="282">
                  <c:v>39294</c:v>
                </c:pt>
                <c:pt idx="283">
                  <c:v>39325</c:v>
                </c:pt>
                <c:pt idx="284">
                  <c:v>39355</c:v>
                </c:pt>
                <c:pt idx="285">
                  <c:v>39386</c:v>
                </c:pt>
                <c:pt idx="286">
                  <c:v>39416</c:v>
                </c:pt>
                <c:pt idx="287">
                  <c:v>39447</c:v>
                </c:pt>
                <c:pt idx="288">
                  <c:v>39478</c:v>
                </c:pt>
                <c:pt idx="289">
                  <c:v>39507</c:v>
                </c:pt>
                <c:pt idx="290">
                  <c:v>39538</c:v>
                </c:pt>
                <c:pt idx="291">
                  <c:v>39568</c:v>
                </c:pt>
                <c:pt idx="292">
                  <c:v>39599</c:v>
                </c:pt>
                <c:pt idx="293">
                  <c:v>39629</c:v>
                </c:pt>
                <c:pt idx="294">
                  <c:v>39660</c:v>
                </c:pt>
                <c:pt idx="295">
                  <c:v>39691</c:v>
                </c:pt>
                <c:pt idx="296">
                  <c:v>39721</c:v>
                </c:pt>
                <c:pt idx="297">
                  <c:v>39752</c:v>
                </c:pt>
                <c:pt idx="298">
                  <c:v>39782</c:v>
                </c:pt>
                <c:pt idx="299">
                  <c:v>39813</c:v>
                </c:pt>
                <c:pt idx="300">
                  <c:v>39844</c:v>
                </c:pt>
                <c:pt idx="301">
                  <c:v>39872</c:v>
                </c:pt>
                <c:pt idx="302">
                  <c:v>39903</c:v>
                </c:pt>
                <c:pt idx="303">
                  <c:v>39933</c:v>
                </c:pt>
                <c:pt idx="304">
                  <c:v>39964</c:v>
                </c:pt>
                <c:pt idx="305">
                  <c:v>39994</c:v>
                </c:pt>
                <c:pt idx="306">
                  <c:v>40025</c:v>
                </c:pt>
                <c:pt idx="307">
                  <c:v>40056</c:v>
                </c:pt>
                <c:pt idx="308">
                  <c:v>40086</c:v>
                </c:pt>
                <c:pt idx="309">
                  <c:v>40117</c:v>
                </c:pt>
                <c:pt idx="310">
                  <c:v>40147</c:v>
                </c:pt>
                <c:pt idx="311">
                  <c:v>40178</c:v>
                </c:pt>
                <c:pt idx="312">
                  <c:v>40209</c:v>
                </c:pt>
                <c:pt idx="313">
                  <c:v>40237</c:v>
                </c:pt>
                <c:pt idx="314">
                  <c:v>40268</c:v>
                </c:pt>
                <c:pt idx="315">
                  <c:v>40298</c:v>
                </c:pt>
                <c:pt idx="316">
                  <c:v>40329</c:v>
                </c:pt>
                <c:pt idx="317">
                  <c:v>40359</c:v>
                </c:pt>
                <c:pt idx="318">
                  <c:v>40390</c:v>
                </c:pt>
                <c:pt idx="319">
                  <c:v>40421</c:v>
                </c:pt>
                <c:pt idx="320">
                  <c:v>40451</c:v>
                </c:pt>
                <c:pt idx="321">
                  <c:v>40482</c:v>
                </c:pt>
                <c:pt idx="322">
                  <c:v>40512</c:v>
                </c:pt>
                <c:pt idx="323">
                  <c:v>40543</c:v>
                </c:pt>
                <c:pt idx="324">
                  <c:v>40574</c:v>
                </c:pt>
                <c:pt idx="325">
                  <c:v>40602</c:v>
                </c:pt>
                <c:pt idx="326">
                  <c:v>40633</c:v>
                </c:pt>
                <c:pt idx="327">
                  <c:v>40663</c:v>
                </c:pt>
                <c:pt idx="328">
                  <c:v>40694</c:v>
                </c:pt>
                <c:pt idx="329">
                  <c:v>40724</c:v>
                </c:pt>
                <c:pt idx="330">
                  <c:v>40755</c:v>
                </c:pt>
                <c:pt idx="331">
                  <c:v>40786</c:v>
                </c:pt>
                <c:pt idx="332">
                  <c:v>40816</c:v>
                </c:pt>
                <c:pt idx="333">
                  <c:v>40847</c:v>
                </c:pt>
                <c:pt idx="334">
                  <c:v>40877</c:v>
                </c:pt>
                <c:pt idx="335">
                  <c:v>40908</c:v>
                </c:pt>
                <c:pt idx="336">
                  <c:v>40939</c:v>
                </c:pt>
                <c:pt idx="337">
                  <c:v>40968</c:v>
                </c:pt>
                <c:pt idx="338">
                  <c:v>40999</c:v>
                </c:pt>
                <c:pt idx="339">
                  <c:v>41029</c:v>
                </c:pt>
                <c:pt idx="340">
                  <c:v>41060</c:v>
                </c:pt>
                <c:pt idx="341">
                  <c:v>41090</c:v>
                </c:pt>
                <c:pt idx="342">
                  <c:v>41121</c:v>
                </c:pt>
                <c:pt idx="343">
                  <c:v>41152</c:v>
                </c:pt>
                <c:pt idx="344">
                  <c:v>41182</c:v>
                </c:pt>
                <c:pt idx="345">
                  <c:v>41213</c:v>
                </c:pt>
                <c:pt idx="346">
                  <c:v>41243</c:v>
                </c:pt>
                <c:pt idx="347">
                  <c:v>41274</c:v>
                </c:pt>
                <c:pt idx="348">
                  <c:v>41305</c:v>
                </c:pt>
                <c:pt idx="349">
                  <c:v>41333</c:v>
                </c:pt>
                <c:pt idx="350">
                  <c:v>41364</c:v>
                </c:pt>
                <c:pt idx="351">
                  <c:v>41394</c:v>
                </c:pt>
                <c:pt idx="352">
                  <c:v>41425</c:v>
                </c:pt>
                <c:pt idx="353">
                  <c:v>41455</c:v>
                </c:pt>
                <c:pt idx="354">
                  <c:v>41486</c:v>
                </c:pt>
                <c:pt idx="355">
                  <c:v>41517</c:v>
                </c:pt>
                <c:pt idx="356">
                  <c:v>41547</c:v>
                </c:pt>
                <c:pt idx="357">
                  <c:v>41578</c:v>
                </c:pt>
                <c:pt idx="358">
                  <c:v>41608</c:v>
                </c:pt>
                <c:pt idx="359">
                  <c:v>41639</c:v>
                </c:pt>
                <c:pt idx="360">
                  <c:v>41670</c:v>
                </c:pt>
                <c:pt idx="361">
                  <c:v>41698</c:v>
                </c:pt>
                <c:pt idx="362">
                  <c:v>41729</c:v>
                </c:pt>
                <c:pt idx="363">
                  <c:v>41759</c:v>
                </c:pt>
                <c:pt idx="364">
                  <c:v>41790</c:v>
                </c:pt>
                <c:pt idx="365">
                  <c:v>41820</c:v>
                </c:pt>
                <c:pt idx="366">
                  <c:v>41851</c:v>
                </c:pt>
                <c:pt idx="367">
                  <c:v>41882</c:v>
                </c:pt>
                <c:pt idx="368">
                  <c:v>41912</c:v>
                </c:pt>
                <c:pt idx="369">
                  <c:v>41943</c:v>
                </c:pt>
                <c:pt idx="370">
                  <c:v>41973</c:v>
                </c:pt>
                <c:pt idx="371">
                  <c:v>42004</c:v>
                </c:pt>
                <c:pt idx="372">
                  <c:v>42035</c:v>
                </c:pt>
                <c:pt idx="373">
                  <c:v>42063</c:v>
                </c:pt>
                <c:pt idx="374">
                  <c:v>42094</c:v>
                </c:pt>
                <c:pt idx="375">
                  <c:v>42124</c:v>
                </c:pt>
                <c:pt idx="376">
                  <c:v>42155</c:v>
                </c:pt>
                <c:pt idx="377">
                  <c:v>42185</c:v>
                </c:pt>
                <c:pt idx="378">
                  <c:v>42216</c:v>
                </c:pt>
                <c:pt idx="379">
                  <c:v>42247</c:v>
                </c:pt>
                <c:pt idx="380">
                  <c:v>42277</c:v>
                </c:pt>
                <c:pt idx="381">
                  <c:v>42308</c:v>
                </c:pt>
                <c:pt idx="382">
                  <c:v>42338</c:v>
                </c:pt>
                <c:pt idx="383">
                  <c:v>42369</c:v>
                </c:pt>
                <c:pt idx="384">
                  <c:v>42400</c:v>
                </c:pt>
                <c:pt idx="385">
                  <c:v>42429</c:v>
                </c:pt>
                <c:pt idx="386">
                  <c:v>42460</c:v>
                </c:pt>
                <c:pt idx="387">
                  <c:v>42490</c:v>
                </c:pt>
                <c:pt idx="388">
                  <c:v>42521</c:v>
                </c:pt>
                <c:pt idx="389">
                  <c:v>42551</c:v>
                </c:pt>
                <c:pt idx="390">
                  <c:v>42582</c:v>
                </c:pt>
                <c:pt idx="391">
                  <c:v>42613</c:v>
                </c:pt>
                <c:pt idx="392">
                  <c:v>42643</c:v>
                </c:pt>
                <c:pt idx="393">
                  <c:v>42674</c:v>
                </c:pt>
                <c:pt idx="394">
                  <c:v>42704</c:v>
                </c:pt>
                <c:pt idx="395">
                  <c:v>42735</c:v>
                </c:pt>
                <c:pt idx="396">
                  <c:v>42766</c:v>
                </c:pt>
                <c:pt idx="397">
                  <c:v>42794</c:v>
                </c:pt>
                <c:pt idx="398">
                  <c:v>42825</c:v>
                </c:pt>
                <c:pt idx="399">
                  <c:v>42855</c:v>
                </c:pt>
                <c:pt idx="400">
                  <c:v>42886</c:v>
                </c:pt>
                <c:pt idx="401">
                  <c:v>42916</c:v>
                </c:pt>
                <c:pt idx="402">
                  <c:v>42947</c:v>
                </c:pt>
                <c:pt idx="403">
                  <c:v>42978</c:v>
                </c:pt>
                <c:pt idx="404">
                  <c:v>43008</c:v>
                </c:pt>
                <c:pt idx="405">
                  <c:v>43039</c:v>
                </c:pt>
                <c:pt idx="406">
                  <c:v>43069</c:v>
                </c:pt>
                <c:pt idx="407">
                  <c:v>43100</c:v>
                </c:pt>
                <c:pt idx="408">
                  <c:v>43131</c:v>
                </c:pt>
                <c:pt idx="409">
                  <c:v>43159</c:v>
                </c:pt>
                <c:pt idx="410">
                  <c:v>43190</c:v>
                </c:pt>
                <c:pt idx="411">
                  <c:v>43220</c:v>
                </c:pt>
                <c:pt idx="412">
                  <c:v>43251</c:v>
                </c:pt>
                <c:pt idx="413">
                  <c:v>43281</c:v>
                </c:pt>
                <c:pt idx="414">
                  <c:v>43312</c:v>
                </c:pt>
                <c:pt idx="415">
                  <c:v>43343</c:v>
                </c:pt>
                <c:pt idx="416">
                  <c:v>43373</c:v>
                </c:pt>
                <c:pt idx="417">
                  <c:v>43404</c:v>
                </c:pt>
                <c:pt idx="418">
                  <c:v>43434</c:v>
                </c:pt>
                <c:pt idx="419">
                  <c:v>43465</c:v>
                </c:pt>
                <c:pt idx="420">
                  <c:v>43496</c:v>
                </c:pt>
                <c:pt idx="421">
                  <c:v>43524</c:v>
                </c:pt>
                <c:pt idx="422">
                  <c:v>43555</c:v>
                </c:pt>
                <c:pt idx="423">
                  <c:v>43585</c:v>
                </c:pt>
                <c:pt idx="424">
                  <c:v>43616</c:v>
                </c:pt>
                <c:pt idx="425">
                  <c:v>43646</c:v>
                </c:pt>
                <c:pt idx="426">
                  <c:v>43677</c:v>
                </c:pt>
                <c:pt idx="427">
                  <c:v>43708</c:v>
                </c:pt>
                <c:pt idx="428">
                  <c:v>43738</c:v>
                </c:pt>
                <c:pt idx="429">
                  <c:v>43769</c:v>
                </c:pt>
                <c:pt idx="430">
                  <c:v>43799</c:v>
                </c:pt>
                <c:pt idx="431">
                  <c:v>43830</c:v>
                </c:pt>
                <c:pt idx="432">
                  <c:v>43861</c:v>
                </c:pt>
                <c:pt idx="433">
                  <c:v>43890</c:v>
                </c:pt>
                <c:pt idx="434">
                  <c:v>43921</c:v>
                </c:pt>
                <c:pt idx="435">
                  <c:v>43951</c:v>
                </c:pt>
                <c:pt idx="436">
                  <c:v>43982</c:v>
                </c:pt>
                <c:pt idx="437">
                  <c:v>44012</c:v>
                </c:pt>
                <c:pt idx="438">
                  <c:v>44043</c:v>
                </c:pt>
                <c:pt idx="439">
                  <c:v>44074</c:v>
                </c:pt>
                <c:pt idx="440">
                  <c:v>44104</c:v>
                </c:pt>
                <c:pt idx="441">
                  <c:v>44135</c:v>
                </c:pt>
                <c:pt idx="442">
                  <c:v>44165</c:v>
                </c:pt>
                <c:pt idx="443">
                  <c:v>44196</c:v>
                </c:pt>
              </c:numCache>
            </c:numRef>
          </c:cat>
          <c:val>
            <c:numRef>
              <c:f>FigA!$D$4:$D$447</c:f>
              <c:numCache>
                <c:formatCode>General</c:formatCode>
                <c:ptCount val="444"/>
                <c:pt idx="0">
                  <c:v>-1.9425399999999999</c:v>
                </c:pt>
                <c:pt idx="1">
                  <c:v>-0.37113000000000002</c:v>
                </c:pt>
                <c:pt idx="2">
                  <c:v>-2.2328800000000002</c:v>
                </c:pt>
                <c:pt idx="3">
                  <c:v>-2.3894899999999999</c:v>
                </c:pt>
                <c:pt idx="4">
                  <c:v>-1.9776199999999999</c:v>
                </c:pt>
                <c:pt idx="5">
                  <c:v>-2.1604299999999999</c:v>
                </c:pt>
                <c:pt idx="6">
                  <c:v>-2.1211600000000002</c:v>
                </c:pt>
                <c:pt idx="7">
                  <c:v>-1.7424999999999999</c:v>
                </c:pt>
                <c:pt idx="8">
                  <c:v>-3.2467999999999999</c:v>
                </c:pt>
                <c:pt idx="9">
                  <c:v>-2.1879900000000001</c:v>
                </c:pt>
                <c:pt idx="10">
                  <c:v>-2.8037899999999998</c:v>
                </c:pt>
                <c:pt idx="11">
                  <c:v>-2.3445499999999999</c:v>
                </c:pt>
                <c:pt idx="12">
                  <c:v>-2.1036800000000002</c:v>
                </c:pt>
                <c:pt idx="13">
                  <c:v>-2.8379699999999999</c:v>
                </c:pt>
                <c:pt idx="14">
                  <c:v>-2.3595600000000001</c:v>
                </c:pt>
                <c:pt idx="15">
                  <c:v>-1.78504</c:v>
                </c:pt>
                <c:pt idx="16">
                  <c:v>-1.89266</c:v>
                </c:pt>
                <c:pt idx="17">
                  <c:v>-1.9989300000000001</c:v>
                </c:pt>
                <c:pt idx="18">
                  <c:v>-2.68926</c:v>
                </c:pt>
                <c:pt idx="19">
                  <c:v>-2.6096599999999999</c:v>
                </c:pt>
                <c:pt idx="20">
                  <c:v>-1.86565</c:v>
                </c:pt>
                <c:pt idx="21">
                  <c:v>-2.07904</c:v>
                </c:pt>
                <c:pt idx="22">
                  <c:v>-2.47282</c:v>
                </c:pt>
                <c:pt idx="23">
                  <c:v>-1.5878300000000001</c:v>
                </c:pt>
                <c:pt idx="24">
                  <c:v>-2.5219900000000002</c:v>
                </c:pt>
                <c:pt idx="25">
                  <c:v>-1.64716</c:v>
                </c:pt>
                <c:pt idx="26">
                  <c:v>-1.3887700000000001</c:v>
                </c:pt>
                <c:pt idx="27">
                  <c:v>-1.84117</c:v>
                </c:pt>
                <c:pt idx="28">
                  <c:v>-1.9655499999999999</c:v>
                </c:pt>
                <c:pt idx="29">
                  <c:v>-1.9905900000000001</c:v>
                </c:pt>
                <c:pt idx="30">
                  <c:v>-1.5822700000000001</c:v>
                </c:pt>
                <c:pt idx="31">
                  <c:v>-2.6235900000000001</c:v>
                </c:pt>
                <c:pt idx="32">
                  <c:v>-1.8042</c:v>
                </c:pt>
                <c:pt idx="33">
                  <c:v>-1.76152</c:v>
                </c:pt>
                <c:pt idx="34">
                  <c:v>-1.3036799999999999</c:v>
                </c:pt>
                <c:pt idx="35">
                  <c:v>-1.60791</c:v>
                </c:pt>
                <c:pt idx="36">
                  <c:v>-1.1930099999999999</c:v>
                </c:pt>
                <c:pt idx="37">
                  <c:v>-0.99287999999999998</c:v>
                </c:pt>
                <c:pt idx="38">
                  <c:v>-1.54237</c:v>
                </c:pt>
                <c:pt idx="39">
                  <c:v>-1.2741100000000001</c:v>
                </c:pt>
                <c:pt idx="40">
                  <c:v>-1.89598</c:v>
                </c:pt>
                <c:pt idx="41">
                  <c:v>-1.65489</c:v>
                </c:pt>
                <c:pt idx="42">
                  <c:v>-2.2037599999999999</c:v>
                </c:pt>
                <c:pt idx="43">
                  <c:v>-1.7384200000000001</c:v>
                </c:pt>
                <c:pt idx="44">
                  <c:v>-1.91923</c:v>
                </c:pt>
                <c:pt idx="45">
                  <c:v>0.31067</c:v>
                </c:pt>
                <c:pt idx="46">
                  <c:v>1.87662</c:v>
                </c:pt>
                <c:pt idx="47">
                  <c:v>1.06552</c:v>
                </c:pt>
                <c:pt idx="48">
                  <c:v>0.48923</c:v>
                </c:pt>
                <c:pt idx="49">
                  <c:v>6.8610000000000004E-2</c:v>
                </c:pt>
                <c:pt idx="50">
                  <c:v>-0.45226</c:v>
                </c:pt>
                <c:pt idx="51">
                  <c:v>-0.66678999999999999</c:v>
                </c:pt>
                <c:pt idx="52">
                  <c:v>-0.20881</c:v>
                </c:pt>
                <c:pt idx="53">
                  <c:v>-0.79483999999999999</c:v>
                </c:pt>
                <c:pt idx="54">
                  <c:v>-1.2683500000000001</c:v>
                </c:pt>
                <c:pt idx="55">
                  <c:v>-1.31132</c:v>
                </c:pt>
                <c:pt idx="56">
                  <c:v>-0.78874</c:v>
                </c:pt>
                <c:pt idx="57">
                  <c:v>-2.4119999999999999E-2</c:v>
                </c:pt>
                <c:pt idx="58">
                  <c:v>-0.77102999999999999</c:v>
                </c:pt>
                <c:pt idx="59">
                  <c:v>-1.1716599999999999</c:v>
                </c:pt>
                <c:pt idx="60">
                  <c:v>-0.12436</c:v>
                </c:pt>
                <c:pt idx="61">
                  <c:v>-0.48542999999999997</c:v>
                </c:pt>
                <c:pt idx="62">
                  <c:v>-5.4870000000000002E-2</c:v>
                </c:pt>
                <c:pt idx="63">
                  <c:v>-0.28775000000000001</c:v>
                </c:pt>
                <c:pt idx="64">
                  <c:v>-0.12901000000000001</c:v>
                </c:pt>
                <c:pt idx="65">
                  <c:v>0.10833</c:v>
                </c:pt>
                <c:pt idx="66">
                  <c:v>-0.72941999999999996</c:v>
                </c:pt>
                <c:pt idx="67">
                  <c:v>-0.55610000000000004</c:v>
                </c:pt>
                <c:pt idx="68">
                  <c:v>6.114E-2</c:v>
                </c:pt>
                <c:pt idx="69">
                  <c:v>0.51205000000000001</c:v>
                </c:pt>
                <c:pt idx="70">
                  <c:v>0.33539000000000002</c:v>
                </c:pt>
                <c:pt idx="71">
                  <c:v>-0.10877000000000001</c:v>
                </c:pt>
                <c:pt idx="72">
                  <c:v>-0.36209999999999998</c:v>
                </c:pt>
                <c:pt idx="73">
                  <c:v>-0.46845999999999999</c:v>
                </c:pt>
                <c:pt idx="74">
                  <c:v>-0.41014</c:v>
                </c:pt>
                <c:pt idx="75">
                  <c:v>-0.50316000000000005</c:v>
                </c:pt>
                <c:pt idx="76">
                  <c:v>-0.91374</c:v>
                </c:pt>
                <c:pt idx="77">
                  <c:v>-0.64539999999999997</c:v>
                </c:pt>
                <c:pt idx="78">
                  <c:v>-0.17799000000000001</c:v>
                </c:pt>
                <c:pt idx="79">
                  <c:v>0.54051000000000005</c:v>
                </c:pt>
                <c:pt idx="80">
                  <c:v>7.7410000000000007E-2</c:v>
                </c:pt>
                <c:pt idx="81">
                  <c:v>0.36910999999999999</c:v>
                </c:pt>
                <c:pt idx="82">
                  <c:v>-5.944E-2</c:v>
                </c:pt>
                <c:pt idx="83">
                  <c:v>-0.38647999999999999</c:v>
                </c:pt>
                <c:pt idx="84">
                  <c:v>-0.23582</c:v>
                </c:pt>
                <c:pt idx="85">
                  <c:v>-0.19928000000000001</c:v>
                </c:pt>
                <c:pt idx="86">
                  <c:v>-0.66930000000000001</c:v>
                </c:pt>
                <c:pt idx="87">
                  <c:v>-0.52293000000000001</c:v>
                </c:pt>
                <c:pt idx="88">
                  <c:v>-1.0630299999999999</c:v>
                </c:pt>
                <c:pt idx="89">
                  <c:v>-0.87985000000000002</c:v>
                </c:pt>
                <c:pt idx="90">
                  <c:v>-1.0471600000000001</c:v>
                </c:pt>
                <c:pt idx="91">
                  <c:v>-0.29322999999999999</c:v>
                </c:pt>
                <c:pt idx="92">
                  <c:v>-0.85790999999999995</c:v>
                </c:pt>
                <c:pt idx="93">
                  <c:v>-0.57765999999999995</c:v>
                </c:pt>
                <c:pt idx="94">
                  <c:v>2.928E-2</c:v>
                </c:pt>
                <c:pt idx="95">
                  <c:v>-0.60387000000000002</c:v>
                </c:pt>
                <c:pt idx="96">
                  <c:v>-0.44170999999999999</c:v>
                </c:pt>
                <c:pt idx="97">
                  <c:v>-1.1049800000000001</c:v>
                </c:pt>
                <c:pt idx="98">
                  <c:v>-0.52498999999999996</c:v>
                </c:pt>
                <c:pt idx="99">
                  <c:v>-0.36230000000000001</c:v>
                </c:pt>
                <c:pt idx="100">
                  <c:v>-0.94072999999999996</c:v>
                </c:pt>
                <c:pt idx="101">
                  <c:v>-0.86541000000000001</c:v>
                </c:pt>
                <c:pt idx="102">
                  <c:v>-0.42737000000000003</c:v>
                </c:pt>
                <c:pt idx="103">
                  <c:v>-0.40801999999999999</c:v>
                </c:pt>
                <c:pt idx="104">
                  <c:v>0.12202</c:v>
                </c:pt>
                <c:pt idx="105">
                  <c:v>-0.25955</c:v>
                </c:pt>
                <c:pt idx="106">
                  <c:v>-0.85897999999999997</c:v>
                </c:pt>
                <c:pt idx="107">
                  <c:v>-0.57801999999999998</c:v>
                </c:pt>
                <c:pt idx="108">
                  <c:v>-0.77202000000000004</c:v>
                </c:pt>
                <c:pt idx="109">
                  <c:v>-0.26562999999999998</c:v>
                </c:pt>
                <c:pt idx="110">
                  <c:v>-0.53839000000000004</c:v>
                </c:pt>
                <c:pt idx="111">
                  <c:v>-1.1816800000000001</c:v>
                </c:pt>
                <c:pt idx="112">
                  <c:v>-1.5927199999999999</c:v>
                </c:pt>
                <c:pt idx="113">
                  <c:v>-1.29488</c:v>
                </c:pt>
                <c:pt idx="114">
                  <c:v>-1.5042599999999999</c:v>
                </c:pt>
                <c:pt idx="115">
                  <c:v>-1.15421</c:v>
                </c:pt>
                <c:pt idx="116">
                  <c:v>-0.84519999999999995</c:v>
                </c:pt>
                <c:pt idx="117">
                  <c:v>-0.50770999999999999</c:v>
                </c:pt>
                <c:pt idx="118">
                  <c:v>-0.27394000000000002</c:v>
                </c:pt>
                <c:pt idx="119">
                  <c:v>-0.66854000000000002</c:v>
                </c:pt>
                <c:pt idx="120">
                  <c:v>-0.62856999999999996</c:v>
                </c:pt>
                <c:pt idx="121">
                  <c:v>7.0510000000000003E-2</c:v>
                </c:pt>
                <c:pt idx="122">
                  <c:v>-7.1400000000000005E-2</c:v>
                </c:pt>
                <c:pt idx="123">
                  <c:v>-2.613E-2</c:v>
                </c:pt>
                <c:pt idx="124">
                  <c:v>-0.64341999999999999</c:v>
                </c:pt>
                <c:pt idx="125">
                  <c:v>-0.54310000000000003</c:v>
                </c:pt>
                <c:pt idx="126">
                  <c:v>-0.98626000000000003</c:v>
                </c:pt>
                <c:pt idx="127">
                  <c:v>-1.13212</c:v>
                </c:pt>
                <c:pt idx="128">
                  <c:v>-0.81784000000000001</c:v>
                </c:pt>
                <c:pt idx="129">
                  <c:v>-0.61919000000000002</c:v>
                </c:pt>
                <c:pt idx="130">
                  <c:v>-1.00078</c:v>
                </c:pt>
                <c:pt idx="131">
                  <c:v>-0.40368999999999999</c:v>
                </c:pt>
                <c:pt idx="132">
                  <c:v>-0.30057</c:v>
                </c:pt>
                <c:pt idx="133">
                  <c:v>-0.90215000000000001</c:v>
                </c:pt>
                <c:pt idx="134">
                  <c:v>-0.45949000000000001</c:v>
                </c:pt>
                <c:pt idx="135">
                  <c:v>-0.99638000000000004</c:v>
                </c:pt>
                <c:pt idx="136">
                  <c:v>-0.60590999999999995</c:v>
                </c:pt>
                <c:pt idx="137">
                  <c:v>-0.80579999999999996</c:v>
                </c:pt>
                <c:pt idx="138">
                  <c:v>-0.70709</c:v>
                </c:pt>
                <c:pt idx="139">
                  <c:v>-0.98895</c:v>
                </c:pt>
                <c:pt idx="140">
                  <c:v>-1.2253700000000001</c:v>
                </c:pt>
                <c:pt idx="141">
                  <c:v>-0.76224000000000003</c:v>
                </c:pt>
                <c:pt idx="142">
                  <c:v>-0.46844999999999998</c:v>
                </c:pt>
                <c:pt idx="143">
                  <c:v>-0.68095000000000006</c:v>
                </c:pt>
                <c:pt idx="144">
                  <c:v>-0.69247999999999998</c:v>
                </c:pt>
                <c:pt idx="145">
                  <c:v>-0.74046000000000001</c:v>
                </c:pt>
                <c:pt idx="146">
                  <c:v>-6.5170000000000006E-2</c:v>
                </c:pt>
                <c:pt idx="147">
                  <c:v>-1.31402</c:v>
                </c:pt>
                <c:pt idx="148">
                  <c:v>-0.23638000000000001</c:v>
                </c:pt>
                <c:pt idx="149">
                  <c:v>-0.68757999999999997</c:v>
                </c:pt>
                <c:pt idx="150">
                  <c:v>0.63722999999999996</c:v>
                </c:pt>
                <c:pt idx="151">
                  <c:v>-0.30336999999999997</c:v>
                </c:pt>
                <c:pt idx="152">
                  <c:v>-0.70476000000000005</c:v>
                </c:pt>
                <c:pt idx="153">
                  <c:v>-0.24651000000000001</c:v>
                </c:pt>
                <c:pt idx="154">
                  <c:v>-0.24498</c:v>
                </c:pt>
                <c:pt idx="155">
                  <c:v>0.18229999999999999</c:v>
                </c:pt>
                <c:pt idx="156">
                  <c:v>-0.42621999999999999</c:v>
                </c:pt>
                <c:pt idx="157">
                  <c:v>-0.26608999999999999</c:v>
                </c:pt>
                <c:pt idx="158">
                  <c:v>-0.10290000000000001</c:v>
                </c:pt>
                <c:pt idx="159">
                  <c:v>0.17094000000000001</c:v>
                </c:pt>
                <c:pt idx="160">
                  <c:v>-0.29289999999999999</c:v>
                </c:pt>
                <c:pt idx="161">
                  <c:v>-0.40043000000000001</c:v>
                </c:pt>
                <c:pt idx="162">
                  <c:v>-0.34681000000000001</c:v>
                </c:pt>
                <c:pt idx="163">
                  <c:v>-8.1549999999999997E-2</c:v>
                </c:pt>
                <c:pt idx="164">
                  <c:v>-0.34389999999999998</c:v>
                </c:pt>
                <c:pt idx="165">
                  <c:v>0.82387999999999995</c:v>
                </c:pt>
                <c:pt idx="166">
                  <c:v>1.1065499999999999</c:v>
                </c:pt>
                <c:pt idx="167">
                  <c:v>0.49809999999999999</c:v>
                </c:pt>
                <c:pt idx="168">
                  <c:v>0.45674999999999999</c:v>
                </c:pt>
                <c:pt idx="169">
                  <c:v>-0.41650999999999999</c:v>
                </c:pt>
                <c:pt idx="170">
                  <c:v>-0.17208000000000001</c:v>
                </c:pt>
                <c:pt idx="171">
                  <c:v>-0.28863</c:v>
                </c:pt>
                <c:pt idx="172">
                  <c:v>-0.26344000000000001</c:v>
                </c:pt>
                <c:pt idx="173">
                  <c:v>-9.7229999999999997E-2</c:v>
                </c:pt>
                <c:pt idx="174">
                  <c:v>-0.16567000000000001</c:v>
                </c:pt>
                <c:pt idx="175">
                  <c:v>1.1841999999999999</c:v>
                </c:pt>
                <c:pt idx="176">
                  <c:v>1.5532999999999999</c:v>
                </c:pt>
                <c:pt idx="177">
                  <c:v>0.96801000000000004</c:v>
                </c:pt>
                <c:pt idx="178">
                  <c:v>7.109E-2</c:v>
                </c:pt>
                <c:pt idx="179">
                  <c:v>0.15967999999999999</c:v>
                </c:pt>
                <c:pt idx="180">
                  <c:v>0.32290000000000002</c:v>
                </c:pt>
                <c:pt idx="181">
                  <c:v>1.132E-2</c:v>
                </c:pt>
                <c:pt idx="182">
                  <c:v>-0.28517999999999999</c:v>
                </c:pt>
                <c:pt idx="183">
                  <c:v>-9.5640000000000003E-2</c:v>
                </c:pt>
                <c:pt idx="184">
                  <c:v>-7.8869999999999996E-2</c:v>
                </c:pt>
                <c:pt idx="185">
                  <c:v>-0.29239999999999999</c:v>
                </c:pt>
                <c:pt idx="186">
                  <c:v>-0.37315999999999999</c:v>
                </c:pt>
                <c:pt idx="187">
                  <c:v>0.25816</c:v>
                </c:pt>
                <c:pt idx="188">
                  <c:v>5.4179999999999999E-2</c:v>
                </c:pt>
                <c:pt idx="189">
                  <c:v>9.282E-2</c:v>
                </c:pt>
                <c:pt idx="190">
                  <c:v>-0.50195999999999996</c:v>
                </c:pt>
                <c:pt idx="191">
                  <c:v>-0.11938</c:v>
                </c:pt>
                <c:pt idx="192">
                  <c:v>7.6810000000000003E-2</c:v>
                </c:pt>
                <c:pt idx="193">
                  <c:v>-0.13652</c:v>
                </c:pt>
                <c:pt idx="194">
                  <c:v>0.11573</c:v>
                </c:pt>
                <c:pt idx="195">
                  <c:v>1.61985</c:v>
                </c:pt>
                <c:pt idx="196">
                  <c:v>0.2006</c:v>
                </c:pt>
                <c:pt idx="197">
                  <c:v>-0.26589000000000002</c:v>
                </c:pt>
                <c:pt idx="198">
                  <c:v>-0.29171999999999998</c:v>
                </c:pt>
                <c:pt idx="199">
                  <c:v>-0.59406000000000003</c:v>
                </c:pt>
                <c:pt idx="200">
                  <c:v>-9.8820000000000005E-2</c:v>
                </c:pt>
                <c:pt idx="201">
                  <c:v>0.47598000000000001</c:v>
                </c:pt>
                <c:pt idx="202">
                  <c:v>0.35792000000000002</c:v>
                </c:pt>
                <c:pt idx="203">
                  <c:v>0.94355999999999995</c:v>
                </c:pt>
                <c:pt idx="204">
                  <c:v>0.74755000000000005</c:v>
                </c:pt>
                <c:pt idx="205">
                  <c:v>0.55662999999999996</c:v>
                </c:pt>
                <c:pt idx="206">
                  <c:v>1.41777</c:v>
                </c:pt>
                <c:pt idx="207">
                  <c:v>0.79803000000000002</c:v>
                </c:pt>
                <c:pt idx="208">
                  <c:v>-0.34200999999999998</c:v>
                </c:pt>
                <c:pt idx="209">
                  <c:v>0.32211000000000001</c:v>
                </c:pt>
                <c:pt idx="210">
                  <c:v>0.17976</c:v>
                </c:pt>
                <c:pt idx="211">
                  <c:v>2.0320000000000001E-2</c:v>
                </c:pt>
                <c:pt idx="212">
                  <c:v>3.0317500000000002</c:v>
                </c:pt>
                <c:pt idx="213">
                  <c:v>1.3172699999999999</c:v>
                </c:pt>
                <c:pt idx="214">
                  <c:v>0.80012000000000005</c:v>
                </c:pt>
                <c:pt idx="215">
                  <c:v>0.46305000000000002</c:v>
                </c:pt>
                <c:pt idx="216">
                  <c:v>0.50555000000000005</c:v>
                </c:pt>
                <c:pt idx="217">
                  <c:v>0.85390999999999995</c:v>
                </c:pt>
                <c:pt idx="218">
                  <c:v>0.26330999999999999</c:v>
                </c:pt>
                <c:pt idx="219">
                  <c:v>0.73362000000000005</c:v>
                </c:pt>
                <c:pt idx="220">
                  <c:v>0.74273999999999996</c:v>
                </c:pt>
                <c:pt idx="221">
                  <c:v>1.4733700000000001</c:v>
                </c:pt>
                <c:pt idx="222">
                  <c:v>1.9831099999999999</c:v>
                </c:pt>
                <c:pt idx="223">
                  <c:v>1.4243699999999999</c:v>
                </c:pt>
                <c:pt idx="224">
                  <c:v>1.03294</c:v>
                </c:pt>
                <c:pt idx="225">
                  <c:v>1.1036900000000001</c:v>
                </c:pt>
                <c:pt idx="226">
                  <c:v>0.82398000000000005</c:v>
                </c:pt>
                <c:pt idx="227">
                  <c:v>-0.10768</c:v>
                </c:pt>
                <c:pt idx="228">
                  <c:v>0.29774</c:v>
                </c:pt>
                <c:pt idx="229">
                  <c:v>0.44695000000000001</c:v>
                </c:pt>
                <c:pt idx="230">
                  <c:v>0.75543000000000005</c:v>
                </c:pt>
                <c:pt idx="231">
                  <c:v>0.52783000000000002</c:v>
                </c:pt>
                <c:pt idx="232">
                  <c:v>0.29647000000000001</c:v>
                </c:pt>
                <c:pt idx="233">
                  <c:v>6.6400000000000001E-3</c:v>
                </c:pt>
                <c:pt idx="234">
                  <c:v>0.13522000000000001</c:v>
                </c:pt>
                <c:pt idx="235">
                  <c:v>-0.14097000000000001</c:v>
                </c:pt>
                <c:pt idx="236">
                  <c:v>0.62992999999999999</c:v>
                </c:pt>
                <c:pt idx="237">
                  <c:v>0.25156000000000001</c:v>
                </c:pt>
                <c:pt idx="238">
                  <c:v>0.56647000000000003</c:v>
                </c:pt>
                <c:pt idx="239">
                  <c:v>0.51454</c:v>
                </c:pt>
                <c:pt idx="240">
                  <c:v>0.17091999999999999</c:v>
                </c:pt>
                <c:pt idx="241">
                  <c:v>0.10808</c:v>
                </c:pt>
                <c:pt idx="242">
                  <c:v>0.24543000000000001</c:v>
                </c:pt>
                <c:pt idx="243">
                  <c:v>-0.1087</c:v>
                </c:pt>
                <c:pt idx="244">
                  <c:v>0.46177000000000001</c:v>
                </c:pt>
                <c:pt idx="245">
                  <c:v>0.45130999999999999</c:v>
                </c:pt>
                <c:pt idx="246">
                  <c:v>0.52790999999999999</c:v>
                </c:pt>
                <c:pt idx="247">
                  <c:v>0.18429000000000001</c:v>
                </c:pt>
                <c:pt idx="248">
                  <c:v>-0.26883000000000001</c:v>
                </c:pt>
                <c:pt idx="249">
                  <c:v>-0.14913999999999999</c:v>
                </c:pt>
                <c:pt idx="250">
                  <c:v>0.1076</c:v>
                </c:pt>
                <c:pt idx="251">
                  <c:v>-6.6250000000000003E-2</c:v>
                </c:pt>
                <c:pt idx="252">
                  <c:v>1.311E-2</c:v>
                </c:pt>
                <c:pt idx="253">
                  <c:v>0.37308000000000002</c:v>
                </c:pt>
                <c:pt idx="254">
                  <c:v>-0.18764</c:v>
                </c:pt>
                <c:pt idx="255">
                  <c:v>0.47799999999999998</c:v>
                </c:pt>
                <c:pt idx="256">
                  <c:v>9.1999999999999998E-2</c:v>
                </c:pt>
                <c:pt idx="257">
                  <c:v>-0.1321</c:v>
                </c:pt>
                <c:pt idx="258">
                  <c:v>-0.10987</c:v>
                </c:pt>
                <c:pt idx="259">
                  <c:v>-0.54371999999999998</c:v>
                </c:pt>
                <c:pt idx="260">
                  <c:v>-0.21776999999999999</c:v>
                </c:pt>
                <c:pt idx="261">
                  <c:v>0.48392000000000002</c:v>
                </c:pt>
                <c:pt idx="262">
                  <c:v>-0.31109999999999999</c:v>
                </c:pt>
                <c:pt idx="263">
                  <c:v>-0.12923999999999999</c:v>
                </c:pt>
                <c:pt idx="264">
                  <c:v>0.21581</c:v>
                </c:pt>
                <c:pt idx="265">
                  <c:v>-0.72745000000000004</c:v>
                </c:pt>
                <c:pt idx="266">
                  <c:v>-0.60763999999999996</c:v>
                </c:pt>
                <c:pt idx="267">
                  <c:v>-0.57260999999999995</c:v>
                </c:pt>
                <c:pt idx="268">
                  <c:v>4.7070000000000001E-2</c:v>
                </c:pt>
                <c:pt idx="269">
                  <c:v>-7.5620000000000007E-2</c:v>
                </c:pt>
                <c:pt idx="270">
                  <c:v>-0.14252999999999999</c:v>
                </c:pt>
                <c:pt idx="271">
                  <c:v>-0.21434</c:v>
                </c:pt>
                <c:pt idx="272">
                  <c:v>-0.14468</c:v>
                </c:pt>
                <c:pt idx="273">
                  <c:v>5.3600000000000002E-2</c:v>
                </c:pt>
                <c:pt idx="274">
                  <c:v>-0.44052999999999998</c:v>
                </c:pt>
                <c:pt idx="275">
                  <c:v>-0.21071999999999999</c:v>
                </c:pt>
                <c:pt idx="276">
                  <c:v>-0.65210999999999997</c:v>
                </c:pt>
                <c:pt idx="277">
                  <c:v>-0.41065000000000002</c:v>
                </c:pt>
                <c:pt idx="278">
                  <c:v>0.52639999999999998</c:v>
                </c:pt>
                <c:pt idx="279">
                  <c:v>-0.15062</c:v>
                </c:pt>
                <c:pt idx="280">
                  <c:v>-0.73763999999999996</c:v>
                </c:pt>
                <c:pt idx="281">
                  <c:v>-9.4780000000000003E-2</c:v>
                </c:pt>
                <c:pt idx="282">
                  <c:v>-0.63453999999999999</c:v>
                </c:pt>
                <c:pt idx="283">
                  <c:v>0.98989000000000005</c:v>
                </c:pt>
                <c:pt idx="284">
                  <c:v>0.13338</c:v>
                </c:pt>
                <c:pt idx="285">
                  <c:v>0.48938999999999999</c:v>
                </c:pt>
                <c:pt idx="286">
                  <c:v>0.7268</c:v>
                </c:pt>
                <c:pt idx="287">
                  <c:v>0.37046000000000001</c:v>
                </c:pt>
                <c:pt idx="288">
                  <c:v>0.60992999999999997</c:v>
                </c:pt>
                <c:pt idx="289">
                  <c:v>0.36476999999999998</c:v>
                </c:pt>
                <c:pt idx="290">
                  <c:v>1.1293200000000001</c:v>
                </c:pt>
                <c:pt idx="291">
                  <c:v>0.50205</c:v>
                </c:pt>
                <c:pt idx="292">
                  <c:v>0.40959000000000001</c:v>
                </c:pt>
                <c:pt idx="293">
                  <c:v>0.58582999999999996</c:v>
                </c:pt>
                <c:pt idx="294">
                  <c:v>1.12608</c:v>
                </c:pt>
                <c:pt idx="295">
                  <c:v>0.77498999999999996</c:v>
                </c:pt>
                <c:pt idx="296">
                  <c:v>2.0714000000000001</c:v>
                </c:pt>
                <c:pt idx="297">
                  <c:v>2.3990300000000002</c:v>
                </c:pt>
                <c:pt idx="298">
                  <c:v>1.89446</c:v>
                </c:pt>
                <c:pt idx="299">
                  <c:v>1.3232299999999999</c:v>
                </c:pt>
                <c:pt idx="300">
                  <c:v>1.3209200000000001</c:v>
                </c:pt>
                <c:pt idx="301">
                  <c:v>1.00291</c:v>
                </c:pt>
                <c:pt idx="302">
                  <c:v>1.1529</c:v>
                </c:pt>
                <c:pt idx="303">
                  <c:v>0.64915999999999996</c:v>
                </c:pt>
                <c:pt idx="304">
                  <c:v>0.38599</c:v>
                </c:pt>
                <c:pt idx="305">
                  <c:v>5.9020000000000003E-2</c:v>
                </c:pt>
                <c:pt idx="306">
                  <c:v>1.1999999999999999E-3</c:v>
                </c:pt>
                <c:pt idx="307">
                  <c:v>0.65695000000000003</c:v>
                </c:pt>
                <c:pt idx="308">
                  <c:v>0.31519999999999998</c:v>
                </c:pt>
                <c:pt idx="309">
                  <c:v>4.6129999999999997E-2</c:v>
                </c:pt>
                <c:pt idx="310">
                  <c:v>-0.11035</c:v>
                </c:pt>
                <c:pt idx="311">
                  <c:v>0.25459999999999999</c:v>
                </c:pt>
                <c:pt idx="312">
                  <c:v>-9.2200000000000004E-2</c:v>
                </c:pt>
                <c:pt idx="313">
                  <c:v>-0.15998000000000001</c:v>
                </c:pt>
                <c:pt idx="314">
                  <c:v>-0.71201000000000003</c:v>
                </c:pt>
                <c:pt idx="315">
                  <c:v>0.11166</c:v>
                </c:pt>
                <c:pt idx="316">
                  <c:v>1.0762499999999999</c:v>
                </c:pt>
                <c:pt idx="317">
                  <c:v>0.17280000000000001</c:v>
                </c:pt>
                <c:pt idx="318">
                  <c:v>-2.9239999999999999E-2</c:v>
                </c:pt>
                <c:pt idx="319">
                  <c:v>0.29107</c:v>
                </c:pt>
                <c:pt idx="320">
                  <c:v>1.593E-2</c:v>
                </c:pt>
                <c:pt idx="321">
                  <c:v>4.7750000000000001E-2</c:v>
                </c:pt>
                <c:pt idx="322">
                  <c:v>-0.12526999999999999</c:v>
                </c:pt>
                <c:pt idx="323">
                  <c:v>-1.34E-2</c:v>
                </c:pt>
                <c:pt idx="324">
                  <c:v>2.0289999999999999E-2</c:v>
                </c:pt>
                <c:pt idx="325">
                  <c:v>-2.232E-2</c:v>
                </c:pt>
                <c:pt idx="326">
                  <c:v>0.22636000000000001</c:v>
                </c:pt>
                <c:pt idx="327">
                  <c:v>-5.0700000000000002E-2</c:v>
                </c:pt>
                <c:pt idx="328">
                  <c:v>-0.15570000000000001</c:v>
                </c:pt>
                <c:pt idx="329">
                  <c:v>0.32675999999999999</c:v>
                </c:pt>
                <c:pt idx="330">
                  <c:v>-3.8600000000000001E-3</c:v>
                </c:pt>
                <c:pt idx="331">
                  <c:v>0.95238999999999996</c:v>
                </c:pt>
                <c:pt idx="332">
                  <c:v>0.88812999999999998</c:v>
                </c:pt>
                <c:pt idx="333">
                  <c:v>0.72121999999999997</c:v>
                </c:pt>
                <c:pt idx="334">
                  <c:v>0.65790000000000004</c:v>
                </c:pt>
                <c:pt idx="335">
                  <c:v>0.33201000000000003</c:v>
                </c:pt>
                <c:pt idx="336">
                  <c:v>0.15314</c:v>
                </c:pt>
                <c:pt idx="337">
                  <c:v>0.51058999999999999</c:v>
                </c:pt>
                <c:pt idx="338">
                  <c:v>0.17851</c:v>
                </c:pt>
                <c:pt idx="339">
                  <c:v>0.26042999999999999</c:v>
                </c:pt>
                <c:pt idx="340">
                  <c:v>0.71603000000000006</c:v>
                </c:pt>
                <c:pt idx="341">
                  <c:v>0.44241999999999998</c:v>
                </c:pt>
                <c:pt idx="342">
                  <c:v>0.59811000000000003</c:v>
                </c:pt>
                <c:pt idx="343">
                  <c:v>0.43936999999999998</c:v>
                </c:pt>
                <c:pt idx="344">
                  <c:v>0.15207999999999999</c:v>
                </c:pt>
                <c:pt idx="345">
                  <c:v>0.43652999999999997</c:v>
                </c:pt>
                <c:pt idx="346">
                  <c:v>0.37319000000000002</c:v>
                </c:pt>
                <c:pt idx="347">
                  <c:v>0.13882</c:v>
                </c:pt>
                <c:pt idx="348">
                  <c:v>-0.18251000000000001</c:v>
                </c:pt>
                <c:pt idx="349">
                  <c:v>0.16583000000000001</c:v>
                </c:pt>
                <c:pt idx="350">
                  <c:v>0.16464999999999999</c:v>
                </c:pt>
                <c:pt idx="351">
                  <c:v>0.41660999999999998</c:v>
                </c:pt>
                <c:pt idx="352">
                  <c:v>4.1759999999999999E-2</c:v>
                </c:pt>
                <c:pt idx="353">
                  <c:v>0.65031000000000005</c:v>
                </c:pt>
                <c:pt idx="354">
                  <c:v>0.24665000000000001</c:v>
                </c:pt>
                <c:pt idx="355">
                  <c:v>0.56359999999999999</c:v>
                </c:pt>
                <c:pt idx="356">
                  <c:v>0.56857000000000002</c:v>
                </c:pt>
                <c:pt idx="357">
                  <c:v>0.48997000000000002</c:v>
                </c:pt>
                <c:pt idx="358">
                  <c:v>0.31524000000000002</c:v>
                </c:pt>
                <c:pt idx="359">
                  <c:v>0.44575999999999999</c:v>
                </c:pt>
                <c:pt idx="360">
                  <c:v>2.537E-2</c:v>
                </c:pt>
                <c:pt idx="361">
                  <c:v>-2.426E-2</c:v>
                </c:pt>
                <c:pt idx="362">
                  <c:v>1.4800000000000001E-2</c:v>
                </c:pt>
                <c:pt idx="363">
                  <c:v>0.15906000000000001</c:v>
                </c:pt>
                <c:pt idx="364">
                  <c:v>-0.15106</c:v>
                </c:pt>
                <c:pt idx="365">
                  <c:v>-4.5449999999999997E-2</c:v>
                </c:pt>
                <c:pt idx="366">
                  <c:v>0.13469</c:v>
                </c:pt>
                <c:pt idx="367">
                  <c:v>-0.14921999999999999</c:v>
                </c:pt>
                <c:pt idx="368">
                  <c:v>-0.14534</c:v>
                </c:pt>
                <c:pt idx="369">
                  <c:v>0.72757000000000005</c:v>
                </c:pt>
                <c:pt idx="370">
                  <c:v>0.12776999999999999</c:v>
                </c:pt>
                <c:pt idx="371">
                  <c:v>0.60423000000000004</c:v>
                </c:pt>
                <c:pt idx="372">
                  <c:v>0.14215</c:v>
                </c:pt>
                <c:pt idx="373">
                  <c:v>9.6780000000000005E-2</c:v>
                </c:pt>
                <c:pt idx="374">
                  <c:v>0.21995000000000001</c:v>
                </c:pt>
                <c:pt idx="375">
                  <c:v>-0.25378000000000001</c:v>
                </c:pt>
                <c:pt idx="376">
                  <c:v>-4.156E-2</c:v>
                </c:pt>
                <c:pt idx="377">
                  <c:v>0.36309999999999998</c:v>
                </c:pt>
                <c:pt idx="378">
                  <c:v>0.91169</c:v>
                </c:pt>
                <c:pt idx="379">
                  <c:v>0.87934999999999997</c:v>
                </c:pt>
                <c:pt idx="380">
                  <c:v>0.84802</c:v>
                </c:pt>
                <c:pt idx="381">
                  <c:v>-2.5680000000000001E-2</c:v>
                </c:pt>
                <c:pt idx="382">
                  <c:v>-0.14371999999999999</c:v>
                </c:pt>
                <c:pt idx="383">
                  <c:v>0.12117</c:v>
                </c:pt>
                <c:pt idx="384">
                  <c:v>1.4142300000000001</c:v>
                </c:pt>
                <c:pt idx="385">
                  <c:v>0.81159000000000003</c:v>
                </c:pt>
                <c:pt idx="386">
                  <c:v>0.82996999999999999</c:v>
                </c:pt>
                <c:pt idx="387">
                  <c:v>0.78642000000000001</c:v>
                </c:pt>
                <c:pt idx="388">
                  <c:v>0.60155000000000003</c:v>
                </c:pt>
                <c:pt idx="389">
                  <c:v>0.96931</c:v>
                </c:pt>
                <c:pt idx="390">
                  <c:v>0.75934999999999997</c:v>
                </c:pt>
                <c:pt idx="391">
                  <c:v>0.29091</c:v>
                </c:pt>
                <c:pt idx="392">
                  <c:v>0.97550999999999999</c:v>
                </c:pt>
                <c:pt idx="393">
                  <c:v>0.42623</c:v>
                </c:pt>
                <c:pt idx="394">
                  <c:v>0.83786000000000005</c:v>
                </c:pt>
                <c:pt idx="395">
                  <c:v>1.3061</c:v>
                </c:pt>
                <c:pt idx="396">
                  <c:v>1.2613300000000001</c:v>
                </c:pt>
                <c:pt idx="397">
                  <c:v>0.49168000000000001</c:v>
                </c:pt>
                <c:pt idx="398">
                  <c:v>1.05968</c:v>
                </c:pt>
                <c:pt idx="399">
                  <c:v>1.14211</c:v>
                </c:pt>
                <c:pt idx="400">
                  <c:v>1.3047899999999999</c:v>
                </c:pt>
                <c:pt idx="401">
                  <c:v>1.52382</c:v>
                </c:pt>
                <c:pt idx="402">
                  <c:v>1.0640700000000001</c:v>
                </c:pt>
                <c:pt idx="403">
                  <c:v>1.0734900000000001</c:v>
                </c:pt>
                <c:pt idx="404">
                  <c:v>1.32338</c:v>
                </c:pt>
                <c:pt idx="405">
                  <c:v>0.88029000000000002</c:v>
                </c:pt>
                <c:pt idx="406">
                  <c:v>1.1793899999999999</c:v>
                </c:pt>
                <c:pt idx="407">
                  <c:v>1.43841</c:v>
                </c:pt>
                <c:pt idx="408">
                  <c:v>1.2089300000000001</c:v>
                </c:pt>
                <c:pt idx="409">
                  <c:v>1.6070899999999999</c:v>
                </c:pt>
                <c:pt idx="410">
                  <c:v>1.11711</c:v>
                </c:pt>
                <c:pt idx="411">
                  <c:v>0.97338999999999998</c:v>
                </c:pt>
                <c:pt idx="412">
                  <c:v>0.74051</c:v>
                </c:pt>
                <c:pt idx="413">
                  <c:v>1.2717499999999999</c:v>
                </c:pt>
                <c:pt idx="414">
                  <c:v>1.16161</c:v>
                </c:pt>
                <c:pt idx="415">
                  <c:v>1.13158</c:v>
                </c:pt>
                <c:pt idx="416">
                  <c:v>0.94964999999999999</c:v>
                </c:pt>
                <c:pt idx="417">
                  <c:v>1.0612999999999999</c:v>
                </c:pt>
                <c:pt idx="418">
                  <c:v>1.2866</c:v>
                </c:pt>
                <c:pt idx="419">
                  <c:v>1.67283</c:v>
                </c:pt>
                <c:pt idx="420">
                  <c:v>1.6886099999999999</c:v>
                </c:pt>
                <c:pt idx="421">
                  <c:v>0.91535</c:v>
                </c:pt>
                <c:pt idx="422">
                  <c:v>1.3573599999999999</c:v>
                </c:pt>
                <c:pt idx="423">
                  <c:v>1.10215</c:v>
                </c:pt>
                <c:pt idx="424">
                  <c:v>1.01081</c:v>
                </c:pt>
                <c:pt idx="425">
                  <c:v>1.0059499999999999</c:v>
                </c:pt>
                <c:pt idx="426">
                  <c:v>1.02776</c:v>
                </c:pt>
                <c:pt idx="427">
                  <c:v>1.16788</c:v>
                </c:pt>
                <c:pt idx="428">
                  <c:v>1.3131600000000001</c:v>
                </c:pt>
                <c:pt idx="429">
                  <c:v>1.21837</c:v>
                </c:pt>
                <c:pt idx="430">
                  <c:v>1.2700499999999999</c:v>
                </c:pt>
                <c:pt idx="431">
                  <c:v>1.12141</c:v>
                </c:pt>
                <c:pt idx="432">
                  <c:v>1.4816199999999999</c:v>
                </c:pt>
                <c:pt idx="433">
                  <c:v>1.5879000000000001</c:v>
                </c:pt>
                <c:pt idx="434">
                  <c:v>3.1007899999999999</c:v>
                </c:pt>
                <c:pt idx="435">
                  <c:v>2.88828</c:v>
                </c:pt>
                <c:pt idx="436">
                  <c:v>2.4108100000000001</c:v>
                </c:pt>
                <c:pt idx="437">
                  <c:v>2.1450399999999998</c:v>
                </c:pt>
                <c:pt idx="438">
                  <c:v>1.97661</c:v>
                </c:pt>
                <c:pt idx="439">
                  <c:v>1.70617</c:v>
                </c:pt>
                <c:pt idx="440">
                  <c:v>1.38832</c:v>
                </c:pt>
                <c:pt idx="441">
                  <c:v>1.3713</c:v>
                </c:pt>
                <c:pt idx="442">
                  <c:v>1.9712700000000001</c:v>
                </c:pt>
                <c:pt idx="443">
                  <c:v>1.9834099999999999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30-45C3-9916-D0D7B0416D81}"/>
            </c:ext>
          </c:extLst>
        </c:ser>
        <c:ser>
          <c:idx val="4"/>
          <c:order val="3"/>
          <c:tx>
            <c:strRef>
              <c:f>FigA!$F$3</c:f>
              <c:strCache>
                <c:ptCount val="1"/>
                <c:pt idx="0">
                  <c:v>Maket Volatility</c:v>
                </c:pt>
              </c:strCache>
            </c:strRef>
          </c:tx>
          <c:spPr>
            <a:ln w="31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FigA!$A$4:$A$447</c:f>
              <c:numCache>
                <c:formatCode>d\-mmm\-yy</c:formatCode>
                <c:ptCount val="444"/>
                <c:pt idx="0">
                  <c:v>30712</c:v>
                </c:pt>
                <c:pt idx="1">
                  <c:v>30741</c:v>
                </c:pt>
                <c:pt idx="2">
                  <c:v>30772</c:v>
                </c:pt>
                <c:pt idx="3">
                  <c:v>30802</c:v>
                </c:pt>
                <c:pt idx="4">
                  <c:v>30833</c:v>
                </c:pt>
                <c:pt idx="5">
                  <c:v>30863</c:v>
                </c:pt>
                <c:pt idx="6">
                  <c:v>30894</c:v>
                </c:pt>
                <c:pt idx="7">
                  <c:v>30925</c:v>
                </c:pt>
                <c:pt idx="8">
                  <c:v>30955</c:v>
                </c:pt>
                <c:pt idx="9">
                  <c:v>30986</c:v>
                </c:pt>
                <c:pt idx="10">
                  <c:v>31016</c:v>
                </c:pt>
                <c:pt idx="11">
                  <c:v>31047</c:v>
                </c:pt>
                <c:pt idx="12">
                  <c:v>31078</c:v>
                </c:pt>
                <c:pt idx="13">
                  <c:v>31106</c:v>
                </c:pt>
                <c:pt idx="14">
                  <c:v>31137</c:v>
                </c:pt>
                <c:pt idx="15">
                  <c:v>31167</c:v>
                </c:pt>
                <c:pt idx="16">
                  <c:v>31198</c:v>
                </c:pt>
                <c:pt idx="17">
                  <c:v>31228</c:v>
                </c:pt>
                <c:pt idx="18">
                  <c:v>31259</c:v>
                </c:pt>
                <c:pt idx="19">
                  <c:v>31290</c:v>
                </c:pt>
                <c:pt idx="20">
                  <c:v>31320</c:v>
                </c:pt>
                <c:pt idx="21">
                  <c:v>31351</c:v>
                </c:pt>
                <c:pt idx="22">
                  <c:v>31381</c:v>
                </c:pt>
                <c:pt idx="23">
                  <c:v>31412</c:v>
                </c:pt>
                <c:pt idx="24">
                  <c:v>31443</c:v>
                </c:pt>
                <c:pt idx="25">
                  <c:v>31471</c:v>
                </c:pt>
                <c:pt idx="26">
                  <c:v>31502</c:v>
                </c:pt>
                <c:pt idx="27">
                  <c:v>31532</c:v>
                </c:pt>
                <c:pt idx="28">
                  <c:v>31563</c:v>
                </c:pt>
                <c:pt idx="29">
                  <c:v>31593</c:v>
                </c:pt>
                <c:pt idx="30">
                  <c:v>31624</c:v>
                </c:pt>
                <c:pt idx="31">
                  <c:v>31655</c:v>
                </c:pt>
                <c:pt idx="32">
                  <c:v>31685</c:v>
                </c:pt>
                <c:pt idx="33">
                  <c:v>31716</c:v>
                </c:pt>
                <c:pt idx="34">
                  <c:v>31746</c:v>
                </c:pt>
                <c:pt idx="35">
                  <c:v>31777</c:v>
                </c:pt>
                <c:pt idx="36">
                  <c:v>31808</c:v>
                </c:pt>
                <c:pt idx="37">
                  <c:v>31836</c:v>
                </c:pt>
                <c:pt idx="38">
                  <c:v>31867</c:v>
                </c:pt>
                <c:pt idx="39">
                  <c:v>31897</c:v>
                </c:pt>
                <c:pt idx="40">
                  <c:v>31928</c:v>
                </c:pt>
                <c:pt idx="41">
                  <c:v>31958</c:v>
                </c:pt>
                <c:pt idx="42">
                  <c:v>31989</c:v>
                </c:pt>
                <c:pt idx="43">
                  <c:v>32020</c:v>
                </c:pt>
                <c:pt idx="44">
                  <c:v>32050</c:v>
                </c:pt>
                <c:pt idx="45">
                  <c:v>32081</c:v>
                </c:pt>
                <c:pt idx="46">
                  <c:v>32111</c:v>
                </c:pt>
                <c:pt idx="47">
                  <c:v>32142</c:v>
                </c:pt>
                <c:pt idx="48">
                  <c:v>32173</c:v>
                </c:pt>
                <c:pt idx="49">
                  <c:v>32202</c:v>
                </c:pt>
                <c:pt idx="50">
                  <c:v>32233</c:v>
                </c:pt>
                <c:pt idx="51">
                  <c:v>32263</c:v>
                </c:pt>
                <c:pt idx="52">
                  <c:v>32294</c:v>
                </c:pt>
                <c:pt idx="53">
                  <c:v>32324</c:v>
                </c:pt>
                <c:pt idx="54">
                  <c:v>32355</c:v>
                </c:pt>
                <c:pt idx="55">
                  <c:v>32386</c:v>
                </c:pt>
                <c:pt idx="56">
                  <c:v>32416</c:v>
                </c:pt>
                <c:pt idx="57">
                  <c:v>32447</c:v>
                </c:pt>
                <c:pt idx="58">
                  <c:v>32477</c:v>
                </c:pt>
                <c:pt idx="59">
                  <c:v>32508</c:v>
                </c:pt>
                <c:pt idx="60">
                  <c:v>32539</c:v>
                </c:pt>
                <c:pt idx="61">
                  <c:v>32567</c:v>
                </c:pt>
                <c:pt idx="62">
                  <c:v>32598</c:v>
                </c:pt>
                <c:pt idx="63">
                  <c:v>32628</c:v>
                </c:pt>
                <c:pt idx="64">
                  <c:v>32659</c:v>
                </c:pt>
                <c:pt idx="65">
                  <c:v>32689</c:v>
                </c:pt>
                <c:pt idx="66">
                  <c:v>32720</c:v>
                </c:pt>
                <c:pt idx="67">
                  <c:v>32751</c:v>
                </c:pt>
                <c:pt idx="68">
                  <c:v>32781</c:v>
                </c:pt>
                <c:pt idx="69">
                  <c:v>32812</c:v>
                </c:pt>
                <c:pt idx="70">
                  <c:v>32842</c:v>
                </c:pt>
                <c:pt idx="71">
                  <c:v>32873</c:v>
                </c:pt>
                <c:pt idx="72">
                  <c:v>32904</c:v>
                </c:pt>
                <c:pt idx="73">
                  <c:v>32932</c:v>
                </c:pt>
                <c:pt idx="74">
                  <c:v>32963</c:v>
                </c:pt>
                <c:pt idx="75">
                  <c:v>32993</c:v>
                </c:pt>
                <c:pt idx="76">
                  <c:v>33024</c:v>
                </c:pt>
                <c:pt idx="77">
                  <c:v>33054</c:v>
                </c:pt>
                <c:pt idx="78">
                  <c:v>33085</c:v>
                </c:pt>
                <c:pt idx="79">
                  <c:v>33116</c:v>
                </c:pt>
                <c:pt idx="80">
                  <c:v>33146</c:v>
                </c:pt>
                <c:pt idx="81">
                  <c:v>33177</c:v>
                </c:pt>
                <c:pt idx="82">
                  <c:v>33207</c:v>
                </c:pt>
                <c:pt idx="83">
                  <c:v>33238</c:v>
                </c:pt>
                <c:pt idx="84">
                  <c:v>33269</c:v>
                </c:pt>
                <c:pt idx="85">
                  <c:v>33297</c:v>
                </c:pt>
                <c:pt idx="86">
                  <c:v>33328</c:v>
                </c:pt>
                <c:pt idx="87">
                  <c:v>33358</c:v>
                </c:pt>
                <c:pt idx="88">
                  <c:v>33389</c:v>
                </c:pt>
                <c:pt idx="89">
                  <c:v>33419</c:v>
                </c:pt>
                <c:pt idx="90">
                  <c:v>33450</c:v>
                </c:pt>
                <c:pt idx="91">
                  <c:v>33481</c:v>
                </c:pt>
                <c:pt idx="92">
                  <c:v>33511</c:v>
                </c:pt>
                <c:pt idx="93">
                  <c:v>33542</c:v>
                </c:pt>
                <c:pt idx="94">
                  <c:v>33572</c:v>
                </c:pt>
                <c:pt idx="95">
                  <c:v>33603</c:v>
                </c:pt>
                <c:pt idx="96">
                  <c:v>33634</c:v>
                </c:pt>
                <c:pt idx="97">
                  <c:v>33663</c:v>
                </c:pt>
                <c:pt idx="98">
                  <c:v>33694</c:v>
                </c:pt>
                <c:pt idx="99">
                  <c:v>33724</c:v>
                </c:pt>
                <c:pt idx="100">
                  <c:v>33755</c:v>
                </c:pt>
                <c:pt idx="101">
                  <c:v>33785</c:v>
                </c:pt>
                <c:pt idx="102">
                  <c:v>33816</c:v>
                </c:pt>
                <c:pt idx="103">
                  <c:v>33847</c:v>
                </c:pt>
                <c:pt idx="104">
                  <c:v>33877</c:v>
                </c:pt>
                <c:pt idx="105">
                  <c:v>33908</c:v>
                </c:pt>
                <c:pt idx="106">
                  <c:v>33938</c:v>
                </c:pt>
                <c:pt idx="107">
                  <c:v>33969</c:v>
                </c:pt>
                <c:pt idx="108">
                  <c:v>34000</c:v>
                </c:pt>
                <c:pt idx="109">
                  <c:v>34028</c:v>
                </c:pt>
                <c:pt idx="110">
                  <c:v>34059</c:v>
                </c:pt>
                <c:pt idx="111">
                  <c:v>34089</c:v>
                </c:pt>
                <c:pt idx="112">
                  <c:v>34120</c:v>
                </c:pt>
                <c:pt idx="113">
                  <c:v>34150</c:v>
                </c:pt>
                <c:pt idx="114">
                  <c:v>34181</c:v>
                </c:pt>
                <c:pt idx="115">
                  <c:v>34212</c:v>
                </c:pt>
                <c:pt idx="116">
                  <c:v>34242</c:v>
                </c:pt>
                <c:pt idx="117">
                  <c:v>34273</c:v>
                </c:pt>
                <c:pt idx="118">
                  <c:v>34303</c:v>
                </c:pt>
                <c:pt idx="119">
                  <c:v>34334</c:v>
                </c:pt>
                <c:pt idx="120">
                  <c:v>34365</c:v>
                </c:pt>
                <c:pt idx="121">
                  <c:v>34393</c:v>
                </c:pt>
                <c:pt idx="122">
                  <c:v>34424</c:v>
                </c:pt>
                <c:pt idx="123">
                  <c:v>34454</c:v>
                </c:pt>
                <c:pt idx="124">
                  <c:v>34485</c:v>
                </c:pt>
                <c:pt idx="125">
                  <c:v>34515</c:v>
                </c:pt>
                <c:pt idx="126">
                  <c:v>34546</c:v>
                </c:pt>
                <c:pt idx="127">
                  <c:v>34577</c:v>
                </c:pt>
                <c:pt idx="128">
                  <c:v>34607</c:v>
                </c:pt>
                <c:pt idx="129">
                  <c:v>34638</c:v>
                </c:pt>
                <c:pt idx="130">
                  <c:v>34668</c:v>
                </c:pt>
                <c:pt idx="131">
                  <c:v>34699</c:v>
                </c:pt>
                <c:pt idx="132">
                  <c:v>34730</c:v>
                </c:pt>
                <c:pt idx="133">
                  <c:v>34758</c:v>
                </c:pt>
                <c:pt idx="134">
                  <c:v>34789</c:v>
                </c:pt>
                <c:pt idx="135">
                  <c:v>34819</c:v>
                </c:pt>
                <c:pt idx="136">
                  <c:v>34850</c:v>
                </c:pt>
                <c:pt idx="137">
                  <c:v>34880</c:v>
                </c:pt>
                <c:pt idx="138">
                  <c:v>34911</c:v>
                </c:pt>
                <c:pt idx="139">
                  <c:v>34942</c:v>
                </c:pt>
                <c:pt idx="140">
                  <c:v>34972</c:v>
                </c:pt>
                <c:pt idx="141">
                  <c:v>35003</c:v>
                </c:pt>
                <c:pt idx="142">
                  <c:v>35033</c:v>
                </c:pt>
                <c:pt idx="143">
                  <c:v>35064</c:v>
                </c:pt>
                <c:pt idx="144">
                  <c:v>35095</c:v>
                </c:pt>
                <c:pt idx="145">
                  <c:v>35124</c:v>
                </c:pt>
                <c:pt idx="146">
                  <c:v>35155</c:v>
                </c:pt>
                <c:pt idx="147">
                  <c:v>35185</c:v>
                </c:pt>
                <c:pt idx="148">
                  <c:v>35216</c:v>
                </c:pt>
                <c:pt idx="149">
                  <c:v>35246</c:v>
                </c:pt>
                <c:pt idx="150">
                  <c:v>35277</c:v>
                </c:pt>
                <c:pt idx="151">
                  <c:v>35308</c:v>
                </c:pt>
                <c:pt idx="152">
                  <c:v>35338</c:v>
                </c:pt>
                <c:pt idx="153">
                  <c:v>35369</c:v>
                </c:pt>
                <c:pt idx="154">
                  <c:v>35399</c:v>
                </c:pt>
                <c:pt idx="155">
                  <c:v>35430</c:v>
                </c:pt>
                <c:pt idx="156">
                  <c:v>35461</c:v>
                </c:pt>
                <c:pt idx="157">
                  <c:v>35489</c:v>
                </c:pt>
                <c:pt idx="158">
                  <c:v>35520</c:v>
                </c:pt>
                <c:pt idx="159">
                  <c:v>35550</c:v>
                </c:pt>
                <c:pt idx="160">
                  <c:v>35581</c:v>
                </c:pt>
                <c:pt idx="161">
                  <c:v>35611</c:v>
                </c:pt>
                <c:pt idx="162">
                  <c:v>35642</c:v>
                </c:pt>
                <c:pt idx="163">
                  <c:v>35673</c:v>
                </c:pt>
                <c:pt idx="164">
                  <c:v>35703</c:v>
                </c:pt>
                <c:pt idx="165">
                  <c:v>35734</c:v>
                </c:pt>
                <c:pt idx="166">
                  <c:v>35764</c:v>
                </c:pt>
                <c:pt idx="167">
                  <c:v>35795</c:v>
                </c:pt>
                <c:pt idx="168">
                  <c:v>35826</c:v>
                </c:pt>
                <c:pt idx="169">
                  <c:v>35854</c:v>
                </c:pt>
                <c:pt idx="170">
                  <c:v>35885</c:v>
                </c:pt>
                <c:pt idx="171">
                  <c:v>35915</c:v>
                </c:pt>
                <c:pt idx="172">
                  <c:v>35946</c:v>
                </c:pt>
                <c:pt idx="173">
                  <c:v>35976</c:v>
                </c:pt>
                <c:pt idx="174">
                  <c:v>36007</c:v>
                </c:pt>
                <c:pt idx="175">
                  <c:v>36038</c:v>
                </c:pt>
                <c:pt idx="176">
                  <c:v>36068</c:v>
                </c:pt>
                <c:pt idx="177">
                  <c:v>36099</c:v>
                </c:pt>
                <c:pt idx="178">
                  <c:v>36129</c:v>
                </c:pt>
                <c:pt idx="179">
                  <c:v>36160</c:v>
                </c:pt>
                <c:pt idx="180">
                  <c:v>36191</c:v>
                </c:pt>
                <c:pt idx="181">
                  <c:v>36219</c:v>
                </c:pt>
                <c:pt idx="182">
                  <c:v>36250</c:v>
                </c:pt>
                <c:pt idx="183">
                  <c:v>36280</c:v>
                </c:pt>
                <c:pt idx="184">
                  <c:v>36311</c:v>
                </c:pt>
                <c:pt idx="185">
                  <c:v>36341</c:v>
                </c:pt>
                <c:pt idx="186">
                  <c:v>36372</c:v>
                </c:pt>
                <c:pt idx="187">
                  <c:v>36403</c:v>
                </c:pt>
                <c:pt idx="188">
                  <c:v>36433</c:v>
                </c:pt>
                <c:pt idx="189">
                  <c:v>36464</c:v>
                </c:pt>
                <c:pt idx="190">
                  <c:v>36494</c:v>
                </c:pt>
                <c:pt idx="191">
                  <c:v>36525</c:v>
                </c:pt>
                <c:pt idx="192">
                  <c:v>36556</c:v>
                </c:pt>
                <c:pt idx="193">
                  <c:v>36585</c:v>
                </c:pt>
                <c:pt idx="194">
                  <c:v>36616</c:v>
                </c:pt>
                <c:pt idx="195">
                  <c:v>36646</c:v>
                </c:pt>
                <c:pt idx="196">
                  <c:v>36677</c:v>
                </c:pt>
                <c:pt idx="197">
                  <c:v>36707</c:v>
                </c:pt>
                <c:pt idx="198">
                  <c:v>36738</c:v>
                </c:pt>
                <c:pt idx="199">
                  <c:v>36769</c:v>
                </c:pt>
                <c:pt idx="200">
                  <c:v>36799</c:v>
                </c:pt>
                <c:pt idx="201">
                  <c:v>36830</c:v>
                </c:pt>
                <c:pt idx="202">
                  <c:v>36860</c:v>
                </c:pt>
                <c:pt idx="203">
                  <c:v>36891</c:v>
                </c:pt>
                <c:pt idx="204">
                  <c:v>36922</c:v>
                </c:pt>
                <c:pt idx="205">
                  <c:v>36950</c:v>
                </c:pt>
                <c:pt idx="206">
                  <c:v>36981</c:v>
                </c:pt>
                <c:pt idx="207">
                  <c:v>37011</c:v>
                </c:pt>
                <c:pt idx="208">
                  <c:v>37042</c:v>
                </c:pt>
                <c:pt idx="209">
                  <c:v>37072</c:v>
                </c:pt>
                <c:pt idx="210">
                  <c:v>37103</c:v>
                </c:pt>
                <c:pt idx="211">
                  <c:v>37134</c:v>
                </c:pt>
                <c:pt idx="212">
                  <c:v>37164</c:v>
                </c:pt>
                <c:pt idx="213">
                  <c:v>37195</c:v>
                </c:pt>
                <c:pt idx="214">
                  <c:v>37225</c:v>
                </c:pt>
                <c:pt idx="215">
                  <c:v>37256</c:v>
                </c:pt>
                <c:pt idx="216">
                  <c:v>37287</c:v>
                </c:pt>
                <c:pt idx="217">
                  <c:v>37315</c:v>
                </c:pt>
                <c:pt idx="218">
                  <c:v>37346</c:v>
                </c:pt>
                <c:pt idx="219">
                  <c:v>37376</c:v>
                </c:pt>
                <c:pt idx="220">
                  <c:v>37407</c:v>
                </c:pt>
                <c:pt idx="221">
                  <c:v>37437</c:v>
                </c:pt>
                <c:pt idx="222">
                  <c:v>37468</c:v>
                </c:pt>
                <c:pt idx="223">
                  <c:v>37499</c:v>
                </c:pt>
                <c:pt idx="224">
                  <c:v>37529</c:v>
                </c:pt>
                <c:pt idx="225">
                  <c:v>37560</c:v>
                </c:pt>
                <c:pt idx="226">
                  <c:v>37590</c:v>
                </c:pt>
                <c:pt idx="227">
                  <c:v>37621</c:v>
                </c:pt>
                <c:pt idx="228">
                  <c:v>37652</c:v>
                </c:pt>
                <c:pt idx="229">
                  <c:v>37680</c:v>
                </c:pt>
                <c:pt idx="230">
                  <c:v>37711</c:v>
                </c:pt>
                <c:pt idx="231">
                  <c:v>37741</c:v>
                </c:pt>
                <c:pt idx="232">
                  <c:v>37772</c:v>
                </c:pt>
                <c:pt idx="233">
                  <c:v>37802</c:v>
                </c:pt>
                <c:pt idx="234">
                  <c:v>37833</c:v>
                </c:pt>
                <c:pt idx="235">
                  <c:v>37864</c:v>
                </c:pt>
                <c:pt idx="236">
                  <c:v>37894</c:v>
                </c:pt>
                <c:pt idx="237">
                  <c:v>37925</c:v>
                </c:pt>
                <c:pt idx="238">
                  <c:v>37955</c:v>
                </c:pt>
                <c:pt idx="239">
                  <c:v>37986</c:v>
                </c:pt>
                <c:pt idx="240">
                  <c:v>38017</c:v>
                </c:pt>
                <c:pt idx="241">
                  <c:v>38046</c:v>
                </c:pt>
                <c:pt idx="242">
                  <c:v>38077</c:v>
                </c:pt>
                <c:pt idx="243">
                  <c:v>38107</c:v>
                </c:pt>
                <c:pt idx="244">
                  <c:v>38138</c:v>
                </c:pt>
                <c:pt idx="245">
                  <c:v>38168</c:v>
                </c:pt>
                <c:pt idx="246">
                  <c:v>38199</c:v>
                </c:pt>
                <c:pt idx="247">
                  <c:v>38230</c:v>
                </c:pt>
                <c:pt idx="248">
                  <c:v>38260</c:v>
                </c:pt>
                <c:pt idx="249">
                  <c:v>38291</c:v>
                </c:pt>
                <c:pt idx="250">
                  <c:v>38321</c:v>
                </c:pt>
                <c:pt idx="251">
                  <c:v>38352</c:v>
                </c:pt>
                <c:pt idx="252">
                  <c:v>38383</c:v>
                </c:pt>
                <c:pt idx="253">
                  <c:v>38411</c:v>
                </c:pt>
                <c:pt idx="254">
                  <c:v>38442</c:v>
                </c:pt>
                <c:pt idx="255">
                  <c:v>38472</c:v>
                </c:pt>
                <c:pt idx="256">
                  <c:v>38503</c:v>
                </c:pt>
                <c:pt idx="257">
                  <c:v>38533</c:v>
                </c:pt>
                <c:pt idx="258">
                  <c:v>38564</c:v>
                </c:pt>
                <c:pt idx="259">
                  <c:v>38595</c:v>
                </c:pt>
                <c:pt idx="260">
                  <c:v>38625</c:v>
                </c:pt>
                <c:pt idx="261">
                  <c:v>38656</c:v>
                </c:pt>
                <c:pt idx="262">
                  <c:v>38686</c:v>
                </c:pt>
                <c:pt idx="263">
                  <c:v>38717</c:v>
                </c:pt>
                <c:pt idx="264">
                  <c:v>38748</c:v>
                </c:pt>
                <c:pt idx="265">
                  <c:v>38776</c:v>
                </c:pt>
                <c:pt idx="266">
                  <c:v>38807</c:v>
                </c:pt>
                <c:pt idx="267">
                  <c:v>38837</c:v>
                </c:pt>
                <c:pt idx="268">
                  <c:v>38868</c:v>
                </c:pt>
                <c:pt idx="269">
                  <c:v>38898</c:v>
                </c:pt>
                <c:pt idx="270">
                  <c:v>38929</c:v>
                </c:pt>
                <c:pt idx="271">
                  <c:v>38960</c:v>
                </c:pt>
                <c:pt idx="272">
                  <c:v>38990</c:v>
                </c:pt>
                <c:pt idx="273">
                  <c:v>39021</c:v>
                </c:pt>
                <c:pt idx="274">
                  <c:v>39051</c:v>
                </c:pt>
                <c:pt idx="275">
                  <c:v>39082</c:v>
                </c:pt>
                <c:pt idx="276">
                  <c:v>39113</c:v>
                </c:pt>
                <c:pt idx="277">
                  <c:v>39141</c:v>
                </c:pt>
                <c:pt idx="278">
                  <c:v>39172</c:v>
                </c:pt>
                <c:pt idx="279">
                  <c:v>39202</c:v>
                </c:pt>
                <c:pt idx="280">
                  <c:v>39233</c:v>
                </c:pt>
                <c:pt idx="281">
                  <c:v>39263</c:v>
                </c:pt>
                <c:pt idx="282">
                  <c:v>39294</c:v>
                </c:pt>
                <c:pt idx="283">
                  <c:v>39325</c:v>
                </c:pt>
                <c:pt idx="284">
                  <c:v>39355</c:v>
                </c:pt>
                <c:pt idx="285">
                  <c:v>39386</c:v>
                </c:pt>
                <c:pt idx="286">
                  <c:v>39416</c:v>
                </c:pt>
                <c:pt idx="287">
                  <c:v>39447</c:v>
                </c:pt>
                <c:pt idx="288">
                  <c:v>39478</c:v>
                </c:pt>
                <c:pt idx="289">
                  <c:v>39507</c:v>
                </c:pt>
                <c:pt idx="290">
                  <c:v>39538</c:v>
                </c:pt>
                <c:pt idx="291">
                  <c:v>39568</c:v>
                </c:pt>
                <c:pt idx="292">
                  <c:v>39599</c:v>
                </c:pt>
                <c:pt idx="293">
                  <c:v>39629</c:v>
                </c:pt>
                <c:pt idx="294">
                  <c:v>39660</c:v>
                </c:pt>
                <c:pt idx="295">
                  <c:v>39691</c:v>
                </c:pt>
                <c:pt idx="296">
                  <c:v>39721</c:v>
                </c:pt>
                <c:pt idx="297">
                  <c:v>39752</c:v>
                </c:pt>
                <c:pt idx="298">
                  <c:v>39782</c:v>
                </c:pt>
                <c:pt idx="299">
                  <c:v>39813</c:v>
                </c:pt>
                <c:pt idx="300">
                  <c:v>39844</c:v>
                </c:pt>
                <c:pt idx="301">
                  <c:v>39872</c:v>
                </c:pt>
                <c:pt idx="302">
                  <c:v>39903</c:v>
                </c:pt>
                <c:pt idx="303">
                  <c:v>39933</c:v>
                </c:pt>
                <c:pt idx="304">
                  <c:v>39964</c:v>
                </c:pt>
                <c:pt idx="305">
                  <c:v>39994</c:v>
                </c:pt>
                <c:pt idx="306">
                  <c:v>40025</c:v>
                </c:pt>
                <c:pt idx="307">
                  <c:v>40056</c:v>
                </c:pt>
                <c:pt idx="308">
                  <c:v>40086</c:v>
                </c:pt>
                <c:pt idx="309">
                  <c:v>40117</c:v>
                </c:pt>
                <c:pt idx="310">
                  <c:v>40147</c:v>
                </c:pt>
                <c:pt idx="311">
                  <c:v>40178</c:v>
                </c:pt>
                <c:pt idx="312">
                  <c:v>40209</c:v>
                </c:pt>
                <c:pt idx="313">
                  <c:v>40237</c:v>
                </c:pt>
                <c:pt idx="314">
                  <c:v>40268</c:v>
                </c:pt>
                <c:pt idx="315">
                  <c:v>40298</c:v>
                </c:pt>
                <c:pt idx="316">
                  <c:v>40329</c:v>
                </c:pt>
                <c:pt idx="317">
                  <c:v>40359</c:v>
                </c:pt>
                <c:pt idx="318">
                  <c:v>40390</c:v>
                </c:pt>
                <c:pt idx="319">
                  <c:v>40421</c:v>
                </c:pt>
                <c:pt idx="320">
                  <c:v>40451</c:v>
                </c:pt>
                <c:pt idx="321">
                  <c:v>40482</c:v>
                </c:pt>
                <c:pt idx="322">
                  <c:v>40512</c:v>
                </c:pt>
                <c:pt idx="323">
                  <c:v>40543</c:v>
                </c:pt>
                <c:pt idx="324">
                  <c:v>40574</c:v>
                </c:pt>
                <c:pt idx="325">
                  <c:v>40602</c:v>
                </c:pt>
                <c:pt idx="326">
                  <c:v>40633</c:v>
                </c:pt>
                <c:pt idx="327">
                  <c:v>40663</c:v>
                </c:pt>
                <c:pt idx="328">
                  <c:v>40694</c:v>
                </c:pt>
                <c:pt idx="329">
                  <c:v>40724</c:v>
                </c:pt>
                <c:pt idx="330">
                  <c:v>40755</c:v>
                </c:pt>
                <c:pt idx="331">
                  <c:v>40786</c:v>
                </c:pt>
                <c:pt idx="332">
                  <c:v>40816</c:v>
                </c:pt>
                <c:pt idx="333">
                  <c:v>40847</c:v>
                </c:pt>
                <c:pt idx="334">
                  <c:v>40877</c:v>
                </c:pt>
                <c:pt idx="335">
                  <c:v>40908</c:v>
                </c:pt>
                <c:pt idx="336">
                  <c:v>40939</c:v>
                </c:pt>
                <c:pt idx="337">
                  <c:v>40968</c:v>
                </c:pt>
                <c:pt idx="338">
                  <c:v>40999</c:v>
                </c:pt>
                <c:pt idx="339">
                  <c:v>41029</c:v>
                </c:pt>
                <c:pt idx="340">
                  <c:v>41060</c:v>
                </c:pt>
                <c:pt idx="341">
                  <c:v>41090</c:v>
                </c:pt>
                <c:pt idx="342">
                  <c:v>41121</c:v>
                </c:pt>
                <c:pt idx="343">
                  <c:v>41152</c:v>
                </c:pt>
                <c:pt idx="344">
                  <c:v>41182</c:v>
                </c:pt>
                <c:pt idx="345">
                  <c:v>41213</c:v>
                </c:pt>
                <c:pt idx="346">
                  <c:v>41243</c:v>
                </c:pt>
                <c:pt idx="347">
                  <c:v>41274</c:v>
                </c:pt>
                <c:pt idx="348">
                  <c:v>41305</c:v>
                </c:pt>
                <c:pt idx="349">
                  <c:v>41333</c:v>
                </c:pt>
                <c:pt idx="350">
                  <c:v>41364</c:v>
                </c:pt>
                <c:pt idx="351">
                  <c:v>41394</c:v>
                </c:pt>
                <c:pt idx="352">
                  <c:v>41425</c:v>
                </c:pt>
                <c:pt idx="353">
                  <c:v>41455</c:v>
                </c:pt>
                <c:pt idx="354">
                  <c:v>41486</c:v>
                </c:pt>
                <c:pt idx="355">
                  <c:v>41517</c:v>
                </c:pt>
                <c:pt idx="356">
                  <c:v>41547</c:v>
                </c:pt>
                <c:pt idx="357">
                  <c:v>41578</c:v>
                </c:pt>
                <c:pt idx="358">
                  <c:v>41608</c:v>
                </c:pt>
                <c:pt idx="359">
                  <c:v>41639</c:v>
                </c:pt>
                <c:pt idx="360">
                  <c:v>41670</c:v>
                </c:pt>
                <c:pt idx="361">
                  <c:v>41698</c:v>
                </c:pt>
                <c:pt idx="362">
                  <c:v>41729</c:v>
                </c:pt>
                <c:pt idx="363">
                  <c:v>41759</c:v>
                </c:pt>
                <c:pt idx="364">
                  <c:v>41790</c:v>
                </c:pt>
                <c:pt idx="365">
                  <c:v>41820</c:v>
                </c:pt>
                <c:pt idx="366">
                  <c:v>41851</c:v>
                </c:pt>
                <c:pt idx="367">
                  <c:v>41882</c:v>
                </c:pt>
                <c:pt idx="368">
                  <c:v>41912</c:v>
                </c:pt>
                <c:pt idx="369">
                  <c:v>41943</c:v>
                </c:pt>
                <c:pt idx="370">
                  <c:v>41973</c:v>
                </c:pt>
                <c:pt idx="371">
                  <c:v>42004</c:v>
                </c:pt>
                <c:pt idx="372">
                  <c:v>42035</c:v>
                </c:pt>
                <c:pt idx="373">
                  <c:v>42063</c:v>
                </c:pt>
                <c:pt idx="374">
                  <c:v>42094</c:v>
                </c:pt>
                <c:pt idx="375">
                  <c:v>42124</c:v>
                </c:pt>
                <c:pt idx="376">
                  <c:v>42155</c:v>
                </c:pt>
                <c:pt idx="377">
                  <c:v>42185</c:v>
                </c:pt>
                <c:pt idx="378">
                  <c:v>42216</c:v>
                </c:pt>
                <c:pt idx="379">
                  <c:v>42247</c:v>
                </c:pt>
                <c:pt idx="380">
                  <c:v>42277</c:v>
                </c:pt>
                <c:pt idx="381">
                  <c:v>42308</c:v>
                </c:pt>
                <c:pt idx="382">
                  <c:v>42338</c:v>
                </c:pt>
                <c:pt idx="383">
                  <c:v>42369</c:v>
                </c:pt>
                <c:pt idx="384">
                  <c:v>42400</c:v>
                </c:pt>
                <c:pt idx="385">
                  <c:v>42429</c:v>
                </c:pt>
                <c:pt idx="386">
                  <c:v>42460</c:v>
                </c:pt>
                <c:pt idx="387">
                  <c:v>42490</c:v>
                </c:pt>
                <c:pt idx="388">
                  <c:v>42521</c:v>
                </c:pt>
                <c:pt idx="389">
                  <c:v>42551</c:v>
                </c:pt>
                <c:pt idx="390">
                  <c:v>42582</c:v>
                </c:pt>
                <c:pt idx="391">
                  <c:v>42613</c:v>
                </c:pt>
                <c:pt idx="392">
                  <c:v>42643</c:v>
                </c:pt>
                <c:pt idx="393">
                  <c:v>42674</c:v>
                </c:pt>
                <c:pt idx="394">
                  <c:v>42704</c:v>
                </c:pt>
                <c:pt idx="395">
                  <c:v>42735</c:v>
                </c:pt>
                <c:pt idx="396">
                  <c:v>42766</c:v>
                </c:pt>
                <c:pt idx="397">
                  <c:v>42794</c:v>
                </c:pt>
                <c:pt idx="398">
                  <c:v>42825</c:v>
                </c:pt>
                <c:pt idx="399">
                  <c:v>42855</c:v>
                </c:pt>
                <c:pt idx="400">
                  <c:v>42886</c:v>
                </c:pt>
                <c:pt idx="401">
                  <c:v>42916</c:v>
                </c:pt>
                <c:pt idx="402">
                  <c:v>42947</c:v>
                </c:pt>
                <c:pt idx="403">
                  <c:v>42978</c:v>
                </c:pt>
                <c:pt idx="404">
                  <c:v>43008</c:v>
                </c:pt>
                <c:pt idx="405">
                  <c:v>43039</c:v>
                </c:pt>
                <c:pt idx="406">
                  <c:v>43069</c:v>
                </c:pt>
                <c:pt idx="407">
                  <c:v>43100</c:v>
                </c:pt>
                <c:pt idx="408">
                  <c:v>43131</c:v>
                </c:pt>
                <c:pt idx="409">
                  <c:v>43159</c:v>
                </c:pt>
                <c:pt idx="410">
                  <c:v>43190</c:v>
                </c:pt>
                <c:pt idx="411">
                  <c:v>43220</c:v>
                </c:pt>
                <c:pt idx="412">
                  <c:v>43251</c:v>
                </c:pt>
                <c:pt idx="413">
                  <c:v>43281</c:v>
                </c:pt>
                <c:pt idx="414">
                  <c:v>43312</c:v>
                </c:pt>
                <c:pt idx="415">
                  <c:v>43343</c:v>
                </c:pt>
                <c:pt idx="416">
                  <c:v>43373</c:v>
                </c:pt>
                <c:pt idx="417">
                  <c:v>43404</c:v>
                </c:pt>
                <c:pt idx="418">
                  <c:v>43434</c:v>
                </c:pt>
                <c:pt idx="419">
                  <c:v>43465</c:v>
                </c:pt>
                <c:pt idx="420">
                  <c:v>43496</c:v>
                </c:pt>
                <c:pt idx="421">
                  <c:v>43524</c:v>
                </c:pt>
                <c:pt idx="422">
                  <c:v>43555</c:v>
                </c:pt>
                <c:pt idx="423">
                  <c:v>43585</c:v>
                </c:pt>
                <c:pt idx="424">
                  <c:v>43616</c:v>
                </c:pt>
                <c:pt idx="425">
                  <c:v>43646</c:v>
                </c:pt>
                <c:pt idx="426">
                  <c:v>43677</c:v>
                </c:pt>
                <c:pt idx="427">
                  <c:v>43708</c:v>
                </c:pt>
                <c:pt idx="428">
                  <c:v>43738</c:v>
                </c:pt>
                <c:pt idx="429">
                  <c:v>43769</c:v>
                </c:pt>
                <c:pt idx="430">
                  <c:v>43799</c:v>
                </c:pt>
                <c:pt idx="431">
                  <c:v>43830</c:v>
                </c:pt>
                <c:pt idx="432">
                  <c:v>43861</c:v>
                </c:pt>
                <c:pt idx="433">
                  <c:v>43890</c:v>
                </c:pt>
                <c:pt idx="434">
                  <c:v>43921</c:v>
                </c:pt>
                <c:pt idx="435">
                  <c:v>43951</c:v>
                </c:pt>
                <c:pt idx="436">
                  <c:v>43982</c:v>
                </c:pt>
                <c:pt idx="437">
                  <c:v>44012</c:v>
                </c:pt>
                <c:pt idx="438">
                  <c:v>44043</c:v>
                </c:pt>
                <c:pt idx="439">
                  <c:v>44074</c:v>
                </c:pt>
                <c:pt idx="440">
                  <c:v>44104</c:v>
                </c:pt>
                <c:pt idx="441">
                  <c:v>44135</c:v>
                </c:pt>
                <c:pt idx="442">
                  <c:v>44165</c:v>
                </c:pt>
                <c:pt idx="443">
                  <c:v>44196</c:v>
                </c:pt>
              </c:numCache>
            </c:numRef>
          </c:cat>
          <c:val>
            <c:numRef>
              <c:f>FigA!$F$4:$F$447</c:f>
              <c:numCache>
                <c:formatCode>General</c:formatCode>
                <c:ptCount val="444"/>
                <c:pt idx="0">
                  <c:v>-0.65971000000000002</c:v>
                </c:pt>
                <c:pt idx="1">
                  <c:v>0.64744000000000002</c:v>
                </c:pt>
                <c:pt idx="2">
                  <c:v>-0.11464000000000001</c:v>
                </c:pt>
                <c:pt idx="3">
                  <c:v>-0.30896000000000001</c:v>
                </c:pt>
                <c:pt idx="4">
                  <c:v>-0.46592</c:v>
                </c:pt>
                <c:pt idx="5">
                  <c:v>2.383E-2</c:v>
                </c:pt>
                <c:pt idx="6">
                  <c:v>-0.45449000000000001</c:v>
                </c:pt>
                <c:pt idx="7">
                  <c:v>0.54249000000000003</c:v>
                </c:pt>
                <c:pt idx="8">
                  <c:v>-0.17196</c:v>
                </c:pt>
                <c:pt idx="9">
                  <c:v>-0.36782999999999999</c:v>
                </c:pt>
                <c:pt idx="10">
                  <c:v>3.1730000000000001E-2</c:v>
                </c:pt>
                <c:pt idx="11">
                  <c:v>-0.29124</c:v>
                </c:pt>
                <c:pt idx="12">
                  <c:v>-0.20493</c:v>
                </c:pt>
                <c:pt idx="13">
                  <c:v>-0.60067999999999999</c:v>
                </c:pt>
                <c:pt idx="14">
                  <c:v>-0.39500999999999997</c:v>
                </c:pt>
                <c:pt idx="15">
                  <c:v>-0.79651000000000005</c:v>
                </c:pt>
                <c:pt idx="16">
                  <c:v>-0.65195999999999998</c:v>
                </c:pt>
                <c:pt idx="17">
                  <c:v>-0.22572</c:v>
                </c:pt>
                <c:pt idx="18">
                  <c:v>-0.75119000000000002</c:v>
                </c:pt>
                <c:pt idx="19">
                  <c:v>-0.73899000000000004</c:v>
                </c:pt>
                <c:pt idx="20">
                  <c:v>-0.60504999999999998</c:v>
                </c:pt>
                <c:pt idx="21">
                  <c:v>-0.74241999999999997</c:v>
                </c:pt>
                <c:pt idx="22">
                  <c:v>-0.39618999999999999</c:v>
                </c:pt>
                <c:pt idx="23">
                  <c:v>-0.20252000000000001</c:v>
                </c:pt>
                <c:pt idx="24">
                  <c:v>-0.13114000000000001</c:v>
                </c:pt>
                <c:pt idx="25">
                  <c:v>-0.41975000000000001</c:v>
                </c:pt>
                <c:pt idx="26">
                  <c:v>0.40300999999999998</c:v>
                </c:pt>
                <c:pt idx="27">
                  <c:v>0.22705</c:v>
                </c:pt>
                <c:pt idx="28">
                  <c:v>-0.10834000000000001</c:v>
                </c:pt>
                <c:pt idx="29">
                  <c:v>6.43E-3</c:v>
                </c:pt>
                <c:pt idx="30">
                  <c:v>6.3099999999999996E-3</c:v>
                </c:pt>
                <c:pt idx="31">
                  <c:v>-0.51134999999999997</c:v>
                </c:pt>
                <c:pt idx="32">
                  <c:v>0.58728000000000002</c:v>
                </c:pt>
                <c:pt idx="33">
                  <c:v>-0.49032999999999999</c:v>
                </c:pt>
                <c:pt idx="34">
                  <c:v>-3.2820000000000002E-2</c:v>
                </c:pt>
                <c:pt idx="35">
                  <c:v>-0.33163999999999999</c:v>
                </c:pt>
                <c:pt idx="36">
                  <c:v>0.39784999999999998</c:v>
                </c:pt>
                <c:pt idx="37">
                  <c:v>-0.29277999999999998</c:v>
                </c:pt>
                <c:pt idx="38">
                  <c:v>0.15953000000000001</c:v>
                </c:pt>
                <c:pt idx="39">
                  <c:v>1.1158399999999999</c:v>
                </c:pt>
                <c:pt idx="40">
                  <c:v>0.30618000000000001</c:v>
                </c:pt>
                <c:pt idx="41">
                  <c:v>-0.44445000000000001</c:v>
                </c:pt>
                <c:pt idx="42">
                  <c:v>-0.61389000000000005</c:v>
                </c:pt>
                <c:pt idx="43">
                  <c:v>-6.3219999999999998E-2</c:v>
                </c:pt>
                <c:pt idx="44">
                  <c:v>0.35750999999999999</c:v>
                </c:pt>
                <c:pt idx="45">
                  <c:v>7.6582100000000004</c:v>
                </c:pt>
                <c:pt idx="46">
                  <c:v>1.46976</c:v>
                </c:pt>
                <c:pt idx="47">
                  <c:v>1.5081100000000001</c:v>
                </c:pt>
                <c:pt idx="48">
                  <c:v>2.9357600000000001</c:v>
                </c:pt>
                <c:pt idx="49">
                  <c:v>0.17108999999999999</c:v>
                </c:pt>
                <c:pt idx="50">
                  <c:v>0.14849999999999999</c:v>
                </c:pt>
                <c:pt idx="51">
                  <c:v>0.60285</c:v>
                </c:pt>
                <c:pt idx="52">
                  <c:v>0.25692999999999999</c:v>
                </c:pt>
                <c:pt idx="53">
                  <c:v>7.2270000000000001E-2</c:v>
                </c:pt>
                <c:pt idx="54">
                  <c:v>0.26373999999999997</c:v>
                </c:pt>
                <c:pt idx="55">
                  <c:v>-0.24951999999999999</c:v>
                </c:pt>
                <c:pt idx="56">
                  <c:v>0.14369999999999999</c:v>
                </c:pt>
                <c:pt idx="57">
                  <c:v>-0.111</c:v>
                </c:pt>
                <c:pt idx="58">
                  <c:v>0.11064</c:v>
                </c:pt>
                <c:pt idx="59">
                  <c:v>-0.59243000000000001</c:v>
                </c:pt>
                <c:pt idx="60">
                  <c:v>-0.34494999999999998</c:v>
                </c:pt>
                <c:pt idx="61">
                  <c:v>3.4040000000000001E-2</c:v>
                </c:pt>
                <c:pt idx="62">
                  <c:v>-5.493E-2</c:v>
                </c:pt>
                <c:pt idx="63">
                  <c:v>-0.24526999999999999</c:v>
                </c:pt>
                <c:pt idx="64">
                  <c:v>-0.10062</c:v>
                </c:pt>
                <c:pt idx="65">
                  <c:v>6.1859999999999998E-2</c:v>
                </c:pt>
                <c:pt idx="66">
                  <c:v>-0.48808000000000001</c:v>
                </c:pt>
                <c:pt idx="67">
                  <c:v>-0.26372000000000001</c:v>
                </c:pt>
                <c:pt idx="68">
                  <c:v>-0.82189999999999996</c:v>
                </c:pt>
                <c:pt idx="69">
                  <c:v>2.4229400000000001</c:v>
                </c:pt>
                <c:pt idx="70">
                  <c:v>-0.46257999999999999</c:v>
                </c:pt>
                <c:pt idx="71">
                  <c:v>-0.39961000000000002</c:v>
                </c:pt>
                <c:pt idx="72">
                  <c:v>0.49708000000000002</c:v>
                </c:pt>
                <c:pt idx="73">
                  <c:v>-0.40095999999999998</c:v>
                </c:pt>
                <c:pt idx="74">
                  <c:v>-0.24687999999999999</c:v>
                </c:pt>
                <c:pt idx="75">
                  <c:v>-0.37908999999999998</c:v>
                </c:pt>
                <c:pt idx="76">
                  <c:v>2.4729999999999999E-2</c:v>
                </c:pt>
                <c:pt idx="77">
                  <c:v>-5.3530000000000001E-2</c:v>
                </c:pt>
                <c:pt idx="78">
                  <c:v>-0.17621999999999999</c:v>
                </c:pt>
                <c:pt idx="79">
                  <c:v>1.18729</c:v>
                </c:pt>
                <c:pt idx="80">
                  <c:v>6.3439999999999996E-2</c:v>
                </c:pt>
                <c:pt idx="81">
                  <c:v>1.16188</c:v>
                </c:pt>
                <c:pt idx="82">
                  <c:v>0.12345</c:v>
                </c:pt>
                <c:pt idx="83">
                  <c:v>-0.40492</c:v>
                </c:pt>
                <c:pt idx="84">
                  <c:v>0.42562</c:v>
                </c:pt>
                <c:pt idx="85">
                  <c:v>0.24232999999999999</c:v>
                </c:pt>
                <c:pt idx="86">
                  <c:v>-0.28705000000000003</c:v>
                </c:pt>
                <c:pt idx="87">
                  <c:v>4.4159999999999998E-2</c:v>
                </c:pt>
                <c:pt idx="88">
                  <c:v>-9.0410000000000004E-2</c:v>
                </c:pt>
                <c:pt idx="89">
                  <c:v>-0.29213</c:v>
                </c:pt>
                <c:pt idx="90">
                  <c:v>-0.41111999999999999</c:v>
                </c:pt>
                <c:pt idx="91">
                  <c:v>3.2719999999999999E-2</c:v>
                </c:pt>
                <c:pt idx="92">
                  <c:v>-0.84458</c:v>
                </c:pt>
                <c:pt idx="93">
                  <c:v>-0.43861</c:v>
                </c:pt>
                <c:pt idx="94">
                  <c:v>0.54407000000000005</c:v>
                </c:pt>
                <c:pt idx="95">
                  <c:v>-0.23376</c:v>
                </c:pt>
                <c:pt idx="96">
                  <c:v>-0.42751</c:v>
                </c:pt>
                <c:pt idx="97">
                  <c:v>-0.50604000000000005</c:v>
                </c:pt>
                <c:pt idx="98">
                  <c:v>-0.58711999999999998</c:v>
                </c:pt>
                <c:pt idx="99">
                  <c:v>-0.25030999999999998</c:v>
                </c:pt>
                <c:pt idx="100">
                  <c:v>-0.70596999999999999</c:v>
                </c:pt>
                <c:pt idx="101">
                  <c:v>-0.78969</c:v>
                </c:pt>
                <c:pt idx="102">
                  <c:v>-0.35965999999999998</c:v>
                </c:pt>
                <c:pt idx="103">
                  <c:v>-0.60077999999999998</c:v>
                </c:pt>
                <c:pt idx="104">
                  <c:v>-0.32423999999999997</c:v>
                </c:pt>
                <c:pt idx="105">
                  <c:v>-0.23798</c:v>
                </c:pt>
                <c:pt idx="106">
                  <c:v>-0.72131000000000001</c:v>
                </c:pt>
                <c:pt idx="107">
                  <c:v>-0.64022999999999997</c:v>
                </c:pt>
                <c:pt idx="108">
                  <c:v>-0.86380000000000001</c:v>
                </c:pt>
                <c:pt idx="109">
                  <c:v>-0.18145</c:v>
                </c:pt>
                <c:pt idx="110">
                  <c:v>-0.49103000000000002</c:v>
                </c:pt>
                <c:pt idx="111">
                  <c:v>-0.30529000000000001</c:v>
                </c:pt>
                <c:pt idx="112">
                  <c:v>-0.56691999999999998</c:v>
                </c:pt>
                <c:pt idx="113">
                  <c:v>-0.72436</c:v>
                </c:pt>
                <c:pt idx="114">
                  <c:v>-0.55886999999999998</c:v>
                </c:pt>
                <c:pt idx="115">
                  <c:v>-1.0343800000000001</c:v>
                </c:pt>
                <c:pt idx="116">
                  <c:v>-0.69467000000000001</c:v>
                </c:pt>
                <c:pt idx="117">
                  <c:v>-1.04267</c:v>
                </c:pt>
                <c:pt idx="118">
                  <c:v>-0.80030000000000001</c:v>
                </c:pt>
                <c:pt idx="119">
                  <c:v>-0.91466999999999998</c:v>
                </c:pt>
                <c:pt idx="120">
                  <c:v>-0.87578999999999996</c:v>
                </c:pt>
                <c:pt idx="121">
                  <c:v>-4.6390000000000001E-2</c:v>
                </c:pt>
                <c:pt idx="122">
                  <c:v>-0.22753999999999999</c:v>
                </c:pt>
                <c:pt idx="123">
                  <c:v>-0.33296999999999999</c:v>
                </c:pt>
                <c:pt idx="124">
                  <c:v>-0.69910000000000005</c:v>
                </c:pt>
                <c:pt idx="125">
                  <c:v>-0.24149999999999999</c:v>
                </c:pt>
                <c:pt idx="126">
                  <c:v>-0.92795000000000005</c:v>
                </c:pt>
                <c:pt idx="127">
                  <c:v>-0.48648999999999998</c:v>
                </c:pt>
                <c:pt idx="128">
                  <c:v>-0.57242000000000004</c:v>
                </c:pt>
                <c:pt idx="129">
                  <c:v>-0.38319999999999999</c:v>
                </c:pt>
                <c:pt idx="130">
                  <c:v>-0.28932999999999998</c:v>
                </c:pt>
                <c:pt idx="131">
                  <c:v>-0.44605</c:v>
                </c:pt>
                <c:pt idx="132">
                  <c:v>-0.66983999999999999</c:v>
                </c:pt>
                <c:pt idx="133">
                  <c:v>-0.48608000000000001</c:v>
                </c:pt>
                <c:pt idx="134">
                  <c:v>-0.59333000000000002</c:v>
                </c:pt>
                <c:pt idx="135">
                  <c:v>-0.87687000000000004</c:v>
                </c:pt>
                <c:pt idx="136">
                  <c:v>-0.28449000000000002</c:v>
                </c:pt>
                <c:pt idx="137">
                  <c:v>-0.70631999999999995</c:v>
                </c:pt>
                <c:pt idx="138">
                  <c:v>-0.57215000000000005</c:v>
                </c:pt>
                <c:pt idx="139">
                  <c:v>-0.94660999999999995</c:v>
                </c:pt>
                <c:pt idx="140">
                  <c:v>-0.86797000000000002</c:v>
                </c:pt>
                <c:pt idx="141">
                  <c:v>-0.70023999999999997</c:v>
                </c:pt>
                <c:pt idx="142">
                  <c:v>-0.91705999999999999</c:v>
                </c:pt>
                <c:pt idx="143">
                  <c:v>-0.58582999999999996</c:v>
                </c:pt>
                <c:pt idx="144">
                  <c:v>-0.2417</c:v>
                </c:pt>
                <c:pt idx="145">
                  <c:v>-0.32830999999999999</c:v>
                </c:pt>
                <c:pt idx="146">
                  <c:v>0.45651000000000003</c:v>
                </c:pt>
                <c:pt idx="147">
                  <c:v>-0.48087000000000002</c:v>
                </c:pt>
                <c:pt idx="148">
                  <c:v>-0.42674000000000001</c:v>
                </c:pt>
                <c:pt idx="149">
                  <c:v>-0.74184000000000005</c:v>
                </c:pt>
                <c:pt idx="150">
                  <c:v>0.30164999999999997</c:v>
                </c:pt>
                <c:pt idx="151">
                  <c:v>-0.3967</c:v>
                </c:pt>
                <c:pt idx="152">
                  <c:v>-0.61626000000000003</c:v>
                </c:pt>
                <c:pt idx="153">
                  <c:v>-0.70318000000000003</c:v>
                </c:pt>
                <c:pt idx="154">
                  <c:v>-0.78961999999999999</c:v>
                </c:pt>
                <c:pt idx="155">
                  <c:v>-0.27579999999999999</c:v>
                </c:pt>
                <c:pt idx="156">
                  <c:v>4.4799999999999996E-3</c:v>
                </c:pt>
                <c:pt idx="157">
                  <c:v>-0.18689</c:v>
                </c:pt>
                <c:pt idx="158">
                  <c:v>0.36097000000000001</c:v>
                </c:pt>
                <c:pt idx="159">
                  <c:v>0.59638000000000002</c:v>
                </c:pt>
                <c:pt idx="160">
                  <c:v>0.26284000000000002</c:v>
                </c:pt>
                <c:pt idx="161">
                  <c:v>3.8809999999999997E-2</c:v>
                </c:pt>
                <c:pt idx="162">
                  <c:v>-3.1900000000000001E-3</c:v>
                </c:pt>
                <c:pt idx="163">
                  <c:v>0.50377000000000005</c:v>
                </c:pt>
                <c:pt idx="164">
                  <c:v>0.17926</c:v>
                </c:pt>
                <c:pt idx="165">
                  <c:v>1.5799399999999999</c:v>
                </c:pt>
                <c:pt idx="166">
                  <c:v>0.27116000000000001</c:v>
                </c:pt>
                <c:pt idx="167">
                  <c:v>0.15570999999999999</c:v>
                </c:pt>
                <c:pt idx="168">
                  <c:v>0.50382000000000005</c:v>
                </c:pt>
                <c:pt idx="169">
                  <c:v>-0.39823999999999998</c:v>
                </c:pt>
                <c:pt idx="170">
                  <c:v>-0.21692</c:v>
                </c:pt>
                <c:pt idx="171">
                  <c:v>-0.14402000000000001</c:v>
                </c:pt>
                <c:pt idx="172">
                  <c:v>-0.28393000000000002</c:v>
                </c:pt>
                <c:pt idx="173">
                  <c:v>0.25281999999999999</c:v>
                </c:pt>
                <c:pt idx="174">
                  <c:v>-0.16950000000000001</c:v>
                </c:pt>
                <c:pt idx="175">
                  <c:v>1.2099899999999999</c:v>
                </c:pt>
                <c:pt idx="176">
                  <c:v>1.7444200000000001</c:v>
                </c:pt>
                <c:pt idx="177">
                  <c:v>0.75946000000000002</c:v>
                </c:pt>
                <c:pt idx="178">
                  <c:v>-6.4909999999999995E-2</c:v>
                </c:pt>
                <c:pt idx="179">
                  <c:v>6.4750000000000002E-2</c:v>
                </c:pt>
                <c:pt idx="180">
                  <c:v>0.88254999999999995</c:v>
                </c:pt>
                <c:pt idx="181">
                  <c:v>4.394E-2</c:v>
                </c:pt>
                <c:pt idx="182">
                  <c:v>0.59487999999999996</c:v>
                </c:pt>
                <c:pt idx="183">
                  <c:v>-0.44483</c:v>
                </c:pt>
                <c:pt idx="184">
                  <c:v>0.25890999999999997</c:v>
                </c:pt>
                <c:pt idx="185">
                  <c:v>1.8970000000000001E-2</c:v>
                </c:pt>
                <c:pt idx="186">
                  <c:v>-0.35583999999999999</c:v>
                </c:pt>
                <c:pt idx="187">
                  <c:v>0.19578999999999999</c:v>
                </c:pt>
                <c:pt idx="188">
                  <c:v>0.33440999999999999</c:v>
                </c:pt>
                <c:pt idx="189">
                  <c:v>0.88414000000000004</c:v>
                </c:pt>
                <c:pt idx="190">
                  <c:v>-0.26140000000000002</c:v>
                </c:pt>
                <c:pt idx="191">
                  <c:v>1.8419999999999999E-2</c:v>
                </c:pt>
                <c:pt idx="192">
                  <c:v>1.10083</c:v>
                </c:pt>
                <c:pt idx="193">
                  <c:v>0.91347999999999996</c:v>
                </c:pt>
                <c:pt idx="194">
                  <c:v>1.2507299999999999</c:v>
                </c:pt>
                <c:pt idx="195">
                  <c:v>2.2405499999999998</c:v>
                </c:pt>
                <c:pt idx="196">
                  <c:v>0.56398999999999999</c:v>
                </c:pt>
                <c:pt idx="197">
                  <c:v>0.37264999999999998</c:v>
                </c:pt>
                <c:pt idx="198">
                  <c:v>-0.14277000000000001</c:v>
                </c:pt>
                <c:pt idx="199">
                  <c:v>-0.54281999999999997</c:v>
                </c:pt>
                <c:pt idx="200">
                  <c:v>-9.8659999999999998E-2</c:v>
                </c:pt>
                <c:pt idx="201">
                  <c:v>0.80301</c:v>
                </c:pt>
                <c:pt idx="202">
                  <c:v>0.14555000000000001</c:v>
                </c:pt>
                <c:pt idx="203">
                  <c:v>0.89559</c:v>
                </c:pt>
                <c:pt idx="204">
                  <c:v>0.30079</c:v>
                </c:pt>
                <c:pt idx="205">
                  <c:v>-4.7359999999999999E-2</c:v>
                </c:pt>
                <c:pt idx="206">
                  <c:v>1.3448800000000001</c:v>
                </c:pt>
                <c:pt idx="207">
                  <c:v>1.1035200000000001</c:v>
                </c:pt>
                <c:pt idx="208">
                  <c:v>0.18285000000000001</c:v>
                </c:pt>
                <c:pt idx="209">
                  <c:v>-0.27106999999999998</c:v>
                </c:pt>
                <c:pt idx="210">
                  <c:v>0.29830000000000001</c:v>
                </c:pt>
                <c:pt idx="211">
                  <c:v>0.32046999999999998</c:v>
                </c:pt>
                <c:pt idx="212">
                  <c:v>2.0646</c:v>
                </c:pt>
                <c:pt idx="213">
                  <c:v>0.35925000000000001</c:v>
                </c:pt>
                <c:pt idx="214">
                  <c:v>-3.2120000000000003E-2</c:v>
                </c:pt>
                <c:pt idx="215">
                  <c:v>-0.27204</c:v>
                </c:pt>
                <c:pt idx="216">
                  <c:v>0.13197999999999999</c:v>
                </c:pt>
                <c:pt idx="217">
                  <c:v>0.32790999999999998</c:v>
                </c:pt>
                <c:pt idx="218">
                  <c:v>0.31018000000000001</c:v>
                </c:pt>
                <c:pt idx="219">
                  <c:v>-2.4750000000000001E-2</c:v>
                </c:pt>
                <c:pt idx="220">
                  <c:v>0.35358000000000001</c:v>
                </c:pt>
                <c:pt idx="221">
                  <c:v>0.30368000000000001</c:v>
                </c:pt>
                <c:pt idx="222">
                  <c:v>3.03925</c:v>
                </c:pt>
                <c:pt idx="223">
                  <c:v>1.4843299999999999</c:v>
                </c:pt>
                <c:pt idx="224">
                  <c:v>1.66784</c:v>
                </c:pt>
                <c:pt idx="225">
                  <c:v>2.5271499999999998</c:v>
                </c:pt>
                <c:pt idx="226">
                  <c:v>0.72846</c:v>
                </c:pt>
                <c:pt idx="227">
                  <c:v>0.33063999999999999</c:v>
                </c:pt>
                <c:pt idx="228">
                  <c:v>0.96226</c:v>
                </c:pt>
                <c:pt idx="229">
                  <c:v>0.55674999999999997</c:v>
                </c:pt>
                <c:pt idx="230">
                  <c:v>1.2627699999999999</c:v>
                </c:pt>
                <c:pt idx="231">
                  <c:v>0.32671</c:v>
                </c:pt>
                <c:pt idx="232">
                  <c:v>0.10979</c:v>
                </c:pt>
                <c:pt idx="233">
                  <c:v>-2.4879999999999999E-2</c:v>
                </c:pt>
                <c:pt idx="234">
                  <c:v>0.14873</c:v>
                </c:pt>
                <c:pt idx="235">
                  <c:v>-0.48091</c:v>
                </c:pt>
                <c:pt idx="236">
                  <c:v>-0.30885000000000001</c:v>
                </c:pt>
                <c:pt idx="237">
                  <c:v>-0.38567000000000001</c:v>
                </c:pt>
                <c:pt idx="238">
                  <c:v>-0.68630999999999998</c:v>
                </c:pt>
                <c:pt idx="239">
                  <c:v>-0.64517000000000002</c:v>
                </c:pt>
                <c:pt idx="240">
                  <c:v>-0.33782000000000001</c:v>
                </c:pt>
                <c:pt idx="241">
                  <c:v>-0.69289000000000001</c:v>
                </c:pt>
                <c:pt idx="242">
                  <c:v>-5.3350000000000002E-2</c:v>
                </c:pt>
                <c:pt idx="243">
                  <c:v>-0.41882999999999998</c:v>
                </c:pt>
                <c:pt idx="244">
                  <c:v>-0.46599000000000002</c:v>
                </c:pt>
                <c:pt idx="245">
                  <c:v>-0.68449000000000004</c:v>
                </c:pt>
                <c:pt idx="246">
                  <c:v>-0.68766000000000005</c:v>
                </c:pt>
                <c:pt idx="247">
                  <c:v>-0.20793</c:v>
                </c:pt>
                <c:pt idx="248">
                  <c:v>-0.65344999999999998</c:v>
                </c:pt>
                <c:pt idx="249">
                  <c:v>-0.30570999999999998</c:v>
                </c:pt>
                <c:pt idx="250">
                  <c:v>-0.49282999999999999</c:v>
                </c:pt>
                <c:pt idx="251">
                  <c:v>-0.71404999999999996</c:v>
                </c:pt>
                <c:pt idx="252">
                  <c:v>-0.66400000000000003</c:v>
                </c:pt>
                <c:pt idx="253">
                  <c:v>-0.50578000000000001</c:v>
                </c:pt>
                <c:pt idx="254">
                  <c:v>-0.54256000000000004</c:v>
                </c:pt>
                <c:pt idx="255">
                  <c:v>0.10439</c:v>
                </c:pt>
                <c:pt idx="256">
                  <c:v>-0.52639999999999998</c:v>
                </c:pt>
                <c:pt idx="257">
                  <c:v>-0.49369000000000002</c:v>
                </c:pt>
                <c:pt idx="258">
                  <c:v>-0.54613</c:v>
                </c:pt>
                <c:pt idx="259">
                  <c:v>-0.67732000000000003</c:v>
                </c:pt>
                <c:pt idx="260">
                  <c:v>-0.61565999999999999</c:v>
                </c:pt>
                <c:pt idx="261">
                  <c:v>-0.11785</c:v>
                </c:pt>
                <c:pt idx="262">
                  <c:v>-0.9829</c:v>
                </c:pt>
                <c:pt idx="263">
                  <c:v>-0.90512999999999999</c:v>
                </c:pt>
                <c:pt idx="264">
                  <c:v>-0.17735000000000001</c:v>
                </c:pt>
                <c:pt idx="265">
                  <c:v>-0.66256999999999999</c:v>
                </c:pt>
                <c:pt idx="266">
                  <c:v>-0.78749000000000002</c:v>
                </c:pt>
                <c:pt idx="267">
                  <c:v>-0.69613000000000003</c:v>
                </c:pt>
                <c:pt idx="268">
                  <c:v>-0.20157</c:v>
                </c:pt>
                <c:pt idx="269">
                  <c:v>-0.21909000000000001</c:v>
                </c:pt>
                <c:pt idx="270">
                  <c:v>-2.5020000000000001E-2</c:v>
                </c:pt>
                <c:pt idx="271">
                  <c:v>-0.84687000000000001</c:v>
                </c:pt>
                <c:pt idx="272">
                  <c:v>-0.80059000000000002</c:v>
                </c:pt>
                <c:pt idx="273">
                  <c:v>-0.93106</c:v>
                </c:pt>
                <c:pt idx="274">
                  <c:v>-0.83101999999999998</c:v>
                </c:pt>
                <c:pt idx="275">
                  <c:v>-0.89729000000000003</c:v>
                </c:pt>
                <c:pt idx="276">
                  <c:v>-0.87775999999999998</c:v>
                </c:pt>
                <c:pt idx="277">
                  <c:v>-0.39761999999999997</c:v>
                </c:pt>
                <c:pt idx="278">
                  <c:v>-0.41474</c:v>
                </c:pt>
                <c:pt idx="279">
                  <c:v>-0.79142000000000001</c:v>
                </c:pt>
                <c:pt idx="280">
                  <c:v>-0.84984000000000004</c:v>
                </c:pt>
                <c:pt idx="281">
                  <c:v>-0.16789000000000001</c:v>
                </c:pt>
                <c:pt idx="282">
                  <c:v>7.8399999999999997E-2</c:v>
                </c:pt>
                <c:pt idx="283">
                  <c:v>0.79091</c:v>
                </c:pt>
                <c:pt idx="284">
                  <c:v>1.7129999999999999E-2</c:v>
                </c:pt>
                <c:pt idx="285">
                  <c:v>0.21235000000000001</c:v>
                </c:pt>
                <c:pt idx="286">
                  <c:v>0.84889000000000003</c:v>
                </c:pt>
                <c:pt idx="287">
                  <c:v>7.5660000000000005E-2</c:v>
                </c:pt>
                <c:pt idx="288">
                  <c:v>0.74961</c:v>
                </c:pt>
                <c:pt idx="289">
                  <c:v>0.24326</c:v>
                </c:pt>
                <c:pt idx="290">
                  <c:v>1.2981199999999999</c:v>
                </c:pt>
                <c:pt idx="291">
                  <c:v>0.40307999999999999</c:v>
                </c:pt>
                <c:pt idx="292">
                  <c:v>-0.15506</c:v>
                </c:pt>
                <c:pt idx="293">
                  <c:v>0.77010000000000001</c:v>
                </c:pt>
                <c:pt idx="294">
                  <c:v>0.62475000000000003</c:v>
                </c:pt>
                <c:pt idx="295">
                  <c:v>0.92730999999999997</c:v>
                </c:pt>
                <c:pt idx="296">
                  <c:v>2.9834100000000001</c:v>
                </c:pt>
                <c:pt idx="297">
                  <c:v>5.77393</c:v>
                </c:pt>
                <c:pt idx="298">
                  <c:v>5.1341700000000001</c:v>
                </c:pt>
                <c:pt idx="299">
                  <c:v>2.5190299999999999</c:v>
                </c:pt>
                <c:pt idx="300">
                  <c:v>1.7001999999999999</c:v>
                </c:pt>
                <c:pt idx="301">
                  <c:v>1.76902</c:v>
                </c:pt>
                <c:pt idx="302">
                  <c:v>2.72933</c:v>
                </c:pt>
                <c:pt idx="303">
                  <c:v>1.1894199999999999</c:v>
                </c:pt>
                <c:pt idx="304">
                  <c:v>0.76905000000000001</c:v>
                </c:pt>
                <c:pt idx="305">
                  <c:v>9.8049999999999998E-2</c:v>
                </c:pt>
                <c:pt idx="306">
                  <c:v>0.78561000000000003</c:v>
                </c:pt>
                <c:pt idx="307">
                  <c:v>-2.1129999999999999E-2</c:v>
                </c:pt>
                <c:pt idx="308">
                  <c:v>-0.34258</c:v>
                </c:pt>
                <c:pt idx="309">
                  <c:v>0.39467999999999998</c:v>
                </c:pt>
                <c:pt idx="310">
                  <c:v>0.13618</c:v>
                </c:pt>
                <c:pt idx="311">
                  <c:v>-0.60219999999999996</c:v>
                </c:pt>
                <c:pt idx="312">
                  <c:v>-5.7299999999999999E-3</c:v>
                </c:pt>
                <c:pt idx="313">
                  <c:v>-9.5390000000000003E-2</c:v>
                </c:pt>
                <c:pt idx="314">
                  <c:v>-0.81542999999999999</c:v>
                </c:pt>
                <c:pt idx="315">
                  <c:v>-0.28616000000000003</c:v>
                </c:pt>
                <c:pt idx="316">
                  <c:v>1.15652</c:v>
                </c:pt>
                <c:pt idx="317">
                  <c:v>0.91788000000000003</c:v>
                </c:pt>
                <c:pt idx="318">
                  <c:v>0.46677000000000002</c:v>
                </c:pt>
                <c:pt idx="319">
                  <c:v>6.1679999999999999E-2</c:v>
                </c:pt>
                <c:pt idx="320">
                  <c:v>-0.14643999999999999</c:v>
                </c:pt>
                <c:pt idx="321">
                  <c:v>-0.61048000000000002</c:v>
                </c:pt>
                <c:pt idx="322">
                  <c:v>-0.16741</c:v>
                </c:pt>
                <c:pt idx="323">
                  <c:v>-0.82374000000000003</c:v>
                </c:pt>
                <c:pt idx="324">
                  <c:v>-0.59750000000000003</c:v>
                </c:pt>
                <c:pt idx="325">
                  <c:v>-0.69735999999999998</c:v>
                </c:pt>
                <c:pt idx="326">
                  <c:v>-1.771E-2</c:v>
                </c:pt>
                <c:pt idx="327">
                  <c:v>-0.71743999999999997</c:v>
                </c:pt>
                <c:pt idx="328">
                  <c:v>-0.54913000000000001</c:v>
                </c:pt>
                <c:pt idx="329">
                  <c:v>6.5900000000000004E-3</c:v>
                </c:pt>
                <c:pt idx="330">
                  <c:v>-0.1211</c:v>
                </c:pt>
                <c:pt idx="331">
                  <c:v>2.3931</c:v>
                </c:pt>
                <c:pt idx="332">
                  <c:v>1.3651500000000001</c:v>
                </c:pt>
                <c:pt idx="333">
                  <c:v>1.1392199999999999</c:v>
                </c:pt>
                <c:pt idx="334">
                  <c:v>1.30003</c:v>
                </c:pt>
                <c:pt idx="335">
                  <c:v>0.10482</c:v>
                </c:pt>
                <c:pt idx="336">
                  <c:v>-0.66476000000000002</c:v>
                </c:pt>
                <c:pt idx="337">
                  <c:v>-0.64697000000000005</c:v>
                </c:pt>
                <c:pt idx="338">
                  <c:v>-0.62363000000000002</c:v>
                </c:pt>
                <c:pt idx="339">
                  <c:v>-0.25828000000000001</c:v>
                </c:pt>
                <c:pt idx="340">
                  <c:v>-0.56154999999999999</c:v>
                </c:pt>
                <c:pt idx="341">
                  <c:v>0.56374999999999997</c:v>
                </c:pt>
                <c:pt idx="342">
                  <c:v>0.14707000000000001</c:v>
                </c:pt>
                <c:pt idx="343">
                  <c:v>-0.46257999999999999</c:v>
                </c:pt>
                <c:pt idx="344">
                  <c:v>-0.62280000000000002</c:v>
                </c:pt>
                <c:pt idx="345">
                  <c:v>-0.43791000000000002</c:v>
                </c:pt>
                <c:pt idx="346">
                  <c:v>-1.1010000000000001E-2</c:v>
                </c:pt>
                <c:pt idx="347">
                  <c:v>-0.44351000000000002</c:v>
                </c:pt>
                <c:pt idx="348">
                  <c:v>-0.69771000000000005</c:v>
                </c:pt>
                <c:pt idx="349">
                  <c:v>-0.44862000000000002</c:v>
                </c:pt>
                <c:pt idx="350">
                  <c:v>-0.96579999999999999</c:v>
                </c:pt>
                <c:pt idx="351">
                  <c:v>-0.59308000000000005</c:v>
                </c:pt>
                <c:pt idx="352">
                  <c:v>-0.60216999999999998</c:v>
                </c:pt>
                <c:pt idx="353">
                  <c:v>0.16818</c:v>
                </c:pt>
                <c:pt idx="354">
                  <c:v>-0.93328</c:v>
                </c:pt>
                <c:pt idx="355">
                  <c:v>-0.76722000000000001</c:v>
                </c:pt>
                <c:pt idx="356">
                  <c:v>-0.51266</c:v>
                </c:pt>
                <c:pt idx="357">
                  <c:v>-0.42125000000000001</c:v>
                </c:pt>
                <c:pt idx="358">
                  <c:v>-0.83162000000000003</c:v>
                </c:pt>
                <c:pt idx="359">
                  <c:v>-0.55684999999999996</c:v>
                </c:pt>
                <c:pt idx="360">
                  <c:v>-0.25059999999999999</c:v>
                </c:pt>
                <c:pt idx="361">
                  <c:v>-0.28754999999999997</c:v>
                </c:pt>
                <c:pt idx="362">
                  <c:v>-0.59816999999999998</c:v>
                </c:pt>
                <c:pt idx="363">
                  <c:v>-0.36679</c:v>
                </c:pt>
                <c:pt idx="364">
                  <c:v>-0.82310000000000005</c:v>
                </c:pt>
                <c:pt idx="365">
                  <c:v>-1.0411699999999999</c:v>
                </c:pt>
                <c:pt idx="366">
                  <c:v>-0.53129000000000004</c:v>
                </c:pt>
                <c:pt idx="367">
                  <c:v>-0.71435999999999999</c:v>
                </c:pt>
                <c:pt idx="368">
                  <c:v>-0.62953999999999999</c:v>
                </c:pt>
                <c:pt idx="369">
                  <c:v>0.30752000000000002</c:v>
                </c:pt>
                <c:pt idx="370">
                  <c:v>-1.0438499999999999</c:v>
                </c:pt>
                <c:pt idx="371">
                  <c:v>-3.6330000000000001E-2</c:v>
                </c:pt>
                <c:pt idx="372">
                  <c:v>0.18586</c:v>
                </c:pt>
                <c:pt idx="373">
                  <c:v>-0.45800999999999997</c:v>
                </c:pt>
                <c:pt idx="374">
                  <c:v>0.11884</c:v>
                </c:pt>
                <c:pt idx="375">
                  <c:v>-0.42934</c:v>
                </c:pt>
                <c:pt idx="376">
                  <c:v>-0.37475000000000003</c:v>
                </c:pt>
                <c:pt idx="377">
                  <c:v>-0.45052999999999999</c:v>
                </c:pt>
                <c:pt idx="378">
                  <c:v>-0.33685999999999999</c:v>
                </c:pt>
                <c:pt idx="379">
                  <c:v>1.04078</c:v>
                </c:pt>
                <c:pt idx="380">
                  <c:v>0.71336999999999995</c:v>
                </c:pt>
                <c:pt idx="381">
                  <c:v>-0.38556000000000001</c:v>
                </c:pt>
                <c:pt idx="382">
                  <c:v>-0.40154000000000001</c:v>
                </c:pt>
                <c:pt idx="383">
                  <c:v>0.65115999999999996</c:v>
                </c:pt>
                <c:pt idx="384">
                  <c:v>1.1781200000000001</c:v>
                </c:pt>
                <c:pt idx="385">
                  <c:v>0.47371999999999997</c:v>
                </c:pt>
                <c:pt idx="386">
                  <c:v>-0.63349999999999995</c:v>
                </c:pt>
                <c:pt idx="387">
                  <c:v>-0.6996</c:v>
                </c:pt>
                <c:pt idx="388">
                  <c:v>-0.42469000000000001</c:v>
                </c:pt>
                <c:pt idx="389">
                  <c:v>0.60599000000000003</c:v>
                </c:pt>
                <c:pt idx="390">
                  <c:v>-0.75639000000000001</c:v>
                </c:pt>
                <c:pt idx="391">
                  <c:v>-0.85480999999999996</c:v>
                </c:pt>
                <c:pt idx="392">
                  <c:v>9.2899999999999996E-3</c:v>
                </c:pt>
                <c:pt idx="393">
                  <c:v>-0.91249000000000002</c:v>
                </c:pt>
                <c:pt idx="394">
                  <c:v>-0.64532</c:v>
                </c:pt>
                <c:pt idx="395">
                  <c:v>-0.87117</c:v>
                </c:pt>
                <c:pt idx="396">
                  <c:v>-0.96872000000000003</c:v>
                </c:pt>
                <c:pt idx="397">
                  <c:v>-1.0195000000000001</c:v>
                </c:pt>
                <c:pt idx="398">
                  <c:v>-0.86251</c:v>
                </c:pt>
                <c:pt idx="399">
                  <c:v>-0.76546000000000003</c:v>
                </c:pt>
                <c:pt idx="400">
                  <c:v>-0.85492000000000001</c:v>
                </c:pt>
                <c:pt idx="401">
                  <c:v>-1.02288</c:v>
                </c:pt>
                <c:pt idx="402">
                  <c:v>-1.05786</c:v>
                </c:pt>
                <c:pt idx="403">
                  <c:v>-0.90181999999999995</c:v>
                </c:pt>
                <c:pt idx="404">
                  <c:v>-1.02803</c:v>
                </c:pt>
                <c:pt idx="405">
                  <c:v>-1.0477700000000001</c:v>
                </c:pt>
                <c:pt idx="406">
                  <c:v>-0.82382999999999995</c:v>
                </c:pt>
                <c:pt idx="407">
                  <c:v>-0.99151999999999996</c:v>
                </c:pt>
                <c:pt idx="408">
                  <c:v>-0.60955000000000004</c:v>
                </c:pt>
                <c:pt idx="409">
                  <c:v>1.5269999999999999</c:v>
                </c:pt>
                <c:pt idx="410">
                  <c:v>0.6472</c:v>
                </c:pt>
                <c:pt idx="411">
                  <c:v>0.40688000000000002</c:v>
                </c:pt>
                <c:pt idx="412">
                  <c:v>-0.34064</c:v>
                </c:pt>
                <c:pt idx="413">
                  <c:v>-0.53046000000000004</c:v>
                </c:pt>
                <c:pt idx="414">
                  <c:v>-0.73882999999999999</c:v>
                </c:pt>
                <c:pt idx="415">
                  <c:v>-0.65083999999999997</c:v>
                </c:pt>
                <c:pt idx="416">
                  <c:v>-0.97994000000000003</c:v>
                </c:pt>
                <c:pt idx="417">
                  <c:v>0.52290999999999999</c:v>
                </c:pt>
                <c:pt idx="418">
                  <c:v>0.29299999999999998</c:v>
                </c:pt>
                <c:pt idx="419">
                  <c:v>1.4545399999999999</c:v>
                </c:pt>
                <c:pt idx="420">
                  <c:v>0.56166000000000005</c:v>
                </c:pt>
                <c:pt idx="421">
                  <c:v>-0.30820999999999998</c:v>
                </c:pt>
                <c:pt idx="422">
                  <c:v>-0.29616999999999999</c:v>
                </c:pt>
                <c:pt idx="423">
                  <c:v>-0.80150999999999994</c:v>
                </c:pt>
                <c:pt idx="424">
                  <c:v>-0.19289000000000001</c:v>
                </c:pt>
                <c:pt idx="425">
                  <c:v>-0.35766999999999999</c:v>
                </c:pt>
                <c:pt idx="426">
                  <c:v>-0.75785000000000002</c:v>
                </c:pt>
                <c:pt idx="427">
                  <c:v>0.72782999999999998</c:v>
                </c:pt>
                <c:pt idx="428">
                  <c:v>-0.71872999999999998</c:v>
                </c:pt>
                <c:pt idx="429">
                  <c:v>-9.9390000000000006E-2</c:v>
                </c:pt>
                <c:pt idx="430">
                  <c:v>-0.82101000000000002</c:v>
                </c:pt>
                <c:pt idx="431">
                  <c:v>-0.68501999999999996</c:v>
                </c:pt>
                <c:pt idx="432">
                  <c:v>-0.39588000000000001</c:v>
                </c:pt>
                <c:pt idx="433">
                  <c:v>0.79305000000000003</c:v>
                </c:pt>
                <c:pt idx="434">
                  <c:v>8.8710199999999997</c:v>
                </c:pt>
                <c:pt idx="435">
                  <c:v>2.5364399999999998</c:v>
                </c:pt>
                <c:pt idx="436">
                  <c:v>1.10612</c:v>
                </c:pt>
                <c:pt idx="437">
                  <c:v>2.2690000000000001</c:v>
                </c:pt>
                <c:pt idx="438">
                  <c:v>-1.2800000000000001E-3</c:v>
                </c:pt>
                <c:pt idx="439">
                  <c:v>-0.67845999999999995</c:v>
                </c:pt>
                <c:pt idx="440">
                  <c:v>0.50873999999999997</c:v>
                </c:pt>
                <c:pt idx="441">
                  <c:v>0.20846999999999999</c:v>
                </c:pt>
                <c:pt idx="442">
                  <c:v>0.33159</c:v>
                </c:pt>
                <c:pt idx="443">
                  <c:v>-0.79054000000000002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630-45C3-9916-D0D7B0416D81}"/>
            </c:ext>
          </c:extLst>
        </c:ser>
        <c:ser>
          <c:idx val="6"/>
          <c:order val="4"/>
          <c:tx>
            <c:strRef>
              <c:f>FigA!$H$3</c:f>
              <c:strCache>
                <c:ptCount val="1"/>
                <c:pt idx="0">
                  <c:v>Crash Probability (Option)</c:v>
                </c:pt>
              </c:strCache>
            </c:strRef>
          </c:tx>
          <c:spPr>
            <a:ln w="31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FigA!$A$4:$A$447</c:f>
              <c:numCache>
                <c:formatCode>d\-mmm\-yy</c:formatCode>
                <c:ptCount val="444"/>
                <c:pt idx="0">
                  <c:v>30712</c:v>
                </c:pt>
                <c:pt idx="1">
                  <c:v>30741</c:v>
                </c:pt>
                <c:pt idx="2">
                  <c:v>30772</c:v>
                </c:pt>
                <c:pt idx="3">
                  <c:v>30802</c:v>
                </c:pt>
                <c:pt idx="4">
                  <c:v>30833</c:v>
                </c:pt>
                <c:pt idx="5">
                  <c:v>30863</c:v>
                </c:pt>
                <c:pt idx="6">
                  <c:v>30894</c:v>
                </c:pt>
                <c:pt idx="7">
                  <c:v>30925</c:v>
                </c:pt>
                <c:pt idx="8">
                  <c:v>30955</c:v>
                </c:pt>
                <c:pt idx="9">
                  <c:v>30986</c:v>
                </c:pt>
                <c:pt idx="10">
                  <c:v>31016</c:v>
                </c:pt>
                <c:pt idx="11">
                  <c:v>31047</c:v>
                </c:pt>
                <c:pt idx="12">
                  <c:v>31078</c:v>
                </c:pt>
                <c:pt idx="13">
                  <c:v>31106</c:v>
                </c:pt>
                <c:pt idx="14">
                  <c:v>31137</c:v>
                </c:pt>
                <c:pt idx="15">
                  <c:v>31167</c:v>
                </c:pt>
                <c:pt idx="16">
                  <c:v>31198</c:v>
                </c:pt>
                <c:pt idx="17">
                  <c:v>31228</c:v>
                </c:pt>
                <c:pt idx="18">
                  <c:v>31259</c:v>
                </c:pt>
                <c:pt idx="19">
                  <c:v>31290</c:v>
                </c:pt>
                <c:pt idx="20">
                  <c:v>31320</c:v>
                </c:pt>
                <c:pt idx="21">
                  <c:v>31351</c:v>
                </c:pt>
                <c:pt idx="22">
                  <c:v>31381</c:v>
                </c:pt>
                <c:pt idx="23">
                  <c:v>31412</c:v>
                </c:pt>
                <c:pt idx="24">
                  <c:v>31443</c:v>
                </c:pt>
                <c:pt idx="25">
                  <c:v>31471</c:v>
                </c:pt>
                <c:pt idx="26">
                  <c:v>31502</c:v>
                </c:pt>
                <c:pt idx="27">
                  <c:v>31532</c:v>
                </c:pt>
                <c:pt idx="28">
                  <c:v>31563</c:v>
                </c:pt>
                <c:pt idx="29">
                  <c:v>31593</c:v>
                </c:pt>
                <c:pt idx="30">
                  <c:v>31624</c:v>
                </c:pt>
                <c:pt idx="31">
                  <c:v>31655</c:v>
                </c:pt>
                <c:pt idx="32">
                  <c:v>31685</c:v>
                </c:pt>
                <c:pt idx="33">
                  <c:v>31716</c:v>
                </c:pt>
                <c:pt idx="34">
                  <c:v>31746</c:v>
                </c:pt>
                <c:pt idx="35">
                  <c:v>31777</c:v>
                </c:pt>
                <c:pt idx="36">
                  <c:v>31808</c:v>
                </c:pt>
                <c:pt idx="37">
                  <c:v>31836</c:v>
                </c:pt>
                <c:pt idx="38">
                  <c:v>31867</c:v>
                </c:pt>
                <c:pt idx="39">
                  <c:v>31897</c:v>
                </c:pt>
                <c:pt idx="40">
                  <c:v>31928</c:v>
                </c:pt>
                <c:pt idx="41">
                  <c:v>31958</c:v>
                </c:pt>
                <c:pt idx="42">
                  <c:v>31989</c:v>
                </c:pt>
                <c:pt idx="43">
                  <c:v>32020</c:v>
                </c:pt>
                <c:pt idx="44">
                  <c:v>32050</c:v>
                </c:pt>
                <c:pt idx="45">
                  <c:v>32081</c:v>
                </c:pt>
                <c:pt idx="46">
                  <c:v>32111</c:v>
                </c:pt>
                <c:pt idx="47">
                  <c:v>32142</c:v>
                </c:pt>
                <c:pt idx="48">
                  <c:v>32173</c:v>
                </c:pt>
                <c:pt idx="49">
                  <c:v>32202</c:v>
                </c:pt>
                <c:pt idx="50">
                  <c:v>32233</c:v>
                </c:pt>
                <c:pt idx="51">
                  <c:v>32263</c:v>
                </c:pt>
                <c:pt idx="52">
                  <c:v>32294</c:v>
                </c:pt>
                <c:pt idx="53">
                  <c:v>32324</c:v>
                </c:pt>
                <c:pt idx="54">
                  <c:v>32355</c:v>
                </c:pt>
                <c:pt idx="55">
                  <c:v>32386</c:v>
                </c:pt>
                <c:pt idx="56">
                  <c:v>32416</c:v>
                </c:pt>
                <c:pt idx="57">
                  <c:v>32447</c:v>
                </c:pt>
                <c:pt idx="58">
                  <c:v>32477</c:v>
                </c:pt>
                <c:pt idx="59">
                  <c:v>32508</c:v>
                </c:pt>
                <c:pt idx="60">
                  <c:v>32539</c:v>
                </c:pt>
                <c:pt idx="61">
                  <c:v>32567</c:v>
                </c:pt>
                <c:pt idx="62">
                  <c:v>32598</c:v>
                </c:pt>
                <c:pt idx="63">
                  <c:v>32628</c:v>
                </c:pt>
                <c:pt idx="64">
                  <c:v>32659</c:v>
                </c:pt>
                <c:pt idx="65">
                  <c:v>32689</c:v>
                </c:pt>
                <c:pt idx="66">
                  <c:v>32720</c:v>
                </c:pt>
                <c:pt idx="67">
                  <c:v>32751</c:v>
                </c:pt>
                <c:pt idx="68">
                  <c:v>32781</c:v>
                </c:pt>
                <c:pt idx="69">
                  <c:v>32812</c:v>
                </c:pt>
                <c:pt idx="70">
                  <c:v>32842</c:v>
                </c:pt>
                <c:pt idx="71">
                  <c:v>32873</c:v>
                </c:pt>
                <c:pt idx="72">
                  <c:v>32904</c:v>
                </c:pt>
                <c:pt idx="73">
                  <c:v>32932</c:v>
                </c:pt>
                <c:pt idx="74">
                  <c:v>32963</c:v>
                </c:pt>
                <c:pt idx="75">
                  <c:v>32993</c:v>
                </c:pt>
                <c:pt idx="76">
                  <c:v>33024</c:v>
                </c:pt>
                <c:pt idx="77">
                  <c:v>33054</c:v>
                </c:pt>
                <c:pt idx="78">
                  <c:v>33085</c:v>
                </c:pt>
                <c:pt idx="79">
                  <c:v>33116</c:v>
                </c:pt>
                <c:pt idx="80">
                  <c:v>33146</c:v>
                </c:pt>
                <c:pt idx="81">
                  <c:v>33177</c:v>
                </c:pt>
                <c:pt idx="82">
                  <c:v>33207</c:v>
                </c:pt>
                <c:pt idx="83">
                  <c:v>33238</c:v>
                </c:pt>
                <c:pt idx="84">
                  <c:v>33269</c:v>
                </c:pt>
                <c:pt idx="85">
                  <c:v>33297</c:v>
                </c:pt>
                <c:pt idx="86">
                  <c:v>33328</c:v>
                </c:pt>
                <c:pt idx="87">
                  <c:v>33358</c:v>
                </c:pt>
                <c:pt idx="88">
                  <c:v>33389</c:v>
                </c:pt>
                <c:pt idx="89">
                  <c:v>33419</c:v>
                </c:pt>
                <c:pt idx="90">
                  <c:v>33450</c:v>
                </c:pt>
                <c:pt idx="91">
                  <c:v>33481</c:v>
                </c:pt>
                <c:pt idx="92">
                  <c:v>33511</c:v>
                </c:pt>
                <c:pt idx="93">
                  <c:v>33542</c:v>
                </c:pt>
                <c:pt idx="94">
                  <c:v>33572</c:v>
                </c:pt>
                <c:pt idx="95">
                  <c:v>33603</c:v>
                </c:pt>
                <c:pt idx="96">
                  <c:v>33634</c:v>
                </c:pt>
                <c:pt idx="97">
                  <c:v>33663</c:v>
                </c:pt>
                <c:pt idx="98">
                  <c:v>33694</c:v>
                </c:pt>
                <c:pt idx="99">
                  <c:v>33724</c:v>
                </c:pt>
                <c:pt idx="100">
                  <c:v>33755</c:v>
                </c:pt>
                <c:pt idx="101">
                  <c:v>33785</c:v>
                </c:pt>
                <c:pt idx="102">
                  <c:v>33816</c:v>
                </c:pt>
                <c:pt idx="103">
                  <c:v>33847</c:v>
                </c:pt>
                <c:pt idx="104">
                  <c:v>33877</c:v>
                </c:pt>
                <c:pt idx="105">
                  <c:v>33908</c:v>
                </c:pt>
                <c:pt idx="106">
                  <c:v>33938</c:v>
                </c:pt>
                <c:pt idx="107">
                  <c:v>33969</c:v>
                </c:pt>
                <c:pt idx="108">
                  <c:v>34000</c:v>
                </c:pt>
                <c:pt idx="109">
                  <c:v>34028</c:v>
                </c:pt>
                <c:pt idx="110">
                  <c:v>34059</c:v>
                </c:pt>
                <c:pt idx="111">
                  <c:v>34089</c:v>
                </c:pt>
                <c:pt idx="112">
                  <c:v>34120</c:v>
                </c:pt>
                <c:pt idx="113">
                  <c:v>34150</c:v>
                </c:pt>
                <c:pt idx="114">
                  <c:v>34181</c:v>
                </c:pt>
                <c:pt idx="115">
                  <c:v>34212</c:v>
                </c:pt>
                <c:pt idx="116">
                  <c:v>34242</c:v>
                </c:pt>
                <c:pt idx="117">
                  <c:v>34273</c:v>
                </c:pt>
                <c:pt idx="118">
                  <c:v>34303</c:v>
                </c:pt>
                <c:pt idx="119">
                  <c:v>34334</c:v>
                </c:pt>
                <c:pt idx="120">
                  <c:v>34365</c:v>
                </c:pt>
                <c:pt idx="121">
                  <c:v>34393</c:v>
                </c:pt>
                <c:pt idx="122">
                  <c:v>34424</c:v>
                </c:pt>
                <c:pt idx="123">
                  <c:v>34454</c:v>
                </c:pt>
                <c:pt idx="124">
                  <c:v>34485</c:v>
                </c:pt>
                <c:pt idx="125">
                  <c:v>34515</c:v>
                </c:pt>
                <c:pt idx="126">
                  <c:v>34546</c:v>
                </c:pt>
                <c:pt idx="127">
                  <c:v>34577</c:v>
                </c:pt>
                <c:pt idx="128">
                  <c:v>34607</c:v>
                </c:pt>
                <c:pt idx="129">
                  <c:v>34638</c:v>
                </c:pt>
                <c:pt idx="130">
                  <c:v>34668</c:v>
                </c:pt>
                <c:pt idx="131">
                  <c:v>34699</c:v>
                </c:pt>
                <c:pt idx="132">
                  <c:v>34730</c:v>
                </c:pt>
                <c:pt idx="133">
                  <c:v>34758</c:v>
                </c:pt>
                <c:pt idx="134">
                  <c:v>34789</c:v>
                </c:pt>
                <c:pt idx="135">
                  <c:v>34819</c:v>
                </c:pt>
                <c:pt idx="136">
                  <c:v>34850</c:v>
                </c:pt>
                <c:pt idx="137">
                  <c:v>34880</c:v>
                </c:pt>
                <c:pt idx="138">
                  <c:v>34911</c:v>
                </c:pt>
                <c:pt idx="139">
                  <c:v>34942</c:v>
                </c:pt>
                <c:pt idx="140">
                  <c:v>34972</c:v>
                </c:pt>
                <c:pt idx="141">
                  <c:v>35003</c:v>
                </c:pt>
                <c:pt idx="142">
                  <c:v>35033</c:v>
                </c:pt>
                <c:pt idx="143">
                  <c:v>35064</c:v>
                </c:pt>
                <c:pt idx="144">
                  <c:v>35095</c:v>
                </c:pt>
                <c:pt idx="145">
                  <c:v>35124</c:v>
                </c:pt>
                <c:pt idx="146">
                  <c:v>35155</c:v>
                </c:pt>
                <c:pt idx="147">
                  <c:v>35185</c:v>
                </c:pt>
                <c:pt idx="148">
                  <c:v>35216</c:v>
                </c:pt>
                <c:pt idx="149">
                  <c:v>35246</c:v>
                </c:pt>
                <c:pt idx="150">
                  <c:v>35277</c:v>
                </c:pt>
                <c:pt idx="151">
                  <c:v>35308</c:v>
                </c:pt>
                <c:pt idx="152">
                  <c:v>35338</c:v>
                </c:pt>
                <c:pt idx="153">
                  <c:v>35369</c:v>
                </c:pt>
                <c:pt idx="154">
                  <c:v>35399</c:v>
                </c:pt>
                <c:pt idx="155">
                  <c:v>35430</c:v>
                </c:pt>
                <c:pt idx="156">
                  <c:v>35461</c:v>
                </c:pt>
                <c:pt idx="157">
                  <c:v>35489</c:v>
                </c:pt>
                <c:pt idx="158">
                  <c:v>35520</c:v>
                </c:pt>
                <c:pt idx="159">
                  <c:v>35550</c:v>
                </c:pt>
                <c:pt idx="160">
                  <c:v>35581</c:v>
                </c:pt>
                <c:pt idx="161">
                  <c:v>35611</c:v>
                </c:pt>
                <c:pt idx="162">
                  <c:v>35642</c:v>
                </c:pt>
                <c:pt idx="163">
                  <c:v>35673</c:v>
                </c:pt>
                <c:pt idx="164">
                  <c:v>35703</c:v>
                </c:pt>
                <c:pt idx="165">
                  <c:v>35734</c:v>
                </c:pt>
                <c:pt idx="166">
                  <c:v>35764</c:v>
                </c:pt>
                <c:pt idx="167">
                  <c:v>35795</c:v>
                </c:pt>
                <c:pt idx="168">
                  <c:v>35826</c:v>
                </c:pt>
                <c:pt idx="169">
                  <c:v>35854</c:v>
                </c:pt>
                <c:pt idx="170">
                  <c:v>35885</c:v>
                </c:pt>
                <c:pt idx="171">
                  <c:v>35915</c:v>
                </c:pt>
                <c:pt idx="172">
                  <c:v>35946</c:v>
                </c:pt>
                <c:pt idx="173">
                  <c:v>35976</c:v>
                </c:pt>
                <c:pt idx="174">
                  <c:v>36007</c:v>
                </c:pt>
                <c:pt idx="175">
                  <c:v>36038</c:v>
                </c:pt>
                <c:pt idx="176">
                  <c:v>36068</c:v>
                </c:pt>
                <c:pt idx="177">
                  <c:v>36099</c:v>
                </c:pt>
                <c:pt idx="178">
                  <c:v>36129</c:v>
                </c:pt>
                <c:pt idx="179">
                  <c:v>36160</c:v>
                </c:pt>
                <c:pt idx="180">
                  <c:v>36191</c:v>
                </c:pt>
                <c:pt idx="181">
                  <c:v>36219</c:v>
                </c:pt>
                <c:pt idx="182">
                  <c:v>36250</c:v>
                </c:pt>
                <c:pt idx="183">
                  <c:v>36280</c:v>
                </c:pt>
                <c:pt idx="184">
                  <c:v>36311</c:v>
                </c:pt>
                <c:pt idx="185">
                  <c:v>36341</c:v>
                </c:pt>
                <c:pt idx="186">
                  <c:v>36372</c:v>
                </c:pt>
                <c:pt idx="187">
                  <c:v>36403</c:v>
                </c:pt>
                <c:pt idx="188">
                  <c:v>36433</c:v>
                </c:pt>
                <c:pt idx="189">
                  <c:v>36464</c:v>
                </c:pt>
                <c:pt idx="190">
                  <c:v>36494</c:v>
                </c:pt>
                <c:pt idx="191">
                  <c:v>36525</c:v>
                </c:pt>
                <c:pt idx="192">
                  <c:v>36556</c:v>
                </c:pt>
                <c:pt idx="193">
                  <c:v>36585</c:v>
                </c:pt>
                <c:pt idx="194">
                  <c:v>36616</c:v>
                </c:pt>
                <c:pt idx="195">
                  <c:v>36646</c:v>
                </c:pt>
                <c:pt idx="196">
                  <c:v>36677</c:v>
                </c:pt>
                <c:pt idx="197">
                  <c:v>36707</c:v>
                </c:pt>
                <c:pt idx="198">
                  <c:v>36738</c:v>
                </c:pt>
                <c:pt idx="199">
                  <c:v>36769</c:v>
                </c:pt>
                <c:pt idx="200">
                  <c:v>36799</c:v>
                </c:pt>
                <c:pt idx="201">
                  <c:v>36830</c:v>
                </c:pt>
                <c:pt idx="202">
                  <c:v>36860</c:v>
                </c:pt>
                <c:pt idx="203">
                  <c:v>36891</c:v>
                </c:pt>
                <c:pt idx="204">
                  <c:v>36922</c:v>
                </c:pt>
                <c:pt idx="205">
                  <c:v>36950</c:v>
                </c:pt>
                <c:pt idx="206">
                  <c:v>36981</c:v>
                </c:pt>
                <c:pt idx="207">
                  <c:v>37011</c:v>
                </c:pt>
                <c:pt idx="208">
                  <c:v>37042</c:v>
                </c:pt>
                <c:pt idx="209">
                  <c:v>37072</c:v>
                </c:pt>
                <c:pt idx="210">
                  <c:v>37103</c:v>
                </c:pt>
                <c:pt idx="211">
                  <c:v>37134</c:v>
                </c:pt>
                <c:pt idx="212">
                  <c:v>37164</c:v>
                </c:pt>
                <c:pt idx="213">
                  <c:v>37195</c:v>
                </c:pt>
                <c:pt idx="214">
                  <c:v>37225</c:v>
                </c:pt>
                <c:pt idx="215">
                  <c:v>37256</c:v>
                </c:pt>
                <c:pt idx="216">
                  <c:v>37287</c:v>
                </c:pt>
                <c:pt idx="217">
                  <c:v>37315</c:v>
                </c:pt>
                <c:pt idx="218">
                  <c:v>37346</c:v>
                </c:pt>
                <c:pt idx="219">
                  <c:v>37376</c:v>
                </c:pt>
                <c:pt idx="220">
                  <c:v>37407</c:v>
                </c:pt>
                <c:pt idx="221">
                  <c:v>37437</c:v>
                </c:pt>
                <c:pt idx="222">
                  <c:v>37468</c:v>
                </c:pt>
                <c:pt idx="223">
                  <c:v>37499</c:v>
                </c:pt>
                <c:pt idx="224">
                  <c:v>37529</c:v>
                </c:pt>
                <c:pt idx="225">
                  <c:v>37560</c:v>
                </c:pt>
                <c:pt idx="226">
                  <c:v>37590</c:v>
                </c:pt>
                <c:pt idx="227">
                  <c:v>37621</c:v>
                </c:pt>
                <c:pt idx="228">
                  <c:v>37652</c:v>
                </c:pt>
                <c:pt idx="229">
                  <c:v>37680</c:v>
                </c:pt>
                <c:pt idx="230">
                  <c:v>37711</c:v>
                </c:pt>
                <c:pt idx="231">
                  <c:v>37741</c:v>
                </c:pt>
                <c:pt idx="232">
                  <c:v>37772</c:v>
                </c:pt>
                <c:pt idx="233">
                  <c:v>37802</c:v>
                </c:pt>
                <c:pt idx="234">
                  <c:v>37833</c:v>
                </c:pt>
                <c:pt idx="235">
                  <c:v>37864</c:v>
                </c:pt>
                <c:pt idx="236">
                  <c:v>37894</c:v>
                </c:pt>
                <c:pt idx="237">
                  <c:v>37925</c:v>
                </c:pt>
                <c:pt idx="238">
                  <c:v>37955</c:v>
                </c:pt>
                <c:pt idx="239">
                  <c:v>37986</c:v>
                </c:pt>
                <c:pt idx="240">
                  <c:v>38017</c:v>
                </c:pt>
                <c:pt idx="241">
                  <c:v>38046</c:v>
                </c:pt>
                <c:pt idx="242">
                  <c:v>38077</c:v>
                </c:pt>
                <c:pt idx="243">
                  <c:v>38107</c:v>
                </c:pt>
                <c:pt idx="244">
                  <c:v>38138</c:v>
                </c:pt>
                <c:pt idx="245">
                  <c:v>38168</c:v>
                </c:pt>
                <c:pt idx="246">
                  <c:v>38199</c:v>
                </c:pt>
                <c:pt idx="247">
                  <c:v>38230</c:v>
                </c:pt>
                <c:pt idx="248">
                  <c:v>38260</c:v>
                </c:pt>
                <c:pt idx="249">
                  <c:v>38291</c:v>
                </c:pt>
                <c:pt idx="250">
                  <c:v>38321</c:v>
                </c:pt>
                <c:pt idx="251">
                  <c:v>38352</c:v>
                </c:pt>
                <c:pt idx="252">
                  <c:v>38383</c:v>
                </c:pt>
                <c:pt idx="253">
                  <c:v>38411</c:v>
                </c:pt>
                <c:pt idx="254">
                  <c:v>38442</c:v>
                </c:pt>
                <c:pt idx="255">
                  <c:v>38472</c:v>
                </c:pt>
                <c:pt idx="256">
                  <c:v>38503</c:v>
                </c:pt>
                <c:pt idx="257">
                  <c:v>38533</c:v>
                </c:pt>
                <c:pt idx="258">
                  <c:v>38564</c:v>
                </c:pt>
                <c:pt idx="259">
                  <c:v>38595</c:v>
                </c:pt>
                <c:pt idx="260">
                  <c:v>38625</c:v>
                </c:pt>
                <c:pt idx="261">
                  <c:v>38656</c:v>
                </c:pt>
                <c:pt idx="262">
                  <c:v>38686</c:v>
                </c:pt>
                <c:pt idx="263">
                  <c:v>38717</c:v>
                </c:pt>
                <c:pt idx="264">
                  <c:v>38748</c:v>
                </c:pt>
                <c:pt idx="265">
                  <c:v>38776</c:v>
                </c:pt>
                <c:pt idx="266">
                  <c:v>38807</c:v>
                </c:pt>
                <c:pt idx="267">
                  <c:v>38837</c:v>
                </c:pt>
                <c:pt idx="268">
                  <c:v>38868</c:v>
                </c:pt>
                <c:pt idx="269">
                  <c:v>38898</c:v>
                </c:pt>
                <c:pt idx="270">
                  <c:v>38929</c:v>
                </c:pt>
                <c:pt idx="271">
                  <c:v>38960</c:v>
                </c:pt>
                <c:pt idx="272">
                  <c:v>38990</c:v>
                </c:pt>
                <c:pt idx="273">
                  <c:v>39021</c:v>
                </c:pt>
                <c:pt idx="274">
                  <c:v>39051</c:v>
                </c:pt>
                <c:pt idx="275">
                  <c:v>39082</c:v>
                </c:pt>
                <c:pt idx="276">
                  <c:v>39113</c:v>
                </c:pt>
                <c:pt idx="277">
                  <c:v>39141</c:v>
                </c:pt>
                <c:pt idx="278">
                  <c:v>39172</c:v>
                </c:pt>
                <c:pt idx="279">
                  <c:v>39202</c:v>
                </c:pt>
                <c:pt idx="280">
                  <c:v>39233</c:v>
                </c:pt>
                <c:pt idx="281">
                  <c:v>39263</c:v>
                </c:pt>
                <c:pt idx="282">
                  <c:v>39294</c:v>
                </c:pt>
                <c:pt idx="283">
                  <c:v>39325</c:v>
                </c:pt>
                <c:pt idx="284">
                  <c:v>39355</c:v>
                </c:pt>
                <c:pt idx="285">
                  <c:v>39386</c:v>
                </c:pt>
                <c:pt idx="286">
                  <c:v>39416</c:v>
                </c:pt>
                <c:pt idx="287">
                  <c:v>39447</c:v>
                </c:pt>
                <c:pt idx="288">
                  <c:v>39478</c:v>
                </c:pt>
                <c:pt idx="289">
                  <c:v>39507</c:v>
                </c:pt>
                <c:pt idx="290">
                  <c:v>39538</c:v>
                </c:pt>
                <c:pt idx="291">
                  <c:v>39568</c:v>
                </c:pt>
                <c:pt idx="292">
                  <c:v>39599</c:v>
                </c:pt>
                <c:pt idx="293">
                  <c:v>39629</c:v>
                </c:pt>
                <c:pt idx="294">
                  <c:v>39660</c:v>
                </c:pt>
                <c:pt idx="295">
                  <c:v>39691</c:v>
                </c:pt>
                <c:pt idx="296">
                  <c:v>39721</c:v>
                </c:pt>
                <c:pt idx="297">
                  <c:v>39752</c:v>
                </c:pt>
                <c:pt idx="298">
                  <c:v>39782</c:v>
                </c:pt>
                <c:pt idx="299">
                  <c:v>39813</c:v>
                </c:pt>
                <c:pt idx="300">
                  <c:v>39844</c:v>
                </c:pt>
                <c:pt idx="301">
                  <c:v>39872</c:v>
                </c:pt>
                <c:pt idx="302">
                  <c:v>39903</c:v>
                </c:pt>
                <c:pt idx="303">
                  <c:v>39933</c:v>
                </c:pt>
                <c:pt idx="304">
                  <c:v>39964</c:v>
                </c:pt>
                <c:pt idx="305">
                  <c:v>39994</c:v>
                </c:pt>
                <c:pt idx="306">
                  <c:v>40025</c:v>
                </c:pt>
                <c:pt idx="307">
                  <c:v>40056</c:v>
                </c:pt>
                <c:pt idx="308">
                  <c:v>40086</c:v>
                </c:pt>
                <c:pt idx="309">
                  <c:v>40117</c:v>
                </c:pt>
                <c:pt idx="310">
                  <c:v>40147</c:v>
                </c:pt>
                <c:pt idx="311">
                  <c:v>40178</c:v>
                </c:pt>
                <c:pt idx="312">
                  <c:v>40209</c:v>
                </c:pt>
                <c:pt idx="313">
                  <c:v>40237</c:v>
                </c:pt>
                <c:pt idx="314">
                  <c:v>40268</c:v>
                </c:pt>
                <c:pt idx="315">
                  <c:v>40298</c:v>
                </c:pt>
                <c:pt idx="316">
                  <c:v>40329</c:v>
                </c:pt>
                <c:pt idx="317">
                  <c:v>40359</c:v>
                </c:pt>
                <c:pt idx="318">
                  <c:v>40390</c:v>
                </c:pt>
                <c:pt idx="319">
                  <c:v>40421</c:v>
                </c:pt>
                <c:pt idx="320">
                  <c:v>40451</c:v>
                </c:pt>
                <c:pt idx="321">
                  <c:v>40482</c:v>
                </c:pt>
                <c:pt idx="322">
                  <c:v>40512</c:v>
                </c:pt>
                <c:pt idx="323">
                  <c:v>40543</c:v>
                </c:pt>
                <c:pt idx="324">
                  <c:v>40574</c:v>
                </c:pt>
                <c:pt idx="325">
                  <c:v>40602</c:v>
                </c:pt>
                <c:pt idx="326">
                  <c:v>40633</c:v>
                </c:pt>
                <c:pt idx="327">
                  <c:v>40663</c:v>
                </c:pt>
                <c:pt idx="328">
                  <c:v>40694</c:v>
                </c:pt>
                <c:pt idx="329">
                  <c:v>40724</c:v>
                </c:pt>
                <c:pt idx="330">
                  <c:v>40755</c:v>
                </c:pt>
                <c:pt idx="331">
                  <c:v>40786</c:v>
                </c:pt>
                <c:pt idx="332">
                  <c:v>40816</c:v>
                </c:pt>
                <c:pt idx="333">
                  <c:v>40847</c:v>
                </c:pt>
                <c:pt idx="334">
                  <c:v>40877</c:v>
                </c:pt>
                <c:pt idx="335">
                  <c:v>40908</c:v>
                </c:pt>
                <c:pt idx="336">
                  <c:v>40939</c:v>
                </c:pt>
                <c:pt idx="337">
                  <c:v>40968</c:v>
                </c:pt>
                <c:pt idx="338">
                  <c:v>40999</c:v>
                </c:pt>
                <c:pt idx="339">
                  <c:v>41029</c:v>
                </c:pt>
                <c:pt idx="340">
                  <c:v>41060</c:v>
                </c:pt>
                <c:pt idx="341">
                  <c:v>41090</c:v>
                </c:pt>
                <c:pt idx="342">
                  <c:v>41121</c:v>
                </c:pt>
                <c:pt idx="343">
                  <c:v>41152</c:v>
                </c:pt>
                <c:pt idx="344">
                  <c:v>41182</c:v>
                </c:pt>
                <c:pt idx="345">
                  <c:v>41213</c:v>
                </c:pt>
                <c:pt idx="346">
                  <c:v>41243</c:v>
                </c:pt>
                <c:pt idx="347">
                  <c:v>41274</c:v>
                </c:pt>
                <c:pt idx="348">
                  <c:v>41305</c:v>
                </c:pt>
                <c:pt idx="349">
                  <c:v>41333</c:v>
                </c:pt>
                <c:pt idx="350">
                  <c:v>41364</c:v>
                </c:pt>
                <c:pt idx="351">
                  <c:v>41394</c:v>
                </c:pt>
                <c:pt idx="352">
                  <c:v>41425</c:v>
                </c:pt>
                <c:pt idx="353">
                  <c:v>41455</c:v>
                </c:pt>
                <c:pt idx="354">
                  <c:v>41486</c:v>
                </c:pt>
                <c:pt idx="355">
                  <c:v>41517</c:v>
                </c:pt>
                <c:pt idx="356">
                  <c:v>41547</c:v>
                </c:pt>
                <c:pt idx="357">
                  <c:v>41578</c:v>
                </c:pt>
                <c:pt idx="358">
                  <c:v>41608</c:v>
                </c:pt>
                <c:pt idx="359">
                  <c:v>41639</c:v>
                </c:pt>
                <c:pt idx="360">
                  <c:v>41670</c:v>
                </c:pt>
                <c:pt idx="361">
                  <c:v>41698</c:v>
                </c:pt>
                <c:pt idx="362">
                  <c:v>41729</c:v>
                </c:pt>
                <c:pt idx="363">
                  <c:v>41759</c:v>
                </c:pt>
                <c:pt idx="364">
                  <c:v>41790</c:v>
                </c:pt>
                <c:pt idx="365">
                  <c:v>41820</c:v>
                </c:pt>
                <c:pt idx="366">
                  <c:v>41851</c:v>
                </c:pt>
                <c:pt idx="367">
                  <c:v>41882</c:v>
                </c:pt>
                <c:pt idx="368">
                  <c:v>41912</c:v>
                </c:pt>
                <c:pt idx="369">
                  <c:v>41943</c:v>
                </c:pt>
                <c:pt idx="370">
                  <c:v>41973</c:v>
                </c:pt>
                <c:pt idx="371">
                  <c:v>42004</c:v>
                </c:pt>
                <c:pt idx="372">
                  <c:v>42035</c:v>
                </c:pt>
                <c:pt idx="373">
                  <c:v>42063</c:v>
                </c:pt>
                <c:pt idx="374">
                  <c:v>42094</c:v>
                </c:pt>
                <c:pt idx="375">
                  <c:v>42124</c:v>
                </c:pt>
                <c:pt idx="376">
                  <c:v>42155</c:v>
                </c:pt>
                <c:pt idx="377">
                  <c:v>42185</c:v>
                </c:pt>
                <c:pt idx="378">
                  <c:v>42216</c:v>
                </c:pt>
                <c:pt idx="379">
                  <c:v>42247</c:v>
                </c:pt>
                <c:pt idx="380">
                  <c:v>42277</c:v>
                </c:pt>
                <c:pt idx="381">
                  <c:v>42308</c:v>
                </c:pt>
                <c:pt idx="382">
                  <c:v>42338</c:v>
                </c:pt>
                <c:pt idx="383">
                  <c:v>42369</c:v>
                </c:pt>
                <c:pt idx="384">
                  <c:v>42400</c:v>
                </c:pt>
                <c:pt idx="385">
                  <c:v>42429</c:v>
                </c:pt>
                <c:pt idx="386">
                  <c:v>42460</c:v>
                </c:pt>
                <c:pt idx="387">
                  <c:v>42490</c:v>
                </c:pt>
                <c:pt idx="388">
                  <c:v>42521</c:v>
                </c:pt>
                <c:pt idx="389">
                  <c:v>42551</c:v>
                </c:pt>
                <c:pt idx="390">
                  <c:v>42582</c:v>
                </c:pt>
                <c:pt idx="391">
                  <c:v>42613</c:v>
                </c:pt>
                <c:pt idx="392">
                  <c:v>42643</c:v>
                </c:pt>
                <c:pt idx="393">
                  <c:v>42674</c:v>
                </c:pt>
                <c:pt idx="394">
                  <c:v>42704</c:v>
                </c:pt>
                <c:pt idx="395">
                  <c:v>42735</c:v>
                </c:pt>
                <c:pt idx="396">
                  <c:v>42766</c:v>
                </c:pt>
                <c:pt idx="397">
                  <c:v>42794</c:v>
                </c:pt>
                <c:pt idx="398">
                  <c:v>42825</c:v>
                </c:pt>
                <c:pt idx="399">
                  <c:v>42855</c:v>
                </c:pt>
                <c:pt idx="400">
                  <c:v>42886</c:v>
                </c:pt>
                <c:pt idx="401">
                  <c:v>42916</c:v>
                </c:pt>
                <c:pt idx="402">
                  <c:v>42947</c:v>
                </c:pt>
                <c:pt idx="403">
                  <c:v>42978</c:v>
                </c:pt>
                <c:pt idx="404">
                  <c:v>43008</c:v>
                </c:pt>
                <c:pt idx="405">
                  <c:v>43039</c:v>
                </c:pt>
                <c:pt idx="406">
                  <c:v>43069</c:v>
                </c:pt>
                <c:pt idx="407">
                  <c:v>43100</c:v>
                </c:pt>
                <c:pt idx="408">
                  <c:v>43131</c:v>
                </c:pt>
                <c:pt idx="409">
                  <c:v>43159</c:v>
                </c:pt>
                <c:pt idx="410">
                  <c:v>43190</c:v>
                </c:pt>
                <c:pt idx="411">
                  <c:v>43220</c:v>
                </c:pt>
                <c:pt idx="412">
                  <c:v>43251</c:v>
                </c:pt>
                <c:pt idx="413">
                  <c:v>43281</c:v>
                </c:pt>
                <c:pt idx="414">
                  <c:v>43312</c:v>
                </c:pt>
                <c:pt idx="415">
                  <c:v>43343</c:v>
                </c:pt>
                <c:pt idx="416">
                  <c:v>43373</c:v>
                </c:pt>
                <c:pt idx="417">
                  <c:v>43404</c:v>
                </c:pt>
                <c:pt idx="418">
                  <c:v>43434</c:v>
                </c:pt>
                <c:pt idx="419">
                  <c:v>43465</c:v>
                </c:pt>
                <c:pt idx="420">
                  <c:v>43496</c:v>
                </c:pt>
                <c:pt idx="421">
                  <c:v>43524</c:v>
                </c:pt>
                <c:pt idx="422">
                  <c:v>43555</c:v>
                </c:pt>
                <c:pt idx="423">
                  <c:v>43585</c:v>
                </c:pt>
                <c:pt idx="424">
                  <c:v>43616</c:v>
                </c:pt>
                <c:pt idx="425">
                  <c:v>43646</c:v>
                </c:pt>
                <c:pt idx="426">
                  <c:v>43677</c:v>
                </c:pt>
                <c:pt idx="427">
                  <c:v>43708</c:v>
                </c:pt>
                <c:pt idx="428">
                  <c:v>43738</c:v>
                </c:pt>
                <c:pt idx="429">
                  <c:v>43769</c:v>
                </c:pt>
                <c:pt idx="430">
                  <c:v>43799</c:v>
                </c:pt>
                <c:pt idx="431">
                  <c:v>43830</c:v>
                </c:pt>
                <c:pt idx="432">
                  <c:v>43861</c:v>
                </c:pt>
                <c:pt idx="433">
                  <c:v>43890</c:v>
                </c:pt>
                <c:pt idx="434">
                  <c:v>43921</c:v>
                </c:pt>
                <c:pt idx="435">
                  <c:v>43951</c:v>
                </c:pt>
                <c:pt idx="436">
                  <c:v>43982</c:v>
                </c:pt>
                <c:pt idx="437">
                  <c:v>44012</c:v>
                </c:pt>
                <c:pt idx="438">
                  <c:v>44043</c:v>
                </c:pt>
                <c:pt idx="439">
                  <c:v>44074</c:v>
                </c:pt>
                <c:pt idx="440">
                  <c:v>44104</c:v>
                </c:pt>
                <c:pt idx="441">
                  <c:v>44135</c:v>
                </c:pt>
                <c:pt idx="442">
                  <c:v>44165</c:v>
                </c:pt>
                <c:pt idx="443">
                  <c:v>44196</c:v>
                </c:pt>
              </c:numCache>
            </c:numRef>
          </c:cat>
          <c:val>
            <c:numRef>
              <c:f>FigA!$H$4:$H$447</c:f>
              <c:numCache>
                <c:formatCode>General</c:formatCode>
                <c:ptCount val="444"/>
                <c:pt idx="144">
                  <c:v>-1.5064299999999999</c:v>
                </c:pt>
                <c:pt idx="145">
                  <c:v>-1.41489</c:v>
                </c:pt>
                <c:pt idx="146">
                  <c:v>-1.2954699999999999</c:v>
                </c:pt>
                <c:pt idx="147">
                  <c:v>-1.0244800000000001</c:v>
                </c:pt>
                <c:pt idx="148">
                  <c:v>-1.04834</c:v>
                </c:pt>
                <c:pt idx="149">
                  <c:v>-0.72296000000000005</c:v>
                </c:pt>
                <c:pt idx="150">
                  <c:v>-0.78881000000000001</c:v>
                </c:pt>
                <c:pt idx="151">
                  <c:v>-0.72387999999999997</c:v>
                </c:pt>
                <c:pt idx="152">
                  <c:v>-1.0333399999999999</c:v>
                </c:pt>
                <c:pt idx="153">
                  <c:v>-0.89807999999999999</c:v>
                </c:pt>
                <c:pt idx="154">
                  <c:v>-0.86185</c:v>
                </c:pt>
                <c:pt idx="155">
                  <c:v>-0.49857000000000001</c:v>
                </c:pt>
                <c:pt idx="156">
                  <c:v>-0.57233000000000001</c:v>
                </c:pt>
                <c:pt idx="157">
                  <c:v>-0.62204000000000004</c:v>
                </c:pt>
                <c:pt idx="158">
                  <c:v>-0.39821000000000001</c:v>
                </c:pt>
                <c:pt idx="159">
                  <c:v>-0.48992000000000002</c:v>
                </c:pt>
                <c:pt idx="160">
                  <c:v>-0.66034999999999999</c:v>
                </c:pt>
                <c:pt idx="161">
                  <c:v>-0.63993</c:v>
                </c:pt>
                <c:pt idx="162">
                  <c:v>-0.39311000000000001</c:v>
                </c:pt>
                <c:pt idx="163">
                  <c:v>0.36176999999999998</c:v>
                </c:pt>
                <c:pt idx="164">
                  <c:v>0.17499999999999999</c:v>
                </c:pt>
                <c:pt idx="165">
                  <c:v>0.14810999999999999</c:v>
                </c:pt>
                <c:pt idx="166">
                  <c:v>0.94391000000000003</c:v>
                </c:pt>
                <c:pt idx="167">
                  <c:v>0.23346</c:v>
                </c:pt>
                <c:pt idx="168">
                  <c:v>0.48026000000000002</c:v>
                </c:pt>
                <c:pt idx="169">
                  <c:v>4.8300000000000001E-3</c:v>
                </c:pt>
                <c:pt idx="170">
                  <c:v>-0.35901</c:v>
                </c:pt>
                <c:pt idx="171">
                  <c:v>0.18226000000000001</c:v>
                </c:pt>
                <c:pt idx="172">
                  <c:v>-0.11378000000000001</c:v>
                </c:pt>
                <c:pt idx="173">
                  <c:v>6.5710000000000005E-2</c:v>
                </c:pt>
                <c:pt idx="174">
                  <c:v>-0.29022999999999999</c:v>
                </c:pt>
                <c:pt idx="175">
                  <c:v>0.25151000000000001</c:v>
                </c:pt>
                <c:pt idx="176">
                  <c:v>1.5963700000000001</c:v>
                </c:pt>
                <c:pt idx="177">
                  <c:v>2.02705</c:v>
                </c:pt>
                <c:pt idx="178">
                  <c:v>0.71880999999999995</c:v>
                </c:pt>
                <c:pt idx="179">
                  <c:v>1.1014600000000001</c:v>
                </c:pt>
                <c:pt idx="180">
                  <c:v>0.89910999999999996</c:v>
                </c:pt>
                <c:pt idx="181">
                  <c:v>1.01681</c:v>
                </c:pt>
                <c:pt idx="182">
                  <c:v>0.57613000000000003</c:v>
                </c:pt>
                <c:pt idx="183">
                  <c:v>0.61834</c:v>
                </c:pt>
                <c:pt idx="184">
                  <c:v>0.61055999999999999</c:v>
                </c:pt>
                <c:pt idx="185">
                  <c:v>0.71613000000000004</c:v>
                </c:pt>
                <c:pt idx="186">
                  <c:v>0.40550000000000003</c:v>
                </c:pt>
                <c:pt idx="187">
                  <c:v>0.64015999999999995</c:v>
                </c:pt>
                <c:pt idx="188">
                  <c:v>0.67576999999999998</c:v>
                </c:pt>
                <c:pt idx="189">
                  <c:v>0.71445000000000003</c:v>
                </c:pt>
                <c:pt idx="190">
                  <c:v>0.19320000000000001</c:v>
                </c:pt>
                <c:pt idx="191">
                  <c:v>-0.23063</c:v>
                </c:pt>
                <c:pt idx="192">
                  <c:v>5.6000000000000001E-2</c:v>
                </c:pt>
                <c:pt idx="193">
                  <c:v>-3.2300000000000002E-2</c:v>
                </c:pt>
                <c:pt idx="194">
                  <c:v>0.11416999999999999</c:v>
                </c:pt>
                <c:pt idx="195">
                  <c:v>0.32771</c:v>
                </c:pt>
                <c:pt idx="196">
                  <c:v>0.2049</c:v>
                </c:pt>
                <c:pt idx="197">
                  <c:v>1.0476300000000001</c:v>
                </c:pt>
                <c:pt idx="198">
                  <c:v>1.4082399999999999</c:v>
                </c:pt>
                <c:pt idx="199">
                  <c:v>0.50458000000000003</c:v>
                </c:pt>
                <c:pt idx="200">
                  <c:v>-0.23083999999999999</c:v>
                </c:pt>
                <c:pt idx="201">
                  <c:v>-0.38636999999999999</c:v>
                </c:pt>
                <c:pt idx="202">
                  <c:v>-5.7549999999999997E-2</c:v>
                </c:pt>
                <c:pt idx="203">
                  <c:v>6.6549999999999998E-2</c:v>
                </c:pt>
                <c:pt idx="204">
                  <c:v>7.9299999999999995E-3</c:v>
                </c:pt>
                <c:pt idx="205">
                  <c:v>-2.8910000000000002E-2</c:v>
                </c:pt>
                <c:pt idx="206">
                  <c:v>0.34560999999999997</c:v>
                </c:pt>
                <c:pt idx="207">
                  <c:v>0.24732000000000001</c:v>
                </c:pt>
                <c:pt idx="208">
                  <c:v>-9.4210000000000002E-2</c:v>
                </c:pt>
                <c:pt idx="209">
                  <c:v>-0.23258000000000001</c:v>
                </c:pt>
                <c:pt idx="210">
                  <c:v>-0.12313</c:v>
                </c:pt>
                <c:pt idx="211">
                  <c:v>-0.19051999999999999</c:v>
                </c:pt>
                <c:pt idx="212">
                  <c:v>1.0182199999999999</c:v>
                </c:pt>
                <c:pt idx="213">
                  <c:v>0.81928999999999996</c:v>
                </c:pt>
                <c:pt idx="214">
                  <c:v>0.41803000000000001</c:v>
                </c:pt>
                <c:pt idx="215">
                  <c:v>0.3518</c:v>
                </c:pt>
                <c:pt idx="216">
                  <c:v>0.35750999999999999</c:v>
                </c:pt>
                <c:pt idx="217">
                  <c:v>-6.1069999999999999E-2</c:v>
                </c:pt>
                <c:pt idx="218">
                  <c:v>-0.40198</c:v>
                </c:pt>
                <c:pt idx="219">
                  <c:v>-0.23522999999999999</c:v>
                </c:pt>
                <c:pt idx="220">
                  <c:v>-0.1086</c:v>
                </c:pt>
                <c:pt idx="221">
                  <c:v>0.28006999999999999</c:v>
                </c:pt>
                <c:pt idx="222">
                  <c:v>1.0515300000000001</c:v>
                </c:pt>
                <c:pt idx="223">
                  <c:v>1.2077800000000001</c:v>
                </c:pt>
                <c:pt idx="224">
                  <c:v>1.7216</c:v>
                </c:pt>
                <c:pt idx="225">
                  <c:v>1.85042</c:v>
                </c:pt>
                <c:pt idx="226">
                  <c:v>1.0666800000000001</c:v>
                </c:pt>
                <c:pt idx="227">
                  <c:v>1.29806</c:v>
                </c:pt>
                <c:pt idx="228">
                  <c:v>1.3399099999999999</c:v>
                </c:pt>
                <c:pt idx="229">
                  <c:v>1.7442599999999999</c:v>
                </c:pt>
                <c:pt idx="230">
                  <c:v>1.21584</c:v>
                </c:pt>
                <c:pt idx="231">
                  <c:v>0.62890000000000001</c:v>
                </c:pt>
                <c:pt idx="232">
                  <c:v>0.16667999999999999</c:v>
                </c:pt>
                <c:pt idx="233">
                  <c:v>-4.8390000000000002E-2</c:v>
                </c:pt>
                <c:pt idx="234">
                  <c:v>-0.21110999999999999</c:v>
                </c:pt>
                <c:pt idx="235">
                  <c:v>3.4360000000000002E-2</c:v>
                </c:pt>
                <c:pt idx="236">
                  <c:v>0.14369999999999999</c:v>
                </c:pt>
                <c:pt idx="237">
                  <c:v>-0.20146</c:v>
                </c:pt>
                <c:pt idx="238">
                  <c:v>-0.51258000000000004</c:v>
                </c:pt>
                <c:pt idx="239">
                  <c:v>-0.61343999999999999</c:v>
                </c:pt>
                <c:pt idx="240">
                  <c:v>-0.69728000000000001</c:v>
                </c:pt>
                <c:pt idx="241">
                  <c:v>-0.54781000000000002</c:v>
                </c:pt>
                <c:pt idx="242">
                  <c:v>-0.50849999999999995</c:v>
                </c:pt>
                <c:pt idx="243">
                  <c:v>-0.51988999999999996</c:v>
                </c:pt>
                <c:pt idx="244">
                  <c:v>-0.35489999999999999</c:v>
                </c:pt>
                <c:pt idx="245">
                  <c:v>-0.53818999999999995</c:v>
                </c:pt>
                <c:pt idx="246">
                  <c:v>-0.41263</c:v>
                </c:pt>
                <c:pt idx="247">
                  <c:v>-0.2296</c:v>
                </c:pt>
                <c:pt idx="248">
                  <c:v>-0.84941</c:v>
                </c:pt>
                <c:pt idx="249">
                  <c:v>-0.86702000000000001</c:v>
                </c:pt>
                <c:pt idx="250">
                  <c:v>-1.15086</c:v>
                </c:pt>
                <c:pt idx="251">
                  <c:v>-1.2337499999999999</c:v>
                </c:pt>
                <c:pt idx="252">
                  <c:v>-1.24596</c:v>
                </c:pt>
                <c:pt idx="253">
                  <c:v>-1.57148</c:v>
                </c:pt>
                <c:pt idx="254">
                  <c:v>-1.27999</c:v>
                </c:pt>
                <c:pt idx="255">
                  <c:v>-1.06368</c:v>
                </c:pt>
                <c:pt idx="256">
                  <c:v>-1.0119199999999999</c:v>
                </c:pt>
                <c:pt idx="257">
                  <c:v>-1.14209</c:v>
                </c:pt>
                <c:pt idx="258">
                  <c:v>-1.3005800000000001</c:v>
                </c:pt>
                <c:pt idx="259">
                  <c:v>-1.2206999999999999</c:v>
                </c:pt>
                <c:pt idx="260">
                  <c:v>-1.1866399999999999</c:v>
                </c:pt>
                <c:pt idx="261">
                  <c:v>-0.88880000000000003</c:v>
                </c:pt>
                <c:pt idx="262">
                  <c:v>-1.3022</c:v>
                </c:pt>
                <c:pt idx="263">
                  <c:v>-1.2918000000000001</c:v>
                </c:pt>
                <c:pt idx="264">
                  <c:v>-1.36154</c:v>
                </c:pt>
                <c:pt idx="265">
                  <c:v>-1.4164399999999999</c:v>
                </c:pt>
                <c:pt idx="266">
                  <c:v>-1.5301100000000001</c:v>
                </c:pt>
                <c:pt idx="267">
                  <c:v>-1.6356200000000001</c:v>
                </c:pt>
                <c:pt idx="268">
                  <c:v>-1.32935</c:v>
                </c:pt>
                <c:pt idx="269">
                  <c:v>-0.81167999999999996</c:v>
                </c:pt>
                <c:pt idx="270">
                  <c:v>-0.95067000000000002</c:v>
                </c:pt>
                <c:pt idx="271">
                  <c:v>-1.18146</c:v>
                </c:pt>
                <c:pt idx="272">
                  <c:v>-1.22496</c:v>
                </c:pt>
                <c:pt idx="273">
                  <c:v>-1.4737199999999999</c:v>
                </c:pt>
                <c:pt idx="274">
                  <c:v>-1.6115699999999999</c:v>
                </c:pt>
                <c:pt idx="275">
                  <c:v>-1.33582</c:v>
                </c:pt>
                <c:pt idx="276">
                  <c:v>-1.44116</c:v>
                </c:pt>
                <c:pt idx="277">
                  <c:v>-1.48508</c:v>
                </c:pt>
                <c:pt idx="278">
                  <c:v>-1.1487799999999999</c:v>
                </c:pt>
                <c:pt idx="279">
                  <c:v>-1.25861</c:v>
                </c:pt>
                <c:pt idx="280">
                  <c:v>-1.27091</c:v>
                </c:pt>
                <c:pt idx="281">
                  <c:v>-1.0713999999999999</c:v>
                </c:pt>
                <c:pt idx="282">
                  <c:v>-0.58814</c:v>
                </c:pt>
                <c:pt idx="283">
                  <c:v>0.35654999999999998</c:v>
                </c:pt>
                <c:pt idx="284">
                  <c:v>0.13677</c:v>
                </c:pt>
                <c:pt idx="285">
                  <c:v>-0.10630000000000001</c:v>
                </c:pt>
                <c:pt idx="286">
                  <c:v>1.02457</c:v>
                </c:pt>
                <c:pt idx="287">
                  <c:v>0.43625999999999998</c:v>
                </c:pt>
                <c:pt idx="288">
                  <c:v>1.09145</c:v>
                </c:pt>
                <c:pt idx="289">
                  <c:v>1.01938</c:v>
                </c:pt>
                <c:pt idx="290">
                  <c:v>1.36531</c:v>
                </c:pt>
                <c:pt idx="291">
                  <c:v>0.64568000000000003</c:v>
                </c:pt>
                <c:pt idx="292">
                  <c:v>0.40523999999999999</c:v>
                </c:pt>
                <c:pt idx="293">
                  <c:v>0.76451999999999998</c:v>
                </c:pt>
                <c:pt idx="294">
                  <c:v>1.0215799999999999</c:v>
                </c:pt>
                <c:pt idx="295">
                  <c:v>0.64839000000000002</c:v>
                </c:pt>
                <c:pt idx="296">
                  <c:v>0.96913000000000005</c:v>
                </c:pt>
                <c:pt idx="297">
                  <c:v>2.83378</c:v>
                </c:pt>
                <c:pt idx="298">
                  <c:v>3.4308900000000002</c:v>
                </c:pt>
                <c:pt idx="299">
                  <c:v>3.59802</c:v>
                </c:pt>
                <c:pt idx="300">
                  <c:v>3.1930399999999999</c:v>
                </c:pt>
                <c:pt idx="301">
                  <c:v>3.1826300000000001</c:v>
                </c:pt>
                <c:pt idx="302">
                  <c:v>3.0152800000000002</c:v>
                </c:pt>
                <c:pt idx="303">
                  <c:v>3.0914000000000001</c:v>
                </c:pt>
                <c:pt idx="304">
                  <c:v>2.23969</c:v>
                </c:pt>
                <c:pt idx="305">
                  <c:v>1.9215800000000001</c:v>
                </c:pt>
                <c:pt idx="306">
                  <c:v>1.68798</c:v>
                </c:pt>
                <c:pt idx="307">
                  <c:v>1.1696800000000001</c:v>
                </c:pt>
                <c:pt idx="308">
                  <c:v>1.1084799999999999</c:v>
                </c:pt>
                <c:pt idx="309">
                  <c:v>1.0927</c:v>
                </c:pt>
                <c:pt idx="310">
                  <c:v>1.02128</c:v>
                </c:pt>
                <c:pt idx="311">
                  <c:v>0.99973999999999996</c:v>
                </c:pt>
                <c:pt idx="312">
                  <c:v>0.55525000000000002</c:v>
                </c:pt>
                <c:pt idx="313">
                  <c:v>0.77232000000000001</c:v>
                </c:pt>
                <c:pt idx="314">
                  <c:v>0.21376999999999999</c:v>
                </c:pt>
                <c:pt idx="315">
                  <c:v>5.867E-2</c:v>
                </c:pt>
                <c:pt idx="316">
                  <c:v>1.41005</c:v>
                </c:pt>
                <c:pt idx="317">
                  <c:v>1.2394000000000001</c:v>
                </c:pt>
                <c:pt idx="318">
                  <c:v>1.4161699999999999</c:v>
                </c:pt>
                <c:pt idx="319">
                  <c:v>1.4649099999999999</c:v>
                </c:pt>
                <c:pt idx="320">
                  <c:v>1.0225500000000001</c:v>
                </c:pt>
                <c:pt idx="321">
                  <c:v>0.79159000000000002</c:v>
                </c:pt>
                <c:pt idx="322">
                  <c:v>0.67584999999999995</c:v>
                </c:pt>
                <c:pt idx="323">
                  <c:v>0.20388999999999999</c:v>
                </c:pt>
                <c:pt idx="324">
                  <c:v>0.13821</c:v>
                </c:pt>
                <c:pt idx="325">
                  <c:v>-0.18642</c:v>
                </c:pt>
                <c:pt idx="326">
                  <c:v>0.38482</c:v>
                </c:pt>
                <c:pt idx="327">
                  <c:v>8.8010000000000005E-2</c:v>
                </c:pt>
                <c:pt idx="328">
                  <c:v>-9.2499999999999995E-3</c:v>
                </c:pt>
                <c:pt idx="329">
                  <c:v>0.34100000000000003</c:v>
                </c:pt>
                <c:pt idx="330">
                  <c:v>0.28420000000000001</c:v>
                </c:pt>
                <c:pt idx="331">
                  <c:v>1.3887</c:v>
                </c:pt>
                <c:pt idx="332">
                  <c:v>1.80705</c:v>
                </c:pt>
                <c:pt idx="333">
                  <c:v>1.51746</c:v>
                </c:pt>
                <c:pt idx="334">
                  <c:v>1.6317699999999999</c:v>
                </c:pt>
                <c:pt idx="335">
                  <c:v>1.3688</c:v>
                </c:pt>
                <c:pt idx="336">
                  <c:v>0.63863000000000003</c:v>
                </c:pt>
                <c:pt idx="337">
                  <c:v>0.24409</c:v>
                </c:pt>
                <c:pt idx="338">
                  <c:v>-0.15925</c:v>
                </c:pt>
                <c:pt idx="339">
                  <c:v>5.6800000000000002E-3</c:v>
                </c:pt>
                <c:pt idx="340">
                  <c:v>0.54822000000000004</c:v>
                </c:pt>
                <c:pt idx="341">
                  <c:v>0.55166000000000004</c:v>
                </c:pt>
                <c:pt idx="342">
                  <c:v>0.23302999999999999</c:v>
                </c:pt>
                <c:pt idx="343">
                  <c:v>0.21761</c:v>
                </c:pt>
                <c:pt idx="344">
                  <c:v>-0.17649999999999999</c:v>
                </c:pt>
                <c:pt idx="345">
                  <c:v>-0.19652</c:v>
                </c:pt>
                <c:pt idx="346">
                  <c:v>-1.9650000000000001E-2</c:v>
                </c:pt>
                <c:pt idx="347">
                  <c:v>-4.6370000000000001E-2</c:v>
                </c:pt>
                <c:pt idx="348">
                  <c:v>-0.47012999999999999</c:v>
                </c:pt>
                <c:pt idx="349">
                  <c:v>-0.65368999999999999</c:v>
                </c:pt>
                <c:pt idx="350">
                  <c:v>-0.75680999999999998</c:v>
                </c:pt>
                <c:pt idx="351">
                  <c:v>-0.76529999999999998</c:v>
                </c:pt>
                <c:pt idx="352">
                  <c:v>-0.73504000000000003</c:v>
                </c:pt>
                <c:pt idx="353">
                  <c:v>-0.31419000000000002</c:v>
                </c:pt>
                <c:pt idx="354">
                  <c:v>-0.61922999999999995</c:v>
                </c:pt>
                <c:pt idx="355">
                  <c:v>-0.60163999999999995</c:v>
                </c:pt>
                <c:pt idx="356">
                  <c:v>-0.55691000000000002</c:v>
                </c:pt>
                <c:pt idx="357">
                  <c:v>-0.59758999999999995</c:v>
                </c:pt>
                <c:pt idx="358">
                  <c:v>-0.88732999999999995</c:v>
                </c:pt>
                <c:pt idx="359">
                  <c:v>-0.82379999999999998</c:v>
                </c:pt>
                <c:pt idx="360">
                  <c:v>-0.83094999999999997</c:v>
                </c:pt>
                <c:pt idx="361">
                  <c:v>-0.67608000000000001</c:v>
                </c:pt>
                <c:pt idx="362">
                  <c:v>-0.62192000000000003</c:v>
                </c:pt>
                <c:pt idx="363">
                  <c:v>-0.57694999999999996</c:v>
                </c:pt>
                <c:pt idx="364">
                  <c:v>-0.85316000000000003</c:v>
                </c:pt>
                <c:pt idx="365">
                  <c:v>-1.0940099999999999</c:v>
                </c:pt>
                <c:pt idx="366">
                  <c:v>-0.90010999999999997</c:v>
                </c:pt>
                <c:pt idx="367">
                  <c:v>-0.69845999999999997</c:v>
                </c:pt>
                <c:pt idx="368">
                  <c:v>-0.77375000000000005</c:v>
                </c:pt>
                <c:pt idx="369">
                  <c:v>-0.18143000000000001</c:v>
                </c:pt>
                <c:pt idx="370">
                  <c:v>-0.61719999999999997</c:v>
                </c:pt>
                <c:pt idx="371">
                  <c:v>-0.33224999999999999</c:v>
                </c:pt>
                <c:pt idx="372">
                  <c:v>-0.21432000000000001</c:v>
                </c:pt>
                <c:pt idx="373">
                  <c:v>-0.35005999999999998</c:v>
                </c:pt>
                <c:pt idx="374">
                  <c:v>-0.40344000000000002</c:v>
                </c:pt>
                <c:pt idx="375">
                  <c:v>-0.43103999999999998</c:v>
                </c:pt>
                <c:pt idx="376">
                  <c:v>-0.52317000000000002</c:v>
                </c:pt>
                <c:pt idx="377">
                  <c:v>-0.49939</c:v>
                </c:pt>
                <c:pt idx="378">
                  <c:v>-0.47393000000000002</c:v>
                </c:pt>
                <c:pt idx="379">
                  <c:v>-0.21482000000000001</c:v>
                </c:pt>
                <c:pt idx="380">
                  <c:v>0.46672999999999998</c:v>
                </c:pt>
                <c:pt idx="381">
                  <c:v>-7.7579999999999996E-2</c:v>
                </c:pt>
                <c:pt idx="382">
                  <c:v>-0.2555</c:v>
                </c:pt>
                <c:pt idx="383">
                  <c:v>-2.579E-2</c:v>
                </c:pt>
                <c:pt idx="384">
                  <c:v>0.48697000000000001</c:v>
                </c:pt>
                <c:pt idx="385">
                  <c:v>0.76168999999999998</c:v>
                </c:pt>
                <c:pt idx="386">
                  <c:v>-0.16861000000000001</c:v>
                </c:pt>
                <c:pt idx="387">
                  <c:v>-0.32905000000000001</c:v>
                </c:pt>
                <c:pt idx="388">
                  <c:v>-0.24590999999999999</c:v>
                </c:pt>
                <c:pt idx="389">
                  <c:v>-0.13408999999999999</c:v>
                </c:pt>
                <c:pt idx="390">
                  <c:v>-0.50016000000000005</c:v>
                </c:pt>
                <c:pt idx="391">
                  <c:v>-0.66010000000000002</c:v>
                </c:pt>
                <c:pt idx="392">
                  <c:v>-0.40844000000000003</c:v>
                </c:pt>
                <c:pt idx="393">
                  <c:v>-0.38629999999999998</c:v>
                </c:pt>
                <c:pt idx="394">
                  <c:v>-0.48453000000000002</c:v>
                </c:pt>
                <c:pt idx="395">
                  <c:v>-0.63192999999999999</c:v>
                </c:pt>
                <c:pt idx="396">
                  <c:v>-0.80049000000000003</c:v>
                </c:pt>
                <c:pt idx="397">
                  <c:v>-0.87848999999999999</c:v>
                </c:pt>
                <c:pt idx="398">
                  <c:v>-0.95433000000000001</c:v>
                </c:pt>
                <c:pt idx="399">
                  <c:v>-0.98338000000000003</c:v>
                </c:pt>
                <c:pt idx="400">
                  <c:v>-1.0717300000000001</c:v>
                </c:pt>
                <c:pt idx="401">
                  <c:v>-1.0912999999999999</c:v>
                </c:pt>
                <c:pt idx="402">
                  <c:v>-1.14754</c:v>
                </c:pt>
                <c:pt idx="403">
                  <c:v>-0.94972999999999996</c:v>
                </c:pt>
                <c:pt idx="404">
                  <c:v>-0.9385</c:v>
                </c:pt>
                <c:pt idx="405">
                  <c:v>-1.1544300000000001</c:v>
                </c:pt>
                <c:pt idx="406">
                  <c:v>-1.0345200000000001</c:v>
                </c:pt>
                <c:pt idx="407">
                  <c:v>-1.0810999999999999</c:v>
                </c:pt>
                <c:pt idx="408">
                  <c:v>-1.1240399999999999</c:v>
                </c:pt>
                <c:pt idx="409">
                  <c:v>-0.55135000000000001</c:v>
                </c:pt>
                <c:pt idx="410">
                  <c:v>-0.24096000000000001</c:v>
                </c:pt>
                <c:pt idx="411">
                  <c:v>-0.35566999999999999</c:v>
                </c:pt>
                <c:pt idx="412">
                  <c:v>-0.79283000000000003</c:v>
                </c:pt>
                <c:pt idx="413">
                  <c:v>-0.90405999999999997</c:v>
                </c:pt>
                <c:pt idx="414">
                  <c:v>-0.94969999999999999</c:v>
                </c:pt>
                <c:pt idx="415">
                  <c:v>-1.0253300000000001</c:v>
                </c:pt>
                <c:pt idx="416">
                  <c:v>-1.01396</c:v>
                </c:pt>
                <c:pt idx="417">
                  <c:v>-0.47073999999999999</c:v>
                </c:pt>
                <c:pt idx="418">
                  <c:v>-0.2722</c:v>
                </c:pt>
                <c:pt idx="419">
                  <c:v>0.36423</c:v>
                </c:pt>
                <c:pt idx="420">
                  <c:v>-8.4110000000000004E-2</c:v>
                </c:pt>
                <c:pt idx="421">
                  <c:v>-0.71523000000000003</c:v>
                </c:pt>
                <c:pt idx="422">
                  <c:v>-0.72536</c:v>
                </c:pt>
                <c:pt idx="423">
                  <c:v>-0.89661999999999997</c:v>
                </c:pt>
                <c:pt idx="424">
                  <c:v>-0.58265999999999996</c:v>
                </c:pt>
                <c:pt idx="425">
                  <c:v>-0.58492</c:v>
                </c:pt>
                <c:pt idx="426">
                  <c:v>-0.84677999999999998</c:v>
                </c:pt>
                <c:pt idx="427">
                  <c:v>-7.1709999999999996E-2</c:v>
                </c:pt>
                <c:pt idx="428">
                  <c:v>-0.16550000000000001</c:v>
                </c:pt>
                <c:pt idx="429">
                  <c:v>-0.26887</c:v>
                </c:pt>
                <c:pt idx="430">
                  <c:v>-0.48705999999999999</c:v>
                </c:pt>
                <c:pt idx="431">
                  <c:v>-0.46461999999999998</c:v>
                </c:pt>
                <c:pt idx="432">
                  <c:v>-0.59838999999999998</c:v>
                </c:pt>
                <c:pt idx="433">
                  <c:v>-0.36068</c:v>
                </c:pt>
                <c:pt idx="434">
                  <c:v>2.4926699999999999</c:v>
                </c:pt>
                <c:pt idx="435">
                  <c:v>2.4828999999999999</c:v>
                </c:pt>
                <c:pt idx="436">
                  <c:v>1.7838000000000001</c:v>
                </c:pt>
                <c:pt idx="437">
                  <c:v>1.72699</c:v>
                </c:pt>
                <c:pt idx="438">
                  <c:v>1.4021699999999999</c:v>
                </c:pt>
                <c:pt idx="439">
                  <c:v>0.83699000000000001</c:v>
                </c:pt>
                <c:pt idx="440">
                  <c:v>1.42672</c:v>
                </c:pt>
                <c:pt idx="441">
                  <c:v>1.2694000000000001</c:v>
                </c:pt>
                <c:pt idx="442">
                  <c:v>0.71126</c:v>
                </c:pt>
                <c:pt idx="443">
                  <c:v>0.49606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630-45C3-9916-D0D7B0416D81}"/>
            </c:ext>
          </c:extLst>
        </c:ser>
        <c:ser>
          <c:idx val="5"/>
          <c:order val="5"/>
          <c:tx>
            <c:strRef>
              <c:f>FigA!$K$3</c:f>
              <c:strCache>
                <c:ptCount val="1"/>
                <c:pt idx="0">
                  <c:v>Crash Probability (Survey)</c:v>
                </c:pt>
              </c:strCache>
            </c:strRef>
          </c:tx>
          <c:spPr>
            <a:ln w="127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FigA!$A$4:$A$447</c:f>
              <c:numCache>
                <c:formatCode>d\-mmm\-yy</c:formatCode>
                <c:ptCount val="444"/>
                <c:pt idx="0">
                  <c:v>30712</c:v>
                </c:pt>
                <c:pt idx="1">
                  <c:v>30741</c:v>
                </c:pt>
                <c:pt idx="2">
                  <c:v>30772</c:v>
                </c:pt>
                <c:pt idx="3">
                  <c:v>30802</c:v>
                </c:pt>
                <c:pt idx="4">
                  <c:v>30833</c:v>
                </c:pt>
                <c:pt idx="5">
                  <c:v>30863</c:v>
                </c:pt>
                <c:pt idx="6">
                  <c:v>30894</c:v>
                </c:pt>
                <c:pt idx="7">
                  <c:v>30925</c:v>
                </c:pt>
                <c:pt idx="8">
                  <c:v>30955</c:v>
                </c:pt>
                <c:pt idx="9">
                  <c:v>30986</c:v>
                </c:pt>
                <c:pt idx="10">
                  <c:v>31016</c:v>
                </c:pt>
                <c:pt idx="11">
                  <c:v>31047</c:v>
                </c:pt>
                <c:pt idx="12">
                  <c:v>31078</c:v>
                </c:pt>
                <c:pt idx="13">
                  <c:v>31106</c:v>
                </c:pt>
                <c:pt idx="14">
                  <c:v>31137</c:v>
                </c:pt>
                <c:pt idx="15">
                  <c:v>31167</c:v>
                </c:pt>
                <c:pt idx="16">
                  <c:v>31198</c:v>
                </c:pt>
                <c:pt idx="17">
                  <c:v>31228</c:v>
                </c:pt>
                <c:pt idx="18">
                  <c:v>31259</c:v>
                </c:pt>
                <c:pt idx="19">
                  <c:v>31290</c:v>
                </c:pt>
                <c:pt idx="20">
                  <c:v>31320</c:v>
                </c:pt>
                <c:pt idx="21">
                  <c:v>31351</c:v>
                </c:pt>
                <c:pt idx="22">
                  <c:v>31381</c:v>
                </c:pt>
                <c:pt idx="23">
                  <c:v>31412</c:v>
                </c:pt>
                <c:pt idx="24">
                  <c:v>31443</c:v>
                </c:pt>
                <c:pt idx="25">
                  <c:v>31471</c:v>
                </c:pt>
                <c:pt idx="26">
                  <c:v>31502</c:v>
                </c:pt>
                <c:pt idx="27">
                  <c:v>31532</c:v>
                </c:pt>
                <c:pt idx="28">
                  <c:v>31563</c:v>
                </c:pt>
                <c:pt idx="29">
                  <c:v>31593</c:v>
                </c:pt>
                <c:pt idx="30">
                  <c:v>31624</c:v>
                </c:pt>
                <c:pt idx="31">
                  <c:v>31655</c:v>
                </c:pt>
                <c:pt idx="32">
                  <c:v>31685</c:v>
                </c:pt>
                <c:pt idx="33">
                  <c:v>31716</c:v>
                </c:pt>
                <c:pt idx="34">
                  <c:v>31746</c:v>
                </c:pt>
                <c:pt idx="35">
                  <c:v>31777</c:v>
                </c:pt>
                <c:pt idx="36">
                  <c:v>31808</c:v>
                </c:pt>
                <c:pt idx="37">
                  <c:v>31836</c:v>
                </c:pt>
                <c:pt idx="38">
                  <c:v>31867</c:v>
                </c:pt>
                <c:pt idx="39">
                  <c:v>31897</c:v>
                </c:pt>
                <c:pt idx="40">
                  <c:v>31928</c:v>
                </c:pt>
                <c:pt idx="41">
                  <c:v>31958</c:v>
                </c:pt>
                <c:pt idx="42">
                  <c:v>31989</c:v>
                </c:pt>
                <c:pt idx="43">
                  <c:v>32020</c:v>
                </c:pt>
                <c:pt idx="44">
                  <c:v>32050</c:v>
                </c:pt>
                <c:pt idx="45">
                  <c:v>32081</c:v>
                </c:pt>
                <c:pt idx="46">
                  <c:v>32111</c:v>
                </c:pt>
                <c:pt idx="47">
                  <c:v>32142</c:v>
                </c:pt>
                <c:pt idx="48">
                  <c:v>32173</c:v>
                </c:pt>
                <c:pt idx="49">
                  <c:v>32202</c:v>
                </c:pt>
                <c:pt idx="50">
                  <c:v>32233</c:v>
                </c:pt>
                <c:pt idx="51">
                  <c:v>32263</c:v>
                </c:pt>
                <c:pt idx="52">
                  <c:v>32294</c:v>
                </c:pt>
                <c:pt idx="53">
                  <c:v>32324</c:v>
                </c:pt>
                <c:pt idx="54">
                  <c:v>32355</c:v>
                </c:pt>
                <c:pt idx="55">
                  <c:v>32386</c:v>
                </c:pt>
                <c:pt idx="56">
                  <c:v>32416</c:v>
                </c:pt>
                <c:pt idx="57">
                  <c:v>32447</c:v>
                </c:pt>
                <c:pt idx="58">
                  <c:v>32477</c:v>
                </c:pt>
                <c:pt idx="59">
                  <c:v>32508</c:v>
                </c:pt>
                <c:pt idx="60">
                  <c:v>32539</c:v>
                </c:pt>
                <c:pt idx="61">
                  <c:v>32567</c:v>
                </c:pt>
                <c:pt idx="62">
                  <c:v>32598</c:v>
                </c:pt>
                <c:pt idx="63">
                  <c:v>32628</c:v>
                </c:pt>
                <c:pt idx="64">
                  <c:v>32659</c:v>
                </c:pt>
                <c:pt idx="65">
                  <c:v>32689</c:v>
                </c:pt>
                <c:pt idx="66">
                  <c:v>32720</c:v>
                </c:pt>
                <c:pt idx="67">
                  <c:v>32751</c:v>
                </c:pt>
                <c:pt idx="68">
                  <c:v>32781</c:v>
                </c:pt>
                <c:pt idx="69">
                  <c:v>32812</c:v>
                </c:pt>
                <c:pt idx="70">
                  <c:v>32842</c:v>
                </c:pt>
                <c:pt idx="71">
                  <c:v>32873</c:v>
                </c:pt>
                <c:pt idx="72">
                  <c:v>32904</c:v>
                </c:pt>
                <c:pt idx="73">
                  <c:v>32932</c:v>
                </c:pt>
                <c:pt idx="74">
                  <c:v>32963</c:v>
                </c:pt>
                <c:pt idx="75">
                  <c:v>32993</c:v>
                </c:pt>
                <c:pt idx="76">
                  <c:v>33024</c:v>
                </c:pt>
                <c:pt idx="77">
                  <c:v>33054</c:v>
                </c:pt>
                <c:pt idx="78">
                  <c:v>33085</c:v>
                </c:pt>
                <c:pt idx="79">
                  <c:v>33116</c:v>
                </c:pt>
                <c:pt idx="80">
                  <c:v>33146</c:v>
                </c:pt>
                <c:pt idx="81">
                  <c:v>33177</c:v>
                </c:pt>
                <c:pt idx="82">
                  <c:v>33207</c:v>
                </c:pt>
                <c:pt idx="83">
                  <c:v>33238</c:v>
                </c:pt>
                <c:pt idx="84">
                  <c:v>33269</c:v>
                </c:pt>
                <c:pt idx="85">
                  <c:v>33297</c:v>
                </c:pt>
                <c:pt idx="86">
                  <c:v>33328</c:v>
                </c:pt>
                <c:pt idx="87">
                  <c:v>33358</c:v>
                </c:pt>
                <c:pt idx="88">
                  <c:v>33389</c:v>
                </c:pt>
                <c:pt idx="89">
                  <c:v>33419</c:v>
                </c:pt>
                <c:pt idx="90">
                  <c:v>33450</c:v>
                </c:pt>
                <c:pt idx="91">
                  <c:v>33481</c:v>
                </c:pt>
                <c:pt idx="92">
                  <c:v>33511</c:v>
                </c:pt>
                <c:pt idx="93">
                  <c:v>33542</c:v>
                </c:pt>
                <c:pt idx="94">
                  <c:v>33572</c:v>
                </c:pt>
                <c:pt idx="95">
                  <c:v>33603</c:v>
                </c:pt>
                <c:pt idx="96">
                  <c:v>33634</c:v>
                </c:pt>
                <c:pt idx="97">
                  <c:v>33663</c:v>
                </c:pt>
                <c:pt idx="98">
                  <c:v>33694</c:v>
                </c:pt>
                <c:pt idx="99">
                  <c:v>33724</c:v>
                </c:pt>
                <c:pt idx="100">
                  <c:v>33755</c:v>
                </c:pt>
                <c:pt idx="101">
                  <c:v>33785</c:v>
                </c:pt>
                <c:pt idx="102">
                  <c:v>33816</c:v>
                </c:pt>
                <c:pt idx="103">
                  <c:v>33847</c:v>
                </c:pt>
                <c:pt idx="104">
                  <c:v>33877</c:v>
                </c:pt>
                <c:pt idx="105">
                  <c:v>33908</c:v>
                </c:pt>
                <c:pt idx="106">
                  <c:v>33938</c:v>
                </c:pt>
                <c:pt idx="107">
                  <c:v>33969</c:v>
                </c:pt>
                <c:pt idx="108">
                  <c:v>34000</c:v>
                </c:pt>
                <c:pt idx="109">
                  <c:v>34028</c:v>
                </c:pt>
                <c:pt idx="110">
                  <c:v>34059</c:v>
                </c:pt>
                <c:pt idx="111">
                  <c:v>34089</c:v>
                </c:pt>
                <c:pt idx="112">
                  <c:v>34120</c:v>
                </c:pt>
                <c:pt idx="113">
                  <c:v>34150</c:v>
                </c:pt>
                <c:pt idx="114">
                  <c:v>34181</c:v>
                </c:pt>
                <c:pt idx="115">
                  <c:v>34212</c:v>
                </c:pt>
                <c:pt idx="116">
                  <c:v>34242</c:v>
                </c:pt>
                <c:pt idx="117">
                  <c:v>34273</c:v>
                </c:pt>
                <c:pt idx="118">
                  <c:v>34303</c:v>
                </c:pt>
                <c:pt idx="119">
                  <c:v>34334</c:v>
                </c:pt>
                <c:pt idx="120">
                  <c:v>34365</c:v>
                </c:pt>
                <c:pt idx="121">
                  <c:v>34393</c:v>
                </c:pt>
                <c:pt idx="122">
                  <c:v>34424</c:v>
                </c:pt>
                <c:pt idx="123">
                  <c:v>34454</c:v>
                </c:pt>
                <c:pt idx="124">
                  <c:v>34485</c:v>
                </c:pt>
                <c:pt idx="125">
                  <c:v>34515</c:v>
                </c:pt>
                <c:pt idx="126">
                  <c:v>34546</c:v>
                </c:pt>
                <c:pt idx="127">
                  <c:v>34577</c:v>
                </c:pt>
                <c:pt idx="128">
                  <c:v>34607</c:v>
                </c:pt>
                <c:pt idx="129">
                  <c:v>34638</c:v>
                </c:pt>
                <c:pt idx="130">
                  <c:v>34668</c:v>
                </c:pt>
                <c:pt idx="131">
                  <c:v>34699</c:v>
                </c:pt>
                <c:pt idx="132">
                  <c:v>34730</c:v>
                </c:pt>
                <c:pt idx="133">
                  <c:v>34758</c:v>
                </c:pt>
                <c:pt idx="134">
                  <c:v>34789</c:v>
                </c:pt>
                <c:pt idx="135">
                  <c:v>34819</c:v>
                </c:pt>
                <c:pt idx="136">
                  <c:v>34850</c:v>
                </c:pt>
                <c:pt idx="137">
                  <c:v>34880</c:v>
                </c:pt>
                <c:pt idx="138">
                  <c:v>34911</c:v>
                </c:pt>
                <c:pt idx="139">
                  <c:v>34942</c:v>
                </c:pt>
                <c:pt idx="140">
                  <c:v>34972</c:v>
                </c:pt>
                <c:pt idx="141">
                  <c:v>35003</c:v>
                </c:pt>
                <c:pt idx="142">
                  <c:v>35033</c:v>
                </c:pt>
                <c:pt idx="143">
                  <c:v>35064</c:v>
                </c:pt>
                <c:pt idx="144">
                  <c:v>35095</c:v>
                </c:pt>
                <c:pt idx="145">
                  <c:v>35124</c:v>
                </c:pt>
                <c:pt idx="146">
                  <c:v>35155</c:v>
                </c:pt>
                <c:pt idx="147">
                  <c:v>35185</c:v>
                </c:pt>
                <c:pt idx="148">
                  <c:v>35216</c:v>
                </c:pt>
                <c:pt idx="149">
                  <c:v>35246</c:v>
                </c:pt>
                <c:pt idx="150">
                  <c:v>35277</c:v>
                </c:pt>
                <c:pt idx="151">
                  <c:v>35308</c:v>
                </c:pt>
                <c:pt idx="152">
                  <c:v>35338</c:v>
                </c:pt>
                <c:pt idx="153">
                  <c:v>35369</c:v>
                </c:pt>
                <c:pt idx="154">
                  <c:v>35399</c:v>
                </c:pt>
                <c:pt idx="155">
                  <c:v>35430</c:v>
                </c:pt>
                <c:pt idx="156">
                  <c:v>35461</c:v>
                </c:pt>
                <c:pt idx="157">
                  <c:v>35489</c:v>
                </c:pt>
                <c:pt idx="158">
                  <c:v>35520</c:v>
                </c:pt>
                <c:pt idx="159">
                  <c:v>35550</c:v>
                </c:pt>
                <c:pt idx="160">
                  <c:v>35581</c:v>
                </c:pt>
                <c:pt idx="161">
                  <c:v>35611</c:v>
                </c:pt>
                <c:pt idx="162">
                  <c:v>35642</c:v>
                </c:pt>
                <c:pt idx="163">
                  <c:v>35673</c:v>
                </c:pt>
                <c:pt idx="164">
                  <c:v>35703</c:v>
                </c:pt>
                <c:pt idx="165">
                  <c:v>35734</c:v>
                </c:pt>
                <c:pt idx="166">
                  <c:v>35764</c:v>
                </c:pt>
                <c:pt idx="167">
                  <c:v>35795</c:v>
                </c:pt>
                <c:pt idx="168">
                  <c:v>35826</c:v>
                </c:pt>
                <c:pt idx="169">
                  <c:v>35854</c:v>
                </c:pt>
                <c:pt idx="170">
                  <c:v>35885</c:v>
                </c:pt>
                <c:pt idx="171">
                  <c:v>35915</c:v>
                </c:pt>
                <c:pt idx="172">
                  <c:v>35946</c:v>
                </c:pt>
                <c:pt idx="173">
                  <c:v>35976</c:v>
                </c:pt>
                <c:pt idx="174">
                  <c:v>36007</c:v>
                </c:pt>
                <c:pt idx="175">
                  <c:v>36038</c:v>
                </c:pt>
                <c:pt idx="176">
                  <c:v>36068</c:v>
                </c:pt>
                <c:pt idx="177">
                  <c:v>36099</c:v>
                </c:pt>
                <c:pt idx="178">
                  <c:v>36129</c:v>
                </c:pt>
                <c:pt idx="179">
                  <c:v>36160</c:v>
                </c:pt>
                <c:pt idx="180">
                  <c:v>36191</c:v>
                </c:pt>
                <c:pt idx="181">
                  <c:v>36219</c:v>
                </c:pt>
                <c:pt idx="182">
                  <c:v>36250</c:v>
                </c:pt>
                <c:pt idx="183">
                  <c:v>36280</c:v>
                </c:pt>
                <c:pt idx="184">
                  <c:v>36311</c:v>
                </c:pt>
                <c:pt idx="185">
                  <c:v>36341</c:v>
                </c:pt>
                <c:pt idx="186">
                  <c:v>36372</c:v>
                </c:pt>
                <c:pt idx="187">
                  <c:v>36403</c:v>
                </c:pt>
                <c:pt idx="188">
                  <c:v>36433</c:v>
                </c:pt>
                <c:pt idx="189">
                  <c:v>36464</c:v>
                </c:pt>
                <c:pt idx="190">
                  <c:v>36494</c:v>
                </c:pt>
                <c:pt idx="191">
                  <c:v>36525</c:v>
                </c:pt>
                <c:pt idx="192">
                  <c:v>36556</c:v>
                </c:pt>
                <c:pt idx="193">
                  <c:v>36585</c:v>
                </c:pt>
                <c:pt idx="194">
                  <c:v>36616</c:v>
                </c:pt>
                <c:pt idx="195">
                  <c:v>36646</c:v>
                </c:pt>
                <c:pt idx="196">
                  <c:v>36677</c:v>
                </c:pt>
                <c:pt idx="197">
                  <c:v>36707</c:v>
                </c:pt>
                <c:pt idx="198">
                  <c:v>36738</c:v>
                </c:pt>
                <c:pt idx="199">
                  <c:v>36769</c:v>
                </c:pt>
                <c:pt idx="200">
                  <c:v>36799</c:v>
                </c:pt>
                <c:pt idx="201">
                  <c:v>36830</c:v>
                </c:pt>
                <c:pt idx="202">
                  <c:v>36860</c:v>
                </c:pt>
                <c:pt idx="203">
                  <c:v>36891</c:v>
                </c:pt>
                <c:pt idx="204">
                  <c:v>36922</c:v>
                </c:pt>
                <c:pt idx="205">
                  <c:v>36950</c:v>
                </c:pt>
                <c:pt idx="206">
                  <c:v>36981</c:v>
                </c:pt>
                <c:pt idx="207">
                  <c:v>37011</c:v>
                </c:pt>
                <c:pt idx="208">
                  <c:v>37042</c:v>
                </c:pt>
                <c:pt idx="209">
                  <c:v>37072</c:v>
                </c:pt>
                <c:pt idx="210">
                  <c:v>37103</c:v>
                </c:pt>
                <c:pt idx="211">
                  <c:v>37134</c:v>
                </c:pt>
                <c:pt idx="212">
                  <c:v>37164</c:v>
                </c:pt>
                <c:pt idx="213">
                  <c:v>37195</c:v>
                </c:pt>
                <c:pt idx="214">
                  <c:v>37225</c:v>
                </c:pt>
                <c:pt idx="215">
                  <c:v>37256</c:v>
                </c:pt>
                <c:pt idx="216">
                  <c:v>37287</c:v>
                </c:pt>
                <c:pt idx="217">
                  <c:v>37315</c:v>
                </c:pt>
                <c:pt idx="218">
                  <c:v>37346</c:v>
                </c:pt>
                <c:pt idx="219">
                  <c:v>37376</c:v>
                </c:pt>
                <c:pt idx="220">
                  <c:v>37407</c:v>
                </c:pt>
                <c:pt idx="221">
                  <c:v>37437</c:v>
                </c:pt>
                <c:pt idx="222">
                  <c:v>37468</c:v>
                </c:pt>
                <c:pt idx="223">
                  <c:v>37499</c:v>
                </c:pt>
                <c:pt idx="224">
                  <c:v>37529</c:v>
                </c:pt>
                <c:pt idx="225">
                  <c:v>37560</c:v>
                </c:pt>
                <c:pt idx="226">
                  <c:v>37590</c:v>
                </c:pt>
                <c:pt idx="227">
                  <c:v>37621</c:v>
                </c:pt>
                <c:pt idx="228">
                  <c:v>37652</c:v>
                </c:pt>
                <c:pt idx="229">
                  <c:v>37680</c:v>
                </c:pt>
                <c:pt idx="230">
                  <c:v>37711</c:v>
                </c:pt>
                <c:pt idx="231">
                  <c:v>37741</c:v>
                </c:pt>
                <c:pt idx="232">
                  <c:v>37772</c:v>
                </c:pt>
                <c:pt idx="233">
                  <c:v>37802</c:v>
                </c:pt>
                <c:pt idx="234">
                  <c:v>37833</c:v>
                </c:pt>
                <c:pt idx="235">
                  <c:v>37864</c:v>
                </c:pt>
                <c:pt idx="236">
                  <c:v>37894</c:v>
                </c:pt>
                <c:pt idx="237">
                  <c:v>37925</c:v>
                </c:pt>
                <c:pt idx="238">
                  <c:v>37955</c:v>
                </c:pt>
                <c:pt idx="239">
                  <c:v>37986</c:v>
                </c:pt>
                <c:pt idx="240">
                  <c:v>38017</c:v>
                </c:pt>
                <c:pt idx="241">
                  <c:v>38046</c:v>
                </c:pt>
                <c:pt idx="242">
                  <c:v>38077</c:v>
                </c:pt>
                <c:pt idx="243">
                  <c:v>38107</c:v>
                </c:pt>
                <c:pt idx="244">
                  <c:v>38138</c:v>
                </c:pt>
                <c:pt idx="245">
                  <c:v>38168</c:v>
                </c:pt>
                <c:pt idx="246">
                  <c:v>38199</c:v>
                </c:pt>
                <c:pt idx="247">
                  <c:v>38230</c:v>
                </c:pt>
                <c:pt idx="248">
                  <c:v>38260</c:v>
                </c:pt>
                <c:pt idx="249">
                  <c:v>38291</c:v>
                </c:pt>
                <c:pt idx="250">
                  <c:v>38321</c:v>
                </c:pt>
                <c:pt idx="251">
                  <c:v>38352</c:v>
                </c:pt>
                <c:pt idx="252">
                  <c:v>38383</c:v>
                </c:pt>
                <c:pt idx="253">
                  <c:v>38411</c:v>
                </c:pt>
                <c:pt idx="254">
                  <c:v>38442</c:v>
                </c:pt>
                <c:pt idx="255">
                  <c:v>38472</c:v>
                </c:pt>
                <c:pt idx="256">
                  <c:v>38503</c:v>
                </c:pt>
                <c:pt idx="257">
                  <c:v>38533</c:v>
                </c:pt>
                <c:pt idx="258">
                  <c:v>38564</c:v>
                </c:pt>
                <c:pt idx="259">
                  <c:v>38595</c:v>
                </c:pt>
                <c:pt idx="260">
                  <c:v>38625</c:v>
                </c:pt>
                <c:pt idx="261">
                  <c:v>38656</c:v>
                </c:pt>
                <c:pt idx="262">
                  <c:v>38686</c:v>
                </c:pt>
                <c:pt idx="263">
                  <c:v>38717</c:v>
                </c:pt>
                <c:pt idx="264">
                  <c:v>38748</c:v>
                </c:pt>
                <c:pt idx="265">
                  <c:v>38776</c:v>
                </c:pt>
                <c:pt idx="266">
                  <c:v>38807</c:v>
                </c:pt>
                <c:pt idx="267">
                  <c:v>38837</c:v>
                </c:pt>
                <c:pt idx="268">
                  <c:v>38868</c:v>
                </c:pt>
                <c:pt idx="269">
                  <c:v>38898</c:v>
                </c:pt>
                <c:pt idx="270">
                  <c:v>38929</c:v>
                </c:pt>
                <c:pt idx="271">
                  <c:v>38960</c:v>
                </c:pt>
                <c:pt idx="272">
                  <c:v>38990</c:v>
                </c:pt>
                <c:pt idx="273">
                  <c:v>39021</c:v>
                </c:pt>
                <c:pt idx="274">
                  <c:v>39051</c:v>
                </c:pt>
                <c:pt idx="275">
                  <c:v>39082</c:v>
                </c:pt>
                <c:pt idx="276">
                  <c:v>39113</c:v>
                </c:pt>
                <c:pt idx="277">
                  <c:v>39141</c:v>
                </c:pt>
                <c:pt idx="278">
                  <c:v>39172</c:v>
                </c:pt>
                <c:pt idx="279">
                  <c:v>39202</c:v>
                </c:pt>
                <c:pt idx="280">
                  <c:v>39233</c:v>
                </c:pt>
                <c:pt idx="281">
                  <c:v>39263</c:v>
                </c:pt>
                <c:pt idx="282">
                  <c:v>39294</c:v>
                </c:pt>
                <c:pt idx="283">
                  <c:v>39325</c:v>
                </c:pt>
                <c:pt idx="284">
                  <c:v>39355</c:v>
                </c:pt>
                <c:pt idx="285">
                  <c:v>39386</c:v>
                </c:pt>
                <c:pt idx="286">
                  <c:v>39416</c:v>
                </c:pt>
                <c:pt idx="287">
                  <c:v>39447</c:v>
                </c:pt>
                <c:pt idx="288">
                  <c:v>39478</c:v>
                </c:pt>
                <c:pt idx="289">
                  <c:v>39507</c:v>
                </c:pt>
                <c:pt idx="290">
                  <c:v>39538</c:v>
                </c:pt>
                <c:pt idx="291">
                  <c:v>39568</c:v>
                </c:pt>
                <c:pt idx="292">
                  <c:v>39599</c:v>
                </c:pt>
                <c:pt idx="293">
                  <c:v>39629</c:v>
                </c:pt>
                <c:pt idx="294">
                  <c:v>39660</c:v>
                </c:pt>
                <c:pt idx="295">
                  <c:v>39691</c:v>
                </c:pt>
                <c:pt idx="296">
                  <c:v>39721</c:v>
                </c:pt>
                <c:pt idx="297">
                  <c:v>39752</c:v>
                </c:pt>
                <c:pt idx="298">
                  <c:v>39782</c:v>
                </c:pt>
                <c:pt idx="299">
                  <c:v>39813</c:v>
                </c:pt>
                <c:pt idx="300">
                  <c:v>39844</c:v>
                </c:pt>
                <c:pt idx="301">
                  <c:v>39872</c:v>
                </c:pt>
                <c:pt idx="302">
                  <c:v>39903</c:v>
                </c:pt>
                <c:pt idx="303">
                  <c:v>39933</c:v>
                </c:pt>
                <c:pt idx="304">
                  <c:v>39964</c:v>
                </c:pt>
                <c:pt idx="305">
                  <c:v>39994</c:v>
                </c:pt>
                <c:pt idx="306">
                  <c:v>40025</c:v>
                </c:pt>
                <c:pt idx="307">
                  <c:v>40056</c:v>
                </c:pt>
                <c:pt idx="308">
                  <c:v>40086</c:v>
                </c:pt>
                <c:pt idx="309">
                  <c:v>40117</c:v>
                </c:pt>
                <c:pt idx="310">
                  <c:v>40147</c:v>
                </c:pt>
                <c:pt idx="311">
                  <c:v>40178</c:v>
                </c:pt>
                <c:pt idx="312">
                  <c:v>40209</c:v>
                </c:pt>
                <c:pt idx="313">
                  <c:v>40237</c:v>
                </c:pt>
                <c:pt idx="314">
                  <c:v>40268</c:v>
                </c:pt>
                <c:pt idx="315">
                  <c:v>40298</c:v>
                </c:pt>
                <c:pt idx="316">
                  <c:v>40329</c:v>
                </c:pt>
                <c:pt idx="317">
                  <c:v>40359</c:v>
                </c:pt>
                <c:pt idx="318">
                  <c:v>40390</c:v>
                </c:pt>
                <c:pt idx="319">
                  <c:v>40421</c:v>
                </c:pt>
                <c:pt idx="320">
                  <c:v>40451</c:v>
                </c:pt>
                <c:pt idx="321">
                  <c:v>40482</c:v>
                </c:pt>
                <c:pt idx="322">
                  <c:v>40512</c:v>
                </c:pt>
                <c:pt idx="323">
                  <c:v>40543</c:v>
                </c:pt>
                <c:pt idx="324">
                  <c:v>40574</c:v>
                </c:pt>
                <c:pt idx="325">
                  <c:v>40602</c:v>
                </c:pt>
                <c:pt idx="326">
                  <c:v>40633</c:v>
                </c:pt>
                <c:pt idx="327">
                  <c:v>40663</c:v>
                </c:pt>
                <c:pt idx="328">
                  <c:v>40694</c:v>
                </c:pt>
                <c:pt idx="329">
                  <c:v>40724</c:v>
                </c:pt>
                <c:pt idx="330">
                  <c:v>40755</c:v>
                </c:pt>
                <c:pt idx="331">
                  <c:v>40786</c:v>
                </c:pt>
                <c:pt idx="332">
                  <c:v>40816</c:v>
                </c:pt>
                <c:pt idx="333">
                  <c:v>40847</c:v>
                </c:pt>
                <c:pt idx="334">
                  <c:v>40877</c:v>
                </c:pt>
                <c:pt idx="335">
                  <c:v>40908</c:v>
                </c:pt>
                <c:pt idx="336">
                  <c:v>40939</c:v>
                </c:pt>
                <c:pt idx="337">
                  <c:v>40968</c:v>
                </c:pt>
                <c:pt idx="338">
                  <c:v>40999</c:v>
                </c:pt>
                <c:pt idx="339">
                  <c:v>41029</c:v>
                </c:pt>
                <c:pt idx="340">
                  <c:v>41060</c:v>
                </c:pt>
                <c:pt idx="341">
                  <c:v>41090</c:v>
                </c:pt>
                <c:pt idx="342">
                  <c:v>41121</c:v>
                </c:pt>
                <c:pt idx="343">
                  <c:v>41152</c:v>
                </c:pt>
                <c:pt idx="344">
                  <c:v>41182</c:v>
                </c:pt>
                <c:pt idx="345">
                  <c:v>41213</c:v>
                </c:pt>
                <c:pt idx="346">
                  <c:v>41243</c:v>
                </c:pt>
                <c:pt idx="347">
                  <c:v>41274</c:v>
                </c:pt>
                <c:pt idx="348">
                  <c:v>41305</c:v>
                </c:pt>
                <c:pt idx="349">
                  <c:v>41333</c:v>
                </c:pt>
                <c:pt idx="350">
                  <c:v>41364</c:v>
                </c:pt>
                <c:pt idx="351">
                  <c:v>41394</c:v>
                </c:pt>
                <c:pt idx="352">
                  <c:v>41425</c:v>
                </c:pt>
                <c:pt idx="353">
                  <c:v>41455</c:v>
                </c:pt>
                <c:pt idx="354">
                  <c:v>41486</c:v>
                </c:pt>
                <c:pt idx="355">
                  <c:v>41517</c:v>
                </c:pt>
                <c:pt idx="356">
                  <c:v>41547</c:v>
                </c:pt>
                <c:pt idx="357">
                  <c:v>41578</c:v>
                </c:pt>
                <c:pt idx="358">
                  <c:v>41608</c:v>
                </c:pt>
                <c:pt idx="359">
                  <c:v>41639</c:v>
                </c:pt>
                <c:pt idx="360">
                  <c:v>41670</c:v>
                </c:pt>
                <c:pt idx="361">
                  <c:v>41698</c:v>
                </c:pt>
                <c:pt idx="362">
                  <c:v>41729</c:v>
                </c:pt>
                <c:pt idx="363">
                  <c:v>41759</c:v>
                </c:pt>
                <c:pt idx="364">
                  <c:v>41790</c:v>
                </c:pt>
                <c:pt idx="365">
                  <c:v>41820</c:v>
                </c:pt>
                <c:pt idx="366">
                  <c:v>41851</c:v>
                </c:pt>
                <c:pt idx="367">
                  <c:v>41882</c:v>
                </c:pt>
                <c:pt idx="368">
                  <c:v>41912</c:v>
                </c:pt>
                <c:pt idx="369">
                  <c:v>41943</c:v>
                </c:pt>
                <c:pt idx="370">
                  <c:v>41973</c:v>
                </c:pt>
                <c:pt idx="371">
                  <c:v>42004</c:v>
                </c:pt>
                <c:pt idx="372">
                  <c:v>42035</c:v>
                </c:pt>
                <c:pt idx="373">
                  <c:v>42063</c:v>
                </c:pt>
                <c:pt idx="374">
                  <c:v>42094</c:v>
                </c:pt>
                <c:pt idx="375">
                  <c:v>42124</c:v>
                </c:pt>
                <c:pt idx="376">
                  <c:v>42155</c:v>
                </c:pt>
                <c:pt idx="377">
                  <c:v>42185</c:v>
                </c:pt>
                <c:pt idx="378">
                  <c:v>42216</c:v>
                </c:pt>
                <c:pt idx="379">
                  <c:v>42247</c:v>
                </c:pt>
                <c:pt idx="380">
                  <c:v>42277</c:v>
                </c:pt>
                <c:pt idx="381">
                  <c:v>42308</c:v>
                </c:pt>
                <c:pt idx="382">
                  <c:v>42338</c:v>
                </c:pt>
                <c:pt idx="383">
                  <c:v>42369</c:v>
                </c:pt>
                <c:pt idx="384">
                  <c:v>42400</c:v>
                </c:pt>
                <c:pt idx="385">
                  <c:v>42429</c:v>
                </c:pt>
                <c:pt idx="386">
                  <c:v>42460</c:v>
                </c:pt>
                <c:pt idx="387">
                  <c:v>42490</c:v>
                </c:pt>
                <c:pt idx="388">
                  <c:v>42521</c:v>
                </c:pt>
                <c:pt idx="389">
                  <c:v>42551</c:v>
                </c:pt>
                <c:pt idx="390">
                  <c:v>42582</c:v>
                </c:pt>
                <c:pt idx="391">
                  <c:v>42613</c:v>
                </c:pt>
                <c:pt idx="392">
                  <c:v>42643</c:v>
                </c:pt>
                <c:pt idx="393">
                  <c:v>42674</c:v>
                </c:pt>
                <c:pt idx="394">
                  <c:v>42704</c:v>
                </c:pt>
                <c:pt idx="395">
                  <c:v>42735</c:v>
                </c:pt>
                <c:pt idx="396">
                  <c:v>42766</c:v>
                </c:pt>
                <c:pt idx="397">
                  <c:v>42794</c:v>
                </c:pt>
                <c:pt idx="398">
                  <c:v>42825</c:v>
                </c:pt>
                <c:pt idx="399">
                  <c:v>42855</c:v>
                </c:pt>
                <c:pt idx="400">
                  <c:v>42886</c:v>
                </c:pt>
                <c:pt idx="401">
                  <c:v>42916</c:v>
                </c:pt>
                <c:pt idx="402">
                  <c:v>42947</c:v>
                </c:pt>
                <c:pt idx="403">
                  <c:v>42978</c:v>
                </c:pt>
                <c:pt idx="404">
                  <c:v>43008</c:v>
                </c:pt>
                <c:pt idx="405">
                  <c:v>43039</c:v>
                </c:pt>
                <c:pt idx="406">
                  <c:v>43069</c:v>
                </c:pt>
                <c:pt idx="407">
                  <c:v>43100</c:v>
                </c:pt>
                <c:pt idx="408">
                  <c:v>43131</c:v>
                </c:pt>
                <c:pt idx="409">
                  <c:v>43159</c:v>
                </c:pt>
                <c:pt idx="410">
                  <c:v>43190</c:v>
                </c:pt>
                <c:pt idx="411">
                  <c:v>43220</c:v>
                </c:pt>
                <c:pt idx="412">
                  <c:v>43251</c:v>
                </c:pt>
                <c:pt idx="413">
                  <c:v>43281</c:v>
                </c:pt>
                <c:pt idx="414">
                  <c:v>43312</c:v>
                </c:pt>
                <c:pt idx="415">
                  <c:v>43343</c:v>
                </c:pt>
                <c:pt idx="416">
                  <c:v>43373</c:v>
                </c:pt>
                <c:pt idx="417">
                  <c:v>43404</c:v>
                </c:pt>
                <c:pt idx="418">
                  <c:v>43434</c:v>
                </c:pt>
                <c:pt idx="419">
                  <c:v>43465</c:v>
                </c:pt>
                <c:pt idx="420">
                  <c:v>43496</c:v>
                </c:pt>
                <c:pt idx="421">
                  <c:v>43524</c:v>
                </c:pt>
                <c:pt idx="422">
                  <c:v>43555</c:v>
                </c:pt>
                <c:pt idx="423">
                  <c:v>43585</c:v>
                </c:pt>
                <c:pt idx="424">
                  <c:v>43616</c:v>
                </c:pt>
                <c:pt idx="425">
                  <c:v>43646</c:v>
                </c:pt>
                <c:pt idx="426">
                  <c:v>43677</c:v>
                </c:pt>
                <c:pt idx="427">
                  <c:v>43708</c:v>
                </c:pt>
                <c:pt idx="428">
                  <c:v>43738</c:v>
                </c:pt>
                <c:pt idx="429">
                  <c:v>43769</c:v>
                </c:pt>
                <c:pt idx="430">
                  <c:v>43799</c:v>
                </c:pt>
                <c:pt idx="431">
                  <c:v>43830</c:v>
                </c:pt>
                <c:pt idx="432">
                  <c:v>43861</c:v>
                </c:pt>
                <c:pt idx="433">
                  <c:v>43890</c:v>
                </c:pt>
                <c:pt idx="434">
                  <c:v>43921</c:v>
                </c:pt>
                <c:pt idx="435">
                  <c:v>43951</c:v>
                </c:pt>
                <c:pt idx="436">
                  <c:v>43982</c:v>
                </c:pt>
                <c:pt idx="437">
                  <c:v>44012</c:v>
                </c:pt>
                <c:pt idx="438">
                  <c:v>44043</c:v>
                </c:pt>
                <c:pt idx="439">
                  <c:v>44074</c:v>
                </c:pt>
                <c:pt idx="440">
                  <c:v>44104</c:v>
                </c:pt>
                <c:pt idx="441">
                  <c:v>44135</c:v>
                </c:pt>
                <c:pt idx="442">
                  <c:v>44165</c:v>
                </c:pt>
                <c:pt idx="443">
                  <c:v>44196</c:v>
                </c:pt>
              </c:numCache>
            </c:numRef>
          </c:cat>
          <c:val>
            <c:numRef>
              <c:f>FigA!$K$4:$K$447</c:f>
              <c:numCache>
                <c:formatCode>General</c:formatCode>
                <c:ptCount val="444"/>
                <c:pt idx="207">
                  <c:v>-0.98109000000000002</c:v>
                </c:pt>
                <c:pt idx="208">
                  <c:v>-1.0666599999999999</c:v>
                </c:pt>
                <c:pt idx="209">
                  <c:v>0.88085999999999998</c:v>
                </c:pt>
                <c:pt idx="210">
                  <c:v>-0.12811</c:v>
                </c:pt>
                <c:pt idx="211">
                  <c:v>-0.52383999999999997</c:v>
                </c:pt>
                <c:pt idx="212">
                  <c:v>0.68752999999999997</c:v>
                </c:pt>
                <c:pt idx="213">
                  <c:v>-0.22305</c:v>
                </c:pt>
                <c:pt idx="214">
                  <c:v>-0.64941000000000004</c:v>
                </c:pt>
                <c:pt idx="215">
                  <c:v>-0.57330999999999999</c:v>
                </c:pt>
                <c:pt idx="216">
                  <c:v>-0.11463</c:v>
                </c:pt>
                <c:pt idx="217">
                  <c:v>-0.45294000000000001</c:v>
                </c:pt>
                <c:pt idx="218">
                  <c:v>-1.26999</c:v>
                </c:pt>
                <c:pt idx="219">
                  <c:v>-0.69828999999999997</c:v>
                </c:pt>
                <c:pt idx="220">
                  <c:v>-0.23780999999999999</c:v>
                </c:pt>
                <c:pt idx="221">
                  <c:v>6.0699999999999997E-2</c:v>
                </c:pt>
                <c:pt idx="222">
                  <c:v>0.30553000000000002</c:v>
                </c:pt>
                <c:pt idx="223">
                  <c:v>0.22603999999999999</c:v>
                </c:pt>
                <c:pt idx="224">
                  <c:v>-0.41665000000000002</c:v>
                </c:pt>
                <c:pt idx="225">
                  <c:v>-0.60280999999999996</c:v>
                </c:pt>
                <c:pt idx="226">
                  <c:v>-0.55857999999999997</c:v>
                </c:pt>
                <c:pt idx="227">
                  <c:v>-0.98068999999999995</c:v>
                </c:pt>
                <c:pt idx="228">
                  <c:v>-0.6341</c:v>
                </c:pt>
                <c:pt idx="229">
                  <c:v>-0.12504000000000001</c:v>
                </c:pt>
                <c:pt idx="230">
                  <c:v>-0.52171000000000001</c:v>
                </c:pt>
                <c:pt idx="231">
                  <c:v>-0.27127000000000001</c:v>
                </c:pt>
                <c:pt idx="232">
                  <c:v>-1.64198</c:v>
                </c:pt>
                <c:pt idx="233">
                  <c:v>-1.1142000000000001</c:v>
                </c:pt>
                <c:pt idx="234">
                  <c:v>-1.81938</c:v>
                </c:pt>
                <c:pt idx="235">
                  <c:v>-1.37605</c:v>
                </c:pt>
                <c:pt idx="236">
                  <c:v>-1.1774899999999999</c:v>
                </c:pt>
                <c:pt idx="237">
                  <c:v>-1.46106</c:v>
                </c:pt>
                <c:pt idx="238">
                  <c:v>-0.93971000000000005</c:v>
                </c:pt>
                <c:pt idx="239">
                  <c:v>-0.43568000000000001</c:v>
                </c:pt>
                <c:pt idx="240">
                  <c:v>-1.05524</c:v>
                </c:pt>
                <c:pt idx="241">
                  <c:v>-1.04836</c:v>
                </c:pt>
                <c:pt idx="242">
                  <c:v>-0.98556999999999995</c:v>
                </c:pt>
                <c:pt idx="243">
                  <c:v>-1.5124299999999999</c:v>
                </c:pt>
                <c:pt idx="244">
                  <c:v>-0.80230999999999997</c:v>
                </c:pt>
                <c:pt idx="245">
                  <c:v>-0.52081999999999995</c:v>
                </c:pt>
                <c:pt idx="246">
                  <c:v>-0.93889999999999996</c:v>
                </c:pt>
                <c:pt idx="247">
                  <c:v>-0.47172999999999998</c:v>
                </c:pt>
                <c:pt idx="248">
                  <c:v>-4.2130000000000001E-2</c:v>
                </c:pt>
                <c:pt idx="249">
                  <c:v>-0.32667000000000002</c:v>
                </c:pt>
                <c:pt idx="250">
                  <c:v>-0.97214</c:v>
                </c:pt>
                <c:pt idx="251">
                  <c:v>-1.0596399999999999</c:v>
                </c:pt>
                <c:pt idx="252">
                  <c:v>-1.6971700000000001</c:v>
                </c:pt>
                <c:pt idx="253">
                  <c:v>-0.92108000000000001</c:v>
                </c:pt>
                <c:pt idx="254">
                  <c:v>-0.49902999999999997</c:v>
                </c:pt>
                <c:pt idx="255">
                  <c:v>-0.17951</c:v>
                </c:pt>
                <c:pt idx="256">
                  <c:v>-1.4213800000000001</c:v>
                </c:pt>
                <c:pt idx="257">
                  <c:v>-0.88868000000000003</c:v>
                </c:pt>
                <c:pt idx="258">
                  <c:v>-1.19465</c:v>
                </c:pt>
                <c:pt idx="259">
                  <c:v>-1.07995</c:v>
                </c:pt>
                <c:pt idx="260">
                  <c:v>-0.52663000000000004</c:v>
                </c:pt>
                <c:pt idx="261">
                  <c:v>-9.0789999999999996E-2</c:v>
                </c:pt>
                <c:pt idx="262">
                  <c:v>-1.68381</c:v>
                </c:pt>
                <c:pt idx="263">
                  <c:v>-1.0459799999999999</c:v>
                </c:pt>
                <c:pt idx="264">
                  <c:v>-0.99912000000000001</c:v>
                </c:pt>
                <c:pt idx="265">
                  <c:v>-0.46994999999999998</c:v>
                </c:pt>
                <c:pt idx="266">
                  <c:v>-0.63424999999999998</c:v>
                </c:pt>
                <c:pt idx="267">
                  <c:v>-0.86255000000000004</c:v>
                </c:pt>
                <c:pt idx="268">
                  <c:v>0.44585999999999998</c:v>
                </c:pt>
                <c:pt idx="269">
                  <c:v>-0.35498000000000002</c:v>
                </c:pt>
                <c:pt idx="270">
                  <c:v>-0.55423999999999995</c:v>
                </c:pt>
                <c:pt idx="271">
                  <c:v>-0.55437999999999998</c:v>
                </c:pt>
                <c:pt idx="272">
                  <c:v>-0.19245999999999999</c:v>
                </c:pt>
                <c:pt idx="273">
                  <c:v>-0.96143000000000001</c:v>
                </c:pt>
                <c:pt idx="274">
                  <c:v>-1.8046800000000001</c:v>
                </c:pt>
                <c:pt idx="275">
                  <c:v>-1.1196600000000001</c:v>
                </c:pt>
                <c:pt idx="276">
                  <c:v>-0.85209999999999997</c:v>
                </c:pt>
                <c:pt idx="277">
                  <c:v>0.19797000000000001</c:v>
                </c:pt>
                <c:pt idx="278">
                  <c:v>0.11589000000000001</c:v>
                </c:pt>
                <c:pt idx="279">
                  <c:v>-0.42415000000000003</c:v>
                </c:pt>
                <c:pt idx="280">
                  <c:v>0.44928000000000001</c:v>
                </c:pt>
                <c:pt idx="281">
                  <c:v>1.209E-2</c:v>
                </c:pt>
                <c:pt idx="282">
                  <c:v>-7.8890000000000002E-2</c:v>
                </c:pt>
                <c:pt idx="283">
                  <c:v>0.11278000000000001</c:v>
                </c:pt>
                <c:pt idx="284">
                  <c:v>-0.26490999999999998</c:v>
                </c:pt>
                <c:pt idx="285">
                  <c:v>-0.30121999999999999</c:v>
                </c:pt>
                <c:pt idx="286">
                  <c:v>-7.009E-2</c:v>
                </c:pt>
                <c:pt idx="287">
                  <c:v>-0.37278</c:v>
                </c:pt>
                <c:pt idx="288">
                  <c:v>0.43174000000000001</c:v>
                </c:pt>
                <c:pt idx="289">
                  <c:v>-0.24356</c:v>
                </c:pt>
                <c:pt idx="290">
                  <c:v>0.35836000000000001</c:v>
                </c:pt>
                <c:pt idx="291">
                  <c:v>0.70216000000000001</c:v>
                </c:pt>
                <c:pt idx="292">
                  <c:v>0.22867999999999999</c:v>
                </c:pt>
                <c:pt idx="293">
                  <c:v>0.35170000000000001</c:v>
                </c:pt>
                <c:pt idx="294">
                  <c:v>0.61948999999999999</c:v>
                </c:pt>
                <c:pt idx="295">
                  <c:v>0.72607999999999995</c:v>
                </c:pt>
                <c:pt idx="296">
                  <c:v>1.08501</c:v>
                </c:pt>
                <c:pt idx="297">
                  <c:v>2.3569300000000002</c:v>
                </c:pt>
                <c:pt idx="298">
                  <c:v>1.9485600000000001</c:v>
                </c:pt>
                <c:pt idx="299">
                  <c:v>0.91840999999999995</c:v>
                </c:pt>
                <c:pt idx="300">
                  <c:v>1.0652900000000001</c:v>
                </c:pt>
                <c:pt idx="301">
                  <c:v>1.0255700000000001</c:v>
                </c:pt>
                <c:pt idx="302">
                  <c:v>1.8869800000000001</c:v>
                </c:pt>
                <c:pt idx="303">
                  <c:v>2.5302500000000001</c:v>
                </c:pt>
                <c:pt idx="304">
                  <c:v>0.80232000000000003</c:v>
                </c:pt>
                <c:pt idx="305">
                  <c:v>0.64183999999999997</c:v>
                </c:pt>
                <c:pt idx="306">
                  <c:v>0.71296000000000004</c:v>
                </c:pt>
                <c:pt idx="307">
                  <c:v>-7.9339999999999994E-2</c:v>
                </c:pt>
                <c:pt idx="308">
                  <c:v>-1.18E-2</c:v>
                </c:pt>
                <c:pt idx="309">
                  <c:v>2.3539999999999998E-2</c:v>
                </c:pt>
                <c:pt idx="310">
                  <c:v>5.4739999999999997E-2</c:v>
                </c:pt>
                <c:pt idx="311">
                  <c:v>8.0759999999999998E-2</c:v>
                </c:pt>
                <c:pt idx="312">
                  <c:v>0.20569999999999999</c:v>
                </c:pt>
                <c:pt idx="313">
                  <c:v>-0.23457</c:v>
                </c:pt>
                <c:pt idx="314">
                  <c:v>0.16786000000000001</c:v>
                </c:pt>
                <c:pt idx="315">
                  <c:v>-8.0909999999999996E-2</c:v>
                </c:pt>
                <c:pt idx="316">
                  <c:v>1.5152399999999999</c:v>
                </c:pt>
                <c:pt idx="317">
                  <c:v>1.06908</c:v>
                </c:pt>
                <c:pt idx="318">
                  <c:v>1.3707</c:v>
                </c:pt>
                <c:pt idx="319">
                  <c:v>0.66669999999999996</c:v>
                </c:pt>
                <c:pt idx="320">
                  <c:v>-0.82289999999999996</c:v>
                </c:pt>
                <c:pt idx="321">
                  <c:v>0.17613000000000001</c:v>
                </c:pt>
                <c:pt idx="322">
                  <c:v>0.57964000000000004</c:v>
                </c:pt>
                <c:pt idx="323">
                  <c:v>-0.17252999999999999</c:v>
                </c:pt>
                <c:pt idx="324">
                  <c:v>-0.64165000000000005</c:v>
                </c:pt>
                <c:pt idx="325">
                  <c:v>0.46198</c:v>
                </c:pt>
                <c:pt idx="326">
                  <c:v>-3.5139999999999998E-2</c:v>
                </c:pt>
                <c:pt idx="327">
                  <c:v>0.19986999999999999</c:v>
                </c:pt>
                <c:pt idx="328">
                  <c:v>-0.28639999999999999</c:v>
                </c:pt>
                <c:pt idx="329">
                  <c:v>0.70984999999999998</c:v>
                </c:pt>
                <c:pt idx="330">
                  <c:v>1.0100800000000001</c:v>
                </c:pt>
                <c:pt idx="331">
                  <c:v>1.77491</c:v>
                </c:pt>
                <c:pt idx="332">
                  <c:v>2.4041199999999998</c:v>
                </c:pt>
                <c:pt idx="333">
                  <c:v>1.04497</c:v>
                </c:pt>
                <c:pt idx="334">
                  <c:v>4.2301299999999999</c:v>
                </c:pt>
                <c:pt idx="335">
                  <c:v>0.86053999999999997</c:v>
                </c:pt>
                <c:pt idx="336">
                  <c:v>-3.8830000000000003E-2</c:v>
                </c:pt>
                <c:pt idx="337">
                  <c:v>0.32554</c:v>
                </c:pt>
                <c:pt idx="338">
                  <c:v>0.51654</c:v>
                </c:pt>
                <c:pt idx="339">
                  <c:v>0.40614</c:v>
                </c:pt>
                <c:pt idx="340">
                  <c:v>1.3268200000000001</c:v>
                </c:pt>
                <c:pt idx="341">
                  <c:v>5.4739999999999997E-2</c:v>
                </c:pt>
                <c:pt idx="342">
                  <c:v>0.71772999999999998</c:v>
                </c:pt>
                <c:pt idx="343">
                  <c:v>-3.5189999999999999E-2</c:v>
                </c:pt>
                <c:pt idx="344">
                  <c:v>0.80472999999999995</c:v>
                </c:pt>
                <c:pt idx="345">
                  <c:v>0.73767000000000005</c:v>
                </c:pt>
                <c:pt idx="346">
                  <c:v>0.95796000000000003</c:v>
                </c:pt>
                <c:pt idx="347">
                  <c:v>1.07803</c:v>
                </c:pt>
                <c:pt idx="348">
                  <c:v>0.57469999999999999</c:v>
                </c:pt>
                <c:pt idx="349">
                  <c:v>0.10125000000000001</c:v>
                </c:pt>
                <c:pt idx="350">
                  <c:v>-0.64625999999999995</c:v>
                </c:pt>
                <c:pt idx="351">
                  <c:v>0.68147999999999997</c:v>
                </c:pt>
                <c:pt idx="352">
                  <c:v>0.27256999999999998</c:v>
                </c:pt>
                <c:pt idx="353">
                  <c:v>0.44827</c:v>
                </c:pt>
                <c:pt idx="354">
                  <c:v>-0.32813999999999999</c:v>
                </c:pt>
                <c:pt idx="355">
                  <c:v>5.704E-2</c:v>
                </c:pt>
                <c:pt idx="356">
                  <c:v>0.97019</c:v>
                </c:pt>
                <c:pt idx="357">
                  <c:v>-0.20363000000000001</c:v>
                </c:pt>
                <c:pt idx="358">
                  <c:v>0.18815000000000001</c:v>
                </c:pt>
                <c:pt idx="359">
                  <c:v>-0.42415000000000003</c:v>
                </c:pt>
                <c:pt idx="360">
                  <c:v>-0.31339</c:v>
                </c:pt>
                <c:pt idx="361">
                  <c:v>-0.94374000000000002</c:v>
                </c:pt>
                <c:pt idx="362">
                  <c:v>-0.28205000000000002</c:v>
                </c:pt>
                <c:pt idx="363">
                  <c:v>-0.65283999999999998</c:v>
                </c:pt>
                <c:pt idx="364">
                  <c:v>-0.14613000000000001</c:v>
                </c:pt>
                <c:pt idx="365">
                  <c:v>0.79674</c:v>
                </c:pt>
                <c:pt idx="366">
                  <c:v>0.74006000000000005</c:v>
                </c:pt>
                <c:pt idx="367">
                  <c:v>-4.5870000000000001E-2</c:v>
                </c:pt>
                <c:pt idx="368">
                  <c:v>0.61570999999999998</c:v>
                </c:pt>
                <c:pt idx="369">
                  <c:v>3.8039999999999997E-2</c:v>
                </c:pt>
                <c:pt idx="370">
                  <c:v>0.39377000000000001</c:v>
                </c:pt>
                <c:pt idx="371">
                  <c:v>-0.12339</c:v>
                </c:pt>
                <c:pt idx="372">
                  <c:v>-0.91352999999999995</c:v>
                </c:pt>
                <c:pt idx="373">
                  <c:v>-7.4969999999999995E-2</c:v>
                </c:pt>
                <c:pt idx="374">
                  <c:v>0.39961999999999998</c:v>
                </c:pt>
                <c:pt idx="375">
                  <c:v>0.83597999999999995</c:v>
                </c:pt>
                <c:pt idx="376">
                  <c:v>-2.8230000000000002E-2</c:v>
                </c:pt>
                <c:pt idx="377">
                  <c:v>0.13596</c:v>
                </c:pt>
                <c:pt idx="378">
                  <c:v>0.41156999999999999</c:v>
                </c:pt>
                <c:pt idx="379">
                  <c:v>0.32683000000000001</c:v>
                </c:pt>
                <c:pt idx="380">
                  <c:v>0.33289999999999997</c:v>
                </c:pt>
                <c:pt idx="381">
                  <c:v>-2.9999999999999997E-4</c:v>
                </c:pt>
                <c:pt idx="382">
                  <c:v>-0.58552999999999999</c:v>
                </c:pt>
                <c:pt idx="383">
                  <c:v>-0.61143999999999998</c:v>
                </c:pt>
                <c:pt idx="384">
                  <c:v>0.87761999999999996</c:v>
                </c:pt>
                <c:pt idx="385">
                  <c:v>-0.40982000000000002</c:v>
                </c:pt>
                <c:pt idx="386">
                  <c:v>0.23191999999999999</c:v>
                </c:pt>
                <c:pt idx="387">
                  <c:v>0.59033000000000002</c:v>
                </c:pt>
                <c:pt idx="388">
                  <c:v>0.14774999999999999</c:v>
                </c:pt>
                <c:pt idx="389">
                  <c:v>0.16034999999999999</c:v>
                </c:pt>
                <c:pt idx="390">
                  <c:v>2.4982600000000001</c:v>
                </c:pt>
                <c:pt idx="391">
                  <c:v>-0.29309000000000002</c:v>
                </c:pt>
                <c:pt idx="392">
                  <c:v>1.0821700000000001</c:v>
                </c:pt>
                <c:pt idx="393">
                  <c:v>0.53647999999999996</c:v>
                </c:pt>
                <c:pt idx="394">
                  <c:v>0.90869999999999995</c:v>
                </c:pt>
                <c:pt idx="395">
                  <c:v>-0.47248000000000001</c:v>
                </c:pt>
                <c:pt idx="396">
                  <c:v>0.41055000000000003</c:v>
                </c:pt>
                <c:pt idx="397">
                  <c:v>0.24468999999999999</c:v>
                </c:pt>
                <c:pt idx="398">
                  <c:v>2.1129999999999999E-2</c:v>
                </c:pt>
                <c:pt idx="399">
                  <c:v>-0.66581999999999997</c:v>
                </c:pt>
                <c:pt idx="400">
                  <c:v>-2.8969999999999999E-2</c:v>
                </c:pt>
                <c:pt idx="401">
                  <c:v>-6.6750000000000004E-2</c:v>
                </c:pt>
                <c:pt idx="402">
                  <c:v>0.45523000000000002</c:v>
                </c:pt>
                <c:pt idx="403">
                  <c:v>0.65395999999999999</c:v>
                </c:pt>
                <c:pt idx="404">
                  <c:v>0.67242000000000002</c:v>
                </c:pt>
                <c:pt idx="405">
                  <c:v>-0.13414999999999999</c:v>
                </c:pt>
                <c:pt idx="406">
                  <c:v>0.16139000000000001</c:v>
                </c:pt>
                <c:pt idx="407">
                  <c:v>0.56460999999999995</c:v>
                </c:pt>
                <c:pt idx="408">
                  <c:v>-7.2660000000000002E-2</c:v>
                </c:pt>
                <c:pt idx="409">
                  <c:v>0.55461000000000005</c:v>
                </c:pt>
                <c:pt idx="410">
                  <c:v>0.93747000000000003</c:v>
                </c:pt>
                <c:pt idx="411">
                  <c:v>8.7209999999999996E-2</c:v>
                </c:pt>
                <c:pt idx="412">
                  <c:v>-1.0451900000000001</c:v>
                </c:pt>
                <c:pt idx="413">
                  <c:v>-0.80237999999999998</c:v>
                </c:pt>
                <c:pt idx="414">
                  <c:v>-0.17502999999999999</c:v>
                </c:pt>
                <c:pt idx="415">
                  <c:v>-0.35006999999999999</c:v>
                </c:pt>
                <c:pt idx="416">
                  <c:v>-1.3172299999999999</c:v>
                </c:pt>
                <c:pt idx="417">
                  <c:v>0.1217</c:v>
                </c:pt>
                <c:pt idx="418">
                  <c:v>-0.54247999999999996</c:v>
                </c:pt>
                <c:pt idx="419">
                  <c:v>1.077</c:v>
                </c:pt>
                <c:pt idx="420">
                  <c:v>-9.3399999999999997E-2</c:v>
                </c:pt>
                <c:pt idx="421">
                  <c:v>1.0073799999999999</c:v>
                </c:pt>
                <c:pt idx="422">
                  <c:v>-0.57733999999999996</c:v>
                </c:pt>
                <c:pt idx="423">
                  <c:v>5.8180000000000003E-2</c:v>
                </c:pt>
                <c:pt idx="424">
                  <c:v>0.13666</c:v>
                </c:pt>
                <c:pt idx="425">
                  <c:v>0.32430999999999999</c:v>
                </c:pt>
                <c:pt idx="426">
                  <c:v>-0.92647999999999997</c:v>
                </c:pt>
                <c:pt idx="427">
                  <c:v>0.98960999999999999</c:v>
                </c:pt>
                <c:pt idx="428">
                  <c:v>0.60650999999999999</c:v>
                </c:pt>
                <c:pt idx="429">
                  <c:v>1.56735</c:v>
                </c:pt>
                <c:pt idx="430">
                  <c:v>-0.46505000000000002</c:v>
                </c:pt>
                <c:pt idx="431">
                  <c:v>-0.60870000000000002</c:v>
                </c:pt>
                <c:pt idx="432">
                  <c:v>-0.32229999999999998</c:v>
                </c:pt>
                <c:pt idx="433">
                  <c:v>-0.21976999999999999</c:v>
                </c:pt>
                <c:pt idx="434">
                  <c:v>1.9535400000000001</c:v>
                </c:pt>
                <c:pt idx="435">
                  <c:v>2.2885800000000001</c:v>
                </c:pt>
                <c:pt idx="436">
                  <c:v>1.4191</c:v>
                </c:pt>
                <c:pt idx="437">
                  <c:v>2.6076100000000002</c:v>
                </c:pt>
                <c:pt idx="438">
                  <c:v>3.1030000000000002</c:v>
                </c:pt>
                <c:pt idx="439">
                  <c:v>2.11781</c:v>
                </c:pt>
                <c:pt idx="440">
                  <c:v>1.9069700000000001</c:v>
                </c:pt>
                <c:pt idx="441">
                  <c:v>1.2830699999999999</c:v>
                </c:pt>
                <c:pt idx="442">
                  <c:v>1.0697000000000001</c:v>
                </c:pt>
                <c:pt idx="443">
                  <c:v>0.67025999999999997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630-45C3-9916-D0D7B0416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7813519"/>
        <c:axId val="597806031"/>
      </c:lineChart>
      <c:dateAx>
        <c:axId val="597813519"/>
        <c:scaling>
          <c:orientation val="minMax"/>
          <c:min val="31778"/>
        </c:scaling>
        <c:delete val="0"/>
        <c:axPos val="b"/>
        <c:numFmt formatCode="yyyy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97806031"/>
        <c:crosses val="autoZero"/>
        <c:auto val="1"/>
        <c:lblOffset val="100"/>
        <c:baseTimeUnit val="months"/>
        <c:majorUnit val="36"/>
        <c:majorTimeUnit val="months"/>
      </c:dateAx>
      <c:valAx>
        <c:axId val="597806031"/>
        <c:scaling>
          <c:orientation val="minMax"/>
          <c:max val="5"/>
          <c:min val="-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Standardized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97813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FigF!$D$3</c:f>
              <c:strCache>
                <c:ptCount val="1"/>
                <c:pt idx="0">
                  <c:v>'87 Narrative</c:v>
                </c:pt>
              </c:strCache>
            </c:strRef>
          </c:tx>
          <c:spPr>
            <a:ln w="19050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cat>
            <c:numRef>
              <c:f>FigF!$A$4:$A$447</c:f>
              <c:numCache>
                <c:formatCode>d\-mmm\-yy</c:formatCode>
                <c:ptCount val="444"/>
                <c:pt idx="0">
                  <c:v>30712</c:v>
                </c:pt>
                <c:pt idx="1">
                  <c:v>30741</c:v>
                </c:pt>
                <c:pt idx="2">
                  <c:v>30772</c:v>
                </c:pt>
                <c:pt idx="3">
                  <c:v>30802</c:v>
                </c:pt>
                <c:pt idx="4">
                  <c:v>30833</c:v>
                </c:pt>
                <c:pt idx="5">
                  <c:v>30863</c:v>
                </c:pt>
                <c:pt idx="6">
                  <c:v>30894</c:v>
                </c:pt>
                <c:pt idx="7">
                  <c:v>30925</c:v>
                </c:pt>
                <c:pt idx="8">
                  <c:v>30955</c:v>
                </c:pt>
                <c:pt idx="9">
                  <c:v>30986</c:v>
                </c:pt>
                <c:pt idx="10">
                  <c:v>31016</c:v>
                </c:pt>
                <c:pt idx="11">
                  <c:v>31047</c:v>
                </c:pt>
                <c:pt idx="12">
                  <c:v>31078</c:v>
                </c:pt>
                <c:pt idx="13">
                  <c:v>31106</c:v>
                </c:pt>
                <c:pt idx="14">
                  <c:v>31137</c:v>
                </c:pt>
                <c:pt idx="15">
                  <c:v>31167</c:v>
                </c:pt>
                <c:pt idx="16">
                  <c:v>31198</c:v>
                </c:pt>
                <c:pt idx="17">
                  <c:v>31228</c:v>
                </c:pt>
                <c:pt idx="18">
                  <c:v>31259</c:v>
                </c:pt>
                <c:pt idx="19">
                  <c:v>31290</c:v>
                </c:pt>
                <c:pt idx="20">
                  <c:v>31320</c:v>
                </c:pt>
                <c:pt idx="21">
                  <c:v>31351</c:v>
                </c:pt>
                <c:pt idx="22">
                  <c:v>31381</c:v>
                </c:pt>
                <c:pt idx="23">
                  <c:v>31412</c:v>
                </c:pt>
                <c:pt idx="24">
                  <c:v>31443</c:v>
                </c:pt>
                <c:pt idx="25">
                  <c:v>31471</c:v>
                </c:pt>
                <c:pt idx="26">
                  <c:v>31502</c:v>
                </c:pt>
                <c:pt idx="27">
                  <c:v>31532</c:v>
                </c:pt>
                <c:pt idx="28">
                  <c:v>31563</c:v>
                </c:pt>
                <c:pt idx="29">
                  <c:v>31593</c:v>
                </c:pt>
                <c:pt idx="30">
                  <c:v>31624</c:v>
                </c:pt>
                <c:pt idx="31">
                  <c:v>31655</c:v>
                </c:pt>
                <c:pt idx="32">
                  <c:v>31685</c:v>
                </c:pt>
                <c:pt idx="33">
                  <c:v>31716</c:v>
                </c:pt>
                <c:pt idx="34">
                  <c:v>31746</c:v>
                </c:pt>
                <c:pt idx="35">
                  <c:v>31777</c:v>
                </c:pt>
                <c:pt idx="36">
                  <c:v>31808</c:v>
                </c:pt>
                <c:pt idx="37">
                  <c:v>31836</c:v>
                </c:pt>
                <c:pt idx="38">
                  <c:v>31867</c:v>
                </c:pt>
                <c:pt idx="39">
                  <c:v>31897</c:v>
                </c:pt>
                <c:pt idx="40">
                  <c:v>31928</c:v>
                </c:pt>
                <c:pt idx="41">
                  <c:v>31958</c:v>
                </c:pt>
                <c:pt idx="42">
                  <c:v>31989</c:v>
                </c:pt>
                <c:pt idx="43">
                  <c:v>32020</c:v>
                </c:pt>
                <c:pt idx="44">
                  <c:v>32050</c:v>
                </c:pt>
                <c:pt idx="45">
                  <c:v>32081</c:v>
                </c:pt>
                <c:pt idx="46">
                  <c:v>32111</c:v>
                </c:pt>
                <c:pt idx="47">
                  <c:v>32142</c:v>
                </c:pt>
                <c:pt idx="48">
                  <c:v>32173</c:v>
                </c:pt>
                <c:pt idx="49">
                  <c:v>32202</c:v>
                </c:pt>
                <c:pt idx="50">
                  <c:v>32233</c:v>
                </c:pt>
                <c:pt idx="51">
                  <c:v>32263</c:v>
                </c:pt>
                <c:pt idx="52">
                  <c:v>32294</c:v>
                </c:pt>
                <c:pt idx="53">
                  <c:v>32324</c:v>
                </c:pt>
                <c:pt idx="54">
                  <c:v>32355</c:v>
                </c:pt>
                <c:pt idx="55">
                  <c:v>32386</c:v>
                </c:pt>
                <c:pt idx="56">
                  <c:v>32416</c:v>
                </c:pt>
                <c:pt idx="57">
                  <c:v>32447</c:v>
                </c:pt>
                <c:pt idx="58">
                  <c:v>32477</c:v>
                </c:pt>
                <c:pt idx="59">
                  <c:v>32508</c:v>
                </c:pt>
                <c:pt idx="60">
                  <c:v>32539</c:v>
                </c:pt>
                <c:pt idx="61">
                  <c:v>32567</c:v>
                </c:pt>
                <c:pt idx="62">
                  <c:v>32598</c:v>
                </c:pt>
                <c:pt idx="63">
                  <c:v>32628</c:v>
                </c:pt>
                <c:pt idx="64">
                  <c:v>32659</c:v>
                </c:pt>
                <c:pt idx="65">
                  <c:v>32689</c:v>
                </c:pt>
                <c:pt idx="66">
                  <c:v>32720</c:v>
                </c:pt>
                <c:pt idx="67">
                  <c:v>32751</c:v>
                </c:pt>
                <c:pt idx="68">
                  <c:v>32781</c:v>
                </c:pt>
                <c:pt idx="69">
                  <c:v>32812</c:v>
                </c:pt>
                <c:pt idx="70">
                  <c:v>32842</c:v>
                </c:pt>
                <c:pt idx="71">
                  <c:v>32873</c:v>
                </c:pt>
                <c:pt idx="72">
                  <c:v>32904</c:v>
                </c:pt>
                <c:pt idx="73">
                  <c:v>32932</c:v>
                </c:pt>
                <c:pt idx="74">
                  <c:v>32963</c:v>
                </c:pt>
                <c:pt idx="75">
                  <c:v>32993</c:v>
                </c:pt>
                <c:pt idx="76">
                  <c:v>33024</c:v>
                </c:pt>
                <c:pt idx="77">
                  <c:v>33054</c:v>
                </c:pt>
                <c:pt idx="78">
                  <c:v>33085</c:v>
                </c:pt>
                <c:pt idx="79">
                  <c:v>33116</c:v>
                </c:pt>
                <c:pt idx="80">
                  <c:v>33146</c:v>
                </c:pt>
                <c:pt idx="81">
                  <c:v>33177</c:v>
                </c:pt>
                <c:pt idx="82">
                  <c:v>33207</c:v>
                </c:pt>
                <c:pt idx="83">
                  <c:v>33238</c:v>
                </c:pt>
                <c:pt idx="84">
                  <c:v>33269</c:v>
                </c:pt>
                <c:pt idx="85">
                  <c:v>33297</c:v>
                </c:pt>
                <c:pt idx="86">
                  <c:v>33328</c:v>
                </c:pt>
                <c:pt idx="87">
                  <c:v>33358</c:v>
                </c:pt>
                <c:pt idx="88">
                  <c:v>33389</c:v>
                </c:pt>
                <c:pt idx="89">
                  <c:v>33419</c:v>
                </c:pt>
                <c:pt idx="90">
                  <c:v>33450</c:v>
                </c:pt>
                <c:pt idx="91">
                  <c:v>33481</c:v>
                </c:pt>
                <c:pt idx="92">
                  <c:v>33511</c:v>
                </c:pt>
                <c:pt idx="93">
                  <c:v>33542</c:v>
                </c:pt>
                <c:pt idx="94">
                  <c:v>33572</c:v>
                </c:pt>
                <c:pt idx="95">
                  <c:v>33603</c:v>
                </c:pt>
                <c:pt idx="96">
                  <c:v>33634</c:v>
                </c:pt>
                <c:pt idx="97">
                  <c:v>33663</c:v>
                </c:pt>
                <c:pt idx="98">
                  <c:v>33694</c:v>
                </c:pt>
                <c:pt idx="99">
                  <c:v>33724</c:v>
                </c:pt>
                <c:pt idx="100">
                  <c:v>33755</c:v>
                </c:pt>
                <c:pt idx="101">
                  <c:v>33785</c:v>
                </c:pt>
                <c:pt idx="102">
                  <c:v>33816</c:v>
                </c:pt>
                <c:pt idx="103">
                  <c:v>33847</c:v>
                </c:pt>
                <c:pt idx="104">
                  <c:v>33877</c:v>
                </c:pt>
                <c:pt idx="105">
                  <c:v>33908</c:v>
                </c:pt>
                <c:pt idx="106">
                  <c:v>33938</c:v>
                </c:pt>
                <c:pt idx="107">
                  <c:v>33969</c:v>
                </c:pt>
                <c:pt idx="108">
                  <c:v>34000</c:v>
                </c:pt>
                <c:pt idx="109">
                  <c:v>34028</c:v>
                </c:pt>
                <c:pt idx="110">
                  <c:v>34059</c:v>
                </c:pt>
                <c:pt idx="111">
                  <c:v>34089</c:v>
                </c:pt>
                <c:pt idx="112">
                  <c:v>34120</c:v>
                </c:pt>
                <c:pt idx="113">
                  <c:v>34150</c:v>
                </c:pt>
                <c:pt idx="114">
                  <c:v>34181</c:v>
                </c:pt>
                <c:pt idx="115">
                  <c:v>34212</c:v>
                </c:pt>
                <c:pt idx="116">
                  <c:v>34242</c:v>
                </c:pt>
                <c:pt idx="117">
                  <c:v>34273</c:v>
                </c:pt>
                <c:pt idx="118">
                  <c:v>34303</c:v>
                </c:pt>
                <c:pt idx="119">
                  <c:v>34334</c:v>
                </c:pt>
                <c:pt idx="120">
                  <c:v>34365</c:v>
                </c:pt>
                <c:pt idx="121">
                  <c:v>34393</c:v>
                </c:pt>
                <c:pt idx="122">
                  <c:v>34424</c:v>
                </c:pt>
                <c:pt idx="123">
                  <c:v>34454</c:v>
                </c:pt>
                <c:pt idx="124">
                  <c:v>34485</c:v>
                </c:pt>
                <c:pt idx="125">
                  <c:v>34515</c:v>
                </c:pt>
                <c:pt idx="126">
                  <c:v>34546</c:v>
                </c:pt>
                <c:pt idx="127">
                  <c:v>34577</c:v>
                </c:pt>
                <c:pt idx="128">
                  <c:v>34607</c:v>
                </c:pt>
                <c:pt idx="129">
                  <c:v>34638</c:v>
                </c:pt>
                <c:pt idx="130">
                  <c:v>34668</c:v>
                </c:pt>
                <c:pt idx="131">
                  <c:v>34699</c:v>
                </c:pt>
                <c:pt idx="132">
                  <c:v>34730</c:v>
                </c:pt>
                <c:pt idx="133">
                  <c:v>34758</c:v>
                </c:pt>
                <c:pt idx="134">
                  <c:v>34789</c:v>
                </c:pt>
                <c:pt idx="135">
                  <c:v>34819</c:v>
                </c:pt>
                <c:pt idx="136">
                  <c:v>34850</c:v>
                </c:pt>
                <c:pt idx="137">
                  <c:v>34880</c:v>
                </c:pt>
                <c:pt idx="138">
                  <c:v>34911</c:v>
                </c:pt>
                <c:pt idx="139">
                  <c:v>34942</c:v>
                </c:pt>
                <c:pt idx="140">
                  <c:v>34972</c:v>
                </c:pt>
                <c:pt idx="141">
                  <c:v>35003</c:v>
                </c:pt>
                <c:pt idx="142">
                  <c:v>35033</c:v>
                </c:pt>
                <c:pt idx="143">
                  <c:v>35064</c:v>
                </c:pt>
                <c:pt idx="144">
                  <c:v>35095</c:v>
                </c:pt>
                <c:pt idx="145">
                  <c:v>35124</c:v>
                </c:pt>
                <c:pt idx="146">
                  <c:v>35155</c:v>
                </c:pt>
                <c:pt idx="147">
                  <c:v>35185</c:v>
                </c:pt>
                <c:pt idx="148">
                  <c:v>35216</c:v>
                </c:pt>
                <c:pt idx="149">
                  <c:v>35246</c:v>
                </c:pt>
                <c:pt idx="150">
                  <c:v>35277</c:v>
                </c:pt>
                <c:pt idx="151">
                  <c:v>35308</c:v>
                </c:pt>
                <c:pt idx="152">
                  <c:v>35338</c:v>
                </c:pt>
                <c:pt idx="153">
                  <c:v>35369</c:v>
                </c:pt>
                <c:pt idx="154">
                  <c:v>35399</c:v>
                </c:pt>
                <c:pt idx="155">
                  <c:v>35430</c:v>
                </c:pt>
                <c:pt idx="156">
                  <c:v>35461</c:v>
                </c:pt>
                <c:pt idx="157">
                  <c:v>35489</c:v>
                </c:pt>
                <c:pt idx="158">
                  <c:v>35520</c:v>
                </c:pt>
                <c:pt idx="159">
                  <c:v>35550</c:v>
                </c:pt>
                <c:pt idx="160">
                  <c:v>35581</c:v>
                </c:pt>
                <c:pt idx="161">
                  <c:v>35611</c:v>
                </c:pt>
                <c:pt idx="162">
                  <c:v>35642</c:v>
                </c:pt>
                <c:pt idx="163">
                  <c:v>35673</c:v>
                </c:pt>
                <c:pt idx="164">
                  <c:v>35703</c:v>
                </c:pt>
                <c:pt idx="165">
                  <c:v>35734</c:v>
                </c:pt>
                <c:pt idx="166">
                  <c:v>35764</c:v>
                </c:pt>
                <c:pt idx="167">
                  <c:v>35795</c:v>
                </c:pt>
                <c:pt idx="168">
                  <c:v>35826</c:v>
                </c:pt>
                <c:pt idx="169">
                  <c:v>35854</c:v>
                </c:pt>
                <c:pt idx="170">
                  <c:v>35885</c:v>
                </c:pt>
                <c:pt idx="171">
                  <c:v>35915</c:v>
                </c:pt>
                <c:pt idx="172">
                  <c:v>35946</c:v>
                </c:pt>
                <c:pt idx="173">
                  <c:v>35976</c:v>
                </c:pt>
                <c:pt idx="174">
                  <c:v>36007</c:v>
                </c:pt>
                <c:pt idx="175">
                  <c:v>36038</c:v>
                </c:pt>
                <c:pt idx="176">
                  <c:v>36068</c:v>
                </c:pt>
                <c:pt idx="177">
                  <c:v>36099</c:v>
                </c:pt>
                <c:pt idx="178">
                  <c:v>36129</c:v>
                </c:pt>
                <c:pt idx="179">
                  <c:v>36160</c:v>
                </c:pt>
                <c:pt idx="180">
                  <c:v>36191</c:v>
                </c:pt>
                <c:pt idx="181">
                  <c:v>36219</c:v>
                </c:pt>
                <c:pt idx="182">
                  <c:v>36250</c:v>
                </c:pt>
                <c:pt idx="183">
                  <c:v>36280</c:v>
                </c:pt>
                <c:pt idx="184">
                  <c:v>36311</c:v>
                </c:pt>
                <c:pt idx="185">
                  <c:v>36341</c:v>
                </c:pt>
                <c:pt idx="186">
                  <c:v>36372</c:v>
                </c:pt>
                <c:pt idx="187">
                  <c:v>36403</c:v>
                </c:pt>
                <c:pt idx="188">
                  <c:v>36433</c:v>
                </c:pt>
                <c:pt idx="189">
                  <c:v>36464</c:v>
                </c:pt>
                <c:pt idx="190">
                  <c:v>36494</c:v>
                </c:pt>
                <c:pt idx="191">
                  <c:v>36525</c:v>
                </c:pt>
                <c:pt idx="192">
                  <c:v>36556</c:v>
                </c:pt>
                <c:pt idx="193">
                  <c:v>36585</c:v>
                </c:pt>
                <c:pt idx="194">
                  <c:v>36616</c:v>
                </c:pt>
                <c:pt idx="195">
                  <c:v>36646</c:v>
                </c:pt>
                <c:pt idx="196">
                  <c:v>36677</c:v>
                </c:pt>
                <c:pt idx="197">
                  <c:v>36707</c:v>
                </c:pt>
                <c:pt idx="198">
                  <c:v>36738</c:v>
                </c:pt>
                <c:pt idx="199">
                  <c:v>36769</c:v>
                </c:pt>
                <c:pt idx="200">
                  <c:v>36799</c:v>
                </c:pt>
                <c:pt idx="201">
                  <c:v>36830</c:v>
                </c:pt>
                <c:pt idx="202">
                  <c:v>36860</c:v>
                </c:pt>
                <c:pt idx="203">
                  <c:v>36891</c:v>
                </c:pt>
                <c:pt idx="204">
                  <c:v>36922</c:v>
                </c:pt>
                <c:pt idx="205">
                  <c:v>36950</c:v>
                </c:pt>
                <c:pt idx="206">
                  <c:v>36981</c:v>
                </c:pt>
                <c:pt idx="207">
                  <c:v>37011</c:v>
                </c:pt>
                <c:pt idx="208">
                  <c:v>37042</c:v>
                </c:pt>
                <c:pt idx="209">
                  <c:v>37072</c:v>
                </c:pt>
                <c:pt idx="210">
                  <c:v>37103</c:v>
                </c:pt>
                <c:pt idx="211">
                  <c:v>37134</c:v>
                </c:pt>
                <c:pt idx="212">
                  <c:v>37164</c:v>
                </c:pt>
                <c:pt idx="213">
                  <c:v>37195</c:v>
                </c:pt>
                <c:pt idx="214">
                  <c:v>37225</c:v>
                </c:pt>
                <c:pt idx="215">
                  <c:v>37256</c:v>
                </c:pt>
                <c:pt idx="216">
                  <c:v>37287</c:v>
                </c:pt>
                <c:pt idx="217">
                  <c:v>37315</c:v>
                </c:pt>
                <c:pt idx="218">
                  <c:v>37346</c:v>
                </c:pt>
                <c:pt idx="219">
                  <c:v>37376</c:v>
                </c:pt>
                <c:pt idx="220">
                  <c:v>37407</c:v>
                </c:pt>
                <c:pt idx="221">
                  <c:v>37437</c:v>
                </c:pt>
                <c:pt idx="222">
                  <c:v>37468</c:v>
                </c:pt>
                <c:pt idx="223">
                  <c:v>37499</c:v>
                </c:pt>
                <c:pt idx="224">
                  <c:v>37529</c:v>
                </c:pt>
                <c:pt idx="225">
                  <c:v>37560</c:v>
                </c:pt>
                <c:pt idx="226">
                  <c:v>37590</c:v>
                </c:pt>
                <c:pt idx="227">
                  <c:v>37621</c:v>
                </c:pt>
                <c:pt idx="228">
                  <c:v>37652</c:v>
                </c:pt>
                <c:pt idx="229">
                  <c:v>37680</c:v>
                </c:pt>
                <c:pt idx="230">
                  <c:v>37711</c:v>
                </c:pt>
                <c:pt idx="231">
                  <c:v>37741</c:v>
                </c:pt>
                <c:pt idx="232">
                  <c:v>37772</c:v>
                </c:pt>
                <c:pt idx="233">
                  <c:v>37802</c:v>
                </c:pt>
                <c:pt idx="234">
                  <c:v>37833</c:v>
                </c:pt>
                <c:pt idx="235">
                  <c:v>37864</c:v>
                </c:pt>
                <c:pt idx="236">
                  <c:v>37894</c:v>
                </c:pt>
                <c:pt idx="237">
                  <c:v>37925</c:v>
                </c:pt>
                <c:pt idx="238">
                  <c:v>37955</c:v>
                </c:pt>
                <c:pt idx="239">
                  <c:v>37986</c:v>
                </c:pt>
                <c:pt idx="240">
                  <c:v>38017</c:v>
                </c:pt>
                <c:pt idx="241">
                  <c:v>38046</c:v>
                </c:pt>
                <c:pt idx="242">
                  <c:v>38077</c:v>
                </c:pt>
                <c:pt idx="243">
                  <c:v>38107</c:v>
                </c:pt>
                <c:pt idx="244">
                  <c:v>38138</c:v>
                </c:pt>
                <c:pt idx="245">
                  <c:v>38168</c:v>
                </c:pt>
                <c:pt idx="246">
                  <c:v>38199</c:v>
                </c:pt>
                <c:pt idx="247">
                  <c:v>38230</c:v>
                </c:pt>
                <c:pt idx="248">
                  <c:v>38260</c:v>
                </c:pt>
                <c:pt idx="249">
                  <c:v>38291</c:v>
                </c:pt>
                <c:pt idx="250">
                  <c:v>38321</c:v>
                </c:pt>
                <c:pt idx="251">
                  <c:v>38352</c:v>
                </c:pt>
                <c:pt idx="252">
                  <c:v>38383</c:v>
                </c:pt>
                <c:pt idx="253">
                  <c:v>38411</c:v>
                </c:pt>
                <c:pt idx="254">
                  <c:v>38442</c:v>
                </c:pt>
                <c:pt idx="255">
                  <c:v>38472</c:v>
                </c:pt>
                <c:pt idx="256">
                  <c:v>38503</c:v>
                </c:pt>
                <c:pt idx="257">
                  <c:v>38533</c:v>
                </c:pt>
                <c:pt idx="258">
                  <c:v>38564</c:v>
                </c:pt>
                <c:pt idx="259">
                  <c:v>38595</c:v>
                </c:pt>
                <c:pt idx="260">
                  <c:v>38625</c:v>
                </c:pt>
                <c:pt idx="261">
                  <c:v>38656</c:v>
                </c:pt>
                <c:pt idx="262">
                  <c:v>38686</c:v>
                </c:pt>
                <c:pt idx="263">
                  <c:v>38717</c:v>
                </c:pt>
                <c:pt idx="264">
                  <c:v>38748</c:v>
                </c:pt>
                <c:pt idx="265">
                  <c:v>38776</c:v>
                </c:pt>
                <c:pt idx="266">
                  <c:v>38807</c:v>
                </c:pt>
                <c:pt idx="267">
                  <c:v>38837</c:v>
                </c:pt>
                <c:pt idx="268">
                  <c:v>38868</c:v>
                </c:pt>
                <c:pt idx="269">
                  <c:v>38898</c:v>
                </c:pt>
                <c:pt idx="270">
                  <c:v>38929</c:v>
                </c:pt>
                <c:pt idx="271">
                  <c:v>38960</c:v>
                </c:pt>
                <c:pt idx="272">
                  <c:v>38990</c:v>
                </c:pt>
                <c:pt idx="273">
                  <c:v>39021</c:v>
                </c:pt>
                <c:pt idx="274">
                  <c:v>39051</c:v>
                </c:pt>
                <c:pt idx="275">
                  <c:v>39082</c:v>
                </c:pt>
                <c:pt idx="276">
                  <c:v>39113</c:v>
                </c:pt>
                <c:pt idx="277">
                  <c:v>39141</c:v>
                </c:pt>
                <c:pt idx="278">
                  <c:v>39172</c:v>
                </c:pt>
                <c:pt idx="279">
                  <c:v>39202</c:v>
                </c:pt>
                <c:pt idx="280">
                  <c:v>39233</c:v>
                </c:pt>
                <c:pt idx="281">
                  <c:v>39263</c:v>
                </c:pt>
                <c:pt idx="282">
                  <c:v>39294</c:v>
                </c:pt>
                <c:pt idx="283">
                  <c:v>39325</c:v>
                </c:pt>
                <c:pt idx="284">
                  <c:v>39355</c:v>
                </c:pt>
                <c:pt idx="285">
                  <c:v>39386</c:v>
                </c:pt>
                <c:pt idx="286">
                  <c:v>39416</c:v>
                </c:pt>
                <c:pt idx="287">
                  <c:v>39447</c:v>
                </c:pt>
                <c:pt idx="288">
                  <c:v>39478</c:v>
                </c:pt>
                <c:pt idx="289">
                  <c:v>39507</c:v>
                </c:pt>
                <c:pt idx="290">
                  <c:v>39538</c:v>
                </c:pt>
                <c:pt idx="291">
                  <c:v>39568</c:v>
                </c:pt>
                <c:pt idx="292">
                  <c:v>39599</c:v>
                </c:pt>
                <c:pt idx="293">
                  <c:v>39629</c:v>
                </c:pt>
                <c:pt idx="294">
                  <c:v>39660</c:v>
                </c:pt>
                <c:pt idx="295">
                  <c:v>39691</c:v>
                </c:pt>
                <c:pt idx="296">
                  <c:v>39721</c:v>
                </c:pt>
                <c:pt idx="297">
                  <c:v>39752</c:v>
                </c:pt>
                <c:pt idx="298">
                  <c:v>39782</c:v>
                </c:pt>
                <c:pt idx="299">
                  <c:v>39813</c:v>
                </c:pt>
                <c:pt idx="300">
                  <c:v>39844</c:v>
                </c:pt>
                <c:pt idx="301">
                  <c:v>39872</c:v>
                </c:pt>
                <c:pt idx="302">
                  <c:v>39903</c:v>
                </c:pt>
                <c:pt idx="303">
                  <c:v>39933</c:v>
                </c:pt>
                <c:pt idx="304">
                  <c:v>39964</c:v>
                </c:pt>
                <c:pt idx="305">
                  <c:v>39994</c:v>
                </c:pt>
                <c:pt idx="306">
                  <c:v>40025</c:v>
                </c:pt>
                <c:pt idx="307">
                  <c:v>40056</c:v>
                </c:pt>
                <c:pt idx="308">
                  <c:v>40086</c:v>
                </c:pt>
                <c:pt idx="309">
                  <c:v>40117</c:v>
                </c:pt>
                <c:pt idx="310">
                  <c:v>40147</c:v>
                </c:pt>
                <c:pt idx="311">
                  <c:v>40178</c:v>
                </c:pt>
                <c:pt idx="312">
                  <c:v>40209</c:v>
                </c:pt>
                <c:pt idx="313">
                  <c:v>40237</c:v>
                </c:pt>
                <c:pt idx="314">
                  <c:v>40268</c:v>
                </c:pt>
                <c:pt idx="315">
                  <c:v>40298</c:v>
                </c:pt>
                <c:pt idx="316">
                  <c:v>40329</c:v>
                </c:pt>
                <c:pt idx="317">
                  <c:v>40359</c:v>
                </c:pt>
                <c:pt idx="318">
                  <c:v>40390</c:v>
                </c:pt>
                <c:pt idx="319">
                  <c:v>40421</c:v>
                </c:pt>
                <c:pt idx="320">
                  <c:v>40451</c:v>
                </c:pt>
                <c:pt idx="321">
                  <c:v>40482</c:v>
                </c:pt>
                <c:pt idx="322">
                  <c:v>40512</c:v>
                </c:pt>
                <c:pt idx="323">
                  <c:v>40543</c:v>
                </c:pt>
                <c:pt idx="324">
                  <c:v>40574</c:v>
                </c:pt>
                <c:pt idx="325">
                  <c:v>40602</c:v>
                </c:pt>
                <c:pt idx="326">
                  <c:v>40633</c:v>
                </c:pt>
                <c:pt idx="327">
                  <c:v>40663</c:v>
                </c:pt>
                <c:pt idx="328">
                  <c:v>40694</c:v>
                </c:pt>
                <c:pt idx="329">
                  <c:v>40724</c:v>
                </c:pt>
                <c:pt idx="330">
                  <c:v>40755</c:v>
                </c:pt>
                <c:pt idx="331">
                  <c:v>40786</c:v>
                </c:pt>
                <c:pt idx="332">
                  <c:v>40816</c:v>
                </c:pt>
                <c:pt idx="333">
                  <c:v>40847</c:v>
                </c:pt>
                <c:pt idx="334">
                  <c:v>40877</c:v>
                </c:pt>
                <c:pt idx="335">
                  <c:v>40908</c:v>
                </c:pt>
                <c:pt idx="336">
                  <c:v>40939</c:v>
                </c:pt>
                <c:pt idx="337">
                  <c:v>40968</c:v>
                </c:pt>
                <c:pt idx="338">
                  <c:v>40999</c:v>
                </c:pt>
                <c:pt idx="339">
                  <c:v>41029</c:v>
                </c:pt>
                <c:pt idx="340">
                  <c:v>41060</c:v>
                </c:pt>
                <c:pt idx="341">
                  <c:v>41090</c:v>
                </c:pt>
                <c:pt idx="342">
                  <c:v>41121</c:v>
                </c:pt>
                <c:pt idx="343">
                  <c:v>41152</c:v>
                </c:pt>
                <c:pt idx="344">
                  <c:v>41182</c:v>
                </c:pt>
                <c:pt idx="345">
                  <c:v>41213</c:v>
                </c:pt>
                <c:pt idx="346">
                  <c:v>41243</c:v>
                </c:pt>
                <c:pt idx="347">
                  <c:v>41274</c:v>
                </c:pt>
                <c:pt idx="348">
                  <c:v>41305</c:v>
                </c:pt>
                <c:pt idx="349">
                  <c:v>41333</c:v>
                </c:pt>
                <c:pt idx="350">
                  <c:v>41364</c:v>
                </c:pt>
                <c:pt idx="351">
                  <c:v>41394</c:v>
                </c:pt>
                <c:pt idx="352">
                  <c:v>41425</c:v>
                </c:pt>
                <c:pt idx="353">
                  <c:v>41455</c:v>
                </c:pt>
                <c:pt idx="354">
                  <c:v>41486</c:v>
                </c:pt>
                <c:pt idx="355">
                  <c:v>41517</c:v>
                </c:pt>
                <c:pt idx="356">
                  <c:v>41547</c:v>
                </c:pt>
                <c:pt idx="357">
                  <c:v>41578</c:v>
                </c:pt>
                <c:pt idx="358">
                  <c:v>41608</c:v>
                </c:pt>
                <c:pt idx="359">
                  <c:v>41639</c:v>
                </c:pt>
                <c:pt idx="360">
                  <c:v>41670</c:v>
                </c:pt>
                <c:pt idx="361">
                  <c:v>41698</c:v>
                </c:pt>
                <c:pt idx="362">
                  <c:v>41729</c:v>
                </c:pt>
                <c:pt idx="363">
                  <c:v>41759</c:v>
                </c:pt>
                <c:pt idx="364">
                  <c:v>41790</c:v>
                </c:pt>
                <c:pt idx="365">
                  <c:v>41820</c:v>
                </c:pt>
                <c:pt idx="366">
                  <c:v>41851</c:v>
                </c:pt>
                <c:pt idx="367">
                  <c:v>41882</c:v>
                </c:pt>
                <c:pt idx="368">
                  <c:v>41912</c:v>
                </c:pt>
                <c:pt idx="369">
                  <c:v>41943</c:v>
                </c:pt>
                <c:pt idx="370">
                  <c:v>41973</c:v>
                </c:pt>
                <c:pt idx="371">
                  <c:v>42004</c:v>
                </c:pt>
                <c:pt idx="372">
                  <c:v>42035</c:v>
                </c:pt>
                <c:pt idx="373">
                  <c:v>42063</c:v>
                </c:pt>
                <c:pt idx="374">
                  <c:v>42094</c:v>
                </c:pt>
                <c:pt idx="375">
                  <c:v>42124</c:v>
                </c:pt>
                <c:pt idx="376">
                  <c:v>42155</c:v>
                </c:pt>
                <c:pt idx="377">
                  <c:v>42185</c:v>
                </c:pt>
                <c:pt idx="378">
                  <c:v>42216</c:v>
                </c:pt>
                <c:pt idx="379">
                  <c:v>42247</c:v>
                </c:pt>
                <c:pt idx="380">
                  <c:v>42277</c:v>
                </c:pt>
                <c:pt idx="381">
                  <c:v>42308</c:v>
                </c:pt>
                <c:pt idx="382">
                  <c:v>42338</c:v>
                </c:pt>
                <c:pt idx="383">
                  <c:v>42369</c:v>
                </c:pt>
                <c:pt idx="384">
                  <c:v>42400</c:v>
                </c:pt>
                <c:pt idx="385">
                  <c:v>42429</c:v>
                </c:pt>
                <c:pt idx="386">
                  <c:v>42460</c:v>
                </c:pt>
                <c:pt idx="387">
                  <c:v>42490</c:v>
                </c:pt>
                <c:pt idx="388">
                  <c:v>42521</c:v>
                </c:pt>
                <c:pt idx="389">
                  <c:v>42551</c:v>
                </c:pt>
                <c:pt idx="390">
                  <c:v>42582</c:v>
                </c:pt>
                <c:pt idx="391">
                  <c:v>42613</c:v>
                </c:pt>
                <c:pt idx="392">
                  <c:v>42643</c:v>
                </c:pt>
                <c:pt idx="393">
                  <c:v>42674</c:v>
                </c:pt>
                <c:pt idx="394">
                  <c:v>42704</c:v>
                </c:pt>
                <c:pt idx="395">
                  <c:v>42735</c:v>
                </c:pt>
                <c:pt idx="396">
                  <c:v>42766</c:v>
                </c:pt>
                <c:pt idx="397">
                  <c:v>42794</c:v>
                </c:pt>
                <c:pt idx="398">
                  <c:v>42825</c:v>
                </c:pt>
                <c:pt idx="399">
                  <c:v>42855</c:v>
                </c:pt>
                <c:pt idx="400">
                  <c:v>42886</c:v>
                </c:pt>
                <c:pt idx="401">
                  <c:v>42916</c:v>
                </c:pt>
                <c:pt idx="402">
                  <c:v>42947</c:v>
                </c:pt>
                <c:pt idx="403">
                  <c:v>42978</c:v>
                </c:pt>
                <c:pt idx="404">
                  <c:v>43008</c:v>
                </c:pt>
                <c:pt idx="405">
                  <c:v>43039</c:v>
                </c:pt>
                <c:pt idx="406">
                  <c:v>43069</c:v>
                </c:pt>
                <c:pt idx="407">
                  <c:v>43100</c:v>
                </c:pt>
                <c:pt idx="408">
                  <c:v>43131</c:v>
                </c:pt>
                <c:pt idx="409">
                  <c:v>43159</c:v>
                </c:pt>
                <c:pt idx="410">
                  <c:v>43190</c:v>
                </c:pt>
                <c:pt idx="411">
                  <c:v>43220</c:v>
                </c:pt>
                <c:pt idx="412">
                  <c:v>43251</c:v>
                </c:pt>
                <c:pt idx="413">
                  <c:v>43281</c:v>
                </c:pt>
                <c:pt idx="414">
                  <c:v>43312</c:v>
                </c:pt>
                <c:pt idx="415">
                  <c:v>43343</c:v>
                </c:pt>
                <c:pt idx="416">
                  <c:v>43373</c:v>
                </c:pt>
                <c:pt idx="417">
                  <c:v>43404</c:v>
                </c:pt>
                <c:pt idx="418">
                  <c:v>43434</c:v>
                </c:pt>
                <c:pt idx="419">
                  <c:v>43465</c:v>
                </c:pt>
                <c:pt idx="420">
                  <c:v>43496</c:v>
                </c:pt>
                <c:pt idx="421">
                  <c:v>43524</c:v>
                </c:pt>
                <c:pt idx="422">
                  <c:v>43555</c:v>
                </c:pt>
                <c:pt idx="423">
                  <c:v>43585</c:v>
                </c:pt>
                <c:pt idx="424">
                  <c:v>43616</c:v>
                </c:pt>
                <c:pt idx="425">
                  <c:v>43646</c:v>
                </c:pt>
                <c:pt idx="426">
                  <c:v>43677</c:v>
                </c:pt>
                <c:pt idx="427">
                  <c:v>43708</c:v>
                </c:pt>
                <c:pt idx="428">
                  <c:v>43738</c:v>
                </c:pt>
                <c:pt idx="429">
                  <c:v>43769</c:v>
                </c:pt>
                <c:pt idx="430">
                  <c:v>43799</c:v>
                </c:pt>
                <c:pt idx="431">
                  <c:v>43830</c:v>
                </c:pt>
                <c:pt idx="432">
                  <c:v>43861</c:v>
                </c:pt>
                <c:pt idx="433">
                  <c:v>43890</c:v>
                </c:pt>
                <c:pt idx="434">
                  <c:v>43921</c:v>
                </c:pt>
                <c:pt idx="435">
                  <c:v>43951</c:v>
                </c:pt>
                <c:pt idx="436">
                  <c:v>43982</c:v>
                </c:pt>
                <c:pt idx="437">
                  <c:v>44012</c:v>
                </c:pt>
                <c:pt idx="438">
                  <c:v>44043</c:v>
                </c:pt>
                <c:pt idx="439">
                  <c:v>44074</c:v>
                </c:pt>
                <c:pt idx="440">
                  <c:v>44104</c:v>
                </c:pt>
                <c:pt idx="441">
                  <c:v>44135</c:v>
                </c:pt>
                <c:pt idx="442">
                  <c:v>44165</c:v>
                </c:pt>
                <c:pt idx="443">
                  <c:v>44196</c:v>
                </c:pt>
              </c:numCache>
            </c:numRef>
          </c:cat>
          <c:val>
            <c:numRef>
              <c:f>FigF!$D$4:$D$447</c:f>
              <c:numCache>
                <c:formatCode>General</c:formatCode>
                <c:ptCount val="444"/>
                <c:pt idx="0">
                  <c:v>-1.9425399999999999</c:v>
                </c:pt>
                <c:pt idx="1">
                  <c:v>-0.37113000000000002</c:v>
                </c:pt>
                <c:pt idx="2">
                  <c:v>-2.2328800000000002</c:v>
                </c:pt>
                <c:pt idx="3">
                  <c:v>-2.3894899999999999</c:v>
                </c:pt>
                <c:pt idx="4">
                  <c:v>-1.9776199999999999</c:v>
                </c:pt>
                <c:pt idx="5">
                  <c:v>-2.1604299999999999</c:v>
                </c:pt>
                <c:pt idx="6">
                  <c:v>-2.1211600000000002</c:v>
                </c:pt>
                <c:pt idx="7">
                  <c:v>-1.7424999999999999</c:v>
                </c:pt>
                <c:pt idx="8">
                  <c:v>-3.2467999999999999</c:v>
                </c:pt>
                <c:pt idx="9">
                  <c:v>-2.1879900000000001</c:v>
                </c:pt>
                <c:pt idx="10">
                  <c:v>-2.8037899999999998</c:v>
                </c:pt>
                <c:pt idx="11">
                  <c:v>-2.3445499999999999</c:v>
                </c:pt>
                <c:pt idx="12">
                  <c:v>-2.1036800000000002</c:v>
                </c:pt>
                <c:pt idx="13">
                  <c:v>-2.8379699999999999</c:v>
                </c:pt>
                <c:pt idx="14">
                  <c:v>-2.3595600000000001</c:v>
                </c:pt>
                <c:pt idx="15">
                  <c:v>-1.78504</c:v>
                </c:pt>
                <c:pt idx="16">
                  <c:v>-1.89266</c:v>
                </c:pt>
                <c:pt idx="17">
                  <c:v>-1.9989300000000001</c:v>
                </c:pt>
                <c:pt idx="18">
                  <c:v>-2.68926</c:v>
                </c:pt>
                <c:pt idx="19">
                  <c:v>-2.6096599999999999</c:v>
                </c:pt>
                <c:pt idx="20">
                  <c:v>-1.86565</c:v>
                </c:pt>
                <c:pt idx="21">
                  <c:v>-2.07904</c:v>
                </c:pt>
                <c:pt idx="22">
                  <c:v>-2.47282</c:v>
                </c:pt>
                <c:pt idx="23">
                  <c:v>-1.5878300000000001</c:v>
                </c:pt>
                <c:pt idx="24">
                  <c:v>-2.5219900000000002</c:v>
                </c:pt>
                <c:pt idx="25">
                  <c:v>-1.64716</c:v>
                </c:pt>
                <c:pt idx="26">
                  <c:v>-1.3887700000000001</c:v>
                </c:pt>
                <c:pt idx="27">
                  <c:v>-1.84117</c:v>
                </c:pt>
                <c:pt idx="28">
                  <c:v>-1.9655499999999999</c:v>
                </c:pt>
                <c:pt idx="29">
                  <c:v>-1.9905900000000001</c:v>
                </c:pt>
                <c:pt idx="30">
                  <c:v>-1.5822700000000001</c:v>
                </c:pt>
                <c:pt idx="31">
                  <c:v>-2.6235900000000001</c:v>
                </c:pt>
                <c:pt idx="32">
                  <c:v>-1.8042</c:v>
                </c:pt>
                <c:pt idx="33">
                  <c:v>-1.76152</c:v>
                </c:pt>
                <c:pt idx="34">
                  <c:v>-1.3036799999999999</c:v>
                </c:pt>
                <c:pt idx="35">
                  <c:v>-1.60791</c:v>
                </c:pt>
                <c:pt idx="36">
                  <c:v>-1.1930099999999999</c:v>
                </c:pt>
                <c:pt idx="37">
                  <c:v>-0.99287999999999998</c:v>
                </c:pt>
                <c:pt idx="38">
                  <c:v>-1.54237</c:v>
                </c:pt>
                <c:pt idx="39">
                  <c:v>-1.2741100000000001</c:v>
                </c:pt>
                <c:pt idx="40">
                  <c:v>-1.89598</c:v>
                </c:pt>
                <c:pt idx="41">
                  <c:v>-1.65489</c:v>
                </c:pt>
                <c:pt idx="42">
                  <c:v>-2.2037599999999999</c:v>
                </c:pt>
                <c:pt idx="43">
                  <c:v>-1.7384200000000001</c:v>
                </c:pt>
                <c:pt idx="44">
                  <c:v>-1.91923</c:v>
                </c:pt>
                <c:pt idx="45">
                  <c:v>0.31067</c:v>
                </c:pt>
                <c:pt idx="46">
                  <c:v>1.87662</c:v>
                </c:pt>
                <c:pt idx="47">
                  <c:v>1.06552</c:v>
                </c:pt>
                <c:pt idx="48">
                  <c:v>0.48923</c:v>
                </c:pt>
                <c:pt idx="49">
                  <c:v>6.8610000000000004E-2</c:v>
                </c:pt>
                <c:pt idx="50">
                  <c:v>-0.45226</c:v>
                </c:pt>
                <c:pt idx="51">
                  <c:v>-0.66678999999999999</c:v>
                </c:pt>
                <c:pt idx="52">
                  <c:v>-0.20881</c:v>
                </c:pt>
                <c:pt idx="53">
                  <c:v>-0.79483999999999999</c:v>
                </c:pt>
                <c:pt idx="54">
                  <c:v>-1.2683500000000001</c:v>
                </c:pt>
                <c:pt idx="55">
                  <c:v>-1.31132</c:v>
                </c:pt>
                <c:pt idx="56">
                  <c:v>-0.78874</c:v>
                </c:pt>
                <c:pt idx="57">
                  <c:v>-2.4119999999999999E-2</c:v>
                </c:pt>
                <c:pt idx="58">
                  <c:v>-0.77102999999999999</c:v>
                </c:pt>
                <c:pt idx="59">
                  <c:v>-1.1716599999999999</c:v>
                </c:pt>
                <c:pt idx="60">
                  <c:v>-0.12436</c:v>
                </c:pt>
                <c:pt idx="61">
                  <c:v>-0.48542999999999997</c:v>
                </c:pt>
                <c:pt idx="62">
                  <c:v>-5.4870000000000002E-2</c:v>
                </c:pt>
                <c:pt idx="63">
                  <c:v>-0.28775000000000001</c:v>
                </c:pt>
                <c:pt idx="64">
                  <c:v>-0.12901000000000001</c:v>
                </c:pt>
                <c:pt idx="65">
                  <c:v>0.10833</c:v>
                </c:pt>
                <c:pt idx="66">
                  <c:v>-0.72941999999999996</c:v>
                </c:pt>
                <c:pt idx="67">
                  <c:v>-0.55610000000000004</c:v>
                </c:pt>
                <c:pt idx="68">
                  <c:v>6.114E-2</c:v>
                </c:pt>
                <c:pt idx="69">
                  <c:v>0.51205000000000001</c:v>
                </c:pt>
                <c:pt idx="70">
                  <c:v>0.33539000000000002</c:v>
                </c:pt>
                <c:pt idx="71">
                  <c:v>-0.10877000000000001</c:v>
                </c:pt>
                <c:pt idx="72">
                  <c:v>-0.36209999999999998</c:v>
                </c:pt>
                <c:pt idx="73">
                  <c:v>-0.46845999999999999</c:v>
                </c:pt>
                <c:pt idx="74">
                  <c:v>-0.41014</c:v>
                </c:pt>
                <c:pt idx="75">
                  <c:v>-0.50316000000000005</c:v>
                </c:pt>
                <c:pt idx="76">
                  <c:v>-0.91374</c:v>
                </c:pt>
                <c:pt idx="77">
                  <c:v>-0.64539999999999997</c:v>
                </c:pt>
                <c:pt idx="78">
                  <c:v>-0.17799000000000001</c:v>
                </c:pt>
                <c:pt idx="79">
                  <c:v>0.54051000000000005</c:v>
                </c:pt>
                <c:pt idx="80">
                  <c:v>7.7410000000000007E-2</c:v>
                </c:pt>
                <c:pt idx="81">
                  <c:v>0.36910999999999999</c:v>
                </c:pt>
                <c:pt idx="82">
                  <c:v>-5.944E-2</c:v>
                </c:pt>
                <c:pt idx="83">
                  <c:v>-0.38647999999999999</c:v>
                </c:pt>
                <c:pt idx="84">
                  <c:v>-0.23582</c:v>
                </c:pt>
                <c:pt idx="85">
                  <c:v>-0.19928000000000001</c:v>
                </c:pt>
                <c:pt idx="86">
                  <c:v>-0.66930000000000001</c:v>
                </c:pt>
                <c:pt idx="87">
                  <c:v>-0.52293000000000001</c:v>
                </c:pt>
                <c:pt idx="88">
                  <c:v>-1.0630299999999999</c:v>
                </c:pt>
                <c:pt idx="89">
                  <c:v>-0.87985000000000002</c:v>
                </c:pt>
                <c:pt idx="90">
                  <c:v>-1.0471600000000001</c:v>
                </c:pt>
                <c:pt idx="91">
                  <c:v>-0.29322999999999999</c:v>
                </c:pt>
                <c:pt idx="92">
                  <c:v>-0.85790999999999995</c:v>
                </c:pt>
                <c:pt idx="93">
                  <c:v>-0.57765999999999995</c:v>
                </c:pt>
                <c:pt idx="94">
                  <c:v>2.928E-2</c:v>
                </c:pt>
                <c:pt idx="95">
                  <c:v>-0.60387000000000002</c:v>
                </c:pt>
                <c:pt idx="96">
                  <c:v>-0.44170999999999999</c:v>
                </c:pt>
                <c:pt idx="97">
                  <c:v>-1.1049800000000001</c:v>
                </c:pt>
                <c:pt idx="98">
                  <c:v>-0.52498999999999996</c:v>
                </c:pt>
                <c:pt idx="99">
                  <c:v>-0.36230000000000001</c:v>
                </c:pt>
                <c:pt idx="100">
                  <c:v>-0.94072999999999996</c:v>
                </c:pt>
                <c:pt idx="101">
                  <c:v>-0.86541000000000001</c:v>
                </c:pt>
                <c:pt idx="102">
                  <c:v>-0.42737000000000003</c:v>
                </c:pt>
                <c:pt idx="103">
                  <c:v>-0.40801999999999999</c:v>
                </c:pt>
                <c:pt idx="104">
                  <c:v>0.12202</c:v>
                </c:pt>
                <c:pt idx="105">
                  <c:v>-0.25955</c:v>
                </c:pt>
                <c:pt idx="106">
                  <c:v>-0.85897999999999997</c:v>
                </c:pt>
                <c:pt idx="107">
                  <c:v>-0.57801999999999998</c:v>
                </c:pt>
                <c:pt idx="108">
                  <c:v>-0.77202000000000004</c:v>
                </c:pt>
                <c:pt idx="109">
                  <c:v>-0.26562999999999998</c:v>
                </c:pt>
                <c:pt idx="110">
                  <c:v>-0.53839000000000004</c:v>
                </c:pt>
                <c:pt idx="111">
                  <c:v>-1.1816800000000001</c:v>
                </c:pt>
                <c:pt idx="112">
                  <c:v>-1.5927199999999999</c:v>
                </c:pt>
                <c:pt idx="113">
                  <c:v>-1.29488</c:v>
                </c:pt>
                <c:pt idx="114">
                  <c:v>-1.5042599999999999</c:v>
                </c:pt>
                <c:pt idx="115">
                  <c:v>-1.15421</c:v>
                </c:pt>
                <c:pt idx="116">
                  <c:v>-0.84519999999999995</c:v>
                </c:pt>
                <c:pt idx="117">
                  <c:v>-0.50770999999999999</c:v>
                </c:pt>
                <c:pt idx="118">
                  <c:v>-0.27394000000000002</c:v>
                </c:pt>
                <c:pt idx="119">
                  <c:v>-0.66854000000000002</c:v>
                </c:pt>
                <c:pt idx="120">
                  <c:v>-0.62856999999999996</c:v>
                </c:pt>
                <c:pt idx="121">
                  <c:v>7.0510000000000003E-2</c:v>
                </c:pt>
                <c:pt idx="122">
                  <c:v>-7.1400000000000005E-2</c:v>
                </c:pt>
                <c:pt idx="123">
                  <c:v>-2.613E-2</c:v>
                </c:pt>
                <c:pt idx="124">
                  <c:v>-0.64341999999999999</c:v>
                </c:pt>
                <c:pt idx="125">
                  <c:v>-0.54310000000000003</c:v>
                </c:pt>
                <c:pt idx="126">
                  <c:v>-0.98626000000000003</c:v>
                </c:pt>
                <c:pt idx="127">
                  <c:v>-1.13212</c:v>
                </c:pt>
                <c:pt idx="128">
                  <c:v>-0.81784000000000001</c:v>
                </c:pt>
                <c:pt idx="129">
                  <c:v>-0.61919000000000002</c:v>
                </c:pt>
                <c:pt idx="130">
                  <c:v>-1.00078</c:v>
                </c:pt>
                <c:pt idx="131">
                  <c:v>-0.40368999999999999</c:v>
                </c:pt>
                <c:pt idx="132">
                  <c:v>-0.30057</c:v>
                </c:pt>
                <c:pt idx="133">
                  <c:v>-0.90215000000000001</c:v>
                </c:pt>
                <c:pt idx="134">
                  <c:v>-0.45949000000000001</c:v>
                </c:pt>
                <c:pt idx="135">
                  <c:v>-0.99638000000000004</c:v>
                </c:pt>
                <c:pt idx="136">
                  <c:v>-0.60590999999999995</c:v>
                </c:pt>
                <c:pt idx="137">
                  <c:v>-0.80579999999999996</c:v>
                </c:pt>
                <c:pt idx="138">
                  <c:v>-0.70709</c:v>
                </c:pt>
                <c:pt idx="139">
                  <c:v>-0.98895</c:v>
                </c:pt>
                <c:pt idx="140">
                  <c:v>-1.2253700000000001</c:v>
                </c:pt>
                <c:pt idx="141">
                  <c:v>-0.76224000000000003</c:v>
                </c:pt>
                <c:pt idx="142">
                  <c:v>-0.46844999999999998</c:v>
                </c:pt>
                <c:pt idx="143">
                  <c:v>-0.68095000000000006</c:v>
                </c:pt>
                <c:pt idx="144">
                  <c:v>-0.69247999999999998</c:v>
                </c:pt>
                <c:pt idx="145">
                  <c:v>-0.74046000000000001</c:v>
                </c:pt>
                <c:pt idx="146">
                  <c:v>-6.5170000000000006E-2</c:v>
                </c:pt>
                <c:pt idx="147">
                  <c:v>-1.31402</c:v>
                </c:pt>
                <c:pt idx="148">
                  <c:v>-0.23638000000000001</c:v>
                </c:pt>
                <c:pt idx="149">
                  <c:v>-0.68757999999999997</c:v>
                </c:pt>
                <c:pt idx="150">
                  <c:v>0.63722999999999996</c:v>
                </c:pt>
                <c:pt idx="151">
                  <c:v>-0.30336999999999997</c:v>
                </c:pt>
                <c:pt idx="152">
                  <c:v>-0.70476000000000005</c:v>
                </c:pt>
                <c:pt idx="153">
                  <c:v>-0.24651000000000001</c:v>
                </c:pt>
                <c:pt idx="154">
                  <c:v>-0.24498</c:v>
                </c:pt>
                <c:pt idx="155">
                  <c:v>0.18229999999999999</c:v>
                </c:pt>
                <c:pt idx="156">
                  <c:v>-0.42621999999999999</c:v>
                </c:pt>
                <c:pt idx="157">
                  <c:v>-0.26608999999999999</c:v>
                </c:pt>
                <c:pt idx="158">
                  <c:v>-0.10290000000000001</c:v>
                </c:pt>
                <c:pt idx="159">
                  <c:v>0.17094000000000001</c:v>
                </c:pt>
                <c:pt idx="160">
                  <c:v>-0.29289999999999999</c:v>
                </c:pt>
                <c:pt idx="161">
                  <c:v>-0.40043000000000001</c:v>
                </c:pt>
                <c:pt idx="162">
                  <c:v>-0.34681000000000001</c:v>
                </c:pt>
                <c:pt idx="163">
                  <c:v>-8.1549999999999997E-2</c:v>
                </c:pt>
                <c:pt idx="164">
                  <c:v>-0.34389999999999998</c:v>
                </c:pt>
                <c:pt idx="165">
                  <c:v>0.82387999999999995</c:v>
                </c:pt>
                <c:pt idx="166">
                  <c:v>1.1065499999999999</c:v>
                </c:pt>
                <c:pt idx="167">
                  <c:v>0.49809999999999999</c:v>
                </c:pt>
                <c:pt idx="168">
                  <c:v>0.45674999999999999</c:v>
                </c:pt>
                <c:pt idx="169">
                  <c:v>-0.41650999999999999</c:v>
                </c:pt>
                <c:pt idx="170">
                  <c:v>-0.17208000000000001</c:v>
                </c:pt>
                <c:pt idx="171">
                  <c:v>-0.28863</c:v>
                </c:pt>
                <c:pt idx="172">
                  <c:v>-0.26344000000000001</c:v>
                </c:pt>
                <c:pt idx="173">
                  <c:v>-9.7229999999999997E-2</c:v>
                </c:pt>
                <c:pt idx="174">
                  <c:v>-0.16567000000000001</c:v>
                </c:pt>
                <c:pt idx="175">
                  <c:v>1.1841999999999999</c:v>
                </c:pt>
                <c:pt idx="176">
                  <c:v>1.5532999999999999</c:v>
                </c:pt>
                <c:pt idx="177">
                  <c:v>0.96801000000000004</c:v>
                </c:pt>
                <c:pt idx="178">
                  <c:v>7.109E-2</c:v>
                </c:pt>
                <c:pt idx="179">
                  <c:v>0.15967999999999999</c:v>
                </c:pt>
                <c:pt idx="180">
                  <c:v>0.32290000000000002</c:v>
                </c:pt>
                <c:pt idx="181">
                  <c:v>1.132E-2</c:v>
                </c:pt>
                <c:pt idx="182">
                  <c:v>-0.28517999999999999</c:v>
                </c:pt>
                <c:pt idx="183">
                  <c:v>-9.5640000000000003E-2</c:v>
                </c:pt>
                <c:pt idx="184">
                  <c:v>-7.8869999999999996E-2</c:v>
                </c:pt>
                <c:pt idx="185">
                  <c:v>-0.29239999999999999</c:v>
                </c:pt>
                <c:pt idx="186">
                  <c:v>-0.37315999999999999</c:v>
                </c:pt>
                <c:pt idx="187">
                  <c:v>0.25816</c:v>
                </c:pt>
                <c:pt idx="188">
                  <c:v>5.4179999999999999E-2</c:v>
                </c:pt>
                <c:pt idx="189">
                  <c:v>9.282E-2</c:v>
                </c:pt>
                <c:pt idx="190">
                  <c:v>-0.50195999999999996</c:v>
                </c:pt>
                <c:pt idx="191">
                  <c:v>-0.11938</c:v>
                </c:pt>
                <c:pt idx="192">
                  <c:v>7.6810000000000003E-2</c:v>
                </c:pt>
                <c:pt idx="193">
                  <c:v>-0.13652</c:v>
                </c:pt>
                <c:pt idx="194">
                  <c:v>0.11573</c:v>
                </c:pt>
                <c:pt idx="195">
                  <c:v>1.61985</c:v>
                </c:pt>
                <c:pt idx="196">
                  <c:v>0.2006</c:v>
                </c:pt>
                <c:pt idx="197">
                  <c:v>-0.26589000000000002</c:v>
                </c:pt>
                <c:pt idx="198">
                  <c:v>-0.29171999999999998</c:v>
                </c:pt>
                <c:pt idx="199">
                  <c:v>-0.59406000000000003</c:v>
                </c:pt>
                <c:pt idx="200">
                  <c:v>-9.8820000000000005E-2</c:v>
                </c:pt>
                <c:pt idx="201">
                  <c:v>0.47598000000000001</c:v>
                </c:pt>
                <c:pt idx="202">
                  <c:v>0.35792000000000002</c:v>
                </c:pt>
                <c:pt idx="203">
                  <c:v>0.94355999999999995</c:v>
                </c:pt>
                <c:pt idx="204">
                  <c:v>0.74755000000000005</c:v>
                </c:pt>
                <c:pt idx="205">
                  <c:v>0.55662999999999996</c:v>
                </c:pt>
                <c:pt idx="206">
                  <c:v>1.41777</c:v>
                </c:pt>
                <c:pt idx="207">
                  <c:v>0.79803000000000002</c:v>
                </c:pt>
                <c:pt idx="208">
                  <c:v>-0.34200999999999998</c:v>
                </c:pt>
                <c:pt idx="209">
                  <c:v>0.32211000000000001</c:v>
                </c:pt>
                <c:pt idx="210">
                  <c:v>0.17976</c:v>
                </c:pt>
                <c:pt idx="211">
                  <c:v>2.0320000000000001E-2</c:v>
                </c:pt>
                <c:pt idx="212">
                  <c:v>3.0317500000000002</c:v>
                </c:pt>
                <c:pt idx="213">
                  <c:v>1.3172699999999999</c:v>
                </c:pt>
                <c:pt idx="214">
                  <c:v>0.80012000000000005</c:v>
                </c:pt>
                <c:pt idx="215">
                  <c:v>0.46305000000000002</c:v>
                </c:pt>
                <c:pt idx="216">
                  <c:v>0.50555000000000005</c:v>
                </c:pt>
                <c:pt idx="217">
                  <c:v>0.85390999999999995</c:v>
                </c:pt>
                <c:pt idx="218">
                  <c:v>0.26330999999999999</c:v>
                </c:pt>
                <c:pt idx="219">
                  <c:v>0.73362000000000005</c:v>
                </c:pt>
                <c:pt idx="220">
                  <c:v>0.74273999999999996</c:v>
                </c:pt>
                <c:pt idx="221">
                  <c:v>1.4733700000000001</c:v>
                </c:pt>
                <c:pt idx="222">
                  <c:v>1.9831099999999999</c:v>
                </c:pt>
                <c:pt idx="223">
                  <c:v>1.4243699999999999</c:v>
                </c:pt>
                <c:pt idx="224">
                  <c:v>1.03294</c:v>
                </c:pt>
                <c:pt idx="225">
                  <c:v>1.1036900000000001</c:v>
                </c:pt>
                <c:pt idx="226">
                  <c:v>0.82398000000000005</c:v>
                </c:pt>
                <c:pt idx="227">
                  <c:v>-0.10768</c:v>
                </c:pt>
                <c:pt idx="228">
                  <c:v>0.29774</c:v>
                </c:pt>
                <c:pt idx="229">
                  <c:v>0.44695000000000001</c:v>
                </c:pt>
                <c:pt idx="230">
                  <c:v>0.75543000000000005</c:v>
                </c:pt>
                <c:pt idx="231">
                  <c:v>0.52783000000000002</c:v>
                </c:pt>
                <c:pt idx="232">
                  <c:v>0.29647000000000001</c:v>
                </c:pt>
                <c:pt idx="233">
                  <c:v>6.6400000000000001E-3</c:v>
                </c:pt>
                <c:pt idx="234">
                  <c:v>0.13522000000000001</c:v>
                </c:pt>
                <c:pt idx="235">
                  <c:v>-0.14097000000000001</c:v>
                </c:pt>
                <c:pt idx="236">
                  <c:v>0.62992999999999999</c:v>
                </c:pt>
                <c:pt idx="237">
                  <c:v>0.25156000000000001</c:v>
                </c:pt>
                <c:pt idx="238">
                  <c:v>0.56647000000000003</c:v>
                </c:pt>
                <c:pt idx="239">
                  <c:v>0.51454</c:v>
                </c:pt>
                <c:pt idx="240">
                  <c:v>0.17091999999999999</c:v>
                </c:pt>
                <c:pt idx="241">
                  <c:v>0.10808</c:v>
                </c:pt>
                <c:pt idx="242">
                  <c:v>0.24543000000000001</c:v>
                </c:pt>
                <c:pt idx="243">
                  <c:v>-0.1087</c:v>
                </c:pt>
                <c:pt idx="244">
                  <c:v>0.46177000000000001</c:v>
                </c:pt>
                <c:pt idx="245">
                  <c:v>0.45130999999999999</c:v>
                </c:pt>
                <c:pt idx="246">
                  <c:v>0.52790999999999999</c:v>
                </c:pt>
                <c:pt idx="247">
                  <c:v>0.18429000000000001</c:v>
                </c:pt>
                <c:pt idx="248">
                  <c:v>-0.26883000000000001</c:v>
                </c:pt>
                <c:pt idx="249">
                  <c:v>-0.14913999999999999</c:v>
                </c:pt>
                <c:pt idx="250">
                  <c:v>0.1076</c:v>
                </c:pt>
                <c:pt idx="251">
                  <c:v>-6.6250000000000003E-2</c:v>
                </c:pt>
                <c:pt idx="252">
                  <c:v>1.311E-2</c:v>
                </c:pt>
                <c:pt idx="253">
                  <c:v>0.37308000000000002</c:v>
                </c:pt>
                <c:pt idx="254">
                  <c:v>-0.18764</c:v>
                </c:pt>
                <c:pt idx="255">
                  <c:v>0.47799999999999998</c:v>
                </c:pt>
                <c:pt idx="256">
                  <c:v>9.1999999999999998E-2</c:v>
                </c:pt>
                <c:pt idx="257">
                  <c:v>-0.1321</c:v>
                </c:pt>
                <c:pt idx="258">
                  <c:v>-0.10987</c:v>
                </c:pt>
                <c:pt idx="259">
                  <c:v>-0.54371999999999998</c:v>
                </c:pt>
                <c:pt idx="260">
                  <c:v>-0.21776999999999999</c:v>
                </c:pt>
                <c:pt idx="261">
                  <c:v>0.48392000000000002</c:v>
                </c:pt>
                <c:pt idx="262">
                  <c:v>-0.31109999999999999</c:v>
                </c:pt>
                <c:pt idx="263">
                  <c:v>-0.12923999999999999</c:v>
                </c:pt>
                <c:pt idx="264">
                  <c:v>0.21581</c:v>
                </c:pt>
                <c:pt idx="265">
                  <c:v>-0.72745000000000004</c:v>
                </c:pt>
                <c:pt idx="266">
                  <c:v>-0.60763999999999996</c:v>
                </c:pt>
                <c:pt idx="267">
                  <c:v>-0.57260999999999995</c:v>
                </c:pt>
                <c:pt idx="268">
                  <c:v>4.7070000000000001E-2</c:v>
                </c:pt>
                <c:pt idx="269">
                  <c:v>-7.5620000000000007E-2</c:v>
                </c:pt>
                <c:pt idx="270">
                  <c:v>-0.14252999999999999</c:v>
                </c:pt>
                <c:pt idx="271">
                  <c:v>-0.21434</c:v>
                </c:pt>
                <c:pt idx="272">
                  <c:v>-0.14468</c:v>
                </c:pt>
                <c:pt idx="273">
                  <c:v>5.3600000000000002E-2</c:v>
                </c:pt>
                <c:pt idx="274">
                  <c:v>-0.44052999999999998</c:v>
                </c:pt>
                <c:pt idx="275">
                  <c:v>-0.21071999999999999</c:v>
                </c:pt>
                <c:pt idx="276">
                  <c:v>-0.65210999999999997</c:v>
                </c:pt>
                <c:pt idx="277">
                  <c:v>-0.41065000000000002</c:v>
                </c:pt>
                <c:pt idx="278">
                  <c:v>0.52639999999999998</c:v>
                </c:pt>
                <c:pt idx="279">
                  <c:v>-0.15062</c:v>
                </c:pt>
                <c:pt idx="280">
                  <c:v>-0.73763999999999996</c:v>
                </c:pt>
                <c:pt idx="281">
                  <c:v>-9.4780000000000003E-2</c:v>
                </c:pt>
                <c:pt idx="282">
                  <c:v>-0.63453999999999999</c:v>
                </c:pt>
                <c:pt idx="283">
                  <c:v>0.98989000000000005</c:v>
                </c:pt>
                <c:pt idx="284">
                  <c:v>0.13338</c:v>
                </c:pt>
                <c:pt idx="285">
                  <c:v>0.48938999999999999</c:v>
                </c:pt>
                <c:pt idx="286">
                  <c:v>0.7268</c:v>
                </c:pt>
                <c:pt idx="287">
                  <c:v>0.37046000000000001</c:v>
                </c:pt>
                <c:pt idx="288">
                  <c:v>0.60992999999999997</c:v>
                </c:pt>
                <c:pt idx="289">
                  <c:v>0.36476999999999998</c:v>
                </c:pt>
                <c:pt idx="290">
                  <c:v>1.1293200000000001</c:v>
                </c:pt>
                <c:pt idx="291">
                  <c:v>0.50205</c:v>
                </c:pt>
                <c:pt idx="292">
                  <c:v>0.40959000000000001</c:v>
                </c:pt>
                <c:pt idx="293">
                  <c:v>0.58582999999999996</c:v>
                </c:pt>
                <c:pt idx="294">
                  <c:v>1.12608</c:v>
                </c:pt>
                <c:pt idx="295">
                  <c:v>0.77498999999999996</c:v>
                </c:pt>
                <c:pt idx="296">
                  <c:v>2.0714000000000001</c:v>
                </c:pt>
                <c:pt idx="297">
                  <c:v>2.3990300000000002</c:v>
                </c:pt>
                <c:pt idx="298">
                  <c:v>1.89446</c:v>
                </c:pt>
                <c:pt idx="299">
                  <c:v>1.3232299999999999</c:v>
                </c:pt>
                <c:pt idx="300">
                  <c:v>1.3209200000000001</c:v>
                </c:pt>
                <c:pt idx="301">
                  <c:v>1.00291</c:v>
                </c:pt>
                <c:pt idx="302">
                  <c:v>1.1529</c:v>
                </c:pt>
                <c:pt idx="303">
                  <c:v>0.64915999999999996</c:v>
                </c:pt>
                <c:pt idx="304">
                  <c:v>0.38599</c:v>
                </c:pt>
                <c:pt idx="305">
                  <c:v>5.9020000000000003E-2</c:v>
                </c:pt>
                <c:pt idx="306">
                  <c:v>1.1999999999999999E-3</c:v>
                </c:pt>
                <c:pt idx="307">
                  <c:v>0.65695000000000003</c:v>
                </c:pt>
                <c:pt idx="308">
                  <c:v>0.31519999999999998</c:v>
                </c:pt>
                <c:pt idx="309">
                  <c:v>4.6129999999999997E-2</c:v>
                </c:pt>
                <c:pt idx="310">
                  <c:v>-0.11035</c:v>
                </c:pt>
                <c:pt idx="311">
                  <c:v>0.25459999999999999</c:v>
                </c:pt>
                <c:pt idx="312">
                  <c:v>-9.2200000000000004E-2</c:v>
                </c:pt>
                <c:pt idx="313">
                  <c:v>-0.15998000000000001</c:v>
                </c:pt>
                <c:pt idx="314">
                  <c:v>-0.71201000000000003</c:v>
                </c:pt>
                <c:pt idx="315">
                  <c:v>0.11166</c:v>
                </c:pt>
                <c:pt idx="316">
                  <c:v>1.0762499999999999</c:v>
                </c:pt>
                <c:pt idx="317">
                  <c:v>0.17280000000000001</c:v>
                </c:pt>
                <c:pt idx="318">
                  <c:v>-2.9239999999999999E-2</c:v>
                </c:pt>
                <c:pt idx="319">
                  <c:v>0.29107</c:v>
                </c:pt>
                <c:pt idx="320">
                  <c:v>1.593E-2</c:v>
                </c:pt>
                <c:pt idx="321">
                  <c:v>4.7750000000000001E-2</c:v>
                </c:pt>
                <c:pt idx="322">
                  <c:v>-0.12526999999999999</c:v>
                </c:pt>
                <c:pt idx="323">
                  <c:v>-1.34E-2</c:v>
                </c:pt>
                <c:pt idx="324">
                  <c:v>2.0289999999999999E-2</c:v>
                </c:pt>
                <c:pt idx="325">
                  <c:v>-2.232E-2</c:v>
                </c:pt>
                <c:pt idx="326">
                  <c:v>0.22636000000000001</c:v>
                </c:pt>
                <c:pt idx="327">
                  <c:v>-5.0700000000000002E-2</c:v>
                </c:pt>
                <c:pt idx="328">
                  <c:v>-0.15570000000000001</c:v>
                </c:pt>
                <c:pt idx="329">
                  <c:v>0.32675999999999999</c:v>
                </c:pt>
                <c:pt idx="330">
                  <c:v>-3.8600000000000001E-3</c:v>
                </c:pt>
                <c:pt idx="331">
                  <c:v>0.95238999999999996</c:v>
                </c:pt>
                <c:pt idx="332">
                  <c:v>0.88812999999999998</c:v>
                </c:pt>
                <c:pt idx="333">
                  <c:v>0.72121999999999997</c:v>
                </c:pt>
                <c:pt idx="334">
                  <c:v>0.65790000000000004</c:v>
                </c:pt>
                <c:pt idx="335">
                  <c:v>0.33201000000000003</c:v>
                </c:pt>
                <c:pt idx="336">
                  <c:v>0.15314</c:v>
                </c:pt>
                <c:pt idx="337">
                  <c:v>0.51058999999999999</c:v>
                </c:pt>
                <c:pt idx="338">
                  <c:v>0.17851</c:v>
                </c:pt>
                <c:pt idx="339">
                  <c:v>0.26042999999999999</c:v>
                </c:pt>
                <c:pt idx="340">
                  <c:v>0.71603000000000006</c:v>
                </c:pt>
                <c:pt idx="341">
                  <c:v>0.44241999999999998</c:v>
                </c:pt>
                <c:pt idx="342">
                  <c:v>0.59811000000000003</c:v>
                </c:pt>
                <c:pt idx="343">
                  <c:v>0.43936999999999998</c:v>
                </c:pt>
                <c:pt idx="344">
                  <c:v>0.15207999999999999</c:v>
                </c:pt>
                <c:pt idx="345">
                  <c:v>0.43652999999999997</c:v>
                </c:pt>
                <c:pt idx="346">
                  <c:v>0.37319000000000002</c:v>
                </c:pt>
                <c:pt idx="347">
                  <c:v>0.13882</c:v>
                </c:pt>
                <c:pt idx="348">
                  <c:v>-0.18251000000000001</c:v>
                </c:pt>
                <c:pt idx="349">
                  <c:v>0.16583000000000001</c:v>
                </c:pt>
                <c:pt idx="350">
                  <c:v>0.16464999999999999</c:v>
                </c:pt>
                <c:pt idx="351">
                  <c:v>0.41660999999999998</c:v>
                </c:pt>
                <c:pt idx="352">
                  <c:v>4.1759999999999999E-2</c:v>
                </c:pt>
                <c:pt idx="353">
                  <c:v>0.65031000000000005</c:v>
                </c:pt>
                <c:pt idx="354">
                  <c:v>0.24665000000000001</c:v>
                </c:pt>
                <c:pt idx="355">
                  <c:v>0.56359999999999999</c:v>
                </c:pt>
                <c:pt idx="356">
                  <c:v>0.56857000000000002</c:v>
                </c:pt>
                <c:pt idx="357">
                  <c:v>0.48997000000000002</c:v>
                </c:pt>
                <c:pt idx="358">
                  <c:v>0.31524000000000002</c:v>
                </c:pt>
                <c:pt idx="359">
                  <c:v>0.44575999999999999</c:v>
                </c:pt>
                <c:pt idx="360">
                  <c:v>2.537E-2</c:v>
                </c:pt>
                <c:pt idx="361">
                  <c:v>-2.426E-2</c:v>
                </c:pt>
                <c:pt idx="362">
                  <c:v>1.4800000000000001E-2</c:v>
                </c:pt>
                <c:pt idx="363">
                  <c:v>0.15906000000000001</c:v>
                </c:pt>
                <c:pt idx="364">
                  <c:v>-0.15106</c:v>
                </c:pt>
                <c:pt idx="365">
                  <c:v>-4.5449999999999997E-2</c:v>
                </c:pt>
                <c:pt idx="366">
                  <c:v>0.13469</c:v>
                </c:pt>
                <c:pt idx="367">
                  <c:v>-0.14921999999999999</c:v>
                </c:pt>
                <c:pt idx="368">
                  <c:v>-0.14534</c:v>
                </c:pt>
                <c:pt idx="369">
                  <c:v>0.72757000000000005</c:v>
                </c:pt>
                <c:pt idx="370">
                  <c:v>0.12776999999999999</c:v>
                </c:pt>
                <c:pt idx="371">
                  <c:v>0.60423000000000004</c:v>
                </c:pt>
                <c:pt idx="372">
                  <c:v>0.14215</c:v>
                </c:pt>
                <c:pt idx="373">
                  <c:v>9.6780000000000005E-2</c:v>
                </c:pt>
                <c:pt idx="374">
                  <c:v>0.21995000000000001</c:v>
                </c:pt>
                <c:pt idx="375">
                  <c:v>-0.25378000000000001</c:v>
                </c:pt>
                <c:pt idx="376">
                  <c:v>-4.156E-2</c:v>
                </c:pt>
                <c:pt idx="377">
                  <c:v>0.36309999999999998</c:v>
                </c:pt>
                <c:pt idx="378">
                  <c:v>0.91169</c:v>
                </c:pt>
                <c:pt idx="379">
                  <c:v>0.87934999999999997</c:v>
                </c:pt>
                <c:pt idx="380">
                  <c:v>0.84802</c:v>
                </c:pt>
                <c:pt idx="381">
                  <c:v>-2.5680000000000001E-2</c:v>
                </c:pt>
                <c:pt idx="382">
                  <c:v>-0.14371999999999999</c:v>
                </c:pt>
                <c:pt idx="383">
                  <c:v>0.12117</c:v>
                </c:pt>
                <c:pt idx="384">
                  <c:v>1.4142300000000001</c:v>
                </c:pt>
                <c:pt idx="385">
                  <c:v>0.81159000000000003</c:v>
                </c:pt>
                <c:pt idx="386">
                  <c:v>0.82996999999999999</c:v>
                </c:pt>
                <c:pt idx="387">
                  <c:v>0.78642000000000001</c:v>
                </c:pt>
                <c:pt idx="388">
                  <c:v>0.60155000000000003</c:v>
                </c:pt>
                <c:pt idx="389">
                  <c:v>0.96931</c:v>
                </c:pt>
                <c:pt idx="390">
                  <c:v>0.75934999999999997</c:v>
                </c:pt>
                <c:pt idx="391">
                  <c:v>0.29091</c:v>
                </c:pt>
                <c:pt idx="392">
                  <c:v>0.97550999999999999</c:v>
                </c:pt>
                <c:pt idx="393">
                  <c:v>0.42623</c:v>
                </c:pt>
                <c:pt idx="394">
                  <c:v>0.83786000000000005</c:v>
                </c:pt>
                <c:pt idx="395">
                  <c:v>1.3061</c:v>
                </c:pt>
                <c:pt idx="396">
                  <c:v>1.2613300000000001</c:v>
                </c:pt>
                <c:pt idx="397">
                  <c:v>0.49168000000000001</c:v>
                </c:pt>
                <c:pt idx="398">
                  <c:v>1.05968</c:v>
                </c:pt>
                <c:pt idx="399">
                  <c:v>1.14211</c:v>
                </c:pt>
                <c:pt idx="400">
                  <c:v>1.3047899999999999</c:v>
                </c:pt>
                <c:pt idx="401">
                  <c:v>1.52382</c:v>
                </c:pt>
                <c:pt idx="402">
                  <c:v>1.0640700000000001</c:v>
                </c:pt>
                <c:pt idx="403">
                  <c:v>1.0734900000000001</c:v>
                </c:pt>
                <c:pt idx="404">
                  <c:v>1.32338</c:v>
                </c:pt>
                <c:pt idx="405">
                  <c:v>0.88029000000000002</c:v>
                </c:pt>
                <c:pt idx="406">
                  <c:v>1.1793899999999999</c:v>
                </c:pt>
                <c:pt idx="407">
                  <c:v>1.43841</c:v>
                </c:pt>
                <c:pt idx="408">
                  <c:v>1.2089300000000001</c:v>
                </c:pt>
                <c:pt idx="409">
                  <c:v>1.6070899999999999</c:v>
                </c:pt>
                <c:pt idx="410">
                  <c:v>1.11711</c:v>
                </c:pt>
                <c:pt idx="411">
                  <c:v>0.97338999999999998</c:v>
                </c:pt>
                <c:pt idx="412">
                  <c:v>0.74051</c:v>
                </c:pt>
                <c:pt idx="413">
                  <c:v>1.2717499999999999</c:v>
                </c:pt>
                <c:pt idx="414">
                  <c:v>1.16161</c:v>
                </c:pt>
                <c:pt idx="415">
                  <c:v>1.13158</c:v>
                </c:pt>
                <c:pt idx="416">
                  <c:v>0.94964999999999999</c:v>
                </c:pt>
                <c:pt idx="417">
                  <c:v>1.0612999999999999</c:v>
                </c:pt>
                <c:pt idx="418">
                  <c:v>1.2866</c:v>
                </c:pt>
                <c:pt idx="419">
                  <c:v>1.67283</c:v>
                </c:pt>
                <c:pt idx="420">
                  <c:v>1.6886099999999999</c:v>
                </c:pt>
                <c:pt idx="421">
                  <c:v>0.91535</c:v>
                </c:pt>
                <c:pt idx="422">
                  <c:v>1.3573599999999999</c:v>
                </c:pt>
                <c:pt idx="423">
                  <c:v>1.10215</c:v>
                </c:pt>
                <c:pt idx="424">
                  <c:v>1.01081</c:v>
                </c:pt>
                <c:pt idx="425">
                  <c:v>1.0059499999999999</c:v>
                </c:pt>
                <c:pt idx="426">
                  <c:v>1.02776</c:v>
                </c:pt>
                <c:pt idx="427">
                  <c:v>1.16788</c:v>
                </c:pt>
                <c:pt idx="428">
                  <c:v>1.3131600000000001</c:v>
                </c:pt>
                <c:pt idx="429">
                  <c:v>1.21837</c:v>
                </c:pt>
                <c:pt idx="430">
                  <c:v>1.2700499999999999</c:v>
                </c:pt>
                <c:pt idx="431">
                  <c:v>1.12141</c:v>
                </c:pt>
                <c:pt idx="432">
                  <c:v>1.4816199999999999</c:v>
                </c:pt>
                <c:pt idx="433">
                  <c:v>1.5879000000000001</c:v>
                </c:pt>
                <c:pt idx="434">
                  <c:v>3.1007899999999999</c:v>
                </c:pt>
                <c:pt idx="435">
                  <c:v>2.88828</c:v>
                </c:pt>
                <c:pt idx="436">
                  <c:v>2.4108100000000001</c:v>
                </c:pt>
                <c:pt idx="437">
                  <c:v>2.1450399999999998</c:v>
                </c:pt>
                <c:pt idx="438">
                  <c:v>1.97661</c:v>
                </c:pt>
                <c:pt idx="439">
                  <c:v>1.70617</c:v>
                </c:pt>
                <c:pt idx="440">
                  <c:v>1.38832</c:v>
                </c:pt>
                <c:pt idx="441">
                  <c:v>1.3713</c:v>
                </c:pt>
                <c:pt idx="442">
                  <c:v>1.9712700000000001</c:v>
                </c:pt>
                <c:pt idx="443">
                  <c:v>1.9834099999999999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CA-4274-B5BF-449A3A604172}"/>
            </c:ext>
          </c:extLst>
        </c:ser>
        <c:ser>
          <c:idx val="0"/>
          <c:order val="1"/>
          <c:tx>
            <c:strRef>
              <c:f>FigF!$V$3</c:f>
              <c:strCache>
                <c:ptCount val="1"/>
                <c:pt idx="0">
                  <c:v>FolkMotif</c:v>
                </c:pt>
              </c:strCache>
            </c:strRef>
          </c:tx>
          <c:spPr>
            <a:ln w="12700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FigF!$V$4:$V$447</c:f>
              <c:numCache>
                <c:formatCode>General</c:formatCode>
                <c:ptCount val="444"/>
                <c:pt idx="0">
                  <c:v>-2.216869151</c:v>
                </c:pt>
                <c:pt idx="1">
                  <c:v>-0.78258101700000005</c:v>
                </c:pt>
                <c:pt idx="2">
                  <c:v>-2.5348451550000002</c:v>
                </c:pt>
                <c:pt idx="3">
                  <c:v>-3.0006276430000001</c:v>
                </c:pt>
                <c:pt idx="4">
                  <c:v>-2.9647612689999998</c:v>
                </c:pt>
                <c:pt idx="5">
                  <c:v>-3.7471525309999998</c:v>
                </c:pt>
                <c:pt idx="6">
                  <c:v>-2.0250426039999998</c:v>
                </c:pt>
                <c:pt idx="7">
                  <c:v>-1.5596165799999999</c:v>
                </c:pt>
                <c:pt idx="8">
                  <c:v>-3.2890440609999998</c:v>
                </c:pt>
                <c:pt idx="9">
                  <c:v>-3.0304680980000001</c:v>
                </c:pt>
                <c:pt idx="10">
                  <c:v>-3.5378814740000002</c:v>
                </c:pt>
                <c:pt idx="11">
                  <c:v>-2.8019745149999999</c:v>
                </c:pt>
                <c:pt idx="12">
                  <c:v>-2.839210751</c:v>
                </c:pt>
                <c:pt idx="13">
                  <c:v>-2.8526501560000002</c:v>
                </c:pt>
                <c:pt idx="14">
                  <c:v>-3.2376032280000002</c:v>
                </c:pt>
                <c:pt idx="15">
                  <c:v>-1.4542559260000001</c:v>
                </c:pt>
                <c:pt idx="16">
                  <c:v>-1.412557069</c:v>
                </c:pt>
                <c:pt idx="17">
                  <c:v>-2.1304561519999998</c:v>
                </c:pt>
                <c:pt idx="18">
                  <c:v>-2.0699558159999998</c:v>
                </c:pt>
                <c:pt idx="19">
                  <c:v>-3.0109265399999998</c:v>
                </c:pt>
                <c:pt idx="20">
                  <c:v>-2.5925111410000001</c:v>
                </c:pt>
                <c:pt idx="21">
                  <c:v>-1.1123374690000001</c:v>
                </c:pt>
                <c:pt idx="22">
                  <c:v>-2.571966609</c:v>
                </c:pt>
                <c:pt idx="23">
                  <c:v>-1.1641217100000001</c:v>
                </c:pt>
                <c:pt idx="24">
                  <c:v>-2.8173694660000002</c:v>
                </c:pt>
                <c:pt idx="25">
                  <c:v>-1.43768429</c:v>
                </c:pt>
                <c:pt idx="26">
                  <c:v>-1.5111307759999999</c:v>
                </c:pt>
                <c:pt idx="27">
                  <c:v>-2.0952916080000001</c:v>
                </c:pt>
                <c:pt idx="28">
                  <c:v>-1.485796452</c:v>
                </c:pt>
                <c:pt idx="29">
                  <c:v>-2.124895236</c:v>
                </c:pt>
                <c:pt idx="30">
                  <c:v>-1.065983715</c:v>
                </c:pt>
                <c:pt idx="31">
                  <c:v>-1.5871068209999999</c:v>
                </c:pt>
                <c:pt idx="32">
                  <c:v>-1.361574407</c:v>
                </c:pt>
                <c:pt idx="33">
                  <c:v>-0.73931174899999996</c:v>
                </c:pt>
                <c:pt idx="34">
                  <c:v>-0.72860059899999996</c:v>
                </c:pt>
                <c:pt idx="35">
                  <c:v>-1.0231413600000001</c:v>
                </c:pt>
                <c:pt idx="36">
                  <c:v>-1.0322754000000001</c:v>
                </c:pt>
                <c:pt idx="37">
                  <c:v>-1.0682168700000001</c:v>
                </c:pt>
                <c:pt idx="38">
                  <c:v>-0.48500284599999999</c:v>
                </c:pt>
                <c:pt idx="39">
                  <c:v>-1.5227828059999999</c:v>
                </c:pt>
                <c:pt idx="40">
                  <c:v>-1.585456991</c:v>
                </c:pt>
                <c:pt idx="41">
                  <c:v>-1.2663046659999999</c:v>
                </c:pt>
                <c:pt idx="42">
                  <c:v>-0.74563079600000004</c:v>
                </c:pt>
                <c:pt idx="43">
                  <c:v>-1.220414224</c:v>
                </c:pt>
                <c:pt idx="44">
                  <c:v>-1.9235987880000001</c:v>
                </c:pt>
                <c:pt idx="45">
                  <c:v>0.30278208600000001</c:v>
                </c:pt>
                <c:pt idx="46">
                  <c:v>0.76494430999999996</c:v>
                </c:pt>
                <c:pt idx="47">
                  <c:v>0.372922529</c:v>
                </c:pt>
                <c:pt idx="48">
                  <c:v>-0.43104922400000001</c:v>
                </c:pt>
                <c:pt idx="49">
                  <c:v>-0.716513599</c:v>
                </c:pt>
                <c:pt idx="50">
                  <c:v>-0.65675902399999997</c:v>
                </c:pt>
                <c:pt idx="51">
                  <c:v>-0.65764484899999998</c:v>
                </c:pt>
                <c:pt idx="52">
                  <c:v>0.210569651</c:v>
                </c:pt>
                <c:pt idx="53">
                  <c:v>-0.28662409799999999</c:v>
                </c:pt>
                <c:pt idx="54">
                  <c:v>-0.76604867399999999</c:v>
                </c:pt>
                <c:pt idx="55">
                  <c:v>-0.57557340599999995</c:v>
                </c:pt>
                <c:pt idx="56">
                  <c:v>-0.259370296</c:v>
                </c:pt>
                <c:pt idx="57">
                  <c:v>0.394708738</c:v>
                </c:pt>
                <c:pt idx="58">
                  <c:v>-0.970078051</c:v>
                </c:pt>
                <c:pt idx="59">
                  <c:v>-0.69991225199999996</c:v>
                </c:pt>
                <c:pt idx="60">
                  <c:v>8.7203200999999994E-2</c:v>
                </c:pt>
                <c:pt idx="61">
                  <c:v>-1.3435701E-2</c:v>
                </c:pt>
                <c:pt idx="62">
                  <c:v>0.91319370600000005</c:v>
                </c:pt>
                <c:pt idx="63">
                  <c:v>-0.43062299700000001</c:v>
                </c:pt>
                <c:pt idx="64">
                  <c:v>-0.30351842000000001</c:v>
                </c:pt>
                <c:pt idx="65">
                  <c:v>1.206820899</c:v>
                </c:pt>
                <c:pt idx="66">
                  <c:v>0.45816051299999999</c:v>
                </c:pt>
                <c:pt idx="67">
                  <c:v>1.618239E-3</c:v>
                </c:pt>
                <c:pt idx="68">
                  <c:v>0.221743194</c:v>
                </c:pt>
                <c:pt idx="69">
                  <c:v>0.18289276400000001</c:v>
                </c:pt>
                <c:pt idx="70">
                  <c:v>0.25728272400000002</c:v>
                </c:pt>
                <c:pt idx="71">
                  <c:v>7.4263030000000004E-3</c:v>
                </c:pt>
                <c:pt idx="72">
                  <c:v>-0.78096813600000003</c:v>
                </c:pt>
                <c:pt idx="73">
                  <c:v>-0.56964093900000001</c:v>
                </c:pt>
                <c:pt idx="74">
                  <c:v>-0.48174663400000001</c:v>
                </c:pt>
                <c:pt idx="75">
                  <c:v>-0.45625987200000001</c:v>
                </c:pt>
                <c:pt idx="76">
                  <c:v>-0.51685510199999996</c:v>
                </c:pt>
                <c:pt idx="77">
                  <c:v>-0.59584810600000004</c:v>
                </c:pt>
                <c:pt idx="78">
                  <c:v>0.71575867400000004</c:v>
                </c:pt>
                <c:pt idx="79">
                  <c:v>0.26801202800000001</c:v>
                </c:pt>
                <c:pt idx="80">
                  <c:v>-0.82756897600000001</c:v>
                </c:pt>
                <c:pt idx="81">
                  <c:v>0.19569118999999999</c:v>
                </c:pt>
                <c:pt idx="82">
                  <c:v>-0.13960254899999999</c:v>
                </c:pt>
                <c:pt idx="83">
                  <c:v>-3.9417014E-2</c:v>
                </c:pt>
                <c:pt idx="84">
                  <c:v>-0.731034446</c:v>
                </c:pt>
                <c:pt idx="85">
                  <c:v>-0.239764493</c:v>
                </c:pt>
                <c:pt idx="86">
                  <c:v>-0.70905791900000004</c:v>
                </c:pt>
                <c:pt idx="87">
                  <c:v>-0.43018224700000002</c:v>
                </c:pt>
                <c:pt idx="88">
                  <c:v>-0.91208866799999999</c:v>
                </c:pt>
                <c:pt idx="89">
                  <c:v>-0.725119493</c:v>
                </c:pt>
                <c:pt idx="90">
                  <c:v>-1.0153426059999999</c:v>
                </c:pt>
                <c:pt idx="91">
                  <c:v>-0.219675694</c:v>
                </c:pt>
                <c:pt idx="92">
                  <c:v>-0.70440106400000002</c:v>
                </c:pt>
                <c:pt idx="93">
                  <c:v>-0.98052726400000001</c:v>
                </c:pt>
                <c:pt idx="94">
                  <c:v>6.3255811999999995E-2</c:v>
                </c:pt>
                <c:pt idx="95">
                  <c:v>-0.80322554999999995</c:v>
                </c:pt>
                <c:pt idx="96">
                  <c:v>-0.53289505400000003</c:v>
                </c:pt>
                <c:pt idx="97">
                  <c:v>-1.706240105</c:v>
                </c:pt>
                <c:pt idx="98">
                  <c:v>-0.83848823100000003</c:v>
                </c:pt>
                <c:pt idx="99">
                  <c:v>-0.64967150399999996</c:v>
                </c:pt>
                <c:pt idx="100">
                  <c:v>-0.76987278000000003</c:v>
                </c:pt>
                <c:pt idx="101">
                  <c:v>-0.81022731400000003</c:v>
                </c:pt>
                <c:pt idx="102">
                  <c:v>-0.20480090400000001</c:v>
                </c:pt>
                <c:pt idx="103">
                  <c:v>0.33348019499999998</c:v>
                </c:pt>
                <c:pt idx="104">
                  <c:v>-0.25954039899999998</c:v>
                </c:pt>
                <c:pt idx="105">
                  <c:v>-0.39683421000000002</c:v>
                </c:pt>
                <c:pt idx="106">
                  <c:v>-1.898692914</c:v>
                </c:pt>
                <c:pt idx="107">
                  <c:v>-2.8900568000000001E-2</c:v>
                </c:pt>
                <c:pt idx="108">
                  <c:v>-1.4776647E-2</c:v>
                </c:pt>
                <c:pt idx="109">
                  <c:v>-1.1132496970000001</c:v>
                </c:pt>
                <c:pt idx="110">
                  <c:v>-1.23128438</c:v>
                </c:pt>
                <c:pt idx="111">
                  <c:v>-1.1500344659999999</c:v>
                </c:pt>
                <c:pt idx="112">
                  <c:v>-0.486283668</c:v>
                </c:pt>
                <c:pt idx="113">
                  <c:v>-0.72964208500000005</c:v>
                </c:pt>
                <c:pt idx="114">
                  <c:v>-0.76065551499999995</c:v>
                </c:pt>
                <c:pt idx="115">
                  <c:v>-0.15975979500000001</c:v>
                </c:pt>
                <c:pt idx="116">
                  <c:v>-0.803322647</c:v>
                </c:pt>
                <c:pt idx="117">
                  <c:v>-0.79824484900000003</c:v>
                </c:pt>
                <c:pt idx="118">
                  <c:v>-0.52766079899999996</c:v>
                </c:pt>
                <c:pt idx="119">
                  <c:v>-0.65572604400000001</c:v>
                </c:pt>
                <c:pt idx="120">
                  <c:v>-0.78304021499999998</c:v>
                </c:pt>
                <c:pt idx="121">
                  <c:v>-0.44374591299999999</c:v>
                </c:pt>
                <c:pt idx="122">
                  <c:v>-0.219472525</c:v>
                </c:pt>
                <c:pt idx="123">
                  <c:v>-0.40972055400000001</c:v>
                </c:pt>
                <c:pt idx="124">
                  <c:v>-0.62777499999999997</c:v>
                </c:pt>
                <c:pt idx="125">
                  <c:v>-0.59012783700000004</c:v>
                </c:pt>
                <c:pt idx="126">
                  <c:v>-1.1563804799999999</c:v>
                </c:pt>
                <c:pt idx="127">
                  <c:v>-0.57823051400000003</c:v>
                </c:pt>
                <c:pt idx="128">
                  <c:v>-0.48775107499999998</c:v>
                </c:pt>
                <c:pt idx="129">
                  <c:v>-0.48169951300000002</c:v>
                </c:pt>
                <c:pt idx="130">
                  <c:v>-1.1020887930000001</c:v>
                </c:pt>
                <c:pt idx="131">
                  <c:v>-1.032928356</c:v>
                </c:pt>
                <c:pt idx="132">
                  <c:v>-0.85484395199999996</c:v>
                </c:pt>
                <c:pt idx="133">
                  <c:v>-1.296717119</c:v>
                </c:pt>
                <c:pt idx="134">
                  <c:v>-0.234948254</c:v>
                </c:pt>
                <c:pt idx="135">
                  <c:v>-0.87304088199999996</c:v>
                </c:pt>
                <c:pt idx="136">
                  <c:v>-0.44521720599999998</c:v>
                </c:pt>
                <c:pt idx="137">
                  <c:v>-0.57414826399999996</c:v>
                </c:pt>
                <c:pt idx="138">
                  <c:v>-8.5865008000000007E-2</c:v>
                </c:pt>
                <c:pt idx="139">
                  <c:v>0.39119428000000001</c:v>
                </c:pt>
                <c:pt idx="140">
                  <c:v>-0.94394730800000004</c:v>
                </c:pt>
                <c:pt idx="141">
                  <c:v>-0.81917370899999997</c:v>
                </c:pt>
                <c:pt idx="142">
                  <c:v>-0.24081704500000001</c:v>
                </c:pt>
                <c:pt idx="143">
                  <c:v>0.134007353</c:v>
                </c:pt>
                <c:pt idx="144">
                  <c:v>-0.52766895899999999</c:v>
                </c:pt>
                <c:pt idx="145">
                  <c:v>0.16490972800000001</c:v>
                </c:pt>
                <c:pt idx="146">
                  <c:v>0.30219583300000002</c:v>
                </c:pt>
                <c:pt idx="147">
                  <c:v>-0.48816336900000001</c:v>
                </c:pt>
                <c:pt idx="148">
                  <c:v>0.55868207199999997</c:v>
                </c:pt>
                <c:pt idx="149">
                  <c:v>-0.221895764</c:v>
                </c:pt>
                <c:pt idx="150">
                  <c:v>0.51639047599999999</c:v>
                </c:pt>
                <c:pt idx="151">
                  <c:v>9.4696589999999997E-2</c:v>
                </c:pt>
                <c:pt idx="152">
                  <c:v>-0.16056633100000001</c:v>
                </c:pt>
                <c:pt idx="153">
                  <c:v>0.21383137099999999</c:v>
                </c:pt>
                <c:pt idx="154">
                  <c:v>0.424845643</c:v>
                </c:pt>
                <c:pt idx="155">
                  <c:v>1.0563917810000001</c:v>
                </c:pt>
                <c:pt idx="156">
                  <c:v>0.25897284199999998</c:v>
                </c:pt>
                <c:pt idx="157">
                  <c:v>0.27194654899999998</c:v>
                </c:pt>
                <c:pt idx="158">
                  <c:v>0.27963427699999999</c:v>
                </c:pt>
                <c:pt idx="159">
                  <c:v>7.6066660999999994E-2</c:v>
                </c:pt>
                <c:pt idx="160">
                  <c:v>0.43523851499999999</c:v>
                </c:pt>
                <c:pt idx="161">
                  <c:v>0.75318759400000002</c:v>
                </c:pt>
                <c:pt idx="162">
                  <c:v>0.36003169699999998</c:v>
                </c:pt>
                <c:pt idx="163">
                  <c:v>0.87430519100000004</c:v>
                </c:pt>
                <c:pt idx="164">
                  <c:v>0.67618717699999997</c:v>
                </c:pt>
                <c:pt idx="165">
                  <c:v>1.2621469519999999</c:v>
                </c:pt>
                <c:pt idx="166">
                  <c:v>0.23248688000000001</c:v>
                </c:pt>
                <c:pt idx="167">
                  <c:v>0.16024186300000001</c:v>
                </c:pt>
                <c:pt idx="168">
                  <c:v>1.6548104000000001E-2</c:v>
                </c:pt>
                <c:pt idx="169">
                  <c:v>-0.73943462100000001</c:v>
                </c:pt>
                <c:pt idx="170">
                  <c:v>2.9842213999999999E-2</c:v>
                </c:pt>
                <c:pt idx="171">
                  <c:v>0.13854444799999999</c:v>
                </c:pt>
                <c:pt idx="172">
                  <c:v>0.36704102999999999</c:v>
                </c:pt>
                <c:pt idx="173">
                  <c:v>0.99308099999999999</c:v>
                </c:pt>
                <c:pt idx="174">
                  <c:v>0.52442299699999995</c:v>
                </c:pt>
                <c:pt idx="175">
                  <c:v>0.62827053099999997</c:v>
                </c:pt>
                <c:pt idx="176">
                  <c:v>0.194373039</c:v>
                </c:pt>
                <c:pt idx="177">
                  <c:v>5.1251458E-2</c:v>
                </c:pt>
                <c:pt idx="178">
                  <c:v>0.13186553100000001</c:v>
                </c:pt>
                <c:pt idx="179">
                  <c:v>8.8003637999999995E-2</c:v>
                </c:pt>
                <c:pt idx="180">
                  <c:v>0.29622437600000001</c:v>
                </c:pt>
                <c:pt idx="181">
                  <c:v>4.7900326999999999E-2</c:v>
                </c:pt>
                <c:pt idx="182">
                  <c:v>-0.55313424099999997</c:v>
                </c:pt>
                <c:pt idx="183">
                  <c:v>0.19064910900000001</c:v>
                </c:pt>
                <c:pt idx="184">
                  <c:v>-2.3533722999999999E-2</c:v>
                </c:pt>
                <c:pt idx="185">
                  <c:v>0.59187738599999995</c:v>
                </c:pt>
                <c:pt idx="186">
                  <c:v>0.216605363</c:v>
                </c:pt>
                <c:pt idx="187">
                  <c:v>0.31261191900000002</c:v>
                </c:pt>
                <c:pt idx="188">
                  <c:v>3.2347180000000001E-3</c:v>
                </c:pt>
                <c:pt idx="189">
                  <c:v>-0.101046999</c:v>
                </c:pt>
                <c:pt idx="190">
                  <c:v>-0.58269641900000002</c:v>
                </c:pt>
                <c:pt idx="191">
                  <c:v>0.37664321499999998</c:v>
                </c:pt>
                <c:pt idx="192">
                  <c:v>0.10825996</c:v>
                </c:pt>
                <c:pt idx="193">
                  <c:v>-0.39904250200000002</c:v>
                </c:pt>
                <c:pt idx="194">
                  <c:v>8.4032049999999997E-2</c:v>
                </c:pt>
                <c:pt idx="195">
                  <c:v>0.746781853</c:v>
                </c:pt>
                <c:pt idx="196">
                  <c:v>0.56155458899999999</c:v>
                </c:pt>
                <c:pt idx="197">
                  <c:v>0.10851398199999999</c:v>
                </c:pt>
                <c:pt idx="198">
                  <c:v>0.46150423499999998</c:v>
                </c:pt>
                <c:pt idx="199">
                  <c:v>0.196960997</c:v>
                </c:pt>
                <c:pt idx="200">
                  <c:v>-5.8590481E-2</c:v>
                </c:pt>
                <c:pt idx="201">
                  <c:v>6.2073881999999997E-2</c:v>
                </c:pt>
                <c:pt idx="202">
                  <c:v>-6.2217028000000001E-2</c:v>
                </c:pt>
                <c:pt idx="203">
                  <c:v>0.178315953</c:v>
                </c:pt>
                <c:pt idx="204">
                  <c:v>0.35124953199999998</c:v>
                </c:pt>
                <c:pt idx="205">
                  <c:v>0.332218191</c:v>
                </c:pt>
                <c:pt idx="206">
                  <c:v>0.36033400300000001</c:v>
                </c:pt>
                <c:pt idx="207">
                  <c:v>-1.9285918999999999E-2</c:v>
                </c:pt>
                <c:pt idx="208">
                  <c:v>-1.0643289890000001</c:v>
                </c:pt>
                <c:pt idx="209">
                  <c:v>-0.37514030399999998</c:v>
                </c:pt>
                <c:pt idx="210">
                  <c:v>-0.222235501</c:v>
                </c:pt>
                <c:pt idx="211">
                  <c:v>-0.462791328</c:v>
                </c:pt>
                <c:pt idx="212">
                  <c:v>1.1511902350000001</c:v>
                </c:pt>
                <c:pt idx="213">
                  <c:v>-1.0454067300000001</c:v>
                </c:pt>
                <c:pt idx="214">
                  <c:v>-6.2850645999999996E-2</c:v>
                </c:pt>
                <c:pt idx="215">
                  <c:v>-0.68046677099999997</c:v>
                </c:pt>
                <c:pt idx="216">
                  <c:v>-0.65445684900000001</c:v>
                </c:pt>
                <c:pt idx="217">
                  <c:v>0.19426328100000001</c:v>
                </c:pt>
                <c:pt idx="218">
                  <c:v>-0.31205274399999999</c:v>
                </c:pt>
                <c:pt idx="219">
                  <c:v>-0.42723105300000003</c:v>
                </c:pt>
                <c:pt idx="220">
                  <c:v>0.49649275999999998</c:v>
                </c:pt>
                <c:pt idx="221">
                  <c:v>0.80020370699999999</c:v>
                </c:pt>
                <c:pt idx="222">
                  <c:v>1.143852385</c:v>
                </c:pt>
                <c:pt idx="223">
                  <c:v>0.71073513499999996</c:v>
                </c:pt>
                <c:pt idx="224">
                  <c:v>-0.208434224</c:v>
                </c:pt>
                <c:pt idx="225">
                  <c:v>-4.8531471E-2</c:v>
                </c:pt>
                <c:pt idx="226">
                  <c:v>0.19095769800000001</c:v>
                </c:pt>
                <c:pt idx="227">
                  <c:v>5.9544672E-2</c:v>
                </c:pt>
                <c:pt idx="228">
                  <c:v>-0.20292832199999999</c:v>
                </c:pt>
                <c:pt idx="229">
                  <c:v>0.291563509</c:v>
                </c:pt>
                <c:pt idx="230">
                  <c:v>0.60794322300000003</c:v>
                </c:pt>
                <c:pt idx="231">
                  <c:v>0.25339311799999997</c:v>
                </c:pt>
                <c:pt idx="232">
                  <c:v>0.56588355800000001</c:v>
                </c:pt>
                <c:pt idx="233">
                  <c:v>-0.61109604500000003</c:v>
                </c:pt>
                <c:pt idx="234">
                  <c:v>0.64131006800000001</c:v>
                </c:pt>
                <c:pt idx="235">
                  <c:v>7.6894208000000006E-2</c:v>
                </c:pt>
                <c:pt idx="236">
                  <c:v>0.54804074599999997</c:v>
                </c:pt>
                <c:pt idx="237">
                  <c:v>0.51328480399999998</c:v>
                </c:pt>
                <c:pt idx="238">
                  <c:v>0.66466506400000003</c:v>
                </c:pt>
                <c:pt idx="239">
                  <c:v>0.51047531899999998</c:v>
                </c:pt>
                <c:pt idx="240">
                  <c:v>0.712212395</c:v>
                </c:pt>
                <c:pt idx="241">
                  <c:v>8.1121804000000006E-2</c:v>
                </c:pt>
                <c:pt idx="242">
                  <c:v>8.2299605999999997E-2</c:v>
                </c:pt>
                <c:pt idx="243">
                  <c:v>-7.6995760999999996E-2</c:v>
                </c:pt>
                <c:pt idx="244">
                  <c:v>1.147000281</c:v>
                </c:pt>
                <c:pt idx="245">
                  <c:v>0.382140284</c:v>
                </c:pt>
                <c:pt idx="246">
                  <c:v>1.415568347</c:v>
                </c:pt>
                <c:pt idx="247">
                  <c:v>0.41309247700000001</c:v>
                </c:pt>
                <c:pt idx="248">
                  <c:v>0.61039648899999999</c:v>
                </c:pt>
                <c:pt idx="249">
                  <c:v>-0.11039399900000001</c:v>
                </c:pt>
                <c:pt idx="250">
                  <c:v>0.91912536499999997</c:v>
                </c:pt>
                <c:pt idx="251">
                  <c:v>0.49875087400000001</c:v>
                </c:pt>
                <c:pt idx="252">
                  <c:v>0.18924118500000001</c:v>
                </c:pt>
                <c:pt idx="253">
                  <c:v>0.74673334300000005</c:v>
                </c:pt>
                <c:pt idx="254">
                  <c:v>0.13228164000000001</c:v>
                </c:pt>
                <c:pt idx="255">
                  <c:v>0.77397747900000002</c:v>
                </c:pt>
                <c:pt idx="256">
                  <c:v>0.53503490799999998</c:v>
                </c:pt>
                <c:pt idx="257">
                  <c:v>0.86365911299999998</c:v>
                </c:pt>
                <c:pt idx="258">
                  <c:v>0.84782834799999995</c:v>
                </c:pt>
                <c:pt idx="259">
                  <c:v>1.2913703E-2</c:v>
                </c:pt>
                <c:pt idx="260">
                  <c:v>0.82203634299999995</c:v>
                </c:pt>
                <c:pt idx="261">
                  <c:v>1.033544442</c:v>
                </c:pt>
                <c:pt idx="262">
                  <c:v>0.112499074</c:v>
                </c:pt>
                <c:pt idx="263">
                  <c:v>0.72861217599999994</c:v>
                </c:pt>
                <c:pt idx="264">
                  <c:v>1.181747085</c:v>
                </c:pt>
                <c:pt idx="265">
                  <c:v>-0.72479609</c:v>
                </c:pt>
                <c:pt idx="266">
                  <c:v>3.2723297999999998E-2</c:v>
                </c:pt>
                <c:pt idx="267">
                  <c:v>0.127074189</c:v>
                </c:pt>
                <c:pt idx="268">
                  <c:v>0.582936907</c:v>
                </c:pt>
                <c:pt idx="269">
                  <c:v>-0.41977307699999999</c:v>
                </c:pt>
                <c:pt idx="270">
                  <c:v>0.50524371599999995</c:v>
                </c:pt>
                <c:pt idx="271">
                  <c:v>0.279579201</c:v>
                </c:pt>
                <c:pt idx="272">
                  <c:v>-9.0670869999999997E-3</c:v>
                </c:pt>
                <c:pt idx="273">
                  <c:v>0.55201053899999997</c:v>
                </c:pt>
                <c:pt idx="274">
                  <c:v>-0.130443541</c:v>
                </c:pt>
                <c:pt idx="275">
                  <c:v>-0.37011931599999998</c:v>
                </c:pt>
                <c:pt idx="276">
                  <c:v>0.238311406</c:v>
                </c:pt>
                <c:pt idx="277">
                  <c:v>0.40884588100000002</c:v>
                </c:pt>
                <c:pt idx="278">
                  <c:v>0.27400306800000002</c:v>
                </c:pt>
                <c:pt idx="279">
                  <c:v>0.451670077</c:v>
                </c:pt>
                <c:pt idx="280">
                  <c:v>-7.0902708999999994E-2</c:v>
                </c:pt>
                <c:pt idx="281">
                  <c:v>4.9299138999999999E-2</c:v>
                </c:pt>
                <c:pt idx="282">
                  <c:v>-0.36423904000000001</c:v>
                </c:pt>
                <c:pt idx="283">
                  <c:v>1.7690012000000001E-2</c:v>
                </c:pt>
                <c:pt idx="284">
                  <c:v>-1.509198E-3</c:v>
                </c:pt>
                <c:pt idx="285">
                  <c:v>4.7739449000000003E-2</c:v>
                </c:pt>
                <c:pt idx="286">
                  <c:v>-0.16594070299999999</c:v>
                </c:pt>
                <c:pt idx="287">
                  <c:v>-0.37085305000000002</c:v>
                </c:pt>
                <c:pt idx="288">
                  <c:v>-0.83287905200000001</c:v>
                </c:pt>
                <c:pt idx="289">
                  <c:v>0.226281595</c:v>
                </c:pt>
                <c:pt idx="290">
                  <c:v>0.44670288000000002</c:v>
                </c:pt>
                <c:pt idx="291">
                  <c:v>0.135597681</c:v>
                </c:pt>
                <c:pt idx="292">
                  <c:v>0.631477175</c:v>
                </c:pt>
                <c:pt idx="293">
                  <c:v>0.123797965</c:v>
                </c:pt>
                <c:pt idx="294">
                  <c:v>1.384136504</c:v>
                </c:pt>
                <c:pt idx="295">
                  <c:v>0.43485604300000003</c:v>
                </c:pt>
                <c:pt idx="296">
                  <c:v>1.2898621889999999</c:v>
                </c:pt>
                <c:pt idx="297">
                  <c:v>0.94938716999999995</c:v>
                </c:pt>
                <c:pt idx="298">
                  <c:v>0.20367432599999999</c:v>
                </c:pt>
                <c:pt idx="299">
                  <c:v>1.048189748</c:v>
                </c:pt>
                <c:pt idx="300">
                  <c:v>1.1530164110000001</c:v>
                </c:pt>
                <c:pt idx="301">
                  <c:v>0.91586711799999998</c:v>
                </c:pt>
                <c:pt idx="302">
                  <c:v>0.79121149800000001</c:v>
                </c:pt>
                <c:pt idx="303">
                  <c:v>0.48735188699999998</c:v>
                </c:pt>
                <c:pt idx="304">
                  <c:v>0.46364852499999998</c:v>
                </c:pt>
                <c:pt idx="305">
                  <c:v>0.156852346</c:v>
                </c:pt>
                <c:pt idx="306">
                  <c:v>-9.1624728000000003E-2</c:v>
                </c:pt>
                <c:pt idx="307">
                  <c:v>0.74854538500000001</c:v>
                </c:pt>
                <c:pt idx="308">
                  <c:v>0.48680237100000001</c:v>
                </c:pt>
                <c:pt idx="309">
                  <c:v>0.71588840799999998</c:v>
                </c:pt>
                <c:pt idx="310">
                  <c:v>0.68860596600000001</c:v>
                </c:pt>
                <c:pt idx="311">
                  <c:v>0.78153404199999998</c:v>
                </c:pt>
                <c:pt idx="312">
                  <c:v>-0.27893557699999999</c:v>
                </c:pt>
                <c:pt idx="313">
                  <c:v>-0.19898243600000001</c:v>
                </c:pt>
                <c:pt idx="314">
                  <c:v>-0.71692765999999997</c:v>
                </c:pt>
                <c:pt idx="315">
                  <c:v>-0.38180531000000001</c:v>
                </c:pt>
                <c:pt idx="316">
                  <c:v>-0.43616516799999999</c:v>
                </c:pt>
                <c:pt idx="317">
                  <c:v>8.5106786000000004E-2</c:v>
                </c:pt>
                <c:pt idx="318">
                  <c:v>0.117755665</c:v>
                </c:pt>
                <c:pt idx="319">
                  <c:v>0.87950252500000003</c:v>
                </c:pt>
                <c:pt idx="320">
                  <c:v>0.56574474600000002</c:v>
                </c:pt>
                <c:pt idx="321">
                  <c:v>0.18987700599999999</c:v>
                </c:pt>
                <c:pt idx="322">
                  <c:v>0.14324157000000001</c:v>
                </c:pt>
                <c:pt idx="323">
                  <c:v>0.26450736200000002</c:v>
                </c:pt>
                <c:pt idx="324">
                  <c:v>-5.848859E-2</c:v>
                </c:pt>
                <c:pt idx="325">
                  <c:v>0.25873284600000002</c:v>
                </c:pt>
                <c:pt idx="326">
                  <c:v>0.33117618500000001</c:v>
                </c:pt>
                <c:pt idx="327">
                  <c:v>3.3396081000000001E-2</c:v>
                </c:pt>
                <c:pt idx="328">
                  <c:v>0.20603322900000001</c:v>
                </c:pt>
                <c:pt idx="329">
                  <c:v>0.26198933099999999</c:v>
                </c:pt>
                <c:pt idx="330">
                  <c:v>-0.45804133400000002</c:v>
                </c:pt>
                <c:pt idx="331">
                  <c:v>0.48361906300000002</c:v>
                </c:pt>
                <c:pt idx="332">
                  <c:v>1.1105229510000001</c:v>
                </c:pt>
                <c:pt idx="333">
                  <c:v>0.36577856600000003</c:v>
                </c:pt>
                <c:pt idx="334">
                  <c:v>0.40920501300000001</c:v>
                </c:pt>
                <c:pt idx="335">
                  <c:v>0.361382282</c:v>
                </c:pt>
                <c:pt idx="336">
                  <c:v>0.480497481</c:v>
                </c:pt>
                <c:pt idx="337">
                  <c:v>0.86820497100000005</c:v>
                </c:pt>
                <c:pt idx="338">
                  <c:v>0.210135775</c:v>
                </c:pt>
                <c:pt idx="339">
                  <c:v>0.33407952299999999</c:v>
                </c:pt>
                <c:pt idx="340">
                  <c:v>0.20031757</c:v>
                </c:pt>
                <c:pt idx="341">
                  <c:v>0.31602203800000001</c:v>
                </c:pt>
                <c:pt idx="342">
                  <c:v>0.14532545999999999</c:v>
                </c:pt>
                <c:pt idx="343">
                  <c:v>-0.108062451</c:v>
                </c:pt>
                <c:pt idx="344">
                  <c:v>-0.66727622499999995</c:v>
                </c:pt>
                <c:pt idx="345">
                  <c:v>-0.31263226599999999</c:v>
                </c:pt>
                <c:pt idx="346">
                  <c:v>-0.13230013099999999</c:v>
                </c:pt>
                <c:pt idx="347">
                  <c:v>-0.180467127</c:v>
                </c:pt>
                <c:pt idx="348">
                  <c:v>-0.53729501000000002</c:v>
                </c:pt>
                <c:pt idx="349">
                  <c:v>0.12914261699999999</c:v>
                </c:pt>
                <c:pt idx="350">
                  <c:v>3.7771925999999997E-2</c:v>
                </c:pt>
                <c:pt idx="351">
                  <c:v>0.51852691299999998</c:v>
                </c:pt>
                <c:pt idx="352">
                  <c:v>-0.28069005200000002</c:v>
                </c:pt>
                <c:pt idx="353">
                  <c:v>0.142270907</c:v>
                </c:pt>
                <c:pt idx="354">
                  <c:v>0.39033509500000002</c:v>
                </c:pt>
                <c:pt idx="355">
                  <c:v>0.30862013599999999</c:v>
                </c:pt>
                <c:pt idx="356">
                  <c:v>-4.4105159999999997E-2</c:v>
                </c:pt>
                <c:pt idx="357">
                  <c:v>-0.10995094399999999</c:v>
                </c:pt>
                <c:pt idx="358">
                  <c:v>-0.18955847300000001</c:v>
                </c:pt>
                <c:pt idx="359">
                  <c:v>0.161426607</c:v>
                </c:pt>
                <c:pt idx="360">
                  <c:v>-0.63572551899999996</c:v>
                </c:pt>
                <c:pt idx="361">
                  <c:v>-0.72114966899999999</c:v>
                </c:pt>
                <c:pt idx="362">
                  <c:v>-0.38582942399999998</c:v>
                </c:pt>
                <c:pt idx="363">
                  <c:v>-0.18763927999999999</c:v>
                </c:pt>
                <c:pt idx="364">
                  <c:v>-0.11998211</c:v>
                </c:pt>
                <c:pt idx="365">
                  <c:v>-0.23004237399999999</c:v>
                </c:pt>
                <c:pt idx="366">
                  <c:v>4.2340170000000003E-2</c:v>
                </c:pt>
                <c:pt idx="367">
                  <c:v>-0.41710644200000002</c:v>
                </c:pt>
                <c:pt idx="368">
                  <c:v>-0.78878420800000004</c:v>
                </c:pt>
                <c:pt idx="369">
                  <c:v>-0.41890130599999997</c:v>
                </c:pt>
                <c:pt idx="370">
                  <c:v>8.1267136000000004E-2</c:v>
                </c:pt>
                <c:pt idx="371">
                  <c:v>-0.28806288600000002</c:v>
                </c:pt>
                <c:pt idx="372">
                  <c:v>-0.35860415899999998</c:v>
                </c:pt>
                <c:pt idx="373">
                  <c:v>-0.46018868400000001</c:v>
                </c:pt>
                <c:pt idx="374">
                  <c:v>3.4789870000000001E-2</c:v>
                </c:pt>
                <c:pt idx="375">
                  <c:v>-0.49560806600000001</c:v>
                </c:pt>
                <c:pt idx="376">
                  <c:v>-0.27014912800000002</c:v>
                </c:pt>
                <c:pt idx="377">
                  <c:v>-2.7414823000000001E-2</c:v>
                </c:pt>
                <c:pt idx="378">
                  <c:v>-0.72137412499999998</c:v>
                </c:pt>
                <c:pt idx="379">
                  <c:v>-9.5275652000000002E-2</c:v>
                </c:pt>
                <c:pt idx="380">
                  <c:v>0.133396459</c:v>
                </c:pt>
                <c:pt idx="381">
                  <c:v>-0.40613347799999999</c:v>
                </c:pt>
                <c:pt idx="382">
                  <c:v>-0.66415050099999995</c:v>
                </c:pt>
                <c:pt idx="383">
                  <c:v>-0.52943995600000004</c:v>
                </c:pt>
                <c:pt idx="384">
                  <c:v>0.92235038800000002</c:v>
                </c:pt>
                <c:pt idx="385">
                  <c:v>0.24915294800000001</c:v>
                </c:pt>
                <c:pt idx="386">
                  <c:v>1.124723897</c:v>
                </c:pt>
                <c:pt idx="387">
                  <c:v>0.817939957</c:v>
                </c:pt>
                <c:pt idx="388">
                  <c:v>1.00502428</c:v>
                </c:pt>
                <c:pt idx="389">
                  <c:v>1.1497611160000001</c:v>
                </c:pt>
                <c:pt idx="390">
                  <c:v>1.3547167689999999</c:v>
                </c:pt>
                <c:pt idx="391">
                  <c:v>0.96085214699999999</c:v>
                </c:pt>
                <c:pt idx="392">
                  <c:v>1.4838182769999999</c:v>
                </c:pt>
                <c:pt idx="393">
                  <c:v>0.74319689899999997</c:v>
                </c:pt>
                <c:pt idx="394">
                  <c:v>0.77697167300000003</c:v>
                </c:pt>
                <c:pt idx="395">
                  <c:v>2.1551079729999998</c:v>
                </c:pt>
                <c:pt idx="396">
                  <c:v>1.4213776360000001</c:v>
                </c:pt>
                <c:pt idx="397">
                  <c:v>0.77155434599999995</c:v>
                </c:pt>
                <c:pt idx="398">
                  <c:v>1.3079823799999999</c:v>
                </c:pt>
                <c:pt idx="399">
                  <c:v>1.4240608749999999</c:v>
                </c:pt>
                <c:pt idx="400">
                  <c:v>1.88425548</c:v>
                </c:pt>
                <c:pt idx="401">
                  <c:v>1.8964807690000001</c:v>
                </c:pt>
                <c:pt idx="402">
                  <c:v>1.6803930840000001</c:v>
                </c:pt>
                <c:pt idx="403">
                  <c:v>1.0731850489999999</c:v>
                </c:pt>
                <c:pt idx="404">
                  <c:v>1.7431565529999999</c:v>
                </c:pt>
                <c:pt idx="405">
                  <c:v>1.022054375</c:v>
                </c:pt>
                <c:pt idx="406">
                  <c:v>1.8449502849999999</c:v>
                </c:pt>
                <c:pt idx="407">
                  <c:v>1.372624407</c:v>
                </c:pt>
                <c:pt idx="408">
                  <c:v>1.023810074</c:v>
                </c:pt>
                <c:pt idx="409">
                  <c:v>1.5157101669999999</c:v>
                </c:pt>
                <c:pt idx="410">
                  <c:v>0.95367146700000005</c:v>
                </c:pt>
                <c:pt idx="411">
                  <c:v>1.4441874210000001</c:v>
                </c:pt>
                <c:pt idx="412">
                  <c:v>1.617093686</c:v>
                </c:pt>
                <c:pt idx="413">
                  <c:v>1.660175969</c:v>
                </c:pt>
                <c:pt idx="414">
                  <c:v>1.274755061</c:v>
                </c:pt>
                <c:pt idx="415">
                  <c:v>1.421349486</c:v>
                </c:pt>
                <c:pt idx="416">
                  <c:v>1.222553853</c:v>
                </c:pt>
                <c:pt idx="417">
                  <c:v>1.5116611879999999</c:v>
                </c:pt>
                <c:pt idx="418">
                  <c:v>1.6255596750000001</c:v>
                </c:pt>
                <c:pt idx="419">
                  <c:v>1.726207093</c:v>
                </c:pt>
                <c:pt idx="420">
                  <c:v>1.5983874469999999</c:v>
                </c:pt>
                <c:pt idx="421">
                  <c:v>1.584500287</c:v>
                </c:pt>
                <c:pt idx="422">
                  <c:v>1.8563227950000001</c:v>
                </c:pt>
                <c:pt idx="423">
                  <c:v>1.5133934490000001</c:v>
                </c:pt>
                <c:pt idx="424">
                  <c:v>1.260525884</c:v>
                </c:pt>
                <c:pt idx="425">
                  <c:v>1.3052998339999999</c:v>
                </c:pt>
                <c:pt idx="426">
                  <c:v>1.2102299169999999</c:v>
                </c:pt>
                <c:pt idx="427">
                  <c:v>1.4147269090000001</c:v>
                </c:pt>
                <c:pt idx="428">
                  <c:v>1.7118202769999999</c:v>
                </c:pt>
                <c:pt idx="429">
                  <c:v>2.026159882</c:v>
                </c:pt>
                <c:pt idx="430">
                  <c:v>2.021087917</c:v>
                </c:pt>
                <c:pt idx="431">
                  <c:v>1.832571599</c:v>
                </c:pt>
                <c:pt idx="432">
                  <c:v>1.98571027</c:v>
                </c:pt>
                <c:pt idx="433">
                  <c:v>1.703077052</c:v>
                </c:pt>
                <c:pt idx="434">
                  <c:v>1.622950095</c:v>
                </c:pt>
                <c:pt idx="435">
                  <c:v>1.6193518609999999</c:v>
                </c:pt>
                <c:pt idx="436">
                  <c:v>2.0599006310000001</c:v>
                </c:pt>
                <c:pt idx="437">
                  <c:v>1.9397154080000001</c:v>
                </c:pt>
                <c:pt idx="438">
                  <c:v>1.969619526</c:v>
                </c:pt>
                <c:pt idx="439">
                  <c:v>1.5625899169999999</c:v>
                </c:pt>
                <c:pt idx="440">
                  <c:v>1.138185886</c:v>
                </c:pt>
                <c:pt idx="441">
                  <c:v>0.97042556999999996</c:v>
                </c:pt>
                <c:pt idx="442">
                  <c:v>1.504769413</c:v>
                </c:pt>
                <c:pt idx="443">
                  <c:v>1.693395904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CA-4274-B5BF-449A3A6041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7813519"/>
        <c:axId val="597806031"/>
      </c:lineChart>
      <c:dateAx>
        <c:axId val="597813519"/>
        <c:scaling>
          <c:orientation val="minMax"/>
          <c:min val="31778"/>
        </c:scaling>
        <c:delete val="0"/>
        <c:axPos val="b"/>
        <c:numFmt formatCode="yyyy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97806031"/>
        <c:crosses val="autoZero"/>
        <c:auto val="1"/>
        <c:lblOffset val="100"/>
        <c:baseTimeUnit val="months"/>
        <c:majorUnit val="36"/>
        <c:majorTimeUnit val="months"/>
      </c:dateAx>
      <c:valAx>
        <c:axId val="597806031"/>
        <c:scaling>
          <c:orientation val="minMax"/>
          <c:max val="5"/>
          <c:min val="-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Standardized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97813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A4CB8-5130-4E71-9660-E9EC442CCCC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229E9-CE09-4B6B-A68E-37A155914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12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Brief background on distributional semantics: https://en.wikipedia.org/wiki/Distributional_semantics#:~:text=Distributional%20semantics%20is%20a%20research,large%20samples%20of%20language%20data.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34AB4-4257-4454-B517-356A7AC432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2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Brief background on distributional semantics: https://en.wikipedia.org/wiki/Distributional_semantics#:~:text=Distributional%20semantics%20is%20a%20research,large%20samples%20of%20language%20data.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34AB4-4257-4454-B517-356A7AC4329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70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Brief background on distributional semantics: https://en.wikipedia.org/wiki/Distributional_semantics#:~:text=Distributional%20semantics%20is%20a%20research,large%20samples%20of%20language%20data.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34AB4-4257-4454-B517-356A7AC4329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93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34AB4-4257-4454-B517-356A7AC4329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66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34AB4-4257-4454-B517-356A7AC4329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49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34AB4-4257-4454-B517-356A7AC4329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51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D156-E82F-4B9D-9C8F-87D1412D7B69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81F-481C-407B-96E6-16AAC36AC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10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D156-E82F-4B9D-9C8F-87D1412D7B69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81F-481C-407B-96E6-16AAC36AC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5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D156-E82F-4B9D-9C8F-87D1412D7B69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81F-481C-407B-96E6-16AAC36AC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2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4016"/>
          </a:xfrm>
        </p:spPr>
        <p:txBody>
          <a:bodyPr anchor="t"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0328"/>
            <a:ext cx="7886700" cy="4656635"/>
          </a:xfrm>
        </p:spPr>
        <p:txBody>
          <a:bodyPr>
            <a:norm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D156-E82F-4B9D-9C8F-87D1412D7B69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81F-481C-407B-96E6-16AAC36AC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D156-E82F-4B9D-9C8F-87D1412D7B69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81F-481C-407B-96E6-16AAC36AC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D156-E82F-4B9D-9C8F-87D1412D7B69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81F-481C-407B-96E6-16AAC36AC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9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D156-E82F-4B9D-9C8F-87D1412D7B69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81F-481C-407B-96E6-16AAC36AC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4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D156-E82F-4B9D-9C8F-87D1412D7B69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81F-481C-407B-96E6-16AAC36AC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9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D156-E82F-4B9D-9C8F-87D1412D7B69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81F-481C-407B-96E6-16AAC36AC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8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D156-E82F-4B9D-9C8F-87D1412D7B69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81F-481C-407B-96E6-16AAC36AC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88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D156-E82F-4B9D-9C8F-87D1412D7B69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81F-481C-407B-96E6-16AAC36AC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BD156-E82F-4B9D-9C8F-87D1412D7B69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EF81F-481C-407B-96E6-16AAC36AC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6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5D4B2-E141-8876-3975-14D3B871B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133599"/>
          </a:xfrm>
        </p:spPr>
        <p:txBody>
          <a:bodyPr/>
          <a:lstStyle/>
          <a:p>
            <a:r>
              <a:rPr lang="en-US" dirty="0"/>
              <a:t>Crash Narratives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D36EB4-4735-B1E8-955C-BDF3DF261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255962"/>
            <a:ext cx="6858000" cy="3602038"/>
          </a:xfrm>
        </p:spPr>
        <p:txBody>
          <a:bodyPr>
            <a:normAutofit/>
          </a:bodyPr>
          <a:lstStyle/>
          <a:p>
            <a:r>
              <a:rPr lang="en-US" dirty="0"/>
              <a:t>William </a:t>
            </a:r>
            <a:r>
              <a:rPr lang="en-US" dirty="0" err="1"/>
              <a:t>Goetzmann</a:t>
            </a:r>
            <a:r>
              <a:rPr lang="en-US" dirty="0"/>
              <a:t> (Yale), Dasol Kim (OFR), Bob Shiller (Yale)</a:t>
            </a:r>
          </a:p>
          <a:p>
            <a:endParaRPr lang="en-US" dirty="0"/>
          </a:p>
          <a:p>
            <a:r>
              <a:rPr lang="en-US" dirty="0"/>
              <a:t>Financial Stability Conference</a:t>
            </a:r>
          </a:p>
          <a:p>
            <a:r>
              <a:rPr lang="en-US" dirty="0"/>
              <a:t>November 17, 2022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The opinions and views of the authors do not necessarily reflect the positions or policies of the Office of Financial Research or the US Department of the Treasury.</a:t>
            </a:r>
          </a:p>
        </p:txBody>
      </p:sp>
    </p:spTree>
    <p:extLst>
      <p:ext uri="{BB962C8B-B14F-4D97-AF65-F5344CB8AC3E}">
        <p14:creationId xmlns:p14="http://schemas.microsoft.com/office/powerpoint/2010/main" val="2634477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413492"/>
            <a:ext cx="7886700" cy="685800"/>
          </a:xfrm>
        </p:spPr>
        <p:txBody>
          <a:bodyPr>
            <a:normAutofit/>
          </a:bodyPr>
          <a:lstStyle/>
          <a:p>
            <a:r>
              <a:rPr lang="en-US" b="1" dirty="0"/>
              <a:t>Quantifying “Crash Narratives”</a:t>
            </a:r>
            <a:r>
              <a:rPr lang="en-US" sz="1800" b="1" dirty="0"/>
              <a:t> (cont.)</a:t>
            </a:r>
            <a:endParaRPr lang="en-US" sz="4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1055" y="1371600"/>
            <a:ext cx="8368145" cy="5486400"/>
          </a:xfrm>
        </p:spPr>
        <p:txBody>
          <a:bodyPr>
            <a:normAutofit/>
          </a:bodyPr>
          <a:lstStyle/>
          <a:p>
            <a:pPr marL="341313"/>
            <a:r>
              <a:rPr lang="en-US" dirty="0"/>
              <a:t>Our main approach is based on established distributional semantic methods that allows us compare semantic similarity across articles over time.</a:t>
            </a:r>
          </a:p>
          <a:p>
            <a:pPr marL="741363" lvl="1"/>
            <a:r>
              <a:rPr lang="en-US" i="1" dirty="0"/>
              <a:t>Doc2Vec </a:t>
            </a:r>
            <a:r>
              <a:rPr lang="en-US" sz="1400" dirty="0"/>
              <a:t>(Le &amp; </a:t>
            </a:r>
            <a:r>
              <a:rPr lang="en-US" sz="1400" dirty="0" err="1"/>
              <a:t>Mikolov</a:t>
            </a:r>
            <a:r>
              <a:rPr lang="en-US" sz="1400" dirty="0"/>
              <a:t>, 2014)</a:t>
            </a:r>
            <a:r>
              <a:rPr lang="en-US" dirty="0"/>
              <a:t> is based on neural network modeling to create distributed semantic representations of words, paragraphs, etc.</a:t>
            </a:r>
          </a:p>
          <a:p>
            <a:pPr marL="741363" lvl="1"/>
            <a:r>
              <a:rPr lang="en-US" dirty="0"/>
              <a:t>Evidence of effectiveness for classifying narratives </a:t>
            </a:r>
            <a:r>
              <a:rPr lang="en-US" sz="1400" dirty="0"/>
              <a:t>(</a:t>
            </a:r>
            <a:r>
              <a:rPr lang="en-US" sz="1400" dirty="0" err="1"/>
              <a:t>Dehghani</a:t>
            </a:r>
            <a:r>
              <a:rPr lang="en-US" sz="1400" dirty="0"/>
              <a:t> et. al., 2017)</a:t>
            </a:r>
            <a:r>
              <a:rPr lang="en-US" dirty="0"/>
              <a:t>.</a:t>
            </a:r>
          </a:p>
          <a:p>
            <a:pPr marL="741363" lvl="1"/>
            <a:r>
              <a:rPr lang="en-US" dirty="0"/>
              <a:t>Complementary to other approaches (e.g., BERT)</a:t>
            </a:r>
          </a:p>
          <a:p>
            <a:pPr marL="741363" lvl="1"/>
            <a:endParaRPr lang="en-US" dirty="0"/>
          </a:p>
          <a:p>
            <a:pPr marL="284163"/>
            <a:r>
              <a:rPr lang="en-US" dirty="0"/>
              <a:t>We focus on periods rich in crash narratives: periods immediately following stock market crashes (e.g., Black Monday).</a:t>
            </a:r>
          </a:p>
          <a:p>
            <a:pPr marL="741363" lvl="1"/>
            <a:r>
              <a:rPr lang="en-US" dirty="0"/>
              <a:t>Use </a:t>
            </a:r>
            <a:r>
              <a:rPr lang="en-US" i="1" dirty="0"/>
              <a:t>Doc2Vec </a:t>
            </a:r>
            <a:r>
              <a:rPr lang="en-US" dirty="0"/>
              <a:t>to quantify semantic structures and compare the similarity in those structures across periods.</a:t>
            </a:r>
          </a:p>
          <a:p>
            <a:pPr marL="741363" lvl="1"/>
            <a:r>
              <a:rPr lang="en-US" dirty="0"/>
              <a:t>Evolving lexicon of financial press </a:t>
            </a:r>
            <a:r>
              <a:rPr lang="en-US" dirty="0">
                <a:sym typeface="Wingdings" panose="05000000000000000000" pitchFamily="2" charset="2"/>
              </a:rPr>
              <a:t> standardization</a:t>
            </a:r>
            <a:endParaRPr lang="en-US" dirty="0"/>
          </a:p>
          <a:p>
            <a:pPr marL="341313"/>
            <a:endParaRPr lang="en-US" dirty="0"/>
          </a:p>
          <a:p>
            <a:pPr marL="461963" lvl="2" indent="0" defTabSz="1316038">
              <a:buNone/>
            </a:pPr>
            <a:r>
              <a:rPr lang="en-US" b="1" dirty="0">
                <a:solidFill>
                  <a:srgbClr val="C00000"/>
                </a:solidFill>
              </a:rPr>
              <a:t>‘87 Narrative = </a:t>
            </a:r>
          </a:p>
          <a:p>
            <a:pPr marL="1376363" lvl="6" indent="0" defTabSz="1316038">
              <a:buNone/>
            </a:pP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(Cosine Similarity</a:t>
            </a:r>
            <a:r>
              <a:rPr lang="en-US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Articles on Oct. 20 - 23, 1987) </a:t>
            </a:r>
          </a:p>
          <a:p>
            <a:pPr marL="1376363" lvl="6" indent="0" defTabSz="1316038">
              <a:buNone/>
            </a:pP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(Cosine Similarity with Articles on Oct. 5 - 9, 1987)</a:t>
            </a:r>
          </a:p>
          <a:p>
            <a:pPr marL="341313">
              <a:tabLst>
                <a:tab pos="5545138" algn="l"/>
              </a:tabLst>
            </a:pPr>
            <a:endParaRPr lang="en-US" sz="1050" dirty="0"/>
          </a:p>
          <a:p>
            <a:pPr marL="341313">
              <a:tabLst>
                <a:tab pos="5545138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00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357835"/>
            <a:ext cx="7886700" cy="685800"/>
          </a:xfrm>
        </p:spPr>
        <p:txBody>
          <a:bodyPr>
            <a:normAutofit/>
          </a:bodyPr>
          <a:lstStyle/>
          <a:p>
            <a:r>
              <a:rPr lang="en-US" b="1" dirty="0"/>
              <a:t>Example: September 16, 2008</a:t>
            </a:r>
            <a:r>
              <a:rPr lang="en-US" sz="4000" b="1" dirty="0"/>
              <a:t> </a:t>
            </a:r>
            <a:r>
              <a:rPr lang="en-US" sz="1800" b="1" dirty="0"/>
              <a:t>(cont.)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1055" y="1371600"/>
            <a:ext cx="8368145" cy="5486400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u="sng" dirty="0">
                <a:effectLst/>
                <a:ea typeface="Calibri" panose="020F0502020204030204" pitchFamily="34" charset="0"/>
              </a:rPr>
              <a:t>BEST</a:t>
            </a:r>
            <a:r>
              <a:rPr lang="en-US" sz="1800" u="sng" dirty="0">
                <a:effectLst/>
                <a:ea typeface="Calibri" panose="020F0502020204030204" pitchFamily="34" charset="0"/>
              </a:rPr>
              <a:t> matched article from </a:t>
            </a:r>
            <a:r>
              <a:rPr lang="en-US" sz="1800" b="1" u="sng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Oct 20, 1987</a:t>
            </a:r>
            <a:r>
              <a:rPr lang="en-US" sz="1800" u="sng" dirty="0">
                <a:effectLst/>
                <a:ea typeface="Calibri" panose="020F0502020204030204" pitchFamily="34" charset="0"/>
              </a:rPr>
              <a:t> to Sept 16, 2008 example: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little investor doesn't know where to turn, although bigger ones are putting up a brave front.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"I'm scared," says Julie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Ianotti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 executive secretary in Houston. "My stock is my nest egg, for a house or something. Should I sell? Tell me, should I sell?"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Ms. </a:t>
            </a:r>
            <a:r>
              <a:rPr lang="en-US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Ianotti's</a:t>
            </a:r>
            <a:r>
              <a:rPr lang="en-US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mother suggested the price drop could portend a new depression, the young Ms. </a:t>
            </a:r>
            <a:r>
              <a:rPr lang="en-US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Ianotti</a:t>
            </a:r>
            <a:r>
              <a:rPr lang="en-US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first scoffed at the idea.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"I said, 'Yeah, sure, Mom. It'll go back up.'"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as the Dow Jones Industrial Average was taking a record plunge yesterday, Ms. </a:t>
            </a:r>
            <a:r>
              <a:rPr lang="en-US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Ianotti</a:t>
            </a:r>
            <a:r>
              <a:rPr lang="en-US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says she began giving more thought to her mother's stories about subsisting on water and sugar in the Depression.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[...]</a:t>
            </a:r>
          </a:p>
        </p:txBody>
      </p:sp>
    </p:spTree>
    <p:extLst>
      <p:ext uri="{BB962C8B-B14F-4D97-AF65-F5344CB8AC3E}">
        <p14:creationId xmlns:p14="http://schemas.microsoft.com/office/powerpoint/2010/main" val="2946089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1055" y="1371600"/>
            <a:ext cx="8368145" cy="5486400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u="sng" dirty="0">
                <a:effectLst/>
                <a:ea typeface="Calibri" panose="020F0502020204030204" pitchFamily="34" charset="0"/>
              </a:rPr>
              <a:t>WORST </a:t>
            </a:r>
            <a:r>
              <a:rPr lang="en-US" sz="1800" u="sng" dirty="0">
                <a:effectLst/>
                <a:ea typeface="Calibri" panose="020F0502020204030204" pitchFamily="34" charset="0"/>
              </a:rPr>
              <a:t>matched article from </a:t>
            </a:r>
            <a:r>
              <a:rPr lang="en-US" sz="1800" b="1" u="sng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Oct 20, 1987</a:t>
            </a:r>
            <a:r>
              <a:rPr lang="en-US" sz="1800" u="sng" dirty="0">
                <a:effectLst/>
                <a:ea typeface="Calibri" panose="020F0502020204030204" pitchFamily="34" charset="0"/>
              </a:rPr>
              <a:t> to Sept 6, 2008 example: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 Industries Inc., expanding a restructuring of the company, said it will buy as much as $1 billion of its common shares and is considering selling its aerospace unit, valued at more than $1.5 billion.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Karl D. Bays, chairman and chief executive officer, said the moves are being undertaken to focus the company around its most profitable businesses, which include food products, soft-drink bottling and auto repair. He said the steps aren't related to recent market reports that Minneapolis investors Irwin Jacobs and Carl Pohlad may seek control of the company.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September, IC announced plans to divest its Illinois Central Gulf Railroad unit by distributing shares in the division to IC holders. It estimated the railroad's market value at $250 million.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[...]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2BADEF1-53EF-1956-E893-8B7CE8E0E2F4}"/>
              </a:ext>
            </a:extLst>
          </p:cNvPr>
          <p:cNvSpPr txBox="1">
            <a:spLocks/>
          </p:cNvSpPr>
          <p:nvPr/>
        </p:nvSpPr>
        <p:spPr>
          <a:xfrm>
            <a:off x="628650" y="357835"/>
            <a:ext cx="78867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b="1"/>
              <a:t>Example: September 16, 2008</a:t>
            </a:r>
            <a:r>
              <a:rPr lang="en-US" sz="4000" b="1"/>
              <a:t> </a:t>
            </a:r>
            <a:r>
              <a:rPr lang="en-US" sz="1800" b="1"/>
              <a:t>(cont.)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367330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4DECA-A749-BADF-046E-893D47574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Prevalence of Crash Narratives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0D75D-6FF2-56FE-56F9-C1D9EEAF5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8129"/>
            <a:ext cx="7886700" cy="4656635"/>
          </a:xfrm>
        </p:spPr>
        <p:txBody>
          <a:bodyPr/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B7089A5-E0BE-44B4-835C-C0436429EC60}"/>
              </a:ext>
            </a:extLst>
          </p:cNvPr>
          <p:cNvGrpSpPr/>
          <p:nvPr/>
        </p:nvGrpSpPr>
        <p:grpSpPr>
          <a:xfrm>
            <a:off x="457200" y="1178128"/>
            <a:ext cx="8229600" cy="4571999"/>
            <a:chOff x="0" y="0"/>
            <a:chExt cx="9286875" cy="4041647"/>
          </a:xfrm>
        </p:grpSpPr>
        <p:graphicFrame>
          <p:nvGraphicFramePr>
            <p:cNvPr id="5" name="Chart 4">
              <a:extLst>
                <a:ext uri="{FF2B5EF4-FFF2-40B4-BE49-F238E27FC236}">
                  <a16:creationId xmlns:a16="http://schemas.microsoft.com/office/drawing/2014/main" id="{78C0AF88-631F-2BE2-794B-CA0311722677}"/>
                </a:ext>
              </a:extLst>
            </p:cNvPr>
            <p:cNvGraphicFramePr/>
            <p:nvPr/>
          </p:nvGraphicFramePr>
          <p:xfrm>
            <a:off x="0" y="0"/>
            <a:ext cx="9286875" cy="404164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96C57F76-765F-BC09-7BA2-22AB5D4E46AF}"/>
                </a:ext>
              </a:extLst>
            </p:cNvPr>
            <p:cNvCxnSpPr/>
            <p:nvPr/>
          </p:nvCxnSpPr>
          <p:spPr>
            <a:xfrm flipH="1" flipV="1">
              <a:off x="1056014" y="249365"/>
              <a:ext cx="410380" cy="134740"/>
            </a:xfrm>
            <a:prstGeom prst="straightConnector1">
              <a:avLst/>
            </a:prstGeom>
            <a:ln>
              <a:solidFill>
                <a:sysClr val="windowText" lastClr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5">
              <a:extLst>
                <a:ext uri="{FF2B5EF4-FFF2-40B4-BE49-F238E27FC236}">
                  <a16:creationId xmlns:a16="http://schemas.microsoft.com/office/drawing/2014/main" id="{C7B76D0B-423C-3A3E-9C23-BA66BC406C9B}"/>
                </a:ext>
              </a:extLst>
            </p:cNvPr>
            <p:cNvSpPr txBox="1"/>
            <p:nvPr/>
          </p:nvSpPr>
          <p:spPr>
            <a:xfrm>
              <a:off x="1335307" y="285559"/>
              <a:ext cx="1228573" cy="34236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Oct. 1987:</a:t>
              </a:r>
              <a:r>
                <a:rPr lang="en-US" sz="1000" baseline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Black</a:t>
              </a:r>
              <a:r>
                <a:rPr lang="en-US" sz="1000" baseline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Monday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E51D68C-8FA2-56BF-83A2-68B2CF7F8E6A}"/>
                </a:ext>
              </a:extLst>
            </p:cNvPr>
            <p:cNvCxnSpPr/>
            <p:nvPr/>
          </p:nvCxnSpPr>
          <p:spPr>
            <a:xfrm>
              <a:off x="3473143" y="620747"/>
              <a:ext cx="150123" cy="298795"/>
            </a:xfrm>
            <a:prstGeom prst="straightConnector1">
              <a:avLst/>
            </a:prstGeom>
            <a:ln>
              <a:solidFill>
                <a:sysClr val="windowText" lastClr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EF3791D4-24B5-8CBB-A6DE-CFA900C3235B}"/>
                </a:ext>
              </a:extLst>
            </p:cNvPr>
            <p:cNvSpPr txBox="1"/>
            <p:nvPr/>
          </p:nvSpPr>
          <p:spPr>
            <a:xfrm>
              <a:off x="1581177" y="810197"/>
              <a:ext cx="1698391" cy="4727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Nov. 1997: Asian Financial</a:t>
              </a:r>
              <a:r>
                <a:rPr lang="en-US" sz="1000" baseline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Crisis</a:t>
              </a:r>
            </a:p>
          </p:txBody>
        </p:sp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2E5B2241-2C94-5E7E-7E04-233DC28CBEB4}"/>
                </a:ext>
              </a:extLst>
            </p:cNvPr>
            <p:cNvSpPr txBox="1"/>
            <p:nvPr/>
          </p:nvSpPr>
          <p:spPr>
            <a:xfrm>
              <a:off x="2859348" y="128207"/>
              <a:ext cx="1310515" cy="4727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Sep. 1998:</a:t>
              </a:r>
              <a:r>
                <a:rPr lang="en-US" sz="1000" baseline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Russian Crisis / LTCM Collapse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4746983D-071F-346B-7409-FD2A6C3AC670}"/>
                </a:ext>
              </a:extLst>
            </p:cNvPr>
            <p:cNvCxnSpPr/>
            <p:nvPr/>
          </p:nvCxnSpPr>
          <p:spPr>
            <a:xfrm flipH="1">
              <a:off x="4398038" y="384105"/>
              <a:ext cx="254057" cy="373132"/>
            </a:xfrm>
            <a:prstGeom prst="straightConnector1">
              <a:avLst/>
            </a:prstGeom>
            <a:ln>
              <a:solidFill>
                <a:sysClr val="windowText" lastClr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0">
              <a:extLst>
                <a:ext uri="{FF2B5EF4-FFF2-40B4-BE49-F238E27FC236}">
                  <a16:creationId xmlns:a16="http://schemas.microsoft.com/office/drawing/2014/main" id="{D67F531B-4447-0A4D-698A-0E47C07723E1}"/>
                </a:ext>
              </a:extLst>
            </p:cNvPr>
            <p:cNvSpPr txBox="1"/>
            <p:nvPr/>
          </p:nvSpPr>
          <p:spPr>
            <a:xfrm>
              <a:off x="4478526" y="158688"/>
              <a:ext cx="1019118" cy="34236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Sep. 2001: 9/11</a:t>
              </a:r>
              <a:r>
                <a:rPr lang="en-US" sz="1000" baseline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1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3565C23-E501-3991-073B-F8CF8DD2AE90}"/>
                </a:ext>
              </a:extLst>
            </p:cNvPr>
            <p:cNvCxnSpPr/>
            <p:nvPr/>
          </p:nvCxnSpPr>
          <p:spPr>
            <a:xfrm flipH="1">
              <a:off x="6222175" y="277940"/>
              <a:ext cx="314327" cy="171450"/>
            </a:xfrm>
            <a:prstGeom prst="straightConnector1">
              <a:avLst/>
            </a:prstGeom>
            <a:ln>
              <a:solidFill>
                <a:sysClr val="windowText" lastClr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ECC46952-A70E-BF36-C69B-BA4483A4EEA9}"/>
                </a:ext>
              </a:extLst>
            </p:cNvPr>
            <p:cNvCxnSpPr/>
            <p:nvPr/>
          </p:nvCxnSpPr>
          <p:spPr>
            <a:xfrm flipH="1" flipV="1">
              <a:off x="6896708" y="2525078"/>
              <a:ext cx="232208" cy="246373"/>
            </a:xfrm>
            <a:prstGeom prst="straightConnector1">
              <a:avLst/>
            </a:prstGeom>
            <a:ln>
              <a:solidFill>
                <a:sysClr val="windowText" lastClr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34BB69-2A77-CC2C-B045-56A783912F9E}"/>
                </a:ext>
              </a:extLst>
            </p:cNvPr>
            <p:cNvSpPr txBox="1"/>
            <p:nvPr/>
          </p:nvSpPr>
          <p:spPr>
            <a:xfrm>
              <a:off x="6969145" y="2612955"/>
              <a:ext cx="1209351" cy="39624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Aug. 2011: Euro</a:t>
              </a:r>
              <a:r>
                <a:rPr lang="en-US" sz="1000" baseline="0">
                  <a:latin typeface="Arial" panose="020B0604020202020204" pitchFamily="34" charset="0"/>
                  <a:cs typeface="Arial" panose="020B0604020202020204" pitchFamily="34" charset="0"/>
                </a:rPr>
                <a:t> Crisis</a:t>
              </a:r>
              <a:endParaRPr lang="en-US" sz="1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FB03BBF5-D887-5F3C-8C9D-5B7F4CE39738}"/>
                </a:ext>
              </a:extLst>
            </p:cNvPr>
            <p:cNvCxnSpPr/>
            <p:nvPr/>
          </p:nvCxnSpPr>
          <p:spPr>
            <a:xfrm>
              <a:off x="2993829" y="1057713"/>
              <a:ext cx="279488" cy="286264"/>
            </a:xfrm>
            <a:prstGeom prst="straightConnector1">
              <a:avLst/>
            </a:prstGeom>
            <a:ln>
              <a:solidFill>
                <a:sysClr val="windowText" lastClr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F9677158-3E8B-7878-A6C3-1EAAD3134276}"/>
                </a:ext>
              </a:extLst>
            </p:cNvPr>
            <p:cNvCxnSpPr/>
            <p:nvPr/>
          </p:nvCxnSpPr>
          <p:spPr>
            <a:xfrm flipH="1" flipV="1">
              <a:off x="1462837" y="2477071"/>
              <a:ext cx="190497" cy="209550"/>
            </a:xfrm>
            <a:prstGeom prst="straightConnector1">
              <a:avLst/>
            </a:prstGeom>
            <a:ln>
              <a:solidFill>
                <a:sysClr val="windowText" lastClr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425F44B-C93F-36E9-05AB-1E23B6C84538}"/>
                </a:ext>
              </a:extLst>
            </p:cNvPr>
            <p:cNvSpPr txBox="1"/>
            <p:nvPr/>
          </p:nvSpPr>
          <p:spPr>
            <a:xfrm>
              <a:off x="1616576" y="2577656"/>
              <a:ext cx="985242" cy="34236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Oct. 1989: Fri 13th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9D0F072-B3BD-C425-A1EA-96BA16A617BD}"/>
                </a:ext>
              </a:extLst>
            </p:cNvPr>
            <p:cNvCxnSpPr/>
            <p:nvPr/>
          </p:nvCxnSpPr>
          <p:spPr>
            <a:xfrm flipV="1">
              <a:off x="8514581" y="222696"/>
              <a:ext cx="304798" cy="257175"/>
            </a:xfrm>
            <a:prstGeom prst="straightConnector1">
              <a:avLst/>
            </a:prstGeom>
            <a:ln>
              <a:solidFill>
                <a:sysClr val="windowText" lastClr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6608F0D-D2FF-0798-5EC8-951CBDA88560}"/>
                </a:ext>
              </a:extLst>
            </p:cNvPr>
            <p:cNvSpPr txBox="1"/>
            <p:nvPr/>
          </p:nvSpPr>
          <p:spPr>
            <a:xfrm>
              <a:off x="7829040" y="483165"/>
              <a:ext cx="1301470" cy="356616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Mar. 2020: COVID-19</a:t>
              </a:r>
            </a:p>
          </p:txBody>
        </p:sp>
        <p:sp>
          <p:nvSpPr>
            <p:cNvPr id="21" name="TextBox 47">
              <a:extLst>
                <a:ext uri="{FF2B5EF4-FFF2-40B4-BE49-F238E27FC236}">
                  <a16:creationId xmlns:a16="http://schemas.microsoft.com/office/drawing/2014/main" id="{7EB12DA4-BD1F-62F8-C692-6EAD8D5A91F5}"/>
                </a:ext>
              </a:extLst>
            </p:cNvPr>
            <p:cNvSpPr txBox="1"/>
            <p:nvPr/>
          </p:nvSpPr>
          <p:spPr>
            <a:xfrm>
              <a:off x="6291151" y="126547"/>
              <a:ext cx="1301470" cy="5448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Sep. 2008: Lehman</a:t>
              </a:r>
              <a:r>
                <a:rPr lang="en-US" sz="1000" baseline="0">
                  <a:latin typeface="Arial" panose="020B0604020202020204" pitchFamily="34" charset="0"/>
                  <a:cs typeface="Arial" panose="020B0604020202020204" pitchFamily="34" charset="0"/>
                </a:rPr>
                <a:t> Collapse</a:t>
              </a:r>
              <a:endParaRPr lang="en-US" sz="1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3647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4DECA-A749-BADF-046E-893D47574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0D75D-6FF2-56FE-56F9-C1D9EEAF5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9144"/>
            <a:ext cx="7886700" cy="4777820"/>
          </a:xfrm>
        </p:spPr>
        <p:txBody>
          <a:bodyPr>
            <a:normAutofit/>
          </a:bodyPr>
          <a:lstStyle/>
          <a:p>
            <a:r>
              <a:rPr lang="en-US" dirty="0"/>
              <a:t>Financial News data:</a:t>
            </a:r>
          </a:p>
          <a:p>
            <a:pPr lvl="1"/>
            <a:r>
              <a:rPr lang="en-US" dirty="0"/>
              <a:t>ProQuest Wall Street Journal Eastern Edition (1984 – 2020).</a:t>
            </a:r>
          </a:p>
          <a:p>
            <a:pPr lvl="1"/>
            <a:r>
              <a:rPr lang="en-US" dirty="0"/>
              <a:t>231,230 articles.</a:t>
            </a:r>
          </a:p>
          <a:p>
            <a:pPr lvl="1"/>
            <a:r>
              <a:rPr lang="en-US" dirty="0"/>
              <a:t>Hand-collected Wall Street Journal data from 1929.</a:t>
            </a:r>
          </a:p>
          <a:p>
            <a:endParaRPr lang="en-US" dirty="0"/>
          </a:p>
          <a:p>
            <a:r>
              <a:rPr lang="en-US" dirty="0"/>
              <a:t>Investor survey data:</a:t>
            </a:r>
          </a:p>
          <a:p>
            <a:pPr lvl="1"/>
            <a:r>
              <a:rPr lang="en-US" dirty="0"/>
              <a:t>Investor Behavior Project (Shiller Survey). </a:t>
            </a:r>
          </a:p>
          <a:p>
            <a:pPr lvl="1"/>
            <a:r>
              <a:rPr lang="en-US" dirty="0"/>
              <a:t>19,426 responses (1989 – 2020).</a:t>
            </a:r>
          </a:p>
          <a:p>
            <a:pPr lvl="1"/>
            <a:r>
              <a:rPr lang="en-US" dirty="0"/>
              <a:t>Crash probability estimates, general comments, date of response, investor type (i.e. individual, institutional).</a:t>
            </a:r>
          </a:p>
          <a:p>
            <a:endParaRPr lang="en-US" dirty="0"/>
          </a:p>
          <a:p>
            <a:r>
              <a:rPr lang="en-US" dirty="0"/>
              <a:t>Internet search data:</a:t>
            </a:r>
          </a:p>
          <a:p>
            <a:pPr lvl="1"/>
            <a:r>
              <a:rPr lang="en-US" dirty="0"/>
              <a:t>Google Trends API.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721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357835"/>
            <a:ext cx="7886700" cy="685800"/>
          </a:xfrm>
        </p:spPr>
        <p:txBody>
          <a:bodyPr>
            <a:normAutofit/>
          </a:bodyPr>
          <a:lstStyle/>
          <a:p>
            <a:r>
              <a:rPr lang="en-US" b="1" dirty="0"/>
              <a:t>1. How Do Narratives Propagate?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1055" y="1371600"/>
            <a:ext cx="8368145" cy="5486400"/>
          </a:xfrm>
        </p:spPr>
        <p:txBody>
          <a:bodyPr>
            <a:normAutofit/>
          </a:bodyPr>
          <a:lstStyle/>
          <a:p>
            <a:pPr marL="341313" indent="-285750"/>
            <a:r>
              <a:rPr lang="en-US" dirty="0"/>
              <a:t>Assess virality using internet search volumes </a:t>
            </a:r>
            <a:r>
              <a:rPr lang="en-US" sz="1400" dirty="0"/>
              <a:t>(Da et al., 2011).</a:t>
            </a:r>
          </a:p>
          <a:p>
            <a:pPr marL="798513" lvl="1" indent="-285750"/>
            <a:r>
              <a:rPr lang="en-US" dirty="0"/>
              <a:t>Investor interest related to crashes (</a:t>
            </a:r>
            <a:r>
              <a:rPr lang="en-US" i="1" dirty="0" err="1"/>
              <a:t>CrashAttention</a:t>
            </a:r>
            <a:r>
              <a:rPr lang="en-US" dirty="0"/>
              <a:t>) should be higher after seeing crash narratives in financial press.</a:t>
            </a:r>
          </a:p>
          <a:p>
            <a:pPr marL="798513" lvl="1" indent="-285750"/>
            <a:r>
              <a:rPr lang="en-US" dirty="0"/>
              <a:t>Effects should be conditioned on general stock market attention.</a:t>
            </a:r>
          </a:p>
          <a:p>
            <a:pPr marL="798513" lvl="1" indent="-285750"/>
            <a:r>
              <a:rPr lang="en-US" dirty="0"/>
              <a:t>Aggregate search volumes, not user-level.</a:t>
            </a:r>
          </a:p>
          <a:p>
            <a:pPr marL="2170113" indent="-2114550">
              <a:buNone/>
            </a:pPr>
            <a:endParaRPr lang="en-US" u="sng" dirty="0"/>
          </a:p>
          <a:p>
            <a:pPr marL="2170113" indent="-2114550">
              <a:buNone/>
            </a:pPr>
            <a:r>
              <a:rPr lang="en-US" u="sng" dirty="0"/>
              <a:t>Model specification</a:t>
            </a:r>
            <a:r>
              <a:rPr lang="en-US" dirty="0"/>
              <a:t>:</a:t>
            </a:r>
          </a:p>
          <a:p>
            <a:pPr marL="2170113" indent="-2114550">
              <a:buNone/>
            </a:pPr>
            <a:endParaRPr lang="en-US" sz="1000" i="1" dirty="0">
              <a:effectLst/>
              <a:ea typeface="Calibri" panose="020F0502020204030204" pitchFamily="34" charset="0"/>
            </a:endParaRPr>
          </a:p>
          <a:p>
            <a:pPr marL="2170113" indent="-211455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dirty="0">
                <a:effectLst/>
                <a:ea typeface="Calibri" panose="020F0502020204030204" pitchFamily="34" charset="0"/>
              </a:rPr>
              <a:t> CrashAttention</a:t>
            </a:r>
            <a:r>
              <a:rPr lang="en-US" sz="1800" i="1" baseline="-25000" dirty="0">
                <a:effectLst/>
                <a:ea typeface="Calibri" panose="020F0502020204030204" pitchFamily="34" charset="0"/>
              </a:rPr>
              <a:t>t+1</a:t>
            </a:r>
            <a:r>
              <a:rPr lang="en-US" sz="1800" dirty="0">
                <a:effectLst/>
                <a:ea typeface="Calibri" panose="020F0502020204030204" pitchFamily="34" charset="0"/>
              </a:rPr>
              <a:t> 	= 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β</a:t>
            </a:r>
            <a:r>
              <a:rPr lang="en-US" sz="1800" i="1" baseline="-25000" dirty="0">
                <a:effectLst/>
                <a:ea typeface="Calibri" panose="020F0502020204030204" pitchFamily="34" charset="0"/>
              </a:rPr>
              <a:t>1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 × ’87 </a:t>
            </a:r>
            <a:r>
              <a:rPr lang="en-US" sz="1800" i="1" dirty="0" err="1">
                <a:effectLst/>
                <a:ea typeface="Calibri" panose="020F0502020204030204" pitchFamily="34" charset="0"/>
              </a:rPr>
              <a:t>Narrative</a:t>
            </a:r>
            <a:r>
              <a:rPr lang="en-US" sz="1800" i="1" baseline="-25000" dirty="0" err="1">
                <a:effectLst/>
                <a:ea typeface="Calibri" panose="020F0502020204030204" pitchFamily="34" charset="0"/>
              </a:rPr>
              <a:t>t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ea typeface="Calibri" panose="020F0502020204030204" pitchFamily="34" charset="0"/>
              </a:rPr>
              <a:t>+ 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β</a:t>
            </a:r>
            <a:r>
              <a:rPr lang="en-US" sz="1800" i="1" baseline="-25000" dirty="0">
                <a:effectLst/>
                <a:ea typeface="Calibri" panose="020F0502020204030204" pitchFamily="34" charset="0"/>
              </a:rPr>
              <a:t>2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 × </a:t>
            </a:r>
            <a:r>
              <a:rPr lang="en-US" sz="1800" i="1" dirty="0" err="1">
                <a:effectLst/>
                <a:ea typeface="Calibri" panose="020F0502020204030204" pitchFamily="34" charset="0"/>
              </a:rPr>
              <a:t>StockMarketAttention</a:t>
            </a:r>
            <a:r>
              <a:rPr lang="en-US" sz="1800" i="1" baseline="-25000" dirty="0" err="1">
                <a:effectLst/>
                <a:ea typeface="Calibri" panose="020F0502020204030204" pitchFamily="34" charset="0"/>
              </a:rPr>
              <a:t>t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                                         </a:t>
            </a:r>
            <a:r>
              <a:rPr lang="en-US" sz="1800" dirty="0">
                <a:effectLst/>
                <a:ea typeface="Calibri" panose="020F0502020204030204" pitchFamily="34" charset="0"/>
              </a:rPr>
              <a:t>+ </a:t>
            </a:r>
            <a:r>
              <a:rPr lang="en-US" sz="1800" i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β</a:t>
            </a:r>
            <a:r>
              <a:rPr lang="en-US" sz="1800" i="1" baseline="-250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en-US" sz="1800" i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× ’87 </a:t>
            </a:r>
            <a:r>
              <a:rPr lang="en-US" sz="1800" i="1" dirty="0" err="1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Narrative</a:t>
            </a:r>
            <a:r>
              <a:rPr lang="en-US" sz="1800" i="1" baseline="-25000" dirty="0" err="1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t</a:t>
            </a:r>
            <a:r>
              <a:rPr lang="en-US" sz="1800" i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× </a:t>
            </a:r>
            <a:r>
              <a:rPr lang="en-US" sz="1800" i="1" dirty="0" err="1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StockMarketAttention</a:t>
            </a:r>
            <a:r>
              <a:rPr lang="en-US" sz="1800" i="1" baseline="-25000" dirty="0" err="1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t</a:t>
            </a:r>
            <a:r>
              <a:rPr lang="en-US" sz="1800" dirty="0">
                <a:effectLst/>
                <a:ea typeface="Calibri" panose="020F0502020204030204" pitchFamily="34" charset="0"/>
              </a:rPr>
              <a:t>                       +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Σ</a:t>
            </a:r>
            <a:r>
              <a:rPr lang="en-US" sz="1800" baseline="-25000" dirty="0" err="1">
                <a:effectLst/>
                <a:ea typeface="Calibri" panose="020F0502020204030204" pitchFamily="34" charset="0"/>
              </a:rPr>
              <a:t>j</a:t>
            </a:r>
            <a:r>
              <a:rPr lang="en-US" sz="1800" baseline="-25000" dirty="0">
                <a:effectLst/>
                <a:ea typeface="Calibri" panose="020F0502020204030204" pitchFamily="34" charset="0"/>
              </a:rPr>
              <a:t>=1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5</a:t>
            </a:r>
            <a:r>
              <a:rPr lang="en-US" sz="1800" dirty="0">
                <a:effectLst/>
                <a:ea typeface="Calibri" panose="020F0502020204030204" pitchFamily="34" charset="0"/>
              </a:rPr>
              <a:t> </a:t>
            </a:r>
            <a:r>
              <a:rPr lang="en-US" sz="1800" b="1" i="1" dirty="0">
                <a:effectLst/>
                <a:ea typeface="Calibri" panose="020F0502020204030204" pitchFamily="34" charset="0"/>
              </a:rPr>
              <a:t>β</a:t>
            </a:r>
            <a:r>
              <a:rPr lang="en-US" sz="1800" b="1" i="1" baseline="-25000" dirty="0">
                <a:effectLst/>
                <a:ea typeface="Calibri" panose="020F0502020204030204" pitchFamily="34" charset="0"/>
              </a:rPr>
              <a:t>4,j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 × </a:t>
            </a:r>
            <a:r>
              <a:rPr lang="en-US" sz="1800" b="1" i="1" dirty="0">
                <a:effectLst/>
                <a:ea typeface="Calibri" panose="020F0502020204030204" pitchFamily="34" charset="0"/>
              </a:rPr>
              <a:t>X</a:t>
            </a:r>
            <a:r>
              <a:rPr lang="en-US" sz="1800" b="1" i="1" baseline="-25000" dirty="0">
                <a:effectLst/>
                <a:ea typeface="Calibri" panose="020F0502020204030204" pitchFamily="34" charset="0"/>
              </a:rPr>
              <a:t>t-j+1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 +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Σ</a:t>
            </a:r>
            <a:r>
              <a:rPr lang="en-US" sz="1800" baseline="-25000" dirty="0" err="1">
                <a:effectLst/>
                <a:ea typeface="Calibri" panose="020F0502020204030204" pitchFamily="34" charset="0"/>
              </a:rPr>
              <a:t>j</a:t>
            </a:r>
            <a:r>
              <a:rPr lang="en-US" sz="1800" baseline="-25000" dirty="0">
                <a:effectLst/>
                <a:ea typeface="Calibri" panose="020F0502020204030204" pitchFamily="34" charset="0"/>
              </a:rPr>
              <a:t>=1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5</a:t>
            </a:r>
            <a:r>
              <a:rPr lang="en-US" sz="1800" dirty="0">
                <a:effectLst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β</a:t>
            </a:r>
            <a:r>
              <a:rPr lang="en-US" sz="1800" i="1" baseline="-25000" dirty="0">
                <a:effectLst/>
                <a:ea typeface="Calibri" panose="020F0502020204030204" pitchFamily="34" charset="0"/>
              </a:rPr>
              <a:t>5,j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 × CrashAttention</a:t>
            </a:r>
            <a:r>
              <a:rPr lang="en-US" sz="1800" i="1" baseline="-25000" dirty="0">
                <a:effectLst/>
                <a:ea typeface="Calibri" panose="020F0502020204030204" pitchFamily="34" charset="0"/>
              </a:rPr>
              <a:t>t-j+1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                 + </a:t>
            </a:r>
            <a:r>
              <a:rPr lang="en-US" sz="1800" b="1" dirty="0" err="1">
                <a:effectLst/>
                <a:ea typeface="Calibri" panose="020F0502020204030204" pitchFamily="34" charset="0"/>
              </a:rPr>
              <a:t>κ</a:t>
            </a:r>
            <a:r>
              <a:rPr lang="en-US" sz="1800" b="1" baseline="30000" dirty="0" err="1">
                <a:effectLst/>
                <a:ea typeface="Calibri" panose="020F0502020204030204" pitchFamily="34" charset="0"/>
              </a:rPr>
              <a:t>DOW</a:t>
            </a:r>
            <a:r>
              <a:rPr lang="en-US" sz="1800" baseline="-25000" dirty="0" err="1">
                <a:effectLst/>
                <a:ea typeface="Calibri" panose="020F0502020204030204" pitchFamily="34" charset="0"/>
              </a:rPr>
              <a:t>t</a:t>
            </a:r>
            <a:r>
              <a:rPr lang="en-US" sz="1800" i="1" baseline="-25000" dirty="0">
                <a:effectLst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+ </a:t>
            </a:r>
            <a:r>
              <a:rPr lang="en-US" sz="1800" b="1" dirty="0" err="1">
                <a:solidFill>
                  <a:srgbClr val="202124"/>
                </a:solidFill>
                <a:effectLst/>
                <a:ea typeface="Calibri" panose="020F0502020204030204" pitchFamily="34" charset="0"/>
              </a:rPr>
              <a:t>κ</a:t>
            </a:r>
            <a:r>
              <a:rPr lang="en-US" sz="1800" b="1" baseline="30000" dirty="0" err="1">
                <a:solidFill>
                  <a:srgbClr val="202124"/>
                </a:solidFill>
                <a:effectLst/>
                <a:ea typeface="Calibri" panose="020F0502020204030204" pitchFamily="34" charset="0"/>
              </a:rPr>
              <a:t>Month</a:t>
            </a:r>
            <a:r>
              <a:rPr lang="en-US" sz="1800" b="1" baseline="-25000" dirty="0" err="1">
                <a:solidFill>
                  <a:srgbClr val="202124"/>
                </a:solidFill>
                <a:effectLst/>
                <a:ea typeface="Calibri" panose="020F0502020204030204" pitchFamily="34" charset="0"/>
              </a:rPr>
              <a:t>t</a:t>
            </a:r>
            <a:r>
              <a:rPr lang="en-US" sz="1800" dirty="0">
                <a:solidFill>
                  <a:srgbClr val="202124"/>
                </a:solidFill>
                <a:effectLst/>
                <a:ea typeface="Calibri" panose="020F0502020204030204" pitchFamily="34" charset="0"/>
              </a:rPr>
              <a:t> + η</a:t>
            </a:r>
            <a:r>
              <a:rPr lang="en-US" sz="1800" baseline="-25000" dirty="0">
                <a:solidFill>
                  <a:srgbClr val="202124"/>
                </a:solidFill>
                <a:effectLst/>
                <a:ea typeface="Calibri" panose="020F0502020204030204" pitchFamily="34" charset="0"/>
              </a:rPr>
              <a:t>t+1</a:t>
            </a:r>
            <a:endParaRPr lang="en-US" sz="2000" i="0" dirty="0">
              <a:effectLst/>
            </a:endParaRPr>
          </a:p>
          <a:p>
            <a:pPr marL="2170113" indent="-2114550">
              <a:buNone/>
            </a:pPr>
            <a:endParaRPr lang="en-US" sz="1000" i="1" dirty="0">
              <a:effectLst/>
              <a:ea typeface="Calibri" panose="020F0502020204030204" pitchFamily="34" charset="0"/>
            </a:endParaRPr>
          </a:p>
          <a:p>
            <a:pPr lvl="1"/>
            <a:r>
              <a:rPr lang="en-US" dirty="0"/>
              <a:t>Control variables (</a:t>
            </a:r>
            <a:r>
              <a:rPr lang="en-US" b="1" dirty="0"/>
              <a:t>X</a:t>
            </a:r>
            <a:r>
              <a:rPr lang="en-US" dirty="0"/>
              <a:t>): VIX, option-implied crash probabilities, market returns, market volatility, turnover.</a:t>
            </a:r>
          </a:p>
        </p:txBody>
      </p:sp>
    </p:spTree>
    <p:extLst>
      <p:ext uri="{BB962C8B-B14F-4D97-AF65-F5344CB8AC3E}">
        <p14:creationId xmlns:p14="http://schemas.microsoft.com/office/powerpoint/2010/main" val="75193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0AABD-35C9-B0B1-57F0-E10B259BC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Result: Propagation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A9CC9CE-38EB-AEE0-9BB4-E71C4F7054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722414"/>
              </p:ext>
            </p:extLst>
          </p:nvPr>
        </p:nvGraphicFramePr>
        <p:xfrm>
          <a:off x="457200" y="1399920"/>
          <a:ext cx="8229600" cy="2744000"/>
        </p:xfrm>
        <a:graphic>
          <a:graphicData uri="http://schemas.openxmlformats.org/drawingml/2006/table">
            <a:tbl>
              <a:tblPr/>
              <a:tblGrid>
                <a:gridCol w="3239864">
                  <a:extLst>
                    <a:ext uri="{9D8B030D-6E8A-4147-A177-3AD203B41FA5}">
                      <a16:colId xmlns:a16="http://schemas.microsoft.com/office/drawing/2014/main" val="3380338415"/>
                    </a:ext>
                  </a:extLst>
                </a:gridCol>
                <a:gridCol w="1247434">
                  <a:extLst>
                    <a:ext uri="{9D8B030D-6E8A-4147-A177-3AD203B41FA5}">
                      <a16:colId xmlns:a16="http://schemas.microsoft.com/office/drawing/2014/main" val="3861603040"/>
                    </a:ext>
                  </a:extLst>
                </a:gridCol>
                <a:gridCol w="1247434">
                  <a:extLst>
                    <a:ext uri="{9D8B030D-6E8A-4147-A177-3AD203B41FA5}">
                      <a16:colId xmlns:a16="http://schemas.microsoft.com/office/drawing/2014/main" val="1922528330"/>
                    </a:ext>
                  </a:extLst>
                </a:gridCol>
                <a:gridCol w="1247434">
                  <a:extLst>
                    <a:ext uri="{9D8B030D-6E8A-4147-A177-3AD203B41FA5}">
                      <a16:colId xmlns:a16="http://schemas.microsoft.com/office/drawing/2014/main" val="4113814151"/>
                    </a:ext>
                  </a:extLst>
                </a:gridCol>
                <a:gridCol w="1247434">
                  <a:extLst>
                    <a:ext uri="{9D8B030D-6E8A-4147-A177-3AD203B41FA5}">
                      <a16:colId xmlns:a16="http://schemas.microsoft.com/office/drawing/2014/main" val="2697796449"/>
                    </a:ext>
                  </a:extLst>
                </a:gridCol>
              </a:tblGrid>
              <a:tr h="2443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25558"/>
                  </a:ext>
                </a:extLst>
              </a:tr>
              <a:tr h="47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Dependent Variable: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Crash Attention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t+1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Crash Attention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t+1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Crash Attention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t+1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Crash Attention (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Dummy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r>
                        <a:rPr lang="fr-FR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t+1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957400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362676"/>
                  </a:ext>
                </a:extLst>
              </a:tr>
              <a:tr h="26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'87 Narrative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8.790***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5.739**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5.618**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6.971***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0491895"/>
                  </a:ext>
                </a:extLst>
              </a:tr>
              <a:tr h="26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StockMarketAttention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0.124***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0.104***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0.137***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4456758"/>
                  </a:ext>
                </a:extLst>
              </a:tr>
              <a:tr h="26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'87 Narrative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× StockMarketAttention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4.334***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4.515***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2.078***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113266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557767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Lagged </a:t>
                      </a:r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Crash Attention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Terms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1941694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 Variables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47923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Month and Day-of-week FEs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51603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673B727-F38E-2793-D6A0-D99718D422BD}"/>
              </a:ext>
            </a:extLst>
          </p:cNvPr>
          <p:cNvSpPr/>
          <p:nvPr/>
        </p:nvSpPr>
        <p:spPr>
          <a:xfrm>
            <a:off x="374573" y="2369402"/>
            <a:ext cx="8405870" cy="2754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61BBE-9A7B-8AAF-138F-7D89E5BED5B2}"/>
              </a:ext>
            </a:extLst>
          </p:cNvPr>
          <p:cNvSpPr/>
          <p:nvPr/>
        </p:nvSpPr>
        <p:spPr>
          <a:xfrm>
            <a:off x="374573" y="2922999"/>
            <a:ext cx="8405870" cy="2754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62505D-4F41-1655-3366-EE05E6C1CA8F}"/>
              </a:ext>
            </a:extLst>
          </p:cNvPr>
          <p:cNvSpPr txBox="1">
            <a:spLocks/>
          </p:cNvSpPr>
          <p:nvPr/>
        </p:nvSpPr>
        <p:spPr>
          <a:xfrm>
            <a:off x="628650" y="4826442"/>
            <a:ext cx="7886700" cy="1781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Evidence of positive feedback loop related to media narratives.</a:t>
            </a:r>
          </a:p>
          <a:p>
            <a:r>
              <a:rPr lang="en-US" dirty="0"/>
              <a:t>Other results: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Weaker effects for crash narratives from ‘29 crash (salience).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Crash narratives have positive feedback on market volatility.</a:t>
            </a:r>
          </a:p>
        </p:txBody>
      </p:sp>
    </p:spTree>
    <p:extLst>
      <p:ext uri="{BB962C8B-B14F-4D97-AF65-F5344CB8AC3E}">
        <p14:creationId xmlns:p14="http://schemas.microsoft.com/office/powerpoint/2010/main" val="4263546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357835"/>
            <a:ext cx="7986540" cy="685800"/>
          </a:xfrm>
        </p:spPr>
        <p:txBody>
          <a:bodyPr>
            <a:normAutofit/>
          </a:bodyPr>
          <a:lstStyle/>
          <a:p>
            <a:r>
              <a:rPr lang="en-US" b="1" dirty="0"/>
              <a:t>2. Do Narratives Affect Investor Beliefs?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1055" y="1371600"/>
            <a:ext cx="8368145" cy="5486400"/>
          </a:xfrm>
        </p:spPr>
        <p:txBody>
          <a:bodyPr>
            <a:normAutofit/>
          </a:bodyPr>
          <a:lstStyle/>
          <a:p>
            <a:pPr marL="514350" indent="-400050"/>
            <a:r>
              <a:rPr lang="en-US" dirty="0"/>
              <a:t>Fundamental news captured by the narrative measure will likely affect individual and institutional investors similarly.</a:t>
            </a:r>
          </a:p>
          <a:p>
            <a:pPr marL="514350" indent="-400050"/>
            <a:r>
              <a:rPr lang="en-US" dirty="0"/>
              <a:t>However, individuals may rely more on judgement heuristics when expertise low </a:t>
            </a:r>
            <a:r>
              <a:rPr lang="en-US" sz="1400" dirty="0"/>
              <a:t>(</a:t>
            </a:r>
            <a:r>
              <a:rPr lang="en-US" sz="1400" dirty="0" err="1"/>
              <a:t>Ottati</a:t>
            </a:r>
            <a:r>
              <a:rPr lang="en-US" sz="1400" dirty="0"/>
              <a:t> &amp; Isbell, 1996; Isbell &amp; </a:t>
            </a:r>
            <a:r>
              <a:rPr lang="en-US" sz="1400" dirty="0" err="1"/>
              <a:t>Wyer</a:t>
            </a:r>
            <a:r>
              <a:rPr lang="en-US" sz="1400" dirty="0"/>
              <a:t>, 1999).</a:t>
            </a:r>
            <a:r>
              <a:rPr lang="en-US" sz="1600" dirty="0"/>
              <a:t> </a:t>
            </a:r>
          </a:p>
          <a:p>
            <a:pPr marL="514350" lvl="1" indent="0">
              <a:buNone/>
            </a:pPr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 Focus on differential effect based on investor sophistication.</a:t>
            </a:r>
            <a:endParaRPr lang="en-US" b="1" dirty="0">
              <a:solidFill>
                <a:srgbClr val="00B050"/>
              </a:solidFill>
            </a:endParaRPr>
          </a:p>
          <a:p>
            <a:pPr marL="2170113" indent="-2114550">
              <a:buNone/>
            </a:pPr>
            <a:endParaRPr lang="en-US" dirty="0"/>
          </a:p>
          <a:p>
            <a:pPr marL="2170113" indent="-2114550">
              <a:buNone/>
            </a:pPr>
            <a:r>
              <a:rPr lang="en-US" u="sng" dirty="0"/>
              <a:t>Model specification (by investor type)</a:t>
            </a:r>
            <a:r>
              <a:rPr lang="en-US" dirty="0"/>
              <a:t>:</a:t>
            </a:r>
          </a:p>
          <a:p>
            <a:pPr marL="2170113" indent="-2114550">
              <a:buNone/>
            </a:pPr>
            <a:endParaRPr lang="en-US" sz="1000" i="1" dirty="0">
              <a:effectLst/>
              <a:ea typeface="Calibri" panose="020F0502020204030204" pitchFamily="34" charset="0"/>
            </a:endParaRPr>
          </a:p>
          <a:p>
            <a:pPr marL="1255713" indent="-1200150">
              <a:buNone/>
              <a:tabLst>
                <a:tab pos="1255713" algn="l"/>
              </a:tabLst>
            </a:pPr>
            <a:r>
              <a:rPr lang="en-US" sz="1800" i="1" dirty="0">
                <a:effectLst/>
                <a:ea typeface="Calibri" panose="020F0502020204030204" pitchFamily="34" charset="0"/>
              </a:rPr>
              <a:t>          π</a:t>
            </a:r>
            <a:r>
              <a:rPr lang="en-US" sz="1800" i="1" baseline="30000" dirty="0" err="1">
                <a:effectLst/>
                <a:ea typeface="Calibri" panose="020F0502020204030204" pitchFamily="34" charset="0"/>
              </a:rPr>
              <a:t>Adj</a:t>
            </a:r>
            <a:r>
              <a:rPr lang="en-US" sz="1800" i="1" baseline="-25000" dirty="0" err="1">
                <a:effectLst/>
                <a:ea typeface="Calibri" panose="020F0502020204030204" pitchFamily="34" charset="0"/>
              </a:rPr>
              <a:t>i,t</a:t>
            </a:r>
            <a:r>
              <a:rPr lang="en-US" sz="1800" dirty="0">
                <a:effectLst/>
                <a:ea typeface="Calibri" panose="020F0502020204030204" pitchFamily="34" charset="0"/>
              </a:rPr>
              <a:t> 	= 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γ</a:t>
            </a:r>
            <a:r>
              <a:rPr lang="en-US" sz="1800" i="1" baseline="-25000" dirty="0">
                <a:effectLst/>
                <a:ea typeface="Calibri" panose="020F0502020204030204" pitchFamily="34" charset="0"/>
              </a:rPr>
              <a:t>1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 × ’87 Narrative</a:t>
            </a:r>
            <a:r>
              <a:rPr lang="en-US" sz="1800" i="1" baseline="-25000" dirty="0">
                <a:effectLst/>
                <a:ea typeface="Calibri" panose="020F0502020204030204" pitchFamily="34" charset="0"/>
              </a:rPr>
              <a:t>t-1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ea typeface="Calibri" panose="020F0502020204030204" pitchFamily="34" charset="0"/>
              </a:rPr>
              <a:t>+ 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γ</a:t>
            </a:r>
            <a:r>
              <a:rPr lang="en-US" sz="1800" i="1" baseline="-25000" dirty="0">
                <a:effectLst/>
                <a:ea typeface="Calibri" panose="020F0502020204030204" pitchFamily="34" charset="0"/>
              </a:rPr>
              <a:t>2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 × StockMarketAttention</a:t>
            </a:r>
            <a:r>
              <a:rPr lang="en-US" sz="1800" i="1" baseline="-25000" dirty="0">
                <a:effectLst/>
                <a:ea typeface="Calibri" panose="020F0502020204030204" pitchFamily="34" charset="0"/>
              </a:rPr>
              <a:t>t-1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                                         </a:t>
            </a:r>
            <a:r>
              <a:rPr lang="en-US" sz="1800" dirty="0">
                <a:effectLst/>
                <a:ea typeface="Calibri" panose="020F0502020204030204" pitchFamily="34" charset="0"/>
              </a:rPr>
              <a:t>+ </a:t>
            </a:r>
            <a:r>
              <a:rPr lang="en-US" sz="1800" i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γ</a:t>
            </a:r>
            <a:r>
              <a:rPr lang="en-US" sz="1800" i="1" baseline="-250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en-US" sz="1800" i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× ’87 Narrative</a:t>
            </a:r>
            <a:r>
              <a:rPr lang="en-US" sz="1800" i="1" baseline="-250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t-1</a:t>
            </a:r>
            <a:r>
              <a:rPr lang="en-US" sz="1800" i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× StockMarketAttention</a:t>
            </a:r>
            <a:r>
              <a:rPr lang="en-US" sz="1800" i="1" baseline="-250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t-1</a:t>
            </a:r>
            <a:r>
              <a:rPr lang="en-US" sz="18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                            </a:t>
            </a:r>
            <a:r>
              <a:rPr lang="en-US" sz="1800" dirty="0">
                <a:effectLst/>
                <a:ea typeface="Calibri" panose="020F0502020204030204" pitchFamily="34" charset="0"/>
              </a:rPr>
              <a:t>     + </a:t>
            </a:r>
            <a:r>
              <a:rPr lang="en-US" sz="1800" b="1" i="1" dirty="0">
                <a:effectLst/>
                <a:ea typeface="Calibri" panose="020F0502020204030204" pitchFamily="34" charset="0"/>
              </a:rPr>
              <a:t>γ</a:t>
            </a:r>
            <a:r>
              <a:rPr lang="en-US" sz="1800" b="1" i="1" baseline="-25000" dirty="0">
                <a:effectLst/>
                <a:ea typeface="Calibri" panose="020F0502020204030204" pitchFamily="34" charset="0"/>
              </a:rPr>
              <a:t>4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 × </a:t>
            </a:r>
            <a:r>
              <a:rPr lang="en-US" sz="1800" b="1" i="1" dirty="0">
                <a:effectLst/>
                <a:ea typeface="Calibri" panose="020F0502020204030204" pitchFamily="34" charset="0"/>
              </a:rPr>
              <a:t>W</a:t>
            </a:r>
            <a:r>
              <a:rPr lang="en-US" sz="1800" b="1" i="1" baseline="-25000" dirty="0">
                <a:effectLst/>
                <a:ea typeface="Calibri" panose="020F0502020204030204" pitchFamily="34" charset="0"/>
              </a:rPr>
              <a:t>i,t-1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 + </a:t>
            </a:r>
            <a:r>
              <a:rPr lang="en-US" sz="1800" b="1" dirty="0" err="1">
                <a:effectLst/>
                <a:ea typeface="Calibri" panose="020F0502020204030204" pitchFamily="34" charset="0"/>
              </a:rPr>
              <a:t>λ</a:t>
            </a:r>
            <a:r>
              <a:rPr lang="en-US" sz="1800" b="1" baseline="30000" dirty="0" err="1">
                <a:effectLst/>
                <a:ea typeface="Calibri" panose="020F0502020204030204" pitchFamily="34" charset="0"/>
              </a:rPr>
              <a:t>DOW</a:t>
            </a:r>
            <a:r>
              <a:rPr lang="en-US" sz="1800" baseline="-25000" dirty="0" err="1">
                <a:effectLst/>
                <a:ea typeface="Calibri" panose="020F0502020204030204" pitchFamily="34" charset="0"/>
              </a:rPr>
              <a:t>t</a:t>
            </a:r>
            <a:r>
              <a:rPr lang="en-US" sz="1800" i="1" baseline="-25000" dirty="0">
                <a:effectLst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+ </a:t>
            </a:r>
            <a:r>
              <a:rPr lang="en-US" sz="1800" b="1" dirty="0" err="1">
                <a:effectLst/>
                <a:ea typeface="Calibri" panose="020F0502020204030204" pitchFamily="34" charset="0"/>
              </a:rPr>
              <a:t>λ</a:t>
            </a:r>
            <a:r>
              <a:rPr lang="en-US" sz="1800" b="1" baseline="30000" dirty="0" err="1">
                <a:solidFill>
                  <a:srgbClr val="202124"/>
                </a:solidFill>
                <a:effectLst/>
                <a:ea typeface="Calibri" panose="020F0502020204030204" pitchFamily="34" charset="0"/>
              </a:rPr>
              <a:t>Year-Month</a:t>
            </a:r>
            <a:r>
              <a:rPr lang="en-US" sz="1800" b="1" baseline="-25000" dirty="0" err="1">
                <a:solidFill>
                  <a:srgbClr val="202124"/>
                </a:solidFill>
                <a:effectLst/>
                <a:ea typeface="Calibri" panose="020F0502020204030204" pitchFamily="34" charset="0"/>
              </a:rPr>
              <a:t>t</a:t>
            </a:r>
            <a:r>
              <a:rPr lang="en-US" sz="1800" dirty="0">
                <a:solidFill>
                  <a:srgbClr val="202124"/>
                </a:solidFill>
                <a:effectLst/>
                <a:ea typeface="Calibri" panose="020F0502020204030204" pitchFamily="34" charset="0"/>
              </a:rPr>
              <a:t> + </a:t>
            </a:r>
            <a:r>
              <a:rPr lang="en-US" sz="1800" dirty="0" err="1">
                <a:solidFill>
                  <a:srgbClr val="202124"/>
                </a:solidFill>
                <a:effectLst/>
                <a:ea typeface="Calibri" panose="020F0502020204030204" pitchFamily="34" charset="0"/>
              </a:rPr>
              <a:t>ζ</a:t>
            </a:r>
            <a:r>
              <a:rPr lang="en-US" sz="1800" baseline="-25000" dirty="0" err="1">
                <a:solidFill>
                  <a:srgbClr val="202124"/>
                </a:solidFill>
                <a:effectLst/>
                <a:ea typeface="Calibri" panose="020F0502020204030204" pitchFamily="34" charset="0"/>
              </a:rPr>
              <a:t>i,t</a:t>
            </a:r>
            <a:endParaRPr lang="en-US" sz="1800" baseline="-25000" dirty="0">
              <a:solidFill>
                <a:srgbClr val="202124"/>
              </a:solidFill>
              <a:effectLst/>
              <a:ea typeface="Calibri" panose="020F0502020204030204" pitchFamily="34" charset="0"/>
            </a:endParaRPr>
          </a:p>
          <a:p>
            <a:pPr marL="2170113" indent="-2114550">
              <a:buNone/>
            </a:pPr>
            <a:endParaRPr lang="en-US" sz="1000" i="1" dirty="0">
              <a:effectLst/>
              <a:ea typeface="Calibri" panose="020F0502020204030204" pitchFamily="34" charset="0"/>
            </a:endParaRPr>
          </a:p>
          <a:p>
            <a:pPr lvl="1"/>
            <a:r>
              <a:rPr lang="en-US" dirty="0"/>
              <a:t>Adjusted crash probabilities (</a:t>
            </a:r>
            <a:r>
              <a:rPr lang="en-US" i="1" dirty="0">
                <a:effectLst/>
                <a:ea typeface="Calibri" panose="020F0502020204030204" pitchFamily="34" charset="0"/>
              </a:rPr>
              <a:t>π</a:t>
            </a:r>
            <a:r>
              <a:rPr lang="en-US" i="1" baseline="30000" dirty="0">
                <a:effectLst/>
                <a:ea typeface="Calibri" panose="020F0502020204030204" pitchFamily="34" charset="0"/>
              </a:rPr>
              <a:t>Adj</a:t>
            </a:r>
            <a:r>
              <a:rPr lang="en-US" dirty="0"/>
              <a:t>): survey crash probability minus option-implied crash probability.</a:t>
            </a:r>
          </a:p>
          <a:p>
            <a:pPr lvl="1"/>
            <a:r>
              <a:rPr lang="en-US" dirty="0"/>
              <a:t>Control variables (</a:t>
            </a:r>
            <a:r>
              <a:rPr lang="en-US" b="1" dirty="0"/>
              <a:t>W</a:t>
            </a:r>
            <a:r>
              <a:rPr lang="en-US" dirty="0"/>
              <a:t>): VIX, market returns, past month market returns, market volatility, past month survey probabilities, past month stock market attention, past month crash narratives.</a:t>
            </a:r>
          </a:p>
        </p:txBody>
      </p:sp>
    </p:spTree>
    <p:extLst>
      <p:ext uri="{BB962C8B-B14F-4D97-AF65-F5344CB8AC3E}">
        <p14:creationId xmlns:p14="http://schemas.microsoft.com/office/powerpoint/2010/main" val="368790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4F3D8-5DE0-EF43-2E8C-08CD34ECC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Result: Investor Crash Beliefs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06ACC53-92EF-4FFC-AF8E-1154A2D0C2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106930"/>
              </p:ext>
            </p:extLst>
          </p:nvPr>
        </p:nvGraphicFramePr>
        <p:xfrm>
          <a:off x="457200" y="1420131"/>
          <a:ext cx="8238744" cy="3120390"/>
        </p:xfrm>
        <a:graphic>
          <a:graphicData uri="http://schemas.openxmlformats.org/drawingml/2006/table">
            <a:tbl>
              <a:tblPr/>
              <a:tblGrid>
                <a:gridCol w="4837176">
                  <a:extLst>
                    <a:ext uri="{9D8B030D-6E8A-4147-A177-3AD203B41FA5}">
                      <a16:colId xmlns:a16="http://schemas.microsoft.com/office/drawing/2014/main" val="2179745607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613444629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3455139088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859428871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798198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Investor Subsample: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Indiv.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Inst.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93949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Dependent Variable: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Adj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i,t+1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Adj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i,t+1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Adj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i,t+1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85746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29928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'87 Narrative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-0.257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18474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StockMarketAttention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0.006**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0.004**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27506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'87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Narrative</a:t>
                      </a:r>
                      <a:r>
                        <a:rPr lang="en-US" sz="1400" b="0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×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StockMarketAttention</a:t>
                      </a:r>
                      <a:r>
                        <a:rPr lang="en-US" sz="1400" b="0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0.504***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0.566***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43793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Institutional</a:t>
                      </a:r>
                      <a:r>
                        <a:rPr lang="en-US" sz="1400" b="0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-0.025***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00576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Institutional</a:t>
                      </a:r>
                      <a:r>
                        <a:rPr lang="en-US" sz="1400" b="0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× '87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Narrative</a:t>
                      </a:r>
                      <a:r>
                        <a:rPr lang="en-US" sz="1400" b="0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16067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Institutional</a:t>
                      </a:r>
                      <a:r>
                        <a:rPr lang="en-US" sz="1400" b="0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×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StockMarketAttention</a:t>
                      </a:r>
                      <a:r>
                        <a:rPr lang="en-US" sz="1400" b="0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-0.768*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76307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Institutional</a:t>
                      </a:r>
                      <a:r>
                        <a:rPr lang="en-US" sz="1400" b="0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× '87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Narrative</a:t>
                      </a:r>
                      <a:r>
                        <a:rPr lang="en-US" sz="1400" b="0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×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StockMarketAttention</a:t>
                      </a:r>
                      <a:r>
                        <a:rPr lang="en-US" sz="1400" b="0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-0.740***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0898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95949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 Variables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63588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Year-Month and Day-of-week FEs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02896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3A5C762-E075-0421-8550-F5881C13CB6D}"/>
              </a:ext>
            </a:extLst>
          </p:cNvPr>
          <p:cNvSpPr/>
          <p:nvPr/>
        </p:nvSpPr>
        <p:spPr>
          <a:xfrm>
            <a:off x="374573" y="2734469"/>
            <a:ext cx="8405870" cy="2754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3950D4-AA10-106E-8154-0FE31A0C0783}"/>
              </a:ext>
            </a:extLst>
          </p:cNvPr>
          <p:cNvSpPr/>
          <p:nvPr/>
        </p:nvSpPr>
        <p:spPr>
          <a:xfrm>
            <a:off x="374573" y="3626478"/>
            <a:ext cx="8405870" cy="2754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747D8-D193-A949-E295-66F47327B543}"/>
              </a:ext>
            </a:extLst>
          </p:cNvPr>
          <p:cNvSpPr txBox="1">
            <a:spLocks/>
          </p:cNvSpPr>
          <p:nvPr/>
        </p:nvSpPr>
        <p:spPr>
          <a:xfrm>
            <a:off x="628650" y="5064980"/>
            <a:ext cx="7886700" cy="1669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Individual investors adjust crash probabilities in response to crash narratives, but not institutional investors.</a:t>
            </a:r>
          </a:p>
          <a:p>
            <a:r>
              <a:rPr lang="en-US" dirty="0"/>
              <a:t>Other results: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Bag-of-words measures have little impact on investor assessments.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Investors “parrot” crash narratives in general assessments.</a:t>
            </a:r>
          </a:p>
        </p:txBody>
      </p:sp>
    </p:spTree>
    <p:extLst>
      <p:ext uri="{BB962C8B-B14F-4D97-AF65-F5344CB8AC3E}">
        <p14:creationId xmlns:p14="http://schemas.microsoft.com/office/powerpoint/2010/main" val="4084808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357835"/>
            <a:ext cx="7886700" cy="685800"/>
          </a:xfrm>
        </p:spPr>
        <p:txBody>
          <a:bodyPr>
            <a:normAutofit/>
          </a:bodyPr>
          <a:lstStyle/>
          <a:p>
            <a:r>
              <a:rPr lang="en-US" b="1" dirty="0"/>
              <a:t>3. When Does Media Use Narratives?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1055" y="1371600"/>
            <a:ext cx="8368145" cy="5486400"/>
          </a:xfrm>
        </p:spPr>
        <p:txBody>
          <a:bodyPr>
            <a:normAutofit/>
          </a:bodyPr>
          <a:lstStyle/>
          <a:p>
            <a:r>
              <a:rPr lang="en-US" dirty="0"/>
              <a:t>Pure narrativity that is plausibly exogenous to the financial markets.</a:t>
            </a:r>
          </a:p>
          <a:p>
            <a:pPr lvl="1"/>
            <a:r>
              <a:rPr lang="en-US" i="1" dirty="0"/>
              <a:t>Brothers Grimm Fairy Tales</a:t>
            </a:r>
            <a:r>
              <a:rPr lang="en-US" dirty="0"/>
              <a:t> widely used as archetypal narrative corpora.</a:t>
            </a:r>
          </a:p>
          <a:p>
            <a:pPr lvl="1"/>
            <a:r>
              <a:rPr lang="en-US" dirty="0"/>
              <a:t>Stories by motif category, estimate similarity with each WSJ article.</a:t>
            </a:r>
          </a:p>
          <a:p>
            <a:pPr lvl="1"/>
            <a:r>
              <a:rPr lang="en-US" dirty="0"/>
              <a:t>Use the first principal component factor to capture general narrativity.</a:t>
            </a:r>
          </a:p>
          <a:p>
            <a:pPr lvl="1"/>
            <a:endParaRPr lang="en-US" dirty="0"/>
          </a:p>
          <a:p>
            <a:r>
              <a:rPr lang="en-US" dirty="0"/>
              <a:t>We find evidence (not shown) that journalists use narratives to make information more accessible during periods of broader readership.</a:t>
            </a:r>
          </a:p>
          <a:p>
            <a:endParaRPr lang="en-US" b="0" i="0" dirty="0">
              <a:effectLst/>
            </a:endParaRPr>
          </a:p>
          <a:p>
            <a:r>
              <a:rPr lang="en-US" dirty="0"/>
              <a:t>Allows us to directly assess whether the crash narrative results are actually due to narrativity rather than other factors.</a:t>
            </a:r>
          </a:p>
        </p:txBody>
      </p:sp>
    </p:spTree>
    <p:extLst>
      <p:ext uri="{BB962C8B-B14F-4D97-AF65-F5344CB8AC3E}">
        <p14:creationId xmlns:p14="http://schemas.microsoft.com/office/powerpoint/2010/main" val="31568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091A0-D52E-1557-FBFB-172803A71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“When Land Becomes Water…”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33B59-1ADA-1F8D-4122-0DE0B1857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ndaman Islands">
            <a:extLst>
              <a:ext uri="{FF2B5EF4-FFF2-40B4-BE49-F238E27FC236}">
                <a16:creationId xmlns:a16="http://schemas.microsoft.com/office/drawing/2014/main" id="{C5FD4E5E-3224-4B59-B1F2-30CE79E4C3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89"/>
          <a:stretch/>
        </p:blipFill>
        <p:spPr bwMode="auto">
          <a:xfrm>
            <a:off x="561023" y="1263313"/>
            <a:ext cx="8021955" cy="49104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679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89A26-775F-F3EA-457E-63503970B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 Pure Narrativity (</a:t>
            </a:r>
            <a:r>
              <a:rPr lang="en-US" b="1" i="1" dirty="0" err="1"/>
              <a:t>FolkMotif</a:t>
            </a:r>
            <a:r>
              <a:rPr lang="en-US" b="1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5E563-AA77-D44E-003F-8778416E5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0325"/>
            <a:ext cx="7886700" cy="497254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EF3837D-2009-403E-A5BF-C3E3D47758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986290"/>
              </p:ext>
            </p:extLst>
          </p:nvPr>
        </p:nvGraphicFramePr>
        <p:xfrm>
          <a:off x="457200" y="1156314"/>
          <a:ext cx="8229600" cy="457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9E7F550-41A5-62C0-0513-EB5884D42859}"/>
              </a:ext>
            </a:extLst>
          </p:cNvPr>
          <p:cNvSpPr txBox="1">
            <a:spLocks/>
          </p:cNvSpPr>
          <p:nvPr/>
        </p:nvSpPr>
        <p:spPr>
          <a:xfrm>
            <a:off x="628650" y="4826442"/>
            <a:ext cx="7886700" cy="1781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High correlation between crash and pure narratives measures: ~90%</a:t>
            </a:r>
          </a:p>
        </p:txBody>
      </p:sp>
    </p:spTree>
    <p:extLst>
      <p:ext uri="{BB962C8B-B14F-4D97-AF65-F5344CB8AC3E}">
        <p14:creationId xmlns:p14="http://schemas.microsoft.com/office/powerpoint/2010/main" val="435109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B9A17-0907-61F4-90CC-6A0B492F6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Result: Narrativity, Investor Beliefs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6E553A2-B057-AE0D-6A94-92CBDBD214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342008"/>
              </p:ext>
            </p:extLst>
          </p:nvPr>
        </p:nvGraphicFramePr>
        <p:xfrm>
          <a:off x="457201" y="1416662"/>
          <a:ext cx="8229599" cy="3120390"/>
        </p:xfrm>
        <a:graphic>
          <a:graphicData uri="http://schemas.openxmlformats.org/drawingml/2006/table">
            <a:tbl>
              <a:tblPr/>
              <a:tblGrid>
                <a:gridCol w="3869663">
                  <a:extLst>
                    <a:ext uri="{9D8B030D-6E8A-4147-A177-3AD203B41FA5}">
                      <a16:colId xmlns:a16="http://schemas.microsoft.com/office/drawing/2014/main" val="1910219038"/>
                    </a:ext>
                  </a:extLst>
                </a:gridCol>
                <a:gridCol w="1089984">
                  <a:extLst>
                    <a:ext uri="{9D8B030D-6E8A-4147-A177-3AD203B41FA5}">
                      <a16:colId xmlns:a16="http://schemas.microsoft.com/office/drawing/2014/main" val="1137888381"/>
                    </a:ext>
                  </a:extLst>
                </a:gridCol>
                <a:gridCol w="1089984">
                  <a:extLst>
                    <a:ext uri="{9D8B030D-6E8A-4147-A177-3AD203B41FA5}">
                      <a16:colId xmlns:a16="http://schemas.microsoft.com/office/drawing/2014/main" val="240665636"/>
                    </a:ext>
                  </a:extLst>
                </a:gridCol>
                <a:gridCol w="1089984">
                  <a:extLst>
                    <a:ext uri="{9D8B030D-6E8A-4147-A177-3AD203B41FA5}">
                      <a16:colId xmlns:a16="http://schemas.microsoft.com/office/drawing/2014/main" val="3393589573"/>
                    </a:ext>
                  </a:extLst>
                </a:gridCol>
                <a:gridCol w="1089984">
                  <a:extLst>
                    <a:ext uri="{9D8B030D-6E8A-4147-A177-3AD203B41FA5}">
                      <a16:colId xmlns:a16="http://schemas.microsoft.com/office/drawing/2014/main" val="3690101343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06591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Investor Subsample: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Indiv.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Inst.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Indiv.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Inst.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761727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Dependent Variable: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Adj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i,t+1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Adj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i,t+1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Adj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i,t+1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Adj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i,t+1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2317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57406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FolkMotif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26409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StockMarketAttention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2421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FolkMotif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× StockMarketAttention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0.003**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9732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FolkMotif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Crash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04514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FolkMotif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Crash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× StockMarketAttention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0.006**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27710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FolkMotif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Non-crash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25818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FolkMotif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Non-crash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× StockMarketAttention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02596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59547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 Variables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490584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Year-Month and Day-of-week FEs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898836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B8895B1-B09C-8325-1885-F86A0D3438AB}"/>
              </a:ext>
            </a:extLst>
          </p:cNvPr>
          <p:cNvSpPr/>
          <p:nvPr/>
        </p:nvSpPr>
        <p:spPr>
          <a:xfrm>
            <a:off x="374573" y="2718559"/>
            <a:ext cx="8405870" cy="2754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6EDED6-71DF-EFE0-5432-08A651581CD6}"/>
              </a:ext>
            </a:extLst>
          </p:cNvPr>
          <p:cNvSpPr/>
          <p:nvPr/>
        </p:nvSpPr>
        <p:spPr>
          <a:xfrm>
            <a:off x="374573" y="3610568"/>
            <a:ext cx="8405870" cy="2754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F7CB7F-2FE5-1243-5E6E-0CBCB5935E75}"/>
              </a:ext>
            </a:extLst>
          </p:cNvPr>
          <p:cNvSpPr/>
          <p:nvPr/>
        </p:nvSpPr>
        <p:spPr>
          <a:xfrm>
            <a:off x="374573" y="3181262"/>
            <a:ext cx="8405870" cy="2754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C2F09-3223-CB0A-9DC3-680186A4D9FB}"/>
              </a:ext>
            </a:extLst>
          </p:cNvPr>
          <p:cNvSpPr txBox="1">
            <a:spLocks/>
          </p:cNvSpPr>
          <p:nvPr/>
        </p:nvSpPr>
        <p:spPr>
          <a:xfrm>
            <a:off x="628650" y="5049078"/>
            <a:ext cx="7886700" cy="1558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Effects isolated to component related to “pure” narratives, confirming that the main results are related to narrativity.</a:t>
            </a:r>
          </a:p>
        </p:txBody>
      </p:sp>
    </p:spTree>
    <p:extLst>
      <p:ext uri="{BB962C8B-B14F-4D97-AF65-F5344CB8AC3E}">
        <p14:creationId xmlns:p14="http://schemas.microsoft.com/office/powerpoint/2010/main" val="3534257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38585"/>
            <a:ext cx="7886700" cy="685800"/>
          </a:xfrm>
        </p:spPr>
        <p:txBody>
          <a:bodyPr>
            <a:normAutofit/>
          </a:bodyPr>
          <a:lstStyle/>
          <a:p>
            <a:r>
              <a:rPr lang="en-US" b="1" dirty="0"/>
              <a:t>Closing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91" y="1371600"/>
            <a:ext cx="8206509" cy="5364870"/>
          </a:xfrm>
        </p:spPr>
        <p:txBody>
          <a:bodyPr>
            <a:normAutofit/>
          </a:bodyPr>
          <a:lstStyle/>
          <a:p>
            <a:pPr marL="341313"/>
            <a:r>
              <a:rPr lang="en-US" dirty="0"/>
              <a:t>History plays an important role in press narratives by bringing attention to past “rare” events in U.S. stock market history.</a:t>
            </a:r>
          </a:p>
          <a:p>
            <a:pPr marL="341313"/>
            <a:endParaRPr lang="en-US" dirty="0"/>
          </a:p>
          <a:p>
            <a:pPr marL="341313"/>
            <a:r>
              <a:rPr lang="en-US" dirty="0"/>
              <a:t>Our results suggest investors rely on narrative heuristics in forming beliefs, affecting aggregate market outcomes.</a:t>
            </a:r>
          </a:p>
          <a:p>
            <a:pPr marL="341313"/>
            <a:endParaRPr lang="en-US" dirty="0"/>
          </a:p>
          <a:p>
            <a:pPr marL="341313"/>
            <a:r>
              <a:rPr lang="en-US" dirty="0"/>
              <a:t>Collective and individual memory processes are not mutually exclusive.</a:t>
            </a:r>
          </a:p>
          <a:p>
            <a:pPr marL="798513" lvl="1"/>
            <a:r>
              <a:rPr lang="en-US" dirty="0"/>
              <a:t>Stories may also be a mechanism to perpetuate a particularly important event in individual memory.</a:t>
            </a:r>
          </a:p>
          <a:p>
            <a:pPr marL="798513" lvl="1"/>
            <a:r>
              <a:rPr lang="en-US" dirty="0"/>
              <a:t>Interactions between collective and individual memory processes are not well understood.</a:t>
            </a:r>
          </a:p>
          <a:p>
            <a:pPr marL="798513"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67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091A0-D52E-1557-FBFB-172803A71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9016F9-92B4-F2CB-7F92-EC8523099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020" y="1257300"/>
            <a:ext cx="7857960" cy="418682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79244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4DECA-A749-BADF-046E-893D47574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Narratives in Collective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0D75D-6FF2-56FE-56F9-C1D9EEAF5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0328"/>
            <a:ext cx="7886700" cy="4856618"/>
          </a:xfrm>
        </p:spPr>
        <p:txBody>
          <a:bodyPr>
            <a:normAutofit/>
          </a:bodyPr>
          <a:lstStyle/>
          <a:p>
            <a:r>
              <a:rPr lang="en-US" dirty="0"/>
              <a:t>Few people experience extreme market crashes in their lifetimes, and most often rely on collective rather than personal memory.</a:t>
            </a:r>
          </a:p>
          <a:p>
            <a:pPr lvl="1"/>
            <a:r>
              <a:rPr lang="en-US" dirty="0"/>
              <a:t>Collective memory is usually represented by </a:t>
            </a:r>
            <a:r>
              <a:rPr lang="en-US" i="1" dirty="0"/>
              <a:t>narratives </a:t>
            </a:r>
            <a:r>
              <a:rPr lang="en-US" dirty="0"/>
              <a:t>rather than comprehensive accounts.</a:t>
            </a:r>
          </a:p>
          <a:p>
            <a:pPr lvl="1"/>
            <a:r>
              <a:rPr lang="en-US" dirty="0"/>
              <a:t>Narratives generally elicit causal relationships, providing analogies for how and why things happen, and what the future might be.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Financial press is an important conduit.</a:t>
            </a:r>
          </a:p>
          <a:p>
            <a:pPr lvl="1"/>
            <a:r>
              <a:rPr lang="en-US" dirty="0"/>
              <a:t>Journalists may use narratives to contextualize current events.</a:t>
            </a:r>
          </a:p>
          <a:p>
            <a:pPr lvl="1"/>
            <a:r>
              <a:rPr lang="en-US" dirty="0"/>
              <a:t>Choice of narratives is subjective, and may not be necessarily congruent with actual conditions.</a:t>
            </a:r>
          </a:p>
          <a:p>
            <a:pPr lvl="1"/>
            <a:r>
              <a:rPr lang="en-US" dirty="0"/>
              <a:t>Investors may rely on media narratives to form beliefs and inform choices, implying aggregate market feedback</a:t>
            </a:r>
            <a:r>
              <a:rPr lang="en-US" sz="1400" dirty="0"/>
              <a:t> (Shiller, 2017).</a:t>
            </a:r>
          </a:p>
          <a:p>
            <a:pPr lvl="1"/>
            <a:endParaRPr lang="en-US" sz="1400" dirty="0"/>
          </a:p>
          <a:p>
            <a:r>
              <a:rPr lang="en-US" b="1" dirty="0">
                <a:solidFill>
                  <a:srgbClr val="00B050"/>
                </a:solidFill>
              </a:rPr>
              <a:t>This paper examines the role of financial media in propagating narratives that may go viral.</a:t>
            </a:r>
          </a:p>
        </p:txBody>
      </p:sp>
    </p:spTree>
    <p:extLst>
      <p:ext uri="{BB962C8B-B14F-4D97-AF65-F5344CB8AC3E}">
        <p14:creationId xmlns:p14="http://schemas.microsoft.com/office/powerpoint/2010/main" val="335055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4DECA-A749-BADF-046E-893D47574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0D75D-6FF2-56FE-56F9-C1D9EEAF5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Develop a measure of media narratives using articles published following major market crashes, i.e., crash narratives.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Strong association between crash narratives and traditional market- as well as survey-based crash indicators.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Evidence of virality </a:t>
            </a:r>
            <a:r>
              <a:rPr lang="en-US"/>
              <a:t>of media narratives</a:t>
            </a:r>
            <a:r>
              <a:rPr lang="en-US" dirty="0"/>
              <a:t>, feedback on market volatility.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Investors revise crash assessments following the appearance of crash narratives in media, and parrot the same language in written responses.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Media increases general or pure narrativity during periods of high investor attention. General narrativity drives main results.</a:t>
            </a:r>
          </a:p>
        </p:txBody>
      </p:sp>
    </p:spTree>
    <p:extLst>
      <p:ext uri="{BB962C8B-B14F-4D97-AF65-F5344CB8AC3E}">
        <p14:creationId xmlns:p14="http://schemas.microsoft.com/office/powerpoint/2010/main" val="4332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357835"/>
            <a:ext cx="7886700" cy="685800"/>
          </a:xfrm>
        </p:spPr>
        <p:txBody>
          <a:bodyPr>
            <a:normAutofit/>
          </a:bodyPr>
          <a:lstStyle/>
          <a:p>
            <a:r>
              <a:rPr lang="en-US" b="1" dirty="0"/>
              <a:t>Related Literature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1055" y="1371600"/>
            <a:ext cx="8368145" cy="5486400"/>
          </a:xfrm>
        </p:spPr>
        <p:txBody>
          <a:bodyPr>
            <a:normAutofit/>
          </a:bodyPr>
          <a:lstStyle/>
          <a:p>
            <a:pPr marL="341313"/>
            <a:r>
              <a:rPr lang="en-US" dirty="0"/>
              <a:t>Financial and economic narratives.</a:t>
            </a:r>
          </a:p>
          <a:p>
            <a:pPr marL="741363" lvl="1"/>
            <a:r>
              <a:rPr lang="en-US" dirty="0"/>
              <a:t>Bybee et al. (2021), </a:t>
            </a:r>
            <a:r>
              <a:rPr lang="en-US" dirty="0" err="1"/>
              <a:t>Bertesch</a:t>
            </a:r>
            <a:r>
              <a:rPr lang="en-US" dirty="0"/>
              <a:t> et. al. (2021), Larsen et. al. (2021), </a:t>
            </a:r>
            <a:r>
              <a:rPr lang="en-US" dirty="0" err="1"/>
              <a:t>Dierckx</a:t>
            </a:r>
            <a:r>
              <a:rPr lang="en-US" dirty="0"/>
              <a:t> et al. (2021).</a:t>
            </a:r>
          </a:p>
          <a:p>
            <a:pPr marL="741363" lvl="1"/>
            <a:endParaRPr lang="en-US" dirty="0"/>
          </a:p>
          <a:p>
            <a:pPr marL="284163"/>
            <a:r>
              <a:rPr lang="en-US" dirty="0"/>
              <a:t>Rare disasters.</a:t>
            </a:r>
          </a:p>
          <a:p>
            <a:pPr marL="741363" lvl="1"/>
            <a:r>
              <a:rPr lang="en-US" dirty="0"/>
              <a:t>Reitz (1988), Barro (2006), </a:t>
            </a:r>
            <a:r>
              <a:rPr lang="en-US" dirty="0" err="1"/>
              <a:t>Weitzmann</a:t>
            </a:r>
            <a:r>
              <a:rPr lang="en-US" dirty="0"/>
              <a:t> (2007), Santa-Clara &amp; Yan (2010), Berkman et. al. (2011), </a:t>
            </a:r>
            <a:r>
              <a:rPr lang="en-US" dirty="0" err="1"/>
              <a:t>Bollerslev</a:t>
            </a:r>
            <a:r>
              <a:rPr lang="en-US" dirty="0"/>
              <a:t> &amp; Todorov (2011), Wachter (2013), Welch (2015), </a:t>
            </a:r>
            <a:r>
              <a:rPr lang="en-US" dirty="0" err="1"/>
              <a:t>Goetzmann</a:t>
            </a:r>
            <a:r>
              <a:rPr lang="en-US" dirty="0"/>
              <a:t>, Kim &amp; Shiller (2022).</a:t>
            </a:r>
          </a:p>
          <a:p>
            <a:pPr marL="741363" lvl="1"/>
            <a:endParaRPr lang="en-US" dirty="0"/>
          </a:p>
          <a:p>
            <a:pPr marL="284163"/>
            <a:r>
              <a:rPr lang="en-US" dirty="0"/>
              <a:t>Memory models.</a:t>
            </a:r>
          </a:p>
          <a:p>
            <a:pPr marL="741363" lvl="1"/>
            <a:r>
              <a:rPr lang="en-US" dirty="0"/>
              <a:t>Mullainathan (2002), </a:t>
            </a:r>
            <a:r>
              <a:rPr lang="en-US" dirty="0" err="1"/>
              <a:t>Gennaioli</a:t>
            </a:r>
            <a:r>
              <a:rPr lang="en-US" dirty="0"/>
              <a:t> and Shleifer (2010), </a:t>
            </a:r>
            <a:r>
              <a:rPr lang="en-US" dirty="0" err="1"/>
              <a:t>Kahana</a:t>
            </a:r>
            <a:r>
              <a:rPr lang="en-US" dirty="0"/>
              <a:t> (2012), </a:t>
            </a:r>
            <a:r>
              <a:rPr lang="en-US" dirty="0" err="1"/>
              <a:t>Bordalo</a:t>
            </a:r>
            <a:r>
              <a:rPr lang="en-US" dirty="0"/>
              <a:t> et. al. (2017), </a:t>
            </a:r>
            <a:r>
              <a:rPr lang="en-US" dirty="0" err="1"/>
              <a:t>Enke</a:t>
            </a:r>
            <a:r>
              <a:rPr lang="en-US" dirty="0"/>
              <a:t> et. al. (2019), Wachter and </a:t>
            </a:r>
            <a:r>
              <a:rPr lang="en-US" dirty="0" err="1"/>
              <a:t>Kahana</a:t>
            </a:r>
            <a:r>
              <a:rPr lang="en-US" dirty="0"/>
              <a:t> (2019), </a:t>
            </a:r>
            <a:r>
              <a:rPr lang="en-US" dirty="0" err="1"/>
              <a:t>Goetzmann</a:t>
            </a:r>
            <a:r>
              <a:rPr lang="en-US" dirty="0"/>
              <a:t>, Watanabe &amp; Watanabe (2022).</a:t>
            </a:r>
          </a:p>
        </p:txBody>
      </p:sp>
    </p:spTree>
    <p:extLst>
      <p:ext uri="{BB962C8B-B14F-4D97-AF65-F5344CB8AC3E}">
        <p14:creationId xmlns:p14="http://schemas.microsoft.com/office/powerpoint/2010/main" val="1407982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357835"/>
            <a:ext cx="7886700" cy="685800"/>
          </a:xfrm>
        </p:spPr>
        <p:txBody>
          <a:bodyPr>
            <a:normAutofit/>
          </a:bodyPr>
          <a:lstStyle/>
          <a:p>
            <a:r>
              <a:rPr lang="en-US" b="1" dirty="0"/>
              <a:t>What is a Narrative?</a:t>
            </a:r>
            <a:endParaRPr lang="en-US" sz="4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1055" y="1371600"/>
            <a:ext cx="8368145" cy="5486400"/>
          </a:xfrm>
        </p:spPr>
        <p:txBody>
          <a:bodyPr>
            <a:normAutofit/>
          </a:bodyPr>
          <a:lstStyle/>
          <a:p>
            <a:pPr marL="341313"/>
            <a:r>
              <a:rPr lang="en-US" u="sng" dirty="0"/>
              <a:t>Economic narratives</a:t>
            </a:r>
            <a:r>
              <a:rPr lang="en-US" dirty="0"/>
              <a:t> are </a:t>
            </a:r>
            <a:r>
              <a:rPr lang="en-US" i="1" dirty="0"/>
              <a:t>contagious </a:t>
            </a:r>
            <a:r>
              <a:rPr lang="en-US" dirty="0"/>
              <a:t>stories with the potential to change how people make economic decisions independent of fundamentals </a:t>
            </a:r>
            <a:r>
              <a:rPr lang="en-US" sz="1400" dirty="0"/>
              <a:t>(Shiller, 2019)</a:t>
            </a:r>
            <a:r>
              <a:rPr lang="en-US" dirty="0"/>
              <a:t>.</a:t>
            </a:r>
          </a:p>
          <a:p>
            <a:pPr marL="112713" indent="0">
              <a:buNone/>
            </a:pPr>
            <a:endParaRPr lang="en-US" dirty="0"/>
          </a:p>
          <a:p>
            <a:pPr marL="341313"/>
            <a:r>
              <a:rPr lang="en-US" u="sng" dirty="0"/>
              <a:t>Narrativity</a:t>
            </a:r>
            <a:r>
              <a:rPr lang="en-US" dirty="0"/>
              <a:t> is a set of qualities or properties that distinguishes narratives from non-narrative texts </a:t>
            </a:r>
            <a:r>
              <a:rPr lang="en-US" sz="1400" dirty="0"/>
              <a:t>(Herman, 2009)</a:t>
            </a:r>
            <a:r>
              <a:rPr lang="en-US" dirty="0"/>
              <a:t>:</a:t>
            </a:r>
          </a:p>
          <a:p>
            <a:pPr marL="912813" lvl="1" indent="-3429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Situatedness (voice indicating occasion for telling)</a:t>
            </a:r>
          </a:p>
          <a:p>
            <a:pPr marL="912813" lvl="1" indent="-3429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Relevance of event sequencing (causality)</a:t>
            </a:r>
          </a:p>
          <a:p>
            <a:pPr marL="912813" lvl="1" indent="-342900">
              <a:buFont typeface="+mj-lt"/>
              <a:buAutoNum type="arabicPeriod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Worldmaking, disruption (disequilibrium)</a:t>
            </a:r>
          </a:p>
          <a:p>
            <a:pPr marL="912813" lvl="1" indent="-342900">
              <a:buFont typeface="+mj-lt"/>
              <a:buAutoNum type="arabicPeriod"/>
            </a:pPr>
            <a:r>
              <a:rPr lang="en-US" dirty="0">
                <a:solidFill>
                  <a:srgbClr val="7030A0"/>
                </a:solidFill>
              </a:rPr>
              <a:t>What it’s like (experience of story-world)</a:t>
            </a:r>
          </a:p>
          <a:p>
            <a:pPr marL="341313"/>
            <a:endParaRPr lang="en-US" dirty="0"/>
          </a:p>
          <a:p>
            <a:pPr marL="341313"/>
            <a:r>
              <a:rPr lang="en-US" b="1" dirty="0">
                <a:solidFill>
                  <a:srgbClr val="00B050"/>
                </a:solidFill>
              </a:rPr>
              <a:t>Quantifying narratives (or narrativity) is intrinsically difficult as it involves high-dimensional semantic representations.</a:t>
            </a:r>
          </a:p>
          <a:p>
            <a:pPr marL="34131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79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1055" y="1371600"/>
            <a:ext cx="8368145" cy="5486400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u="sng" dirty="0">
                <a:effectLst/>
                <a:ea typeface="Calibri" panose="020F0502020204030204" pitchFamily="34" charset="0"/>
              </a:rPr>
              <a:t>Article from </a:t>
            </a:r>
            <a:r>
              <a:rPr lang="en-US" sz="1800" b="1" u="sng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September 16, 2008</a:t>
            </a:r>
            <a:r>
              <a:rPr lang="en-US" sz="1800" dirty="0">
                <a:effectLst/>
                <a:ea typeface="Calibri" panose="020F0502020204030204" pitchFamily="34" charset="0"/>
              </a:rPr>
              <a:t>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learn nothing else from the last few harrowing days, you should learn the difference between what is obvious and what is inevitable.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heat of the moment, the two perceptions seem identical.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was obvious that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investors would panic </a:t>
            </a:r>
            <a:r>
              <a:rPr lang="en-US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they absorbed the news about Bloody Sunday on Wall Street, so it was inevitable that the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 would take a slashing. </a:t>
            </a:r>
            <a:r>
              <a:rPr lang="en-US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was obvious that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Lehman Brothers had to go bust, </a:t>
            </a:r>
            <a:r>
              <a:rPr lang="en-US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a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bankruptcy filing was inevitable. </a:t>
            </a:r>
            <a:r>
              <a:rPr lang="en-US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was obvious that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Merrill Lynch could no longer make it on its own, </a:t>
            </a:r>
            <a:r>
              <a:rPr lang="en-US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it was inevitable that a bigger institution like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 of America would take it over.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investors -- at least individual investors -- don't actually panic in times like these. Instead, they freeze.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July (the latest month for which final numbers are available), mutual-fund investors pulled out just $2.62 of every $100 they had invested in stock funds. That was less than they took out of bond funds, even though the stock market had just gone through a nauseating summer swoon. 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[...]</a:t>
            </a:r>
          </a:p>
          <a:p>
            <a:pPr marL="55563" indent="0" algn="ctr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520C9B83-66C3-6523-267D-8348167E5797}"/>
              </a:ext>
            </a:extLst>
          </p:cNvPr>
          <p:cNvSpPr txBox="1">
            <a:spLocks/>
          </p:cNvSpPr>
          <p:nvPr/>
        </p:nvSpPr>
        <p:spPr>
          <a:xfrm>
            <a:off x="628650" y="357835"/>
            <a:ext cx="78867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b="1" dirty="0"/>
              <a:t>Example: September 16, 2008</a:t>
            </a:r>
            <a:r>
              <a:rPr lang="en-US" sz="4000" b="1" dirty="0"/>
              <a:t>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464582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413492"/>
            <a:ext cx="7886700" cy="685800"/>
          </a:xfrm>
        </p:spPr>
        <p:txBody>
          <a:bodyPr>
            <a:normAutofit/>
          </a:bodyPr>
          <a:lstStyle/>
          <a:p>
            <a:r>
              <a:rPr lang="en-US" b="1" dirty="0"/>
              <a:t>Quantifying “Crash Narratives”</a:t>
            </a:r>
            <a:endParaRPr lang="en-US" sz="4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1055" y="1371600"/>
            <a:ext cx="8368145" cy="5486400"/>
          </a:xfrm>
        </p:spPr>
        <p:txBody>
          <a:bodyPr>
            <a:normAutofit/>
          </a:bodyPr>
          <a:lstStyle/>
          <a:p>
            <a:pPr marL="341313"/>
            <a:r>
              <a:rPr lang="en-US" dirty="0"/>
              <a:t>Recent advances in computational linguistics potentially provide a way of quantifying narratives.</a:t>
            </a:r>
          </a:p>
          <a:p>
            <a:pPr marL="741363" lvl="1"/>
            <a:r>
              <a:rPr lang="en-US" dirty="0"/>
              <a:t>Distributional Hypothesis: Linguistic terms with similar distributions (used or occur in same contexts) can purport similar meanings.</a:t>
            </a:r>
          </a:p>
          <a:p>
            <a:pPr marL="741363" lvl="1"/>
            <a:r>
              <a:rPr lang="en-US" dirty="0"/>
              <a:t>Statistical semantics builds on this to provide mathematical representations of ideas based on sequencing of words, sentences, etc.</a:t>
            </a:r>
          </a:p>
          <a:p>
            <a:pPr marL="741363" lvl="1"/>
            <a:endParaRPr lang="en-US" dirty="0"/>
          </a:p>
          <a:p>
            <a:pPr marL="341313"/>
            <a:r>
              <a:rPr lang="en-US" dirty="0"/>
              <a:t>If we can properly model the distributed semantic representations (for subjective accounts of stock market crashes), </a:t>
            </a:r>
            <a:r>
              <a:rPr lang="en-US" b="1" dirty="0">
                <a:solidFill>
                  <a:srgbClr val="00B050"/>
                </a:solidFill>
              </a:rPr>
              <a:t>it may be possible to identify the narrativity (crash narratives) broadly</a:t>
            </a:r>
            <a:r>
              <a:rPr lang="en-US" dirty="0"/>
              <a:t>.</a:t>
            </a:r>
          </a:p>
          <a:p>
            <a:pPr marL="341313"/>
            <a:endParaRPr lang="en-US" dirty="0"/>
          </a:p>
          <a:p>
            <a:pPr marL="341313">
              <a:tabLst>
                <a:tab pos="5545138" algn="l"/>
              </a:tabLst>
            </a:pPr>
            <a:endParaRPr lang="en-US" sz="1050" dirty="0"/>
          </a:p>
          <a:p>
            <a:pPr marL="341313">
              <a:tabLst>
                <a:tab pos="5545138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04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0CF9B5640D9E4387BB95EFEC7F6A08" ma:contentTypeVersion="10" ma:contentTypeDescription="Create a new document." ma:contentTypeScope="" ma:versionID="4337e06c99e5fdae2846fa4dfc5897e3">
  <xsd:schema xmlns:xsd="http://www.w3.org/2001/XMLSchema" xmlns:xs="http://www.w3.org/2001/XMLSchema" xmlns:p="http://schemas.microsoft.com/office/2006/metadata/properties" xmlns:ns2="4c8e19b7-9f39-483f-a93f-b5c3087a8233" xmlns:ns3="0162f515-2805-4ead-8d84-363e07fb6deb" targetNamespace="http://schemas.microsoft.com/office/2006/metadata/properties" ma:root="true" ma:fieldsID="a24d271a8eb24fe70f24cddd8c250ef1" ns2:_="" ns3:_="">
    <xsd:import namespace="4c8e19b7-9f39-483f-a93f-b5c3087a8233"/>
    <xsd:import namespace="0162f515-2805-4ead-8d84-363e07fb6d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8e19b7-9f39-483f-a93f-b5c3087a82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62f515-2805-4ead-8d84-363e07fb6de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98c502f-337d-4f13-82d6-3a7640c8bc5e}" ma:internalName="TaxCatchAll" ma:showField="CatchAllData" ma:web="0162f515-2805-4ead-8d84-363e07fb6d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c8e19b7-9f39-483f-a93f-b5c3087a8233">
      <Terms xmlns="http://schemas.microsoft.com/office/infopath/2007/PartnerControls"/>
    </lcf76f155ced4ddcb4097134ff3c332f>
    <TaxCatchAll xmlns="0162f515-2805-4ead-8d84-363e07fb6deb" xsi:nil="true"/>
  </documentManagement>
</p:properties>
</file>

<file path=customXml/itemProps1.xml><?xml version="1.0" encoding="utf-8"?>
<ds:datastoreItem xmlns:ds="http://schemas.openxmlformats.org/officeDocument/2006/customXml" ds:itemID="{B74C8691-09BE-4573-9332-FEFD68E8868C}"/>
</file>

<file path=customXml/itemProps2.xml><?xml version="1.0" encoding="utf-8"?>
<ds:datastoreItem xmlns:ds="http://schemas.openxmlformats.org/officeDocument/2006/customXml" ds:itemID="{A1222736-3EE8-4F55-AA78-AAB7D35CD942}"/>
</file>

<file path=customXml/itemProps3.xml><?xml version="1.0" encoding="utf-8"?>
<ds:datastoreItem xmlns:ds="http://schemas.openxmlformats.org/officeDocument/2006/customXml" ds:itemID="{ADB680BE-2A00-4C6B-A0E7-6D3C06506C6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16173</TotalTime>
  <Words>2443</Words>
  <Application>Microsoft Office PowerPoint</Application>
  <PresentationFormat>On-screen Show (4:3)</PresentationFormat>
  <Paragraphs>319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Crash Narratives </vt:lpstr>
      <vt:lpstr>“When Land Becomes Water…”</vt:lpstr>
      <vt:lpstr>PowerPoint Presentation</vt:lpstr>
      <vt:lpstr>Narratives in Collective Memory</vt:lpstr>
      <vt:lpstr>Overview</vt:lpstr>
      <vt:lpstr>Related Literature</vt:lpstr>
      <vt:lpstr>What is a Narrative?</vt:lpstr>
      <vt:lpstr>PowerPoint Presentation</vt:lpstr>
      <vt:lpstr>Quantifying “Crash Narratives”</vt:lpstr>
      <vt:lpstr>Quantifying “Crash Narratives” (cont.)</vt:lpstr>
      <vt:lpstr>Example: September 16, 2008 (cont.)</vt:lpstr>
      <vt:lpstr>PowerPoint Presentation</vt:lpstr>
      <vt:lpstr>Prevalence of Crash Narratives</vt:lpstr>
      <vt:lpstr>Data</vt:lpstr>
      <vt:lpstr>1. How Do Narratives Propagate?</vt:lpstr>
      <vt:lpstr>1. Result: Propagation</vt:lpstr>
      <vt:lpstr>2. Do Narratives Affect Investor Beliefs?</vt:lpstr>
      <vt:lpstr>2. Result: Investor Crash Beliefs</vt:lpstr>
      <vt:lpstr>3. When Does Media Use Narratives?</vt:lpstr>
      <vt:lpstr>3. Pure Narrativity (FolkMotif)</vt:lpstr>
      <vt:lpstr>3. Result: Narrativity, Investor Beliefs</vt:lpstr>
      <vt:lpstr>Closing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Narratives</dc:title>
  <dc:creator>Das Kim</dc:creator>
  <cp:lastModifiedBy>Das Kim</cp:lastModifiedBy>
  <cp:revision>136</cp:revision>
  <dcterms:created xsi:type="dcterms:W3CDTF">2022-05-22T21:18:47Z</dcterms:created>
  <dcterms:modified xsi:type="dcterms:W3CDTF">2022-11-17T12:30:55Z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0x0101002D0CF9B5640D9E4387BB95EFEC7F6A08</vt:lpwstr>
  </property>
</Properties>
</file>