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61" r:id="rId2"/>
    <p:sldId id="541" r:id="rId3"/>
    <p:sldId id="569" r:id="rId4"/>
    <p:sldId id="55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4" d="100"/>
          <a:sy n="64" d="100"/>
        </p:scale>
        <p:origin x="90" y="1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73D07-124A-44A6-93EA-F42F6969CC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F7B403-E3DA-4016-9C2F-6DD58F2F83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F92DED-3A58-4C4D-9CF7-FEDE3D0420FE}"/>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5" name="Footer Placeholder 4">
            <a:extLst>
              <a:ext uri="{FF2B5EF4-FFF2-40B4-BE49-F238E27FC236}">
                <a16:creationId xmlns:a16="http://schemas.microsoft.com/office/drawing/2014/main" id="{AD7C9DB0-A7C4-4554-978E-1FFE6353CB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CE0765-98B7-4226-A409-ED68179DDD55}"/>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3774337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DFD82-24C1-4A0C-89E4-328637531E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45DC23-0C3A-4CCE-952D-81FB03F2A1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17EFA4-C665-459B-A6D5-5B746931110D}"/>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5" name="Footer Placeholder 4">
            <a:extLst>
              <a:ext uri="{FF2B5EF4-FFF2-40B4-BE49-F238E27FC236}">
                <a16:creationId xmlns:a16="http://schemas.microsoft.com/office/drawing/2014/main" id="{B64C2651-8823-4A47-BBF0-1C362308E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BE79C7-A1FF-47DD-9CEB-A9C492257B0B}"/>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2745584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218141-740B-45B2-AAE5-C1CFF91C87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60DAB9-A300-4F22-A075-45E4850B56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927F29-5F52-4FBE-999C-77CD7F6BC5C0}"/>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5" name="Footer Placeholder 4">
            <a:extLst>
              <a:ext uri="{FF2B5EF4-FFF2-40B4-BE49-F238E27FC236}">
                <a16:creationId xmlns:a16="http://schemas.microsoft.com/office/drawing/2014/main" id="{0717D994-939E-458B-A32E-64B1E97E87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54772C-4C61-47F7-A625-7DE3F8FE0BA7}"/>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70545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0A734-7725-4B44-BD81-E1FABE8D35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5FB6E-1B36-442F-BA73-3B719B3DB2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A35A53-04B0-4D62-AE9C-F9D95DBCFA50}"/>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5" name="Footer Placeholder 4">
            <a:extLst>
              <a:ext uri="{FF2B5EF4-FFF2-40B4-BE49-F238E27FC236}">
                <a16:creationId xmlns:a16="http://schemas.microsoft.com/office/drawing/2014/main" id="{02B50458-09C1-4604-9914-8BC352554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16A9C-91A4-4C87-A306-2AC7701C65FA}"/>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66416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4596E-C53B-46D2-A3E8-A12F91624D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1BE809-D09E-465B-8545-A7416A97C0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6EA12E-E5F8-41AF-AADF-A9264C322670}"/>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5" name="Footer Placeholder 4">
            <a:extLst>
              <a:ext uri="{FF2B5EF4-FFF2-40B4-BE49-F238E27FC236}">
                <a16:creationId xmlns:a16="http://schemas.microsoft.com/office/drawing/2014/main" id="{6C4F830D-F71F-42C6-AC17-188423939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2F9380-B0AA-4B12-A9D9-33719B687875}"/>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45436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05AB8-7236-430C-9785-626402A116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D2E1B3-B447-4FE7-B339-AAC9797EFB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0B9D56-BE58-47A1-AA0A-872CC06203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A463C8-95B8-412D-9680-6EFF1085EA91}"/>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6" name="Footer Placeholder 5">
            <a:extLst>
              <a:ext uri="{FF2B5EF4-FFF2-40B4-BE49-F238E27FC236}">
                <a16:creationId xmlns:a16="http://schemas.microsoft.com/office/drawing/2014/main" id="{804E4DDF-C937-42D7-B6F4-B372CF930B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A7FF3-2491-4279-A2C0-4C5FD357D445}"/>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29548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E5835-028A-4BA7-B029-08CF54D980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206684-0004-4C24-85C6-89C36B1294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FD4BBA-34D6-4867-B803-38B459E064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61EDE4-AD30-4BFC-8A8D-6F59398EEC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B408D1-A4E1-425E-9445-534ABFB96E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839A30-0BF3-4340-AF79-AC4FD6DBEA85}"/>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8" name="Footer Placeholder 7">
            <a:extLst>
              <a:ext uri="{FF2B5EF4-FFF2-40B4-BE49-F238E27FC236}">
                <a16:creationId xmlns:a16="http://schemas.microsoft.com/office/drawing/2014/main" id="{06F72CB5-C9D5-40D3-BD5D-654EE76E28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904B1C-9292-4217-9331-4212AF0B7B08}"/>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281984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54193-D9D4-408D-95C7-66605732D6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30A2D9-624B-4D69-82B2-4CA51FE15469}"/>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4" name="Footer Placeholder 3">
            <a:extLst>
              <a:ext uri="{FF2B5EF4-FFF2-40B4-BE49-F238E27FC236}">
                <a16:creationId xmlns:a16="http://schemas.microsoft.com/office/drawing/2014/main" id="{69C5A26A-F610-47A1-ABD9-88AB45B10A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1D11F6-D1ED-46AE-8958-0AA98CD7FC5A}"/>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218641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29A17D-2EDA-4D84-8D62-74A6F65C5764}"/>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3" name="Footer Placeholder 2">
            <a:extLst>
              <a:ext uri="{FF2B5EF4-FFF2-40B4-BE49-F238E27FC236}">
                <a16:creationId xmlns:a16="http://schemas.microsoft.com/office/drawing/2014/main" id="{D6B5EA23-09C0-46EB-8D58-222F17B2FD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FCDB50-D934-4AD1-9260-EEE3EED3617D}"/>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327119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346F0-1CB1-4070-AA2A-18A7194D1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4E97CD-12E6-4EE4-B2C9-A029082A45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28C9C2-33E0-430E-ACA9-94E7DC810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E049F2-6738-493B-A454-7DD6480605C0}"/>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6" name="Footer Placeholder 5">
            <a:extLst>
              <a:ext uri="{FF2B5EF4-FFF2-40B4-BE49-F238E27FC236}">
                <a16:creationId xmlns:a16="http://schemas.microsoft.com/office/drawing/2014/main" id="{021AAA85-EDE4-45C5-862E-F5AA893ACE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339A71-48E1-48F7-BD22-AA515AD591A7}"/>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2003831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FBA0-B4B6-4C5E-AC47-BA4FAF8FA7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42F46A-B500-4F02-AD0E-024A27FD12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7D3456-8F90-4A58-B0A3-AA459F0630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9D98C-71AA-4878-9031-FBC0A8148467}"/>
              </a:ext>
            </a:extLst>
          </p:cNvPr>
          <p:cNvSpPr>
            <a:spLocks noGrp="1"/>
          </p:cNvSpPr>
          <p:nvPr>
            <p:ph type="dt" sz="half" idx="10"/>
          </p:nvPr>
        </p:nvSpPr>
        <p:spPr/>
        <p:txBody>
          <a:bodyPr/>
          <a:lstStyle/>
          <a:p>
            <a:fld id="{C587BA8C-087E-4EF3-BF9D-1F1ABEAB316A}" type="datetimeFigureOut">
              <a:rPr lang="en-US" smtClean="0"/>
              <a:t>5/17/2022</a:t>
            </a:fld>
            <a:endParaRPr lang="en-US"/>
          </a:p>
        </p:txBody>
      </p:sp>
      <p:sp>
        <p:nvSpPr>
          <p:cNvPr id="6" name="Footer Placeholder 5">
            <a:extLst>
              <a:ext uri="{FF2B5EF4-FFF2-40B4-BE49-F238E27FC236}">
                <a16:creationId xmlns:a16="http://schemas.microsoft.com/office/drawing/2014/main" id="{A60B0F60-CB4D-415B-9099-FD27D646E6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AFFE28-08AF-44DE-BDB0-24DC90DCF0E8}"/>
              </a:ext>
            </a:extLst>
          </p:cNvPr>
          <p:cNvSpPr>
            <a:spLocks noGrp="1"/>
          </p:cNvSpPr>
          <p:nvPr>
            <p:ph type="sldNum" sz="quarter" idx="12"/>
          </p:nvPr>
        </p:nvSpPr>
        <p:spPr/>
        <p:txBody>
          <a:bodyPr/>
          <a:lstStyle/>
          <a:p>
            <a:fld id="{1DBBEE39-5C7A-4897-8E0F-25952C168AF9}" type="slidenum">
              <a:rPr lang="en-US" smtClean="0"/>
              <a:t>‹#›</a:t>
            </a:fld>
            <a:endParaRPr lang="en-US"/>
          </a:p>
        </p:txBody>
      </p:sp>
    </p:spTree>
    <p:extLst>
      <p:ext uri="{BB962C8B-B14F-4D97-AF65-F5344CB8AC3E}">
        <p14:creationId xmlns:p14="http://schemas.microsoft.com/office/powerpoint/2010/main" val="193765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CDD706-D6DF-4266-988B-B69955B544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4E2490-7868-4A98-B282-60218875A5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075268-50E6-4B55-97F7-EFEF33DAD2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7BA8C-087E-4EF3-BF9D-1F1ABEAB316A}" type="datetimeFigureOut">
              <a:rPr lang="en-US" smtClean="0"/>
              <a:t>5/17/2022</a:t>
            </a:fld>
            <a:endParaRPr lang="en-US"/>
          </a:p>
        </p:txBody>
      </p:sp>
      <p:sp>
        <p:nvSpPr>
          <p:cNvPr id="5" name="Footer Placeholder 4">
            <a:extLst>
              <a:ext uri="{FF2B5EF4-FFF2-40B4-BE49-F238E27FC236}">
                <a16:creationId xmlns:a16="http://schemas.microsoft.com/office/drawing/2014/main" id="{CE78DC8F-B581-4971-BB37-D444D6659C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9B9C5E-812B-4271-8042-03D3EDDB11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BEE39-5C7A-4897-8E0F-25952C168AF9}" type="slidenum">
              <a:rPr lang="en-US" smtClean="0"/>
              <a:t>‹#›</a:t>
            </a:fld>
            <a:endParaRPr lang="en-US"/>
          </a:p>
        </p:txBody>
      </p:sp>
    </p:spTree>
    <p:extLst>
      <p:ext uri="{BB962C8B-B14F-4D97-AF65-F5344CB8AC3E}">
        <p14:creationId xmlns:p14="http://schemas.microsoft.com/office/powerpoint/2010/main" val="4124612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0443" y="1108101"/>
            <a:ext cx="7772400" cy="1189037"/>
          </a:xfrm>
        </p:spPr>
        <p:txBody>
          <a:bodyPr>
            <a:normAutofit/>
          </a:bodyPr>
          <a:lstStyle/>
          <a:p>
            <a:r>
              <a:rPr lang="en-US" sz="3600" b="1" dirty="0"/>
              <a:t>Conversations on Central banking</a:t>
            </a:r>
          </a:p>
        </p:txBody>
      </p:sp>
      <p:sp>
        <p:nvSpPr>
          <p:cNvPr id="8" name="Subtitle 2">
            <a:extLst>
              <a:ext uri="{FF2B5EF4-FFF2-40B4-BE49-F238E27FC236}">
                <a16:creationId xmlns:a16="http://schemas.microsoft.com/office/drawing/2014/main" id="{7C99E59A-718F-499B-8D67-01B179561E50}"/>
              </a:ext>
            </a:extLst>
          </p:cNvPr>
          <p:cNvSpPr>
            <a:spLocks noGrp="1"/>
          </p:cNvSpPr>
          <p:nvPr>
            <p:ph type="subTitle" idx="1"/>
          </p:nvPr>
        </p:nvSpPr>
        <p:spPr>
          <a:xfrm>
            <a:off x="2209799" y="2587601"/>
            <a:ext cx="8053687" cy="1973262"/>
          </a:xfrm>
        </p:spPr>
        <p:txBody>
          <a:bodyPr>
            <a:noAutofit/>
          </a:bodyPr>
          <a:lstStyle/>
          <a:p>
            <a:pPr>
              <a:spcBef>
                <a:spcPts val="0"/>
              </a:spcBef>
            </a:pPr>
            <a:endParaRPr lang="en-US" sz="2800" i="1" dirty="0">
              <a:solidFill>
                <a:srgbClr val="002060"/>
              </a:solidFill>
            </a:endParaRPr>
          </a:p>
          <a:p>
            <a:pPr>
              <a:spcBef>
                <a:spcPts val="0"/>
              </a:spcBef>
            </a:pPr>
            <a:r>
              <a:rPr lang="en-US" i="1" dirty="0">
                <a:solidFill>
                  <a:srgbClr val="002060"/>
                </a:solidFill>
              </a:rPr>
              <a:t>May 17 2022</a:t>
            </a:r>
          </a:p>
          <a:p>
            <a:pPr>
              <a:spcBef>
                <a:spcPts val="0"/>
              </a:spcBef>
            </a:pPr>
            <a:endParaRPr lang="en-US" i="1" dirty="0">
              <a:solidFill>
                <a:srgbClr val="002060"/>
              </a:solidFill>
            </a:endParaRPr>
          </a:p>
          <a:p>
            <a:pPr>
              <a:spcBef>
                <a:spcPts val="0"/>
              </a:spcBef>
            </a:pPr>
            <a:r>
              <a:rPr lang="en-US" i="1" dirty="0">
                <a:solidFill>
                  <a:srgbClr val="002060"/>
                </a:solidFill>
              </a:rPr>
              <a:t>Julia Coronado</a:t>
            </a:r>
          </a:p>
        </p:txBody>
      </p:sp>
      <p:pic>
        <p:nvPicPr>
          <p:cNvPr id="4" name="Picture 3">
            <a:extLst>
              <a:ext uri="{FF2B5EF4-FFF2-40B4-BE49-F238E27FC236}">
                <a16:creationId xmlns:a16="http://schemas.microsoft.com/office/drawing/2014/main" id="{B9537482-B174-4FAA-8F9B-FD11E27D2C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5921092"/>
            <a:ext cx="2755045" cy="477315"/>
          </a:xfrm>
          <a:prstGeom prst="rect">
            <a:avLst/>
          </a:prstGeom>
        </p:spPr>
      </p:pic>
      <p:sp>
        <p:nvSpPr>
          <p:cNvPr id="5" name="Rectangle 4">
            <a:extLst>
              <a:ext uri="{FF2B5EF4-FFF2-40B4-BE49-F238E27FC236}">
                <a16:creationId xmlns:a16="http://schemas.microsoft.com/office/drawing/2014/main" id="{F17AF371-C89A-4B4C-B166-D21D114401C4}"/>
              </a:ext>
            </a:extLst>
          </p:cNvPr>
          <p:cNvSpPr/>
          <p:nvPr/>
        </p:nvSpPr>
        <p:spPr>
          <a:xfrm>
            <a:off x="4394201" y="5998297"/>
            <a:ext cx="6048829" cy="4001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Calibri" panose="020F0502020204030204" pitchFamily="34" charset="0"/>
                <a:ea typeface="MS PGothic" panose="020B0600070205080204" pitchFamily="34" charset="-128"/>
                <a:cs typeface="Times New Roman" panose="02020603050405020304" pitchFamily="18" charset="0"/>
              </a:rPr>
              <a:t>MacroPolicy</a:t>
            </a:r>
            <a:r>
              <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Times New Roman" panose="02020603050405020304" pitchFamily="18" charset="0"/>
              </a:rPr>
              <a:t> Perspectives LLC is an economic research consulting firm. The information presented represent the views of the author and is not intended to be, and should not be considered, investment, tax, or legal advice.</a:t>
            </a:r>
          </a:p>
        </p:txBody>
      </p:sp>
    </p:spTree>
    <p:extLst>
      <p:ext uri="{BB962C8B-B14F-4D97-AF65-F5344CB8AC3E}">
        <p14:creationId xmlns:p14="http://schemas.microsoft.com/office/powerpoint/2010/main" val="712712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A452BD-9B67-4E61-A19A-6E069A7C76B6}" type="slidenum">
              <a:rPr lang="en-US" smtClean="0"/>
              <a:t>2</a:t>
            </a:fld>
            <a:endParaRPr lang="en-US" dirty="0"/>
          </a:p>
        </p:txBody>
      </p:sp>
      <p:sp>
        <p:nvSpPr>
          <p:cNvPr id="16" name="Title 1">
            <a:extLst>
              <a:ext uri="{FF2B5EF4-FFF2-40B4-BE49-F238E27FC236}">
                <a16:creationId xmlns:a16="http://schemas.microsoft.com/office/drawing/2014/main" id="{AC6E854A-4330-4EE6-9CBE-7344188C8BB4}"/>
              </a:ext>
            </a:extLst>
          </p:cNvPr>
          <p:cNvSpPr txBox="1">
            <a:spLocks/>
          </p:cNvSpPr>
          <p:nvPr/>
        </p:nvSpPr>
        <p:spPr>
          <a:xfrm>
            <a:off x="347661" y="590451"/>
            <a:ext cx="11355301" cy="4657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t>The Structure of Inflation has been Transformed by Globalization and Technology Disruption</a:t>
            </a:r>
          </a:p>
        </p:txBody>
      </p:sp>
      <p:pic>
        <p:nvPicPr>
          <p:cNvPr id="5" name="Picture 4">
            <a:extLst>
              <a:ext uri="{FF2B5EF4-FFF2-40B4-BE49-F238E27FC236}">
                <a16:creationId xmlns:a16="http://schemas.microsoft.com/office/drawing/2014/main" id="{379450ED-AAC1-991A-E056-AD173166F484}"/>
              </a:ext>
            </a:extLst>
          </p:cNvPr>
          <p:cNvPicPr>
            <a:picLocks noChangeAspect="1"/>
          </p:cNvPicPr>
          <p:nvPr/>
        </p:nvPicPr>
        <p:blipFill>
          <a:blip r:embed="rId2"/>
          <a:stretch>
            <a:fillRect/>
          </a:stretch>
        </p:blipFill>
        <p:spPr>
          <a:xfrm>
            <a:off x="1225443" y="1336002"/>
            <a:ext cx="9599735" cy="5202910"/>
          </a:xfrm>
          <a:prstGeom prst="rect">
            <a:avLst/>
          </a:prstGeom>
        </p:spPr>
      </p:pic>
    </p:spTree>
    <p:extLst>
      <p:ext uri="{BB962C8B-B14F-4D97-AF65-F5344CB8AC3E}">
        <p14:creationId xmlns:p14="http://schemas.microsoft.com/office/powerpoint/2010/main" val="3723963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A452BD-9B67-4E61-A19A-6E069A7C76B6}" type="slidenum">
              <a:rPr lang="en-US" smtClean="0"/>
              <a:t>3</a:t>
            </a:fld>
            <a:endParaRPr lang="en-US" dirty="0"/>
          </a:p>
        </p:txBody>
      </p:sp>
      <p:sp>
        <p:nvSpPr>
          <p:cNvPr id="16" name="Title 1">
            <a:extLst>
              <a:ext uri="{FF2B5EF4-FFF2-40B4-BE49-F238E27FC236}">
                <a16:creationId xmlns:a16="http://schemas.microsoft.com/office/drawing/2014/main" id="{AC6E854A-4330-4EE6-9CBE-7344188C8BB4}"/>
              </a:ext>
            </a:extLst>
          </p:cNvPr>
          <p:cNvSpPr txBox="1">
            <a:spLocks/>
          </p:cNvSpPr>
          <p:nvPr/>
        </p:nvSpPr>
        <p:spPr>
          <a:xfrm>
            <a:off x="606083" y="478834"/>
            <a:ext cx="11276276" cy="4657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t>Goods Inflation has been the Most Disrupted by the Pandemic, Services Looks More Macro</a:t>
            </a:r>
            <a:endParaRPr lang="en-US" sz="2200" b="1" dirty="0"/>
          </a:p>
        </p:txBody>
      </p:sp>
      <p:pic>
        <p:nvPicPr>
          <p:cNvPr id="6" name="Picture 5">
            <a:extLst>
              <a:ext uri="{FF2B5EF4-FFF2-40B4-BE49-F238E27FC236}">
                <a16:creationId xmlns:a16="http://schemas.microsoft.com/office/drawing/2014/main" id="{7033037E-BD84-7295-1C94-23605126F633}"/>
              </a:ext>
            </a:extLst>
          </p:cNvPr>
          <p:cNvPicPr preferRelativeResize="0">
            <a:picLocks/>
          </p:cNvPicPr>
          <p:nvPr/>
        </p:nvPicPr>
        <p:blipFill>
          <a:blip r:embed="rId2"/>
          <a:stretch>
            <a:fillRect/>
          </a:stretch>
        </p:blipFill>
        <p:spPr>
          <a:xfrm>
            <a:off x="909559" y="1829268"/>
            <a:ext cx="5486400" cy="4114800"/>
          </a:xfrm>
          <a:prstGeom prst="rect">
            <a:avLst/>
          </a:prstGeom>
        </p:spPr>
      </p:pic>
      <p:pic>
        <p:nvPicPr>
          <p:cNvPr id="9" name="Picture 8">
            <a:extLst>
              <a:ext uri="{FF2B5EF4-FFF2-40B4-BE49-F238E27FC236}">
                <a16:creationId xmlns:a16="http://schemas.microsoft.com/office/drawing/2014/main" id="{66C15D98-DF4D-11EF-E12E-620E163F298F}"/>
              </a:ext>
            </a:extLst>
          </p:cNvPr>
          <p:cNvPicPr preferRelativeResize="0">
            <a:picLocks/>
          </p:cNvPicPr>
          <p:nvPr/>
        </p:nvPicPr>
        <p:blipFill>
          <a:blip r:embed="rId3"/>
          <a:stretch>
            <a:fillRect/>
          </a:stretch>
        </p:blipFill>
        <p:spPr>
          <a:xfrm>
            <a:off x="6395959" y="1829268"/>
            <a:ext cx="5486400" cy="4114800"/>
          </a:xfrm>
          <a:prstGeom prst="rect">
            <a:avLst/>
          </a:prstGeom>
        </p:spPr>
      </p:pic>
    </p:spTree>
    <p:extLst>
      <p:ext uri="{BB962C8B-B14F-4D97-AF65-F5344CB8AC3E}">
        <p14:creationId xmlns:p14="http://schemas.microsoft.com/office/powerpoint/2010/main" val="3404052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A452BD-9B67-4E61-A19A-6E069A7C76B6}" type="slidenum">
              <a:rPr lang="en-US" smtClean="0"/>
              <a:t>4</a:t>
            </a:fld>
            <a:endParaRPr lang="en-US" dirty="0"/>
          </a:p>
        </p:txBody>
      </p:sp>
      <p:sp>
        <p:nvSpPr>
          <p:cNvPr id="6" name="Title 1">
            <a:extLst>
              <a:ext uri="{FF2B5EF4-FFF2-40B4-BE49-F238E27FC236}">
                <a16:creationId xmlns:a16="http://schemas.microsoft.com/office/drawing/2014/main" id="{E83634EB-2ACA-4CB5-9172-EB8C2E819881}"/>
              </a:ext>
            </a:extLst>
          </p:cNvPr>
          <p:cNvSpPr txBox="1">
            <a:spLocks/>
          </p:cNvSpPr>
          <p:nvPr/>
        </p:nvSpPr>
        <p:spPr>
          <a:xfrm>
            <a:off x="373966" y="453517"/>
            <a:ext cx="10979834" cy="4657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t>Firms are Investing in Business Transformation The Fed is Tightening Policy</a:t>
            </a:r>
          </a:p>
        </p:txBody>
      </p:sp>
      <p:pic>
        <p:nvPicPr>
          <p:cNvPr id="3" name="Picture 2">
            <a:extLst>
              <a:ext uri="{FF2B5EF4-FFF2-40B4-BE49-F238E27FC236}">
                <a16:creationId xmlns:a16="http://schemas.microsoft.com/office/drawing/2014/main" id="{232F34C6-F84B-6FF9-4DCF-33FE37E7E04A}"/>
              </a:ext>
            </a:extLst>
          </p:cNvPr>
          <p:cNvPicPr preferRelativeResize="0">
            <a:picLocks/>
          </p:cNvPicPr>
          <p:nvPr/>
        </p:nvPicPr>
        <p:blipFill>
          <a:blip r:embed="rId2"/>
          <a:stretch>
            <a:fillRect/>
          </a:stretch>
        </p:blipFill>
        <p:spPr>
          <a:xfrm>
            <a:off x="373966" y="1162802"/>
            <a:ext cx="5486400" cy="4572000"/>
          </a:xfrm>
          <a:prstGeom prst="rect">
            <a:avLst/>
          </a:prstGeom>
        </p:spPr>
      </p:pic>
      <p:pic>
        <p:nvPicPr>
          <p:cNvPr id="7" name="Picture 6">
            <a:extLst>
              <a:ext uri="{FF2B5EF4-FFF2-40B4-BE49-F238E27FC236}">
                <a16:creationId xmlns:a16="http://schemas.microsoft.com/office/drawing/2014/main" id="{C6405553-3C64-B04A-167B-75A1C7BE7BDB}"/>
              </a:ext>
            </a:extLst>
          </p:cNvPr>
          <p:cNvPicPr preferRelativeResize="0">
            <a:picLocks/>
          </p:cNvPicPr>
          <p:nvPr/>
        </p:nvPicPr>
        <p:blipFill>
          <a:blip r:embed="rId3"/>
          <a:stretch>
            <a:fillRect/>
          </a:stretch>
        </p:blipFill>
        <p:spPr>
          <a:xfrm>
            <a:off x="5901753" y="1162802"/>
            <a:ext cx="5486400" cy="4572000"/>
          </a:xfrm>
          <a:prstGeom prst="rect">
            <a:avLst/>
          </a:prstGeom>
        </p:spPr>
      </p:pic>
    </p:spTree>
    <p:extLst>
      <p:ext uri="{BB962C8B-B14F-4D97-AF65-F5344CB8AC3E}">
        <p14:creationId xmlns:p14="http://schemas.microsoft.com/office/powerpoint/2010/main" val="1134777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90</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Conversations on Central banking</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Inflation Outlook</dc:title>
  <dc:creator>julia coronado</dc:creator>
  <cp:lastModifiedBy>julia coronado</cp:lastModifiedBy>
  <cp:revision>12</cp:revision>
  <dcterms:created xsi:type="dcterms:W3CDTF">2022-02-09T21:36:01Z</dcterms:created>
  <dcterms:modified xsi:type="dcterms:W3CDTF">2022-05-17T17:48:40Z</dcterms:modified>
</cp:coreProperties>
</file>