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55"/>
    <p:restoredTop sz="94601"/>
  </p:normalViewPr>
  <p:slideViewPr>
    <p:cSldViewPr snapToGrid="0" snapToObjects="1">
      <p:cViewPr varScale="1">
        <p:scale>
          <a:sx n="124" d="100"/>
          <a:sy n="124" d="100"/>
        </p:scale>
        <p:origin x="14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2150B0D-2E50-CA4A-9F2A-4031BDC0AB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371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EAE49F-39BD-B94C-A04D-55B9D56B8110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CFF34E8-AB94-DC4F-B67C-7786CD5D3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8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EAE49F-39BD-B94C-A04D-55B9D56B8110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CFF34E8-AB94-DC4F-B67C-7786CD5D3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3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A3FED2D-8292-2742-8847-7E3BA286FC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71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EAE49F-39BD-B94C-A04D-55B9D56B8110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CFF34E8-AB94-DC4F-B67C-7786CD5D3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63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EAE49F-39BD-B94C-A04D-55B9D56B8110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CFF34E8-AB94-DC4F-B67C-7786CD5D3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6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EAE49F-39BD-B94C-A04D-55B9D56B8110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CFF34E8-AB94-DC4F-B67C-7786CD5D3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6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EAE49F-39BD-B94C-A04D-55B9D56B8110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CFF34E8-AB94-DC4F-B67C-7786CD5D3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62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EAE49F-39BD-B94C-A04D-55B9D56B8110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CFF34E8-AB94-DC4F-B67C-7786CD5D3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1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EAE49F-39BD-B94C-A04D-55B9D56B8110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CFF34E8-AB94-DC4F-B67C-7786CD5D3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8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EAE49F-39BD-B94C-A04D-55B9D56B8110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CFF34E8-AB94-DC4F-B67C-7786CD5D3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9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645E1D6-1052-EF44-B9DB-F935FF6A20E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97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Sjrr1e7QMk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882" y="2543417"/>
            <a:ext cx="80836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646464"/>
                </a:solidFill>
                <a:latin typeface="Mission"/>
              </a:rPr>
              <a:t>Please respond to the following question:</a:t>
            </a:r>
          </a:p>
          <a:p>
            <a:endParaRPr lang="en-US" sz="2400" dirty="0">
              <a:solidFill>
                <a:srgbClr val="646464"/>
              </a:solidFill>
              <a:latin typeface="Mission"/>
            </a:endParaRPr>
          </a:p>
          <a:p>
            <a:pPr lvl="1"/>
            <a:r>
              <a:rPr lang="en-US" sz="2400" dirty="0" smtClean="0">
                <a:solidFill>
                  <a:srgbClr val="646464"/>
                </a:solidFill>
                <a:latin typeface="Mission"/>
              </a:rPr>
              <a:t>What </a:t>
            </a:r>
            <a:r>
              <a:rPr lang="en-US" sz="2400" dirty="0">
                <a:solidFill>
                  <a:srgbClr val="646464"/>
                </a:solidFill>
                <a:latin typeface="Mission"/>
              </a:rPr>
              <a:t>is one word or short phrase that describes the reason that children born into poverty remain in poverty throughout their lives?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91563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646464"/>
                </a:solidFill>
                <a:latin typeface="Mission"/>
              </a:rPr>
              <a:t>Refusing the Inheritance No One Deserves: Breaking the Cycle of Poverty</a:t>
            </a:r>
            <a:endParaRPr lang="en-US" sz="3200" dirty="0">
              <a:solidFill>
                <a:srgbClr val="646464"/>
              </a:solidFill>
              <a:latin typeface="Mission"/>
            </a:endParaRPr>
          </a:p>
        </p:txBody>
      </p:sp>
    </p:spTree>
    <p:extLst>
      <p:ext uri="{BB962C8B-B14F-4D97-AF65-F5344CB8AC3E}">
        <p14:creationId xmlns:p14="http://schemas.microsoft.com/office/powerpoint/2010/main" val="293005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Sjrr1e7QM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7684" y="0"/>
            <a:ext cx="9152539" cy="524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85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91563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646464"/>
                </a:solidFill>
                <a:latin typeface="Mission"/>
              </a:rPr>
              <a:t>Refusing the Inheritance No One Deserves: Breaking the Cycle of Poverty</a:t>
            </a:r>
            <a:endParaRPr lang="en-US" sz="3200" dirty="0">
              <a:solidFill>
                <a:srgbClr val="646464"/>
              </a:solidFill>
              <a:latin typeface="Missio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7936" y="2199087"/>
            <a:ext cx="8244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646464"/>
                </a:solidFill>
                <a:latin typeface="Mission"/>
              </a:rPr>
              <a:t>Elisabeth Babcock, President and CEO, Economic Mobility Pathways (</a:t>
            </a:r>
            <a:r>
              <a:rPr lang="en-US" sz="2400" dirty="0" err="1" smtClean="0">
                <a:solidFill>
                  <a:srgbClr val="646464"/>
                </a:solidFill>
                <a:latin typeface="Mission"/>
              </a:rPr>
              <a:t>EMPath</a:t>
            </a:r>
            <a:r>
              <a:rPr lang="en-US" sz="2400" dirty="0" smtClean="0">
                <a:solidFill>
                  <a:srgbClr val="646464"/>
                </a:solidFill>
                <a:latin typeface="Mission"/>
              </a:rPr>
              <a:t>)</a:t>
            </a:r>
          </a:p>
          <a:p>
            <a:endParaRPr lang="en-US" sz="2400" dirty="0" smtClean="0">
              <a:solidFill>
                <a:srgbClr val="646464"/>
              </a:solidFill>
              <a:latin typeface="Mission"/>
            </a:endParaRPr>
          </a:p>
          <a:p>
            <a:r>
              <a:rPr lang="en-US" sz="2400" dirty="0" smtClean="0">
                <a:solidFill>
                  <a:srgbClr val="646464"/>
                </a:solidFill>
                <a:latin typeface="Mission"/>
              </a:rPr>
              <a:t>T’Pring Westbrook, Senior Associate, The Annie E. Casey Foundation</a:t>
            </a:r>
          </a:p>
          <a:p>
            <a:endParaRPr lang="en-US" sz="2400" dirty="0" smtClean="0">
              <a:solidFill>
                <a:srgbClr val="646464"/>
              </a:solidFill>
              <a:latin typeface="Mission"/>
            </a:endParaRPr>
          </a:p>
          <a:p>
            <a:r>
              <a:rPr lang="en-US" sz="2400" i="1" dirty="0" smtClean="0">
                <a:solidFill>
                  <a:srgbClr val="646464"/>
                </a:solidFill>
                <a:latin typeface="Mission"/>
              </a:rPr>
              <a:t>Moderator: </a:t>
            </a:r>
            <a:r>
              <a:rPr lang="en-US" sz="2400" dirty="0" smtClean="0">
                <a:solidFill>
                  <a:srgbClr val="646464"/>
                </a:solidFill>
                <a:latin typeface="Mission"/>
              </a:rPr>
              <a:t>Cassie Haynes, Co-Executive Director, Resolve Philadelphia </a:t>
            </a:r>
            <a:endParaRPr lang="en-US" sz="2400" dirty="0">
              <a:solidFill>
                <a:srgbClr val="646464"/>
              </a:solidFill>
              <a:latin typeface="Mission"/>
            </a:endParaRPr>
          </a:p>
        </p:txBody>
      </p:sp>
    </p:spTree>
    <p:extLst>
      <p:ext uri="{BB962C8B-B14F-4D97-AF65-F5344CB8AC3E}">
        <p14:creationId xmlns:p14="http://schemas.microsoft.com/office/powerpoint/2010/main" val="168340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89</Words>
  <Application>Microsoft Office PowerPoint</Application>
  <PresentationFormat>On-screen Show (4:3)</PresentationFormat>
  <Paragraphs>10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Mission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Gastner, James T</cp:lastModifiedBy>
  <cp:revision>5</cp:revision>
  <dcterms:created xsi:type="dcterms:W3CDTF">2019-05-30T19:43:42Z</dcterms:created>
  <dcterms:modified xsi:type="dcterms:W3CDTF">2019-06-12T14:56:28Z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2643e91d-aa0c-418f-bcfa-0bd18fcdbf0b</vt:lpwstr>
  </property>
</Properties>
</file>